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6109" r:id="rId3"/>
    <p:sldId id="258" r:id="rId4"/>
    <p:sldId id="6110" r:id="rId5"/>
    <p:sldId id="6111" r:id="rId6"/>
    <p:sldId id="347" r:id="rId7"/>
    <p:sldId id="6119" r:id="rId8"/>
    <p:sldId id="6123" r:id="rId9"/>
    <p:sldId id="6112" r:id="rId10"/>
    <p:sldId id="6120" r:id="rId11"/>
    <p:sldId id="6121" r:id="rId12"/>
    <p:sldId id="6122" r:id="rId13"/>
    <p:sldId id="6183" r:id="rId14"/>
    <p:sldId id="6124" r:id="rId15"/>
    <p:sldId id="6133" r:id="rId16"/>
    <p:sldId id="6134" r:id="rId17"/>
    <p:sldId id="6135" r:id="rId18"/>
    <p:sldId id="6125" r:id="rId19"/>
    <p:sldId id="6126" r:id="rId20"/>
    <p:sldId id="6128" r:id="rId21"/>
    <p:sldId id="6129" r:id="rId22"/>
    <p:sldId id="6127" r:id="rId23"/>
    <p:sldId id="6130" r:id="rId24"/>
    <p:sldId id="6131" r:id="rId25"/>
    <p:sldId id="6164" r:id="rId26"/>
    <p:sldId id="6163" r:id="rId27"/>
    <p:sldId id="6165" r:id="rId28"/>
    <p:sldId id="6145" r:id="rId29"/>
    <p:sldId id="6132" r:id="rId30"/>
    <p:sldId id="6166" r:id="rId31"/>
    <p:sldId id="6179" r:id="rId32"/>
    <p:sldId id="6167" r:id="rId33"/>
    <p:sldId id="6180" r:id="rId34"/>
    <p:sldId id="6181" r:id="rId35"/>
    <p:sldId id="61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16" userDrawn="1">
          <p15:clr>
            <a:srgbClr val="A4A3A4"/>
          </p15:clr>
        </p15:guide>
        <p15:guide id="2" pos="7248" userDrawn="1">
          <p15:clr>
            <a:srgbClr val="A4A3A4"/>
          </p15:clr>
        </p15:guide>
        <p15:guide id="3" orient="horz" pos="672" userDrawn="1">
          <p15:clr>
            <a:srgbClr val="A4A3A4"/>
          </p15:clr>
        </p15:guide>
        <p15:guide id="4" orient="horz" pos="720"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CF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76" d="100"/>
          <a:sy n="76" d="100"/>
        </p:scale>
        <p:origin x="-293" y="-173"/>
      </p:cViewPr>
      <p:guideLst>
        <p:guide orient="horz" pos="672"/>
        <p:guide orient="horz" pos="720"/>
        <p:guide orient="horz" pos="3928"/>
        <p:guide orient="horz" pos="3864"/>
        <p:guide pos="416"/>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CB835-4B61-4F55-B118-18A618CAE43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F6DA3D3-6D5D-483D-8945-93B053C8E32E}">
      <dgm:prSet phldrT="[Text]" custT="1">
        <dgm:style>
          <a:lnRef idx="2">
            <a:schemeClr val="accent1"/>
          </a:lnRef>
          <a:fillRef idx="1">
            <a:schemeClr val="lt1"/>
          </a:fillRef>
          <a:effectRef idx="0">
            <a:schemeClr val="accent1"/>
          </a:effectRef>
          <a:fontRef idx="minor">
            <a:schemeClr val="dk1"/>
          </a:fontRef>
        </dgm:style>
      </dgm:prSet>
      <dgm:spPr>
        <a:xfrm>
          <a:off x="2504145" y="319"/>
          <a:ext cx="1059133" cy="529566"/>
        </a:xfrm>
        <a:prstGeom prst="rect">
          <a:avLst/>
        </a:prstGeom>
        <a:solidFill>
          <a:sysClr val="window" lastClr="FFFFFF"/>
        </a:solidFill>
        <a:ln w="25400" cap="flat" cmpd="sng" algn="ctr">
          <a:solidFill>
            <a:srgbClr val="4F81BD"/>
          </a:solidFill>
          <a:prstDash val="solid"/>
        </a:ln>
        <a:effectLst/>
      </dgm:spPr>
      <dgm:t>
        <a:bodyPr/>
        <a:lstStyle/>
        <a:p>
          <a:r>
            <a:rPr lang="en-US" sz="1200" dirty="0" err="1">
              <a:solidFill>
                <a:sysClr val="windowText" lastClr="000000"/>
              </a:solidFill>
              <a:latin typeface="Times New Roman" pitchFamily="18" charset="0"/>
              <a:ea typeface="+mn-ea"/>
              <a:cs typeface="Times New Roman" pitchFamily="18" charset="0"/>
            </a:rPr>
            <a:t>Cách</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thức</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ghi</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chép</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bài</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dễ</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nhớ</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dễ</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học</a:t>
          </a:r>
          <a:endParaRPr lang="en-US" sz="1200" dirty="0">
            <a:solidFill>
              <a:sysClr val="windowText" lastClr="000000"/>
            </a:solidFill>
            <a:latin typeface="Times New Roman" pitchFamily="18" charset="0"/>
            <a:ea typeface="+mn-ea"/>
            <a:cs typeface="Times New Roman" pitchFamily="18" charset="0"/>
          </a:endParaRPr>
        </a:p>
      </dgm:t>
    </dgm:pt>
    <dgm:pt modelId="{63C46E6E-2CF4-4316-AB68-81C310CBDD32}" type="parTrans" cxnId="{95A0E0BF-8D7E-477B-8A05-F02C2783BD6A}">
      <dgm:prSet/>
      <dgm:spPr/>
      <dgm:t>
        <a:bodyPr/>
        <a:lstStyle/>
        <a:p>
          <a:endParaRPr lang="en-US"/>
        </a:p>
      </dgm:t>
    </dgm:pt>
    <dgm:pt modelId="{B1A79B78-8E7A-49BD-B5F6-199A80071696}" type="sibTrans" cxnId="{95A0E0BF-8D7E-477B-8A05-F02C2783BD6A}">
      <dgm:prSet/>
      <dgm:spPr/>
      <dgm:t>
        <a:bodyPr/>
        <a:lstStyle/>
        <a:p>
          <a:endParaRPr lang="en-US"/>
        </a:p>
      </dgm:t>
    </dgm:pt>
    <dgm:pt modelId="{C9506E92-17F3-4597-8AE1-F4BE329261D2}">
      <dgm:prSet phldrT="[Text]" custT="1">
        <dgm:style>
          <a:lnRef idx="2">
            <a:schemeClr val="accent1"/>
          </a:lnRef>
          <a:fillRef idx="1">
            <a:schemeClr val="lt1"/>
          </a:fillRef>
          <a:effectRef idx="0">
            <a:schemeClr val="accent1"/>
          </a:effectRef>
          <a:fontRef idx="minor">
            <a:schemeClr val="dk1"/>
          </a:fontRef>
        </dgm:style>
      </dgm:prSet>
      <dgm:spPr>
        <a:xfrm>
          <a:off x="703141" y="752304"/>
          <a:ext cx="1059133" cy="529566"/>
        </a:xfrm>
        <a:prstGeom prst="rect">
          <a:avLst/>
        </a:prstGeom>
        <a:solidFill>
          <a:sysClr val="window" lastClr="FFFFFF"/>
        </a:solidFill>
        <a:ln w="25400" cap="flat" cmpd="sng" algn="ctr">
          <a:solidFill>
            <a:srgbClr val="4F81BD"/>
          </a:solidFill>
          <a:prstDash val="solid"/>
        </a:ln>
        <a:effectLst/>
      </dgm:spPr>
      <dgm:t>
        <a:bodyPr/>
        <a:lstStyle/>
        <a:p>
          <a:r>
            <a:rPr lang="en-US" sz="1200">
              <a:solidFill>
                <a:sysClr val="windowText" lastClr="000000"/>
              </a:solidFill>
              <a:latin typeface="Times New Roman" pitchFamily="18" charset="0"/>
              <a:ea typeface="+mn-ea"/>
              <a:cs typeface="Times New Roman" pitchFamily="18" charset="0"/>
            </a:rPr>
            <a:t>A.Lập ra quy tắc ghi chép: Chia rõ các phần</a:t>
          </a:r>
        </a:p>
      </dgm:t>
    </dgm:pt>
    <dgm:pt modelId="{527D94EA-6000-46EF-B04C-644BE9F52837}" type="parTrans" cxnId="{744FF432-B17E-40FD-8B6B-BCF5B7849DAA}">
      <dgm:prSet/>
      <dgm:spPr>
        <a:xfrm>
          <a:off x="1232708" y="529886"/>
          <a:ext cx="1801004" cy="222417"/>
        </a:xfrm>
        <a:custGeom>
          <a:avLst/>
          <a:gdLst/>
          <a:ahLst/>
          <a:cxnLst/>
          <a:rect l="0" t="0" r="0" b="0"/>
          <a:pathLst>
            <a:path>
              <a:moveTo>
                <a:pt x="1801004" y="0"/>
              </a:moveTo>
              <a:lnTo>
                <a:pt x="1801004" y="111208"/>
              </a:lnTo>
              <a:lnTo>
                <a:pt x="0" y="111208"/>
              </a:lnTo>
              <a:lnTo>
                <a:pt x="0" y="22241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98FC79F8-C73C-458D-A417-D5B03581D9CF}" type="sibTrans" cxnId="{744FF432-B17E-40FD-8B6B-BCF5B7849DAA}">
      <dgm:prSet/>
      <dgm:spPr/>
      <dgm:t>
        <a:bodyPr/>
        <a:lstStyle/>
        <a:p>
          <a:endParaRPr lang="en-US"/>
        </a:p>
      </dgm:t>
    </dgm:pt>
    <dgm:pt modelId="{329CD59C-04EC-4A74-AA0F-2271ED1916DC}">
      <dgm:prSet phldrT="[Text]" custT="1">
        <dgm:style>
          <a:lnRef idx="2">
            <a:schemeClr val="accent1"/>
          </a:lnRef>
          <a:fillRef idx="1">
            <a:schemeClr val="lt1"/>
          </a:fillRef>
          <a:effectRef idx="0">
            <a:schemeClr val="accent1"/>
          </a:effectRef>
          <a:fontRef idx="minor">
            <a:schemeClr val="dk1"/>
          </a:fontRef>
        </dgm:style>
      </dgm:prSet>
      <dgm:spPr>
        <a:xfrm>
          <a:off x="1999968" y="752304"/>
          <a:ext cx="1059133" cy="510470"/>
        </a:xfrm>
        <a:prstGeom prst="rect">
          <a:avLst/>
        </a:prstGeom>
        <a:solidFill>
          <a:sysClr val="window" lastClr="FFFFFF"/>
        </a:solidFill>
        <a:ln w="25400" cap="flat" cmpd="sng" algn="ctr">
          <a:solidFill>
            <a:srgbClr val="4F81BD"/>
          </a:solidFill>
          <a:prstDash val="solid"/>
        </a:ln>
        <a:effectLst/>
      </dgm:spPr>
      <dgm:t>
        <a:bodyPr/>
        <a:lstStyle/>
        <a:p>
          <a:r>
            <a:rPr lang="en-US" sz="1200">
              <a:solidFill>
                <a:sysClr val="windowText" lastClr="000000"/>
              </a:solidFill>
              <a:latin typeface="Times New Roman" pitchFamily="18" charset="0"/>
              <a:ea typeface="+mn-ea"/>
              <a:cs typeface="Times New Roman" pitchFamily="18" charset="0"/>
            </a:rPr>
            <a:t>B.Học cách tìm nội dung chính</a:t>
          </a:r>
        </a:p>
      </dgm:t>
    </dgm:pt>
    <dgm:pt modelId="{D545AFC5-AD3D-44DE-9BFF-7E4E0A049068}" type="parTrans" cxnId="{E59D317F-67A9-4D61-A6E6-59664D66BC44}">
      <dgm:prSet/>
      <dgm:spPr>
        <a:xfrm>
          <a:off x="2529534" y="529886"/>
          <a:ext cx="504177" cy="222417"/>
        </a:xfrm>
        <a:custGeom>
          <a:avLst/>
          <a:gdLst/>
          <a:ahLst/>
          <a:cxnLst/>
          <a:rect l="0" t="0" r="0" b="0"/>
          <a:pathLst>
            <a:path>
              <a:moveTo>
                <a:pt x="504177" y="0"/>
              </a:moveTo>
              <a:lnTo>
                <a:pt x="504177" y="111208"/>
              </a:lnTo>
              <a:lnTo>
                <a:pt x="0" y="111208"/>
              </a:lnTo>
              <a:lnTo>
                <a:pt x="0" y="22241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9D0E07D6-39D7-4D0B-8A34-8C9A932E785C}" type="sibTrans" cxnId="{E59D317F-67A9-4D61-A6E6-59664D66BC44}">
      <dgm:prSet/>
      <dgm:spPr/>
      <dgm:t>
        <a:bodyPr/>
        <a:lstStyle/>
        <a:p>
          <a:endParaRPr lang="en-US"/>
        </a:p>
      </dgm:t>
    </dgm:pt>
    <dgm:pt modelId="{13104F79-DC2C-4C31-8F53-D172596F87D0}">
      <dgm:prSet phldrT="[Text]" custT="1">
        <dgm:style>
          <a:lnRef idx="2">
            <a:schemeClr val="accent1"/>
          </a:lnRef>
          <a:fillRef idx="1">
            <a:schemeClr val="lt1"/>
          </a:fillRef>
          <a:effectRef idx="0">
            <a:schemeClr val="accent1"/>
          </a:effectRef>
          <a:fontRef idx="minor">
            <a:schemeClr val="dk1"/>
          </a:fontRef>
        </dgm:style>
      </dgm:prSet>
      <dgm:spPr>
        <a:xfrm>
          <a:off x="3704356" y="752304"/>
          <a:ext cx="1659926" cy="903874"/>
        </a:xfrm>
        <a:prstGeom prst="rect">
          <a:avLst/>
        </a:prstGeom>
        <a:solidFill>
          <a:sysClr val="window" lastClr="FFFFFF"/>
        </a:solidFill>
        <a:ln w="25400" cap="flat" cmpd="sng" algn="ctr">
          <a:solidFill>
            <a:srgbClr val="4F81BD"/>
          </a:solidFill>
          <a:prstDash val="solid"/>
        </a:ln>
        <a:effectLst/>
      </dgm:spPr>
      <dgm:t>
        <a:bodyPr/>
        <a:lstStyle/>
        <a:p>
          <a:r>
            <a:rPr lang="en-US" sz="1200" dirty="0" err="1">
              <a:solidFill>
                <a:sysClr val="windowText" lastClr="000000"/>
              </a:solidFill>
              <a:latin typeface="Times New Roman" pitchFamily="18" charset="0"/>
              <a:ea typeface="+mn-ea"/>
              <a:cs typeface="Times New Roman" pitchFamily="18" charset="0"/>
            </a:rPr>
            <a:t>C.Phân</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tích</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và</a:t>
          </a:r>
          <a:r>
            <a:rPr lang="en-US" sz="1200" dirty="0">
              <a:solidFill>
                <a:sysClr val="windowText" lastClr="000000"/>
              </a:solidFill>
              <a:latin typeface="Times New Roman" pitchFamily="18" charset="0"/>
              <a:ea typeface="+mn-ea"/>
              <a:cs typeface="Times New Roman" pitchFamily="18" charset="0"/>
            </a:rPr>
            <a:t> </a:t>
          </a:r>
          <a:r>
            <a:rPr lang="en-US" sz="1200" dirty="0" err="1">
              <a:solidFill>
                <a:sysClr val="windowText" lastClr="000000"/>
              </a:solidFill>
              <a:latin typeface="Times New Roman" pitchFamily="18" charset="0"/>
              <a:ea typeface="+mn-ea"/>
              <a:cs typeface="Times New Roman" pitchFamily="18" charset="0"/>
            </a:rPr>
            <a:t>đối</a:t>
          </a:r>
          <a:r>
            <a:rPr lang="en-US" sz="12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chiếu:thiết</a:t>
          </a:r>
          <a:r>
            <a:rPr lang="en-US" sz="13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lập</a:t>
          </a:r>
          <a:r>
            <a:rPr lang="en-US" sz="13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mối</a:t>
          </a:r>
          <a:r>
            <a:rPr lang="en-US" sz="13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liên</a:t>
          </a:r>
          <a:r>
            <a:rPr lang="en-US" sz="13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hệ</a:t>
          </a:r>
          <a:r>
            <a:rPr lang="en-US" sz="13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giữa</a:t>
          </a:r>
          <a:r>
            <a:rPr lang="en-US" sz="13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các</a:t>
          </a:r>
          <a:r>
            <a:rPr lang="en-US" sz="13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trọng</a:t>
          </a:r>
          <a:r>
            <a:rPr lang="en-US" sz="13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tâm</a:t>
          </a:r>
          <a:r>
            <a:rPr lang="en-US" sz="1300" dirty="0">
              <a:solidFill>
                <a:sysClr val="windowText" lastClr="000000"/>
              </a:solidFill>
              <a:latin typeface="Times New Roman" pitchFamily="18" charset="0"/>
              <a:ea typeface="+mn-ea"/>
              <a:cs typeface="Times New Roman" pitchFamily="18" charset="0"/>
            </a:rPr>
            <a:t> </a:t>
          </a:r>
          <a:r>
            <a:rPr lang="en-US" sz="1300" dirty="0" err="1">
              <a:solidFill>
                <a:sysClr val="windowText" lastClr="000000"/>
              </a:solidFill>
              <a:latin typeface="Times New Roman" pitchFamily="18" charset="0"/>
              <a:ea typeface="+mn-ea"/>
              <a:cs typeface="Times New Roman" pitchFamily="18" charset="0"/>
            </a:rPr>
            <a:t>bài</a:t>
          </a:r>
          <a:r>
            <a:rPr lang="en-US" sz="1300" dirty="0">
              <a:solidFill>
                <a:sysClr val="windowText" lastClr="000000"/>
              </a:solidFill>
              <a:latin typeface="Times New Roman" pitchFamily="18" charset="0"/>
              <a:ea typeface="+mn-ea"/>
              <a:cs typeface="Times New Roman" pitchFamily="18" charset="0"/>
            </a:rPr>
            <a:t> </a:t>
          </a:r>
          <a:r>
            <a:rPr lang="en-US" sz="1400" dirty="0" err="1">
              <a:solidFill>
                <a:sysClr val="windowText" lastClr="000000"/>
              </a:solidFill>
              <a:latin typeface="Times New Roman" pitchFamily="18" charset="0"/>
              <a:ea typeface="+mn-ea"/>
              <a:cs typeface="Times New Roman" pitchFamily="18" charset="0"/>
            </a:rPr>
            <a:t>học</a:t>
          </a:r>
          <a:endParaRPr lang="en-US" sz="1400" dirty="0">
            <a:solidFill>
              <a:sysClr val="windowText" lastClr="000000"/>
            </a:solidFill>
            <a:latin typeface="Times New Roman" pitchFamily="18" charset="0"/>
            <a:ea typeface="+mn-ea"/>
            <a:cs typeface="Times New Roman" pitchFamily="18" charset="0"/>
          </a:endParaRPr>
        </a:p>
      </dgm:t>
    </dgm:pt>
    <dgm:pt modelId="{4ECFB766-A44B-45DC-AE71-F442A758A144}" type="parTrans" cxnId="{84A51CDF-ED11-4730-901D-80837273D956}">
      <dgm:prSet/>
      <dgm:spPr>
        <a:xfrm>
          <a:off x="3033712" y="529886"/>
          <a:ext cx="1500607" cy="222417"/>
        </a:xfrm>
        <a:custGeom>
          <a:avLst/>
          <a:gdLst/>
          <a:ahLst/>
          <a:cxnLst/>
          <a:rect l="0" t="0" r="0" b="0"/>
          <a:pathLst>
            <a:path>
              <a:moveTo>
                <a:pt x="0" y="0"/>
              </a:moveTo>
              <a:lnTo>
                <a:pt x="0" y="111208"/>
              </a:lnTo>
              <a:lnTo>
                <a:pt x="1500607" y="111208"/>
              </a:lnTo>
              <a:lnTo>
                <a:pt x="1500607" y="22241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33740941-5C7E-4E60-974F-D85CE86256CA}" type="sibTrans" cxnId="{84A51CDF-ED11-4730-901D-80837273D956}">
      <dgm:prSet/>
      <dgm:spPr/>
      <dgm:t>
        <a:bodyPr/>
        <a:lstStyle/>
        <a:p>
          <a:endParaRPr lang="en-US"/>
        </a:p>
      </dgm:t>
    </dgm:pt>
    <dgm:pt modelId="{310BBA0F-4067-4971-9F64-CC9646E5825D}">
      <dgm:prSet custT="1">
        <dgm:style>
          <a:lnRef idx="2">
            <a:schemeClr val="accent1"/>
          </a:lnRef>
          <a:fillRef idx="1">
            <a:schemeClr val="lt1"/>
          </a:fillRef>
          <a:effectRef idx="0">
            <a:schemeClr val="accent1"/>
          </a:effectRef>
          <a:fontRef idx="minor">
            <a:schemeClr val="dk1"/>
          </a:fontRef>
        </dgm:style>
      </dgm:prSet>
      <dgm:spPr>
        <a:xfrm>
          <a:off x="733692" y="1504288"/>
          <a:ext cx="998031" cy="1039057"/>
        </a:xfrm>
        <a:prstGeom prst="rect">
          <a:avLst/>
        </a:prstGeom>
        <a:solidFill>
          <a:sysClr val="window" lastClr="FFFFFF"/>
        </a:solidFill>
        <a:ln w="25400" cap="flat" cmpd="sng" algn="ctr">
          <a:solidFill>
            <a:srgbClr val="4F81BD"/>
          </a:solidFill>
          <a:prstDash val="solid"/>
        </a:ln>
        <a:effectLst/>
      </dgm:spPr>
      <dgm:t>
        <a:bodyPr/>
        <a:lstStyle/>
        <a:p>
          <a:pPr algn="l"/>
          <a:endParaRPr lang="en-US" sz="1200">
            <a:solidFill>
              <a:sysClr val="windowText" lastClr="000000"/>
            </a:solidFill>
            <a:latin typeface="Times New Roman" pitchFamily="18" charset="0"/>
            <a:ea typeface="+mn-ea"/>
            <a:cs typeface="Times New Roman" pitchFamily="18" charset="0"/>
          </a:endParaRPr>
        </a:p>
        <a:p>
          <a:pPr algn="l"/>
          <a:endParaRPr lang="en-US" sz="1200">
            <a:solidFill>
              <a:sysClr val="windowText" lastClr="000000"/>
            </a:solidFill>
            <a:latin typeface="Times New Roman" pitchFamily="18" charset="0"/>
            <a:ea typeface="+mn-ea"/>
            <a:cs typeface="Times New Roman" pitchFamily="18" charset="0"/>
          </a:endParaRPr>
        </a:p>
        <a:p>
          <a:pPr algn="l"/>
          <a:r>
            <a:rPr lang="en-US" sz="1200">
              <a:solidFill>
                <a:sysClr val="windowText" lastClr="000000"/>
              </a:solidFill>
              <a:latin typeface="Times New Roman" pitchFamily="18" charset="0"/>
              <a:ea typeface="+mn-ea"/>
              <a:cs typeface="Times New Roman" pitchFamily="18" charset="0"/>
            </a:rPr>
            <a:t>(1)Phân vùng</a:t>
          </a:r>
        </a:p>
        <a:p>
          <a:pPr algn="l"/>
          <a:r>
            <a:rPr lang="en-US" sz="1200">
              <a:solidFill>
                <a:sysClr val="windowText" lastClr="000000"/>
              </a:solidFill>
              <a:latin typeface="Times New Roman" pitchFamily="18" charset="0"/>
              <a:ea typeface="+mn-ea"/>
              <a:cs typeface="Times New Roman" pitchFamily="18" charset="0"/>
            </a:rPr>
            <a:t>(2)Chia theo màu sắc</a:t>
          </a:r>
        </a:p>
        <a:p>
          <a:pPr algn="l"/>
          <a:r>
            <a:rPr lang="en-US" sz="1200">
              <a:solidFill>
                <a:sysClr val="windowText" lastClr="000000"/>
              </a:solidFill>
              <a:latin typeface="Times New Roman" pitchFamily="18" charset="0"/>
              <a:ea typeface="+mn-ea"/>
              <a:cs typeface="Times New Roman" pitchFamily="18" charset="0"/>
            </a:rPr>
            <a:t>(3) Khoanh vùng tự nhiên</a:t>
          </a:r>
        </a:p>
        <a:p>
          <a:pPr algn="l"/>
          <a:endParaRPr lang="en-US" sz="1200">
            <a:solidFill>
              <a:sysClr val="windowText" lastClr="000000"/>
            </a:solidFill>
            <a:latin typeface="Times New Roman" pitchFamily="18" charset="0"/>
            <a:ea typeface="+mn-ea"/>
            <a:cs typeface="Times New Roman" pitchFamily="18" charset="0"/>
          </a:endParaRPr>
        </a:p>
        <a:p>
          <a:pPr algn="l"/>
          <a:endParaRPr lang="en-US" sz="1200">
            <a:solidFill>
              <a:sysClr val="windowText" lastClr="000000"/>
            </a:solidFill>
            <a:latin typeface="Times New Roman" pitchFamily="18" charset="0"/>
            <a:ea typeface="+mn-ea"/>
            <a:cs typeface="Times New Roman" pitchFamily="18" charset="0"/>
          </a:endParaRPr>
        </a:p>
      </dgm:t>
    </dgm:pt>
    <dgm:pt modelId="{F0879E98-5072-4F09-9DBA-0378CDC7B5B8}" type="parTrans" cxnId="{F9CDF9A7-621C-4F08-BE67-4F616A1B128F}">
      <dgm:prSet/>
      <dgm:spPr>
        <a:xfrm>
          <a:off x="1186988" y="1281870"/>
          <a:ext cx="91440" cy="222417"/>
        </a:xfrm>
        <a:custGeom>
          <a:avLst/>
          <a:gdLst/>
          <a:ahLst/>
          <a:cxnLst/>
          <a:rect l="0" t="0" r="0" b="0"/>
          <a:pathLst>
            <a:path>
              <a:moveTo>
                <a:pt x="45720" y="0"/>
              </a:moveTo>
              <a:lnTo>
                <a:pt x="45720" y="222417"/>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1B3CDA6B-EFB8-4007-84A8-9FEAEC625605}" type="sibTrans" cxnId="{F9CDF9A7-621C-4F08-BE67-4F616A1B128F}">
      <dgm:prSet/>
      <dgm:spPr/>
      <dgm:t>
        <a:bodyPr/>
        <a:lstStyle/>
        <a:p>
          <a:endParaRPr lang="en-US"/>
        </a:p>
      </dgm:t>
    </dgm:pt>
    <dgm:pt modelId="{9BF308CC-CB5B-40C2-8958-EC18042CC926}">
      <dgm:prSet custT="1">
        <dgm:style>
          <a:lnRef idx="2">
            <a:schemeClr val="accent1"/>
          </a:lnRef>
          <a:fillRef idx="1">
            <a:schemeClr val="lt1"/>
          </a:fillRef>
          <a:effectRef idx="0">
            <a:schemeClr val="accent1"/>
          </a:effectRef>
          <a:fontRef idx="minor">
            <a:schemeClr val="dk1"/>
          </a:fontRef>
        </dgm:style>
      </dgm:prSet>
      <dgm:spPr>
        <a:xfrm>
          <a:off x="2264751" y="1485192"/>
          <a:ext cx="1217187" cy="1677296"/>
        </a:xfrm>
        <a:prstGeom prst="rect">
          <a:avLst/>
        </a:prstGeom>
        <a:solidFill>
          <a:sysClr val="window" lastClr="FFFFFF"/>
        </a:solidFill>
        <a:ln w="25400" cap="flat" cmpd="sng" algn="ctr">
          <a:solidFill>
            <a:srgbClr val="4F81BD"/>
          </a:solidFill>
          <a:prstDash val="solid"/>
        </a:ln>
        <a:effectLst/>
      </dgm:spPr>
      <dgm:t>
        <a:bodyPr/>
        <a:lstStyle/>
        <a:p>
          <a:r>
            <a:rPr lang="en-US" sz="1100">
              <a:solidFill>
                <a:sysClr val="windowText" lastClr="000000"/>
              </a:solidFill>
              <a:latin typeface="Times New Roman" pitchFamily="18" charset="0"/>
              <a:ea typeface="+mn-ea"/>
              <a:cs typeface="Times New Roman" pitchFamily="18" charset="0"/>
            </a:rPr>
            <a:t>(1) Tìm từ khoá và chủ đề</a:t>
          </a:r>
        </a:p>
        <a:p>
          <a:r>
            <a:rPr lang="en-US" sz="1100">
              <a:solidFill>
                <a:sysClr val="windowText" lastClr="000000"/>
              </a:solidFill>
              <a:latin typeface="Times New Roman" pitchFamily="18" charset="0"/>
              <a:ea typeface="+mn-ea"/>
              <a:cs typeface="Times New Roman" pitchFamily="18" charset="0"/>
            </a:rPr>
            <a:t>(2)Đánh dấu những nội dung thầy, cô nhấn mạnh</a:t>
          </a:r>
        </a:p>
        <a:p>
          <a:r>
            <a:rPr lang="en-US" sz="1100">
              <a:solidFill>
                <a:sysClr val="windowText" lastClr="000000"/>
              </a:solidFill>
              <a:latin typeface="Times New Roman" pitchFamily="18" charset="0"/>
              <a:ea typeface="+mn-ea"/>
              <a:cs typeface="Times New Roman" pitchFamily="18" charset="0"/>
            </a:rPr>
            <a:t>(3)Tự đặt câu hỏi và trả lời</a:t>
          </a:r>
        </a:p>
        <a:p>
          <a:r>
            <a:rPr lang="en-US" sz="1100">
              <a:solidFill>
                <a:sysClr val="windowText" lastClr="000000"/>
              </a:solidFill>
              <a:latin typeface="Times New Roman" pitchFamily="18" charset="0"/>
              <a:ea typeface="+mn-ea"/>
              <a:cs typeface="Times New Roman" pitchFamily="18" charset="0"/>
            </a:rPr>
            <a:t>(4) Dùng sơ đồ tóm tắt nội dung đã học</a:t>
          </a:r>
        </a:p>
        <a:p>
          <a:endParaRPr lang="en-US" sz="1100">
            <a:solidFill>
              <a:sysClr val="windowText" lastClr="000000"/>
            </a:solidFill>
            <a:latin typeface="Times New Roman" pitchFamily="18" charset="0"/>
            <a:ea typeface="+mn-ea"/>
            <a:cs typeface="Times New Roman" pitchFamily="18" charset="0"/>
          </a:endParaRPr>
        </a:p>
      </dgm:t>
    </dgm:pt>
    <dgm:pt modelId="{B251F803-1237-4362-B0EC-8E4657410BE7}" type="parTrans" cxnId="{D9F0D6AE-A3A9-468E-A248-76382DB645EC}">
      <dgm:prSet/>
      <dgm:spPr>
        <a:xfrm>
          <a:off x="2105881" y="1262774"/>
          <a:ext cx="158869" cy="1061065"/>
        </a:xfrm>
        <a:custGeom>
          <a:avLst/>
          <a:gdLst/>
          <a:ahLst/>
          <a:cxnLst/>
          <a:rect l="0" t="0" r="0" b="0"/>
          <a:pathLst>
            <a:path>
              <a:moveTo>
                <a:pt x="0" y="0"/>
              </a:moveTo>
              <a:lnTo>
                <a:pt x="0" y="1061065"/>
              </a:lnTo>
              <a:lnTo>
                <a:pt x="158869" y="1061065"/>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B226D6AE-B91B-482F-9B38-792A29BB65FA}" type="sibTrans" cxnId="{D9F0D6AE-A3A9-468E-A248-76382DB645EC}">
      <dgm:prSet/>
      <dgm:spPr/>
      <dgm:t>
        <a:bodyPr/>
        <a:lstStyle/>
        <a:p>
          <a:endParaRPr lang="en-US"/>
        </a:p>
      </dgm:t>
    </dgm:pt>
    <dgm:pt modelId="{36AE6EA9-1EA1-4429-9F91-DCF60EAE8DAE}">
      <dgm:prSet custT="1">
        <dgm:style>
          <a:lnRef idx="2">
            <a:schemeClr val="accent1"/>
          </a:lnRef>
          <a:fillRef idx="1">
            <a:schemeClr val="lt1"/>
          </a:fillRef>
          <a:effectRef idx="0">
            <a:schemeClr val="accent1"/>
          </a:effectRef>
          <a:fontRef idx="minor">
            <a:schemeClr val="dk1"/>
          </a:fontRef>
        </dgm:style>
      </dgm:prSet>
      <dgm:spPr>
        <a:xfrm>
          <a:off x="983200" y="2765763"/>
          <a:ext cx="1059133" cy="529566"/>
        </a:xfrm>
        <a:prstGeom prst="rect">
          <a:avLst/>
        </a:prstGeom>
        <a:solidFill>
          <a:sysClr val="window" lastClr="FFFFFF"/>
        </a:solidFill>
        <a:ln w="25400" cap="flat" cmpd="sng" algn="ctr">
          <a:solidFill>
            <a:srgbClr val="4F81BD"/>
          </a:solidFill>
          <a:prstDash val="solid"/>
        </a:ln>
        <a:effectLst/>
      </dgm:spPr>
      <dgm:t>
        <a:bodyPr/>
        <a:lstStyle/>
        <a:p>
          <a:r>
            <a:rPr lang="en-US" sz="1100">
              <a:solidFill>
                <a:sysClr val="windowText" lastClr="000000"/>
              </a:solidFill>
              <a:latin typeface="Times New Roman" pitchFamily="18" charset="0"/>
              <a:ea typeface="+mn-ea"/>
              <a:cs typeface="Times New Roman" pitchFamily="18" charset="0"/>
            </a:rPr>
            <a:t>Mẹo nhỏ giúp ghi chép để khi đọc là hiểu ngay</a:t>
          </a:r>
        </a:p>
      </dgm:t>
    </dgm:pt>
    <dgm:pt modelId="{1C5D28E4-A006-449D-B791-3DDE1EDBAF21}" type="parTrans" cxnId="{01ADA1EF-351A-4291-9A9A-E6CFCF0B1B40}">
      <dgm:prSet/>
      <dgm:spPr>
        <a:xfrm>
          <a:off x="833495" y="2543345"/>
          <a:ext cx="149704" cy="487201"/>
        </a:xfrm>
        <a:custGeom>
          <a:avLst/>
          <a:gdLst/>
          <a:ahLst/>
          <a:cxnLst/>
          <a:rect l="0" t="0" r="0" b="0"/>
          <a:pathLst>
            <a:path>
              <a:moveTo>
                <a:pt x="0" y="0"/>
              </a:moveTo>
              <a:lnTo>
                <a:pt x="0" y="487201"/>
              </a:lnTo>
              <a:lnTo>
                <a:pt x="149704" y="487201"/>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ED284AD6-4B18-4D14-BA8C-2D95F2DB6576}" type="sibTrans" cxnId="{01ADA1EF-351A-4291-9A9A-E6CFCF0B1B40}">
      <dgm:prSet/>
      <dgm:spPr/>
      <dgm:t>
        <a:bodyPr/>
        <a:lstStyle/>
        <a:p>
          <a:endParaRPr lang="en-US"/>
        </a:p>
      </dgm:t>
    </dgm:pt>
    <dgm:pt modelId="{690DA6B2-1448-48EE-8451-8FAE1BE41F4F}" type="pres">
      <dgm:prSet presAssocID="{B43CB835-4B61-4F55-B118-18A618CAE43A}" presName="hierChild1" presStyleCnt="0">
        <dgm:presLayoutVars>
          <dgm:orgChart val="1"/>
          <dgm:chPref val="1"/>
          <dgm:dir/>
          <dgm:animOne val="branch"/>
          <dgm:animLvl val="lvl"/>
          <dgm:resizeHandles/>
        </dgm:presLayoutVars>
      </dgm:prSet>
      <dgm:spPr/>
      <dgm:t>
        <a:bodyPr/>
        <a:lstStyle/>
        <a:p>
          <a:endParaRPr lang="en-US"/>
        </a:p>
      </dgm:t>
    </dgm:pt>
    <dgm:pt modelId="{F51C1048-5E5A-42F7-A5FD-AD5FF4D1675C}" type="pres">
      <dgm:prSet presAssocID="{EF6DA3D3-6D5D-483D-8945-93B053C8E32E}" presName="hierRoot1" presStyleCnt="0">
        <dgm:presLayoutVars>
          <dgm:hierBranch val="init"/>
        </dgm:presLayoutVars>
      </dgm:prSet>
      <dgm:spPr/>
    </dgm:pt>
    <dgm:pt modelId="{FAF5467B-E56A-4C6F-B9A4-0AF20414B150}" type="pres">
      <dgm:prSet presAssocID="{EF6DA3D3-6D5D-483D-8945-93B053C8E32E}" presName="rootComposite1" presStyleCnt="0"/>
      <dgm:spPr/>
    </dgm:pt>
    <dgm:pt modelId="{D50CA744-1CB0-4C81-9D29-C42B3EAF673F}" type="pres">
      <dgm:prSet presAssocID="{EF6DA3D3-6D5D-483D-8945-93B053C8E32E}" presName="rootText1" presStyleLbl="node0" presStyleIdx="0" presStyleCnt="1">
        <dgm:presLayoutVars>
          <dgm:chPref val="3"/>
        </dgm:presLayoutVars>
      </dgm:prSet>
      <dgm:spPr/>
      <dgm:t>
        <a:bodyPr/>
        <a:lstStyle/>
        <a:p>
          <a:endParaRPr lang="en-US"/>
        </a:p>
      </dgm:t>
    </dgm:pt>
    <dgm:pt modelId="{39BA0F1D-8C64-45D1-B618-19B5C828FAB1}" type="pres">
      <dgm:prSet presAssocID="{EF6DA3D3-6D5D-483D-8945-93B053C8E32E}" presName="rootConnector1" presStyleLbl="node1" presStyleIdx="0" presStyleCnt="0"/>
      <dgm:spPr/>
      <dgm:t>
        <a:bodyPr/>
        <a:lstStyle/>
        <a:p>
          <a:endParaRPr lang="en-US"/>
        </a:p>
      </dgm:t>
    </dgm:pt>
    <dgm:pt modelId="{08E8CE11-9821-40F6-9A0C-98C675BA1274}" type="pres">
      <dgm:prSet presAssocID="{EF6DA3D3-6D5D-483D-8945-93B053C8E32E}" presName="hierChild2" presStyleCnt="0"/>
      <dgm:spPr/>
    </dgm:pt>
    <dgm:pt modelId="{4E436E91-B155-44D8-A0BF-CD94A01E3BBE}" type="pres">
      <dgm:prSet presAssocID="{527D94EA-6000-46EF-B04C-644BE9F52837}" presName="Name37" presStyleLbl="parChTrans1D2" presStyleIdx="0" presStyleCnt="3"/>
      <dgm:spPr/>
      <dgm:t>
        <a:bodyPr/>
        <a:lstStyle/>
        <a:p>
          <a:endParaRPr lang="en-US"/>
        </a:p>
      </dgm:t>
    </dgm:pt>
    <dgm:pt modelId="{57B138EF-FD90-435A-8F57-8CAF5AA15578}" type="pres">
      <dgm:prSet presAssocID="{C9506E92-17F3-4597-8AE1-F4BE329261D2}" presName="hierRoot2" presStyleCnt="0">
        <dgm:presLayoutVars>
          <dgm:hierBranch val="init"/>
        </dgm:presLayoutVars>
      </dgm:prSet>
      <dgm:spPr/>
    </dgm:pt>
    <dgm:pt modelId="{CCE16B71-71FB-4D75-B095-C14299A92E5E}" type="pres">
      <dgm:prSet presAssocID="{C9506E92-17F3-4597-8AE1-F4BE329261D2}" presName="rootComposite" presStyleCnt="0"/>
      <dgm:spPr/>
    </dgm:pt>
    <dgm:pt modelId="{87B8D5EF-8D48-45F4-B5F4-1036DEAA93E5}" type="pres">
      <dgm:prSet presAssocID="{C9506E92-17F3-4597-8AE1-F4BE329261D2}" presName="rootText" presStyleLbl="node2" presStyleIdx="0" presStyleCnt="3">
        <dgm:presLayoutVars>
          <dgm:chPref val="3"/>
        </dgm:presLayoutVars>
      </dgm:prSet>
      <dgm:spPr/>
      <dgm:t>
        <a:bodyPr/>
        <a:lstStyle/>
        <a:p>
          <a:endParaRPr lang="en-US"/>
        </a:p>
      </dgm:t>
    </dgm:pt>
    <dgm:pt modelId="{5019E51E-A0AC-4FCC-B778-7778DD2441FF}" type="pres">
      <dgm:prSet presAssocID="{C9506E92-17F3-4597-8AE1-F4BE329261D2}" presName="rootConnector" presStyleLbl="node2" presStyleIdx="0" presStyleCnt="3"/>
      <dgm:spPr/>
      <dgm:t>
        <a:bodyPr/>
        <a:lstStyle/>
        <a:p>
          <a:endParaRPr lang="en-US"/>
        </a:p>
      </dgm:t>
    </dgm:pt>
    <dgm:pt modelId="{E83D5967-E3EB-4760-825E-D3A9061DAC7C}" type="pres">
      <dgm:prSet presAssocID="{C9506E92-17F3-4597-8AE1-F4BE329261D2}" presName="hierChild4" presStyleCnt="0"/>
      <dgm:spPr/>
    </dgm:pt>
    <dgm:pt modelId="{0FAAA911-C62D-485E-A172-1DC3D1392E86}" type="pres">
      <dgm:prSet presAssocID="{F0879E98-5072-4F09-9DBA-0378CDC7B5B8}" presName="Name37" presStyleLbl="parChTrans1D3" presStyleIdx="0" presStyleCnt="2"/>
      <dgm:spPr/>
      <dgm:t>
        <a:bodyPr/>
        <a:lstStyle/>
        <a:p>
          <a:endParaRPr lang="en-US"/>
        </a:p>
      </dgm:t>
    </dgm:pt>
    <dgm:pt modelId="{CCCFAFCB-59E8-42B0-AFB9-B0A75F8FD243}" type="pres">
      <dgm:prSet presAssocID="{310BBA0F-4067-4971-9F64-CC9646E5825D}" presName="hierRoot2" presStyleCnt="0">
        <dgm:presLayoutVars>
          <dgm:hierBranch val="init"/>
        </dgm:presLayoutVars>
      </dgm:prSet>
      <dgm:spPr/>
    </dgm:pt>
    <dgm:pt modelId="{30F33B13-622D-4A8E-B152-05F6F8523CB8}" type="pres">
      <dgm:prSet presAssocID="{310BBA0F-4067-4971-9F64-CC9646E5825D}" presName="rootComposite" presStyleCnt="0"/>
      <dgm:spPr/>
    </dgm:pt>
    <dgm:pt modelId="{994BB231-2420-4734-ADDC-411B62CE7082}" type="pres">
      <dgm:prSet presAssocID="{310BBA0F-4067-4971-9F64-CC9646E5825D}" presName="rootText" presStyleLbl="node3" presStyleIdx="0" presStyleCnt="2" custScaleX="94231" custScaleY="196209">
        <dgm:presLayoutVars>
          <dgm:chPref val="3"/>
        </dgm:presLayoutVars>
      </dgm:prSet>
      <dgm:spPr/>
      <dgm:t>
        <a:bodyPr/>
        <a:lstStyle/>
        <a:p>
          <a:endParaRPr lang="en-US"/>
        </a:p>
      </dgm:t>
    </dgm:pt>
    <dgm:pt modelId="{2581B6F9-8FB2-44D9-9296-668238AB5BBC}" type="pres">
      <dgm:prSet presAssocID="{310BBA0F-4067-4971-9F64-CC9646E5825D}" presName="rootConnector" presStyleLbl="node3" presStyleIdx="0" presStyleCnt="2"/>
      <dgm:spPr/>
      <dgm:t>
        <a:bodyPr/>
        <a:lstStyle/>
        <a:p>
          <a:endParaRPr lang="en-US"/>
        </a:p>
      </dgm:t>
    </dgm:pt>
    <dgm:pt modelId="{BDDA0D20-013C-4CC5-91BB-C7610B9BD39E}" type="pres">
      <dgm:prSet presAssocID="{310BBA0F-4067-4971-9F64-CC9646E5825D}" presName="hierChild4" presStyleCnt="0"/>
      <dgm:spPr/>
    </dgm:pt>
    <dgm:pt modelId="{0E265C80-E92E-4E1E-A45D-ED96DEA332C7}" type="pres">
      <dgm:prSet presAssocID="{1C5D28E4-A006-449D-B791-3DDE1EDBAF21}" presName="Name37" presStyleLbl="parChTrans1D4" presStyleIdx="0" presStyleCnt="1"/>
      <dgm:spPr/>
      <dgm:t>
        <a:bodyPr/>
        <a:lstStyle/>
        <a:p>
          <a:endParaRPr lang="en-US"/>
        </a:p>
      </dgm:t>
    </dgm:pt>
    <dgm:pt modelId="{CCBE070D-318C-4349-8D77-9EFB405170B2}" type="pres">
      <dgm:prSet presAssocID="{36AE6EA9-1EA1-4429-9F91-DCF60EAE8DAE}" presName="hierRoot2" presStyleCnt="0">
        <dgm:presLayoutVars>
          <dgm:hierBranch val="init"/>
        </dgm:presLayoutVars>
      </dgm:prSet>
      <dgm:spPr/>
    </dgm:pt>
    <dgm:pt modelId="{131C95B2-99B7-41CC-9BF5-A6869CD0B640}" type="pres">
      <dgm:prSet presAssocID="{36AE6EA9-1EA1-4429-9F91-DCF60EAE8DAE}" presName="rootComposite" presStyleCnt="0"/>
      <dgm:spPr/>
    </dgm:pt>
    <dgm:pt modelId="{838A71AB-2037-4D47-94F3-224ECAE75770}" type="pres">
      <dgm:prSet presAssocID="{36AE6EA9-1EA1-4429-9F91-DCF60EAE8DAE}" presName="rootText" presStyleLbl="node4" presStyleIdx="0" presStyleCnt="1">
        <dgm:presLayoutVars>
          <dgm:chPref val="3"/>
        </dgm:presLayoutVars>
      </dgm:prSet>
      <dgm:spPr/>
      <dgm:t>
        <a:bodyPr/>
        <a:lstStyle/>
        <a:p>
          <a:endParaRPr lang="en-US"/>
        </a:p>
      </dgm:t>
    </dgm:pt>
    <dgm:pt modelId="{A558D2AB-B65C-4063-BB45-AEE9789E7B23}" type="pres">
      <dgm:prSet presAssocID="{36AE6EA9-1EA1-4429-9F91-DCF60EAE8DAE}" presName="rootConnector" presStyleLbl="node4" presStyleIdx="0" presStyleCnt="1"/>
      <dgm:spPr/>
      <dgm:t>
        <a:bodyPr/>
        <a:lstStyle/>
        <a:p>
          <a:endParaRPr lang="en-US"/>
        </a:p>
      </dgm:t>
    </dgm:pt>
    <dgm:pt modelId="{D5DD40FE-0FB4-4EEA-B12F-12790030E02D}" type="pres">
      <dgm:prSet presAssocID="{36AE6EA9-1EA1-4429-9F91-DCF60EAE8DAE}" presName="hierChild4" presStyleCnt="0"/>
      <dgm:spPr/>
    </dgm:pt>
    <dgm:pt modelId="{637F7790-9536-4A27-8ACD-DD05A66C5A2B}" type="pres">
      <dgm:prSet presAssocID="{36AE6EA9-1EA1-4429-9F91-DCF60EAE8DAE}" presName="hierChild5" presStyleCnt="0"/>
      <dgm:spPr/>
    </dgm:pt>
    <dgm:pt modelId="{806D76B5-E928-45B0-9B1A-35C667E868E4}" type="pres">
      <dgm:prSet presAssocID="{310BBA0F-4067-4971-9F64-CC9646E5825D}" presName="hierChild5" presStyleCnt="0"/>
      <dgm:spPr/>
    </dgm:pt>
    <dgm:pt modelId="{AEC44336-3332-4573-AAAF-4C3C8FC6D703}" type="pres">
      <dgm:prSet presAssocID="{C9506E92-17F3-4597-8AE1-F4BE329261D2}" presName="hierChild5" presStyleCnt="0"/>
      <dgm:spPr/>
    </dgm:pt>
    <dgm:pt modelId="{9F99BBC3-A7F9-4543-88DF-14DBA7579074}" type="pres">
      <dgm:prSet presAssocID="{D545AFC5-AD3D-44DE-9BFF-7E4E0A049068}" presName="Name37" presStyleLbl="parChTrans1D2" presStyleIdx="1" presStyleCnt="3"/>
      <dgm:spPr/>
      <dgm:t>
        <a:bodyPr/>
        <a:lstStyle/>
        <a:p>
          <a:endParaRPr lang="en-US"/>
        </a:p>
      </dgm:t>
    </dgm:pt>
    <dgm:pt modelId="{5865969F-2BB3-42EE-8B03-C6A83F4BD966}" type="pres">
      <dgm:prSet presAssocID="{329CD59C-04EC-4A74-AA0F-2271ED1916DC}" presName="hierRoot2" presStyleCnt="0">
        <dgm:presLayoutVars>
          <dgm:hierBranch val="init"/>
        </dgm:presLayoutVars>
      </dgm:prSet>
      <dgm:spPr/>
    </dgm:pt>
    <dgm:pt modelId="{69383C61-64D3-4F90-85B6-C66B390394E7}" type="pres">
      <dgm:prSet presAssocID="{329CD59C-04EC-4A74-AA0F-2271ED1916DC}" presName="rootComposite" presStyleCnt="0"/>
      <dgm:spPr/>
    </dgm:pt>
    <dgm:pt modelId="{1B78B2F0-334B-4A58-953C-E152FAE6A497}" type="pres">
      <dgm:prSet presAssocID="{329CD59C-04EC-4A74-AA0F-2271ED1916DC}" presName="rootText" presStyleLbl="node2" presStyleIdx="1" presStyleCnt="3" custScaleY="96394">
        <dgm:presLayoutVars>
          <dgm:chPref val="3"/>
        </dgm:presLayoutVars>
      </dgm:prSet>
      <dgm:spPr/>
      <dgm:t>
        <a:bodyPr/>
        <a:lstStyle/>
        <a:p>
          <a:endParaRPr lang="en-US"/>
        </a:p>
      </dgm:t>
    </dgm:pt>
    <dgm:pt modelId="{4880DB35-B3CF-4329-8A6F-949DAF195CC6}" type="pres">
      <dgm:prSet presAssocID="{329CD59C-04EC-4A74-AA0F-2271ED1916DC}" presName="rootConnector" presStyleLbl="node2" presStyleIdx="1" presStyleCnt="3"/>
      <dgm:spPr/>
      <dgm:t>
        <a:bodyPr/>
        <a:lstStyle/>
        <a:p>
          <a:endParaRPr lang="en-US"/>
        </a:p>
      </dgm:t>
    </dgm:pt>
    <dgm:pt modelId="{A0335E51-2BF5-4460-9047-BA7F77D2729B}" type="pres">
      <dgm:prSet presAssocID="{329CD59C-04EC-4A74-AA0F-2271ED1916DC}" presName="hierChild4" presStyleCnt="0"/>
      <dgm:spPr/>
    </dgm:pt>
    <dgm:pt modelId="{069EA139-F217-409C-AE01-573E093F5C50}" type="pres">
      <dgm:prSet presAssocID="{B251F803-1237-4362-B0EC-8E4657410BE7}" presName="Name37" presStyleLbl="parChTrans1D3" presStyleIdx="1" presStyleCnt="2"/>
      <dgm:spPr/>
      <dgm:t>
        <a:bodyPr/>
        <a:lstStyle/>
        <a:p>
          <a:endParaRPr lang="en-US"/>
        </a:p>
      </dgm:t>
    </dgm:pt>
    <dgm:pt modelId="{985A8520-533D-47BB-9EFB-282E2D420796}" type="pres">
      <dgm:prSet presAssocID="{9BF308CC-CB5B-40C2-8958-EC18042CC926}" presName="hierRoot2" presStyleCnt="0">
        <dgm:presLayoutVars>
          <dgm:hierBranch val="init"/>
        </dgm:presLayoutVars>
      </dgm:prSet>
      <dgm:spPr/>
    </dgm:pt>
    <dgm:pt modelId="{B5E0C577-A4D6-4FC9-BAEC-23DE0040D7B1}" type="pres">
      <dgm:prSet presAssocID="{9BF308CC-CB5B-40C2-8958-EC18042CC926}" presName="rootComposite" presStyleCnt="0"/>
      <dgm:spPr/>
    </dgm:pt>
    <dgm:pt modelId="{3427FF37-601F-4A0F-8FA4-248F900BC6C0}" type="pres">
      <dgm:prSet presAssocID="{9BF308CC-CB5B-40C2-8958-EC18042CC926}" presName="rootText" presStyleLbl="node3" presStyleIdx="1" presStyleCnt="2" custScaleX="114923" custScaleY="316730">
        <dgm:presLayoutVars>
          <dgm:chPref val="3"/>
        </dgm:presLayoutVars>
      </dgm:prSet>
      <dgm:spPr/>
      <dgm:t>
        <a:bodyPr/>
        <a:lstStyle/>
        <a:p>
          <a:endParaRPr lang="en-US"/>
        </a:p>
      </dgm:t>
    </dgm:pt>
    <dgm:pt modelId="{DA681C32-19D6-4D75-B1A8-DF2CD7B1EEDB}" type="pres">
      <dgm:prSet presAssocID="{9BF308CC-CB5B-40C2-8958-EC18042CC926}" presName="rootConnector" presStyleLbl="node3" presStyleIdx="1" presStyleCnt="2"/>
      <dgm:spPr/>
      <dgm:t>
        <a:bodyPr/>
        <a:lstStyle/>
        <a:p>
          <a:endParaRPr lang="en-US"/>
        </a:p>
      </dgm:t>
    </dgm:pt>
    <dgm:pt modelId="{B71EED18-57E3-44AB-A039-A1512EC58048}" type="pres">
      <dgm:prSet presAssocID="{9BF308CC-CB5B-40C2-8958-EC18042CC926}" presName="hierChild4" presStyleCnt="0"/>
      <dgm:spPr/>
    </dgm:pt>
    <dgm:pt modelId="{851D66F6-CD63-49A0-ABF0-E7CF7613B454}" type="pres">
      <dgm:prSet presAssocID="{9BF308CC-CB5B-40C2-8958-EC18042CC926}" presName="hierChild5" presStyleCnt="0"/>
      <dgm:spPr/>
    </dgm:pt>
    <dgm:pt modelId="{52A807AA-DACE-4DAF-A17B-0B0E2CFB1F54}" type="pres">
      <dgm:prSet presAssocID="{329CD59C-04EC-4A74-AA0F-2271ED1916DC}" presName="hierChild5" presStyleCnt="0"/>
      <dgm:spPr/>
    </dgm:pt>
    <dgm:pt modelId="{9B278292-CD53-4BF6-95D9-E7861769819A}" type="pres">
      <dgm:prSet presAssocID="{4ECFB766-A44B-45DC-AE71-F442A758A144}" presName="Name37" presStyleLbl="parChTrans1D2" presStyleIdx="2" presStyleCnt="3"/>
      <dgm:spPr/>
      <dgm:t>
        <a:bodyPr/>
        <a:lstStyle/>
        <a:p>
          <a:endParaRPr lang="en-US"/>
        </a:p>
      </dgm:t>
    </dgm:pt>
    <dgm:pt modelId="{899FA9D8-1406-4A6C-86CE-A1407710E42D}" type="pres">
      <dgm:prSet presAssocID="{13104F79-DC2C-4C31-8F53-D172596F87D0}" presName="hierRoot2" presStyleCnt="0">
        <dgm:presLayoutVars>
          <dgm:hierBranch val="init"/>
        </dgm:presLayoutVars>
      </dgm:prSet>
      <dgm:spPr/>
    </dgm:pt>
    <dgm:pt modelId="{9DCC3826-8BEB-4FA3-B93C-940F34826F84}" type="pres">
      <dgm:prSet presAssocID="{13104F79-DC2C-4C31-8F53-D172596F87D0}" presName="rootComposite" presStyleCnt="0"/>
      <dgm:spPr/>
    </dgm:pt>
    <dgm:pt modelId="{0F66AB75-AED2-473B-BD5D-60C8C4EB84EA}" type="pres">
      <dgm:prSet presAssocID="{13104F79-DC2C-4C31-8F53-D172596F87D0}" presName="rootText" presStyleLbl="node2" presStyleIdx="2" presStyleCnt="3" custScaleX="156725" custScaleY="170682">
        <dgm:presLayoutVars>
          <dgm:chPref val="3"/>
        </dgm:presLayoutVars>
      </dgm:prSet>
      <dgm:spPr/>
      <dgm:t>
        <a:bodyPr/>
        <a:lstStyle/>
        <a:p>
          <a:endParaRPr lang="en-US"/>
        </a:p>
      </dgm:t>
    </dgm:pt>
    <dgm:pt modelId="{C8811670-E463-4E57-9E30-9854A8CFBC3C}" type="pres">
      <dgm:prSet presAssocID="{13104F79-DC2C-4C31-8F53-D172596F87D0}" presName="rootConnector" presStyleLbl="node2" presStyleIdx="2" presStyleCnt="3"/>
      <dgm:spPr/>
      <dgm:t>
        <a:bodyPr/>
        <a:lstStyle/>
        <a:p>
          <a:endParaRPr lang="en-US"/>
        </a:p>
      </dgm:t>
    </dgm:pt>
    <dgm:pt modelId="{748B781C-C7E2-43D9-8E74-7F452EE7CCDA}" type="pres">
      <dgm:prSet presAssocID="{13104F79-DC2C-4C31-8F53-D172596F87D0}" presName="hierChild4" presStyleCnt="0"/>
      <dgm:spPr/>
    </dgm:pt>
    <dgm:pt modelId="{9C3F1D86-7906-4EF9-BFAC-96ECDC5B3D81}" type="pres">
      <dgm:prSet presAssocID="{13104F79-DC2C-4C31-8F53-D172596F87D0}" presName="hierChild5" presStyleCnt="0"/>
      <dgm:spPr/>
    </dgm:pt>
    <dgm:pt modelId="{68D28462-413C-4DCD-B01A-C073C300E98B}" type="pres">
      <dgm:prSet presAssocID="{EF6DA3D3-6D5D-483D-8945-93B053C8E32E}" presName="hierChild3" presStyleCnt="0"/>
      <dgm:spPr/>
    </dgm:pt>
  </dgm:ptLst>
  <dgm:cxnLst>
    <dgm:cxn modelId="{0B5978E3-1D9F-42D4-8601-904FCA1A0915}" type="presOf" srcId="{13104F79-DC2C-4C31-8F53-D172596F87D0}" destId="{0F66AB75-AED2-473B-BD5D-60C8C4EB84EA}" srcOrd="0" destOrd="0" presId="urn:microsoft.com/office/officeart/2005/8/layout/orgChart1"/>
    <dgm:cxn modelId="{C8149044-EB7A-4B82-AB1B-9DCA30226C9F}" type="presOf" srcId="{F0879E98-5072-4F09-9DBA-0378CDC7B5B8}" destId="{0FAAA911-C62D-485E-A172-1DC3D1392E86}" srcOrd="0" destOrd="0" presId="urn:microsoft.com/office/officeart/2005/8/layout/orgChart1"/>
    <dgm:cxn modelId="{1F414FBE-670C-43F5-B01E-EADE48381014}" type="presOf" srcId="{329CD59C-04EC-4A74-AA0F-2271ED1916DC}" destId="{1B78B2F0-334B-4A58-953C-E152FAE6A497}" srcOrd="0" destOrd="0" presId="urn:microsoft.com/office/officeart/2005/8/layout/orgChart1"/>
    <dgm:cxn modelId="{F762CF49-80C8-453F-B6B9-0E9CF3E91ED7}" type="presOf" srcId="{36AE6EA9-1EA1-4429-9F91-DCF60EAE8DAE}" destId="{A558D2AB-B65C-4063-BB45-AEE9789E7B23}" srcOrd="1" destOrd="0" presId="urn:microsoft.com/office/officeart/2005/8/layout/orgChart1"/>
    <dgm:cxn modelId="{96A6B8A8-DA8A-4436-8C0E-E1ED1485E604}" type="presOf" srcId="{4ECFB766-A44B-45DC-AE71-F442A758A144}" destId="{9B278292-CD53-4BF6-95D9-E7861769819A}" srcOrd="0" destOrd="0" presId="urn:microsoft.com/office/officeart/2005/8/layout/orgChart1"/>
    <dgm:cxn modelId="{E57A65DF-E133-4151-861E-E1F5D1536761}" type="presOf" srcId="{1C5D28E4-A006-449D-B791-3DDE1EDBAF21}" destId="{0E265C80-E92E-4E1E-A45D-ED96DEA332C7}" srcOrd="0" destOrd="0" presId="urn:microsoft.com/office/officeart/2005/8/layout/orgChart1"/>
    <dgm:cxn modelId="{3D456426-FE9B-4CC0-8A33-8FF313CA68F8}" type="presOf" srcId="{B43CB835-4B61-4F55-B118-18A618CAE43A}" destId="{690DA6B2-1448-48EE-8451-8FAE1BE41F4F}" srcOrd="0" destOrd="0" presId="urn:microsoft.com/office/officeart/2005/8/layout/orgChart1"/>
    <dgm:cxn modelId="{64007E45-CD29-44CF-88CD-F30AF3CAADC6}" type="presOf" srcId="{310BBA0F-4067-4971-9F64-CC9646E5825D}" destId="{2581B6F9-8FB2-44D9-9296-668238AB5BBC}" srcOrd="1" destOrd="0" presId="urn:microsoft.com/office/officeart/2005/8/layout/orgChart1"/>
    <dgm:cxn modelId="{D4EABCA7-AA49-42B0-9E91-9FA4D582AE69}" type="presOf" srcId="{329CD59C-04EC-4A74-AA0F-2271ED1916DC}" destId="{4880DB35-B3CF-4329-8A6F-949DAF195CC6}" srcOrd="1" destOrd="0" presId="urn:microsoft.com/office/officeart/2005/8/layout/orgChart1"/>
    <dgm:cxn modelId="{F9CDF9A7-621C-4F08-BE67-4F616A1B128F}" srcId="{C9506E92-17F3-4597-8AE1-F4BE329261D2}" destId="{310BBA0F-4067-4971-9F64-CC9646E5825D}" srcOrd="0" destOrd="0" parTransId="{F0879E98-5072-4F09-9DBA-0378CDC7B5B8}" sibTransId="{1B3CDA6B-EFB8-4007-84A8-9FEAEC625605}"/>
    <dgm:cxn modelId="{744FF432-B17E-40FD-8B6B-BCF5B7849DAA}" srcId="{EF6DA3D3-6D5D-483D-8945-93B053C8E32E}" destId="{C9506E92-17F3-4597-8AE1-F4BE329261D2}" srcOrd="0" destOrd="0" parTransId="{527D94EA-6000-46EF-B04C-644BE9F52837}" sibTransId="{98FC79F8-C73C-458D-A417-D5B03581D9CF}"/>
    <dgm:cxn modelId="{87F2962C-4817-4474-8235-FBF3E85FD02F}" type="presOf" srcId="{9BF308CC-CB5B-40C2-8958-EC18042CC926}" destId="{3427FF37-601F-4A0F-8FA4-248F900BC6C0}" srcOrd="0" destOrd="0" presId="urn:microsoft.com/office/officeart/2005/8/layout/orgChart1"/>
    <dgm:cxn modelId="{89293163-3307-4BE7-8940-FDAE919944D8}" type="presOf" srcId="{EF6DA3D3-6D5D-483D-8945-93B053C8E32E}" destId="{D50CA744-1CB0-4C81-9D29-C42B3EAF673F}" srcOrd="0" destOrd="0" presId="urn:microsoft.com/office/officeart/2005/8/layout/orgChart1"/>
    <dgm:cxn modelId="{D9F0D6AE-A3A9-468E-A248-76382DB645EC}" srcId="{329CD59C-04EC-4A74-AA0F-2271ED1916DC}" destId="{9BF308CC-CB5B-40C2-8958-EC18042CC926}" srcOrd="0" destOrd="0" parTransId="{B251F803-1237-4362-B0EC-8E4657410BE7}" sibTransId="{B226D6AE-B91B-482F-9B38-792A29BB65FA}"/>
    <dgm:cxn modelId="{EE072550-911A-4698-9FD5-04097D3CCA93}" type="presOf" srcId="{B251F803-1237-4362-B0EC-8E4657410BE7}" destId="{069EA139-F217-409C-AE01-573E093F5C50}" srcOrd="0" destOrd="0" presId="urn:microsoft.com/office/officeart/2005/8/layout/orgChart1"/>
    <dgm:cxn modelId="{84A51CDF-ED11-4730-901D-80837273D956}" srcId="{EF6DA3D3-6D5D-483D-8945-93B053C8E32E}" destId="{13104F79-DC2C-4C31-8F53-D172596F87D0}" srcOrd="2" destOrd="0" parTransId="{4ECFB766-A44B-45DC-AE71-F442A758A144}" sibTransId="{33740941-5C7E-4E60-974F-D85CE86256CA}"/>
    <dgm:cxn modelId="{05CF3304-C3C7-43B3-B557-29408541CDBE}" type="presOf" srcId="{36AE6EA9-1EA1-4429-9F91-DCF60EAE8DAE}" destId="{838A71AB-2037-4D47-94F3-224ECAE75770}" srcOrd="0" destOrd="0" presId="urn:microsoft.com/office/officeart/2005/8/layout/orgChart1"/>
    <dgm:cxn modelId="{770DA40A-AAAF-489F-AD53-8B87C76C7B73}" type="presOf" srcId="{13104F79-DC2C-4C31-8F53-D172596F87D0}" destId="{C8811670-E463-4E57-9E30-9854A8CFBC3C}" srcOrd="1" destOrd="0" presId="urn:microsoft.com/office/officeart/2005/8/layout/orgChart1"/>
    <dgm:cxn modelId="{AC10C0C7-4DE8-43CF-9D05-448397F0D38D}" type="presOf" srcId="{527D94EA-6000-46EF-B04C-644BE9F52837}" destId="{4E436E91-B155-44D8-A0BF-CD94A01E3BBE}" srcOrd="0" destOrd="0" presId="urn:microsoft.com/office/officeart/2005/8/layout/orgChart1"/>
    <dgm:cxn modelId="{FCC0B04C-6462-411D-AC95-019101B6C07D}" type="presOf" srcId="{310BBA0F-4067-4971-9F64-CC9646E5825D}" destId="{994BB231-2420-4734-ADDC-411B62CE7082}" srcOrd="0" destOrd="0" presId="urn:microsoft.com/office/officeart/2005/8/layout/orgChart1"/>
    <dgm:cxn modelId="{95A0E0BF-8D7E-477B-8A05-F02C2783BD6A}" srcId="{B43CB835-4B61-4F55-B118-18A618CAE43A}" destId="{EF6DA3D3-6D5D-483D-8945-93B053C8E32E}" srcOrd="0" destOrd="0" parTransId="{63C46E6E-2CF4-4316-AB68-81C310CBDD32}" sibTransId="{B1A79B78-8E7A-49BD-B5F6-199A80071696}"/>
    <dgm:cxn modelId="{D89B4AA7-0A17-4D45-9B81-B283B6966C87}" type="presOf" srcId="{D545AFC5-AD3D-44DE-9BFF-7E4E0A049068}" destId="{9F99BBC3-A7F9-4543-88DF-14DBA7579074}" srcOrd="0" destOrd="0" presId="urn:microsoft.com/office/officeart/2005/8/layout/orgChart1"/>
    <dgm:cxn modelId="{3611B7A9-730A-453C-A221-CF0B24A09D86}" type="presOf" srcId="{EF6DA3D3-6D5D-483D-8945-93B053C8E32E}" destId="{39BA0F1D-8C64-45D1-B618-19B5C828FAB1}" srcOrd="1" destOrd="0" presId="urn:microsoft.com/office/officeart/2005/8/layout/orgChart1"/>
    <dgm:cxn modelId="{E59D317F-67A9-4D61-A6E6-59664D66BC44}" srcId="{EF6DA3D3-6D5D-483D-8945-93B053C8E32E}" destId="{329CD59C-04EC-4A74-AA0F-2271ED1916DC}" srcOrd="1" destOrd="0" parTransId="{D545AFC5-AD3D-44DE-9BFF-7E4E0A049068}" sibTransId="{9D0E07D6-39D7-4D0B-8A34-8C9A932E785C}"/>
    <dgm:cxn modelId="{01ADA1EF-351A-4291-9A9A-E6CFCF0B1B40}" srcId="{310BBA0F-4067-4971-9F64-CC9646E5825D}" destId="{36AE6EA9-1EA1-4429-9F91-DCF60EAE8DAE}" srcOrd="0" destOrd="0" parTransId="{1C5D28E4-A006-449D-B791-3DDE1EDBAF21}" sibTransId="{ED284AD6-4B18-4D14-BA8C-2D95F2DB6576}"/>
    <dgm:cxn modelId="{0BFC4989-51DE-4CDF-B28F-918E6382F624}" type="presOf" srcId="{C9506E92-17F3-4597-8AE1-F4BE329261D2}" destId="{5019E51E-A0AC-4FCC-B778-7778DD2441FF}" srcOrd="1" destOrd="0" presId="urn:microsoft.com/office/officeart/2005/8/layout/orgChart1"/>
    <dgm:cxn modelId="{39E1E371-0D0A-4B04-BE22-B8C920E42BF2}" type="presOf" srcId="{C9506E92-17F3-4597-8AE1-F4BE329261D2}" destId="{87B8D5EF-8D48-45F4-B5F4-1036DEAA93E5}" srcOrd="0" destOrd="0" presId="urn:microsoft.com/office/officeart/2005/8/layout/orgChart1"/>
    <dgm:cxn modelId="{65665678-506D-489E-9313-39624204FF7A}" type="presOf" srcId="{9BF308CC-CB5B-40C2-8958-EC18042CC926}" destId="{DA681C32-19D6-4D75-B1A8-DF2CD7B1EEDB}" srcOrd="1" destOrd="0" presId="urn:microsoft.com/office/officeart/2005/8/layout/orgChart1"/>
    <dgm:cxn modelId="{1CE1C2D8-8AE5-4E2E-9750-F453BC79C9CD}" type="presParOf" srcId="{690DA6B2-1448-48EE-8451-8FAE1BE41F4F}" destId="{F51C1048-5E5A-42F7-A5FD-AD5FF4D1675C}" srcOrd="0" destOrd="0" presId="urn:microsoft.com/office/officeart/2005/8/layout/orgChart1"/>
    <dgm:cxn modelId="{54EA73B0-FD24-4CE5-A37E-98379EB42F4D}" type="presParOf" srcId="{F51C1048-5E5A-42F7-A5FD-AD5FF4D1675C}" destId="{FAF5467B-E56A-4C6F-B9A4-0AF20414B150}" srcOrd="0" destOrd="0" presId="urn:microsoft.com/office/officeart/2005/8/layout/orgChart1"/>
    <dgm:cxn modelId="{9FF098DC-9AD3-4EA7-A18D-F8422587C0E4}" type="presParOf" srcId="{FAF5467B-E56A-4C6F-B9A4-0AF20414B150}" destId="{D50CA744-1CB0-4C81-9D29-C42B3EAF673F}" srcOrd="0" destOrd="0" presId="urn:microsoft.com/office/officeart/2005/8/layout/orgChart1"/>
    <dgm:cxn modelId="{0F6285CE-97F8-4282-B472-F426DCF35E5A}" type="presParOf" srcId="{FAF5467B-E56A-4C6F-B9A4-0AF20414B150}" destId="{39BA0F1D-8C64-45D1-B618-19B5C828FAB1}" srcOrd="1" destOrd="0" presId="urn:microsoft.com/office/officeart/2005/8/layout/orgChart1"/>
    <dgm:cxn modelId="{2466DF63-98F4-4438-9346-A7E788D0F964}" type="presParOf" srcId="{F51C1048-5E5A-42F7-A5FD-AD5FF4D1675C}" destId="{08E8CE11-9821-40F6-9A0C-98C675BA1274}" srcOrd="1" destOrd="0" presId="urn:microsoft.com/office/officeart/2005/8/layout/orgChart1"/>
    <dgm:cxn modelId="{75CF6B63-36DD-457D-B680-F38047847770}" type="presParOf" srcId="{08E8CE11-9821-40F6-9A0C-98C675BA1274}" destId="{4E436E91-B155-44D8-A0BF-CD94A01E3BBE}" srcOrd="0" destOrd="0" presId="urn:microsoft.com/office/officeart/2005/8/layout/orgChart1"/>
    <dgm:cxn modelId="{3EF41FE7-27A0-4448-A9EC-2301D3D4F58C}" type="presParOf" srcId="{08E8CE11-9821-40F6-9A0C-98C675BA1274}" destId="{57B138EF-FD90-435A-8F57-8CAF5AA15578}" srcOrd="1" destOrd="0" presId="urn:microsoft.com/office/officeart/2005/8/layout/orgChart1"/>
    <dgm:cxn modelId="{7999FAA4-1CE1-42B6-99C9-46CC54D66A75}" type="presParOf" srcId="{57B138EF-FD90-435A-8F57-8CAF5AA15578}" destId="{CCE16B71-71FB-4D75-B095-C14299A92E5E}" srcOrd="0" destOrd="0" presId="urn:microsoft.com/office/officeart/2005/8/layout/orgChart1"/>
    <dgm:cxn modelId="{11A96D4E-B3EA-4C48-B024-DAE20E3C03BE}" type="presParOf" srcId="{CCE16B71-71FB-4D75-B095-C14299A92E5E}" destId="{87B8D5EF-8D48-45F4-B5F4-1036DEAA93E5}" srcOrd="0" destOrd="0" presId="urn:microsoft.com/office/officeart/2005/8/layout/orgChart1"/>
    <dgm:cxn modelId="{CC95F1E5-A429-4480-A0CE-0D369540D451}" type="presParOf" srcId="{CCE16B71-71FB-4D75-B095-C14299A92E5E}" destId="{5019E51E-A0AC-4FCC-B778-7778DD2441FF}" srcOrd="1" destOrd="0" presId="urn:microsoft.com/office/officeart/2005/8/layout/orgChart1"/>
    <dgm:cxn modelId="{D39D9C9B-9462-4771-8DE1-77114E669D9F}" type="presParOf" srcId="{57B138EF-FD90-435A-8F57-8CAF5AA15578}" destId="{E83D5967-E3EB-4760-825E-D3A9061DAC7C}" srcOrd="1" destOrd="0" presId="urn:microsoft.com/office/officeart/2005/8/layout/orgChart1"/>
    <dgm:cxn modelId="{A22EBBE3-C00B-48E7-B16F-C4425B8A6B95}" type="presParOf" srcId="{E83D5967-E3EB-4760-825E-D3A9061DAC7C}" destId="{0FAAA911-C62D-485E-A172-1DC3D1392E86}" srcOrd="0" destOrd="0" presId="urn:microsoft.com/office/officeart/2005/8/layout/orgChart1"/>
    <dgm:cxn modelId="{068F2246-3C88-4EF6-A5C8-857580871661}" type="presParOf" srcId="{E83D5967-E3EB-4760-825E-D3A9061DAC7C}" destId="{CCCFAFCB-59E8-42B0-AFB9-B0A75F8FD243}" srcOrd="1" destOrd="0" presId="urn:microsoft.com/office/officeart/2005/8/layout/orgChart1"/>
    <dgm:cxn modelId="{F70A8E0C-F3E4-4A52-950E-C7BD65C36F32}" type="presParOf" srcId="{CCCFAFCB-59E8-42B0-AFB9-B0A75F8FD243}" destId="{30F33B13-622D-4A8E-B152-05F6F8523CB8}" srcOrd="0" destOrd="0" presId="urn:microsoft.com/office/officeart/2005/8/layout/orgChart1"/>
    <dgm:cxn modelId="{2CA07861-253F-4777-B91B-B56ACE9F996C}" type="presParOf" srcId="{30F33B13-622D-4A8E-B152-05F6F8523CB8}" destId="{994BB231-2420-4734-ADDC-411B62CE7082}" srcOrd="0" destOrd="0" presId="urn:microsoft.com/office/officeart/2005/8/layout/orgChart1"/>
    <dgm:cxn modelId="{AF14D24E-8E3A-4B9C-AB8F-988E887FB7D1}" type="presParOf" srcId="{30F33B13-622D-4A8E-B152-05F6F8523CB8}" destId="{2581B6F9-8FB2-44D9-9296-668238AB5BBC}" srcOrd="1" destOrd="0" presId="urn:microsoft.com/office/officeart/2005/8/layout/orgChart1"/>
    <dgm:cxn modelId="{EA5DF642-5F8E-41DD-ADFA-9533051BFDBF}" type="presParOf" srcId="{CCCFAFCB-59E8-42B0-AFB9-B0A75F8FD243}" destId="{BDDA0D20-013C-4CC5-91BB-C7610B9BD39E}" srcOrd="1" destOrd="0" presId="urn:microsoft.com/office/officeart/2005/8/layout/orgChart1"/>
    <dgm:cxn modelId="{9970D3E2-469D-48CC-9615-93CFBBC48F09}" type="presParOf" srcId="{BDDA0D20-013C-4CC5-91BB-C7610B9BD39E}" destId="{0E265C80-E92E-4E1E-A45D-ED96DEA332C7}" srcOrd="0" destOrd="0" presId="urn:microsoft.com/office/officeart/2005/8/layout/orgChart1"/>
    <dgm:cxn modelId="{F484E5C8-5BFB-49D6-9973-B95E652F4632}" type="presParOf" srcId="{BDDA0D20-013C-4CC5-91BB-C7610B9BD39E}" destId="{CCBE070D-318C-4349-8D77-9EFB405170B2}" srcOrd="1" destOrd="0" presId="urn:microsoft.com/office/officeart/2005/8/layout/orgChart1"/>
    <dgm:cxn modelId="{0A385342-D86D-4456-AB08-2462337590C0}" type="presParOf" srcId="{CCBE070D-318C-4349-8D77-9EFB405170B2}" destId="{131C95B2-99B7-41CC-9BF5-A6869CD0B640}" srcOrd="0" destOrd="0" presId="urn:microsoft.com/office/officeart/2005/8/layout/orgChart1"/>
    <dgm:cxn modelId="{EF348355-47E7-4B18-92A4-07EC5F787095}" type="presParOf" srcId="{131C95B2-99B7-41CC-9BF5-A6869CD0B640}" destId="{838A71AB-2037-4D47-94F3-224ECAE75770}" srcOrd="0" destOrd="0" presId="urn:microsoft.com/office/officeart/2005/8/layout/orgChart1"/>
    <dgm:cxn modelId="{F9B9F6D0-7619-48D5-B999-22D5E4DF8801}" type="presParOf" srcId="{131C95B2-99B7-41CC-9BF5-A6869CD0B640}" destId="{A558D2AB-B65C-4063-BB45-AEE9789E7B23}" srcOrd="1" destOrd="0" presId="urn:microsoft.com/office/officeart/2005/8/layout/orgChart1"/>
    <dgm:cxn modelId="{7207924F-AD54-4268-A1C9-E200A6106EE9}" type="presParOf" srcId="{CCBE070D-318C-4349-8D77-9EFB405170B2}" destId="{D5DD40FE-0FB4-4EEA-B12F-12790030E02D}" srcOrd="1" destOrd="0" presId="urn:microsoft.com/office/officeart/2005/8/layout/orgChart1"/>
    <dgm:cxn modelId="{B06DCFAA-4E0F-43F8-A44F-E20B045C2385}" type="presParOf" srcId="{CCBE070D-318C-4349-8D77-9EFB405170B2}" destId="{637F7790-9536-4A27-8ACD-DD05A66C5A2B}" srcOrd="2" destOrd="0" presId="urn:microsoft.com/office/officeart/2005/8/layout/orgChart1"/>
    <dgm:cxn modelId="{A4D09CD2-EFCD-46D0-9311-DA572954E29C}" type="presParOf" srcId="{CCCFAFCB-59E8-42B0-AFB9-B0A75F8FD243}" destId="{806D76B5-E928-45B0-9B1A-35C667E868E4}" srcOrd="2" destOrd="0" presId="urn:microsoft.com/office/officeart/2005/8/layout/orgChart1"/>
    <dgm:cxn modelId="{8FF4CBCF-C631-45CF-8A7A-A8883DB3EBB9}" type="presParOf" srcId="{57B138EF-FD90-435A-8F57-8CAF5AA15578}" destId="{AEC44336-3332-4573-AAAF-4C3C8FC6D703}" srcOrd="2" destOrd="0" presId="urn:microsoft.com/office/officeart/2005/8/layout/orgChart1"/>
    <dgm:cxn modelId="{E99DD92E-5462-419B-8E31-BB5CB114AC9D}" type="presParOf" srcId="{08E8CE11-9821-40F6-9A0C-98C675BA1274}" destId="{9F99BBC3-A7F9-4543-88DF-14DBA7579074}" srcOrd="2" destOrd="0" presId="urn:microsoft.com/office/officeart/2005/8/layout/orgChart1"/>
    <dgm:cxn modelId="{5C9357D0-6266-4B4B-8A84-C45B2249ED03}" type="presParOf" srcId="{08E8CE11-9821-40F6-9A0C-98C675BA1274}" destId="{5865969F-2BB3-42EE-8B03-C6A83F4BD966}" srcOrd="3" destOrd="0" presId="urn:microsoft.com/office/officeart/2005/8/layout/orgChart1"/>
    <dgm:cxn modelId="{DDCE7781-7F6E-48D6-A828-2530C2F28F33}" type="presParOf" srcId="{5865969F-2BB3-42EE-8B03-C6A83F4BD966}" destId="{69383C61-64D3-4F90-85B6-C66B390394E7}" srcOrd="0" destOrd="0" presId="urn:microsoft.com/office/officeart/2005/8/layout/orgChart1"/>
    <dgm:cxn modelId="{065C2E0E-E36B-4D20-AF42-6FA04EFD70A7}" type="presParOf" srcId="{69383C61-64D3-4F90-85B6-C66B390394E7}" destId="{1B78B2F0-334B-4A58-953C-E152FAE6A497}" srcOrd="0" destOrd="0" presId="urn:microsoft.com/office/officeart/2005/8/layout/orgChart1"/>
    <dgm:cxn modelId="{3DF41165-A765-4231-9438-9D066B48E3C9}" type="presParOf" srcId="{69383C61-64D3-4F90-85B6-C66B390394E7}" destId="{4880DB35-B3CF-4329-8A6F-949DAF195CC6}" srcOrd="1" destOrd="0" presId="urn:microsoft.com/office/officeart/2005/8/layout/orgChart1"/>
    <dgm:cxn modelId="{E9398FEF-F655-4528-B9E6-6617E266487D}" type="presParOf" srcId="{5865969F-2BB3-42EE-8B03-C6A83F4BD966}" destId="{A0335E51-2BF5-4460-9047-BA7F77D2729B}" srcOrd="1" destOrd="0" presId="urn:microsoft.com/office/officeart/2005/8/layout/orgChart1"/>
    <dgm:cxn modelId="{6700F533-CC2A-42B4-BE58-46D04F1D3B7F}" type="presParOf" srcId="{A0335E51-2BF5-4460-9047-BA7F77D2729B}" destId="{069EA139-F217-409C-AE01-573E093F5C50}" srcOrd="0" destOrd="0" presId="urn:microsoft.com/office/officeart/2005/8/layout/orgChart1"/>
    <dgm:cxn modelId="{5797CD4F-3C23-4C9E-B77B-E0428A6526CA}" type="presParOf" srcId="{A0335E51-2BF5-4460-9047-BA7F77D2729B}" destId="{985A8520-533D-47BB-9EFB-282E2D420796}" srcOrd="1" destOrd="0" presId="urn:microsoft.com/office/officeart/2005/8/layout/orgChart1"/>
    <dgm:cxn modelId="{2A191A5B-0160-4EE8-ADD2-D500A37990C9}" type="presParOf" srcId="{985A8520-533D-47BB-9EFB-282E2D420796}" destId="{B5E0C577-A4D6-4FC9-BAEC-23DE0040D7B1}" srcOrd="0" destOrd="0" presId="urn:microsoft.com/office/officeart/2005/8/layout/orgChart1"/>
    <dgm:cxn modelId="{EA1B29AE-3155-486C-813A-CB84C02E4EE5}" type="presParOf" srcId="{B5E0C577-A4D6-4FC9-BAEC-23DE0040D7B1}" destId="{3427FF37-601F-4A0F-8FA4-248F900BC6C0}" srcOrd="0" destOrd="0" presId="urn:microsoft.com/office/officeart/2005/8/layout/orgChart1"/>
    <dgm:cxn modelId="{5721184A-75F5-43E2-BA7A-27EF27F28847}" type="presParOf" srcId="{B5E0C577-A4D6-4FC9-BAEC-23DE0040D7B1}" destId="{DA681C32-19D6-4D75-B1A8-DF2CD7B1EEDB}" srcOrd="1" destOrd="0" presId="urn:microsoft.com/office/officeart/2005/8/layout/orgChart1"/>
    <dgm:cxn modelId="{EF16FC0C-9D2F-44D6-AD5F-4CEAC73703BF}" type="presParOf" srcId="{985A8520-533D-47BB-9EFB-282E2D420796}" destId="{B71EED18-57E3-44AB-A039-A1512EC58048}" srcOrd="1" destOrd="0" presId="urn:microsoft.com/office/officeart/2005/8/layout/orgChart1"/>
    <dgm:cxn modelId="{6D4DCE01-8B32-4C9A-99ED-7BF0F11C3B59}" type="presParOf" srcId="{985A8520-533D-47BB-9EFB-282E2D420796}" destId="{851D66F6-CD63-49A0-ABF0-E7CF7613B454}" srcOrd="2" destOrd="0" presId="urn:microsoft.com/office/officeart/2005/8/layout/orgChart1"/>
    <dgm:cxn modelId="{E61507EA-CB2D-4F32-8342-DDEA88DAA640}" type="presParOf" srcId="{5865969F-2BB3-42EE-8B03-C6A83F4BD966}" destId="{52A807AA-DACE-4DAF-A17B-0B0E2CFB1F54}" srcOrd="2" destOrd="0" presId="urn:microsoft.com/office/officeart/2005/8/layout/orgChart1"/>
    <dgm:cxn modelId="{FA7C6B37-2F1B-4526-9BD4-3D9C7959AD68}" type="presParOf" srcId="{08E8CE11-9821-40F6-9A0C-98C675BA1274}" destId="{9B278292-CD53-4BF6-95D9-E7861769819A}" srcOrd="4" destOrd="0" presId="urn:microsoft.com/office/officeart/2005/8/layout/orgChart1"/>
    <dgm:cxn modelId="{4AC665BB-19A9-4466-932E-CECE510CFAB5}" type="presParOf" srcId="{08E8CE11-9821-40F6-9A0C-98C675BA1274}" destId="{899FA9D8-1406-4A6C-86CE-A1407710E42D}" srcOrd="5" destOrd="0" presId="urn:microsoft.com/office/officeart/2005/8/layout/orgChart1"/>
    <dgm:cxn modelId="{41B6B027-D3FD-4470-BBED-D4A5A9DA352A}" type="presParOf" srcId="{899FA9D8-1406-4A6C-86CE-A1407710E42D}" destId="{9DCC3826-8BEB-4FA3-B93C-940F34826F84}" srcOrd="0" destOrd="0" presId="urn:microsoft.com/office/officeart/2005/8/layout/orgChart1"/>
    <dgm:cxn modelId="{C6C77EF5-8A3B-490F-BFC2-5D69DD940CAD}" type="presParOf" srcId="{9DCC3826-8BEB-4FA3-B93C-940F34826F84}" destId="{0F66AB75-AED2-473B-BD5D-60C8C4EB84EA}" srcOrd="0" destOrd="0" presId="urn:microsoft.com/office/officeart/2005/8/layout/orgChart1"/>
    <dgm:cxn modelId="{CAAE610A-E35F-48EC-9AA6-E0023E4FA3B3}" type="presParOf" srcId="{9DCC3826-8BEB-4FA3-B93C-940F34826F84}" destId="{C8811670-E463-4E57-9E30-9854A8CFBC3C}" srcOrd="1" destOrd="0" presId="urn:microsoft.com/office/officeart/2005/8/layout/orgChart1"/>
    <dgm:cxn modelId="{8D64FFA9-BCEF-4BAB-8FF9-CEB974E224FF}" type="presParOf" srcId="{899FA9D8-1406-4A6C-86CE-A1407710E42D}" destId="{748B781C-C7E2-43D9-8E74-7F452EE7CCDA}" srcOrd="1" destOrd="0" presId="urn:microsoft.com/office/officeart/2005/8/layout/orgChart1"/>
    <dgm:cxn modelId="{907C801D-D536-4044-A14F-379F45F8A074}" type="presParOf" srcId="{899FA9D8-1406-4A6C-86CE-A1407710E42D}" destId="{9C3F1D86-7906-4EF9-BFAC-96ECDC5B3D81}" srcOrd="2" destOrd="0" presId="urn:microsoft.com/office/officeart/2005/8/layout/orgChart1"/>
    <dgm:cxn modelId="{AE0787CD-0008-49B3-AC89-4BDBCD03D582}" type="presParOf" srcId="{F51C1048-5E5A-42F7-A5FD-AD5FF4D1675C}" destId="{68D28462-413C-4DCD-B01A-C073C300E9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78292-CD53-4BF6-95D9-E7861769819A}">
      <dsp:nvSpPr>
        <dsp:cNvPr id="0" name=""/>
        <dsp:cNvSpPr/>
      </dsp:nvSpPr>
      <dsp:spPr>
        <a:xfrm>
          <a:off x="4293325" y="780785"/>
          <a:ext cx="2201634" cy="326323"/>
        </a:xfrm>
        <a:custGeom>
          <a:avLst/>
          <a:gdLst/>
          <a:ahLst/>
          <a:cxnLst/>
          <a:rect l="0" t="0" r="0" b="0"/>
          <a:pathLst>
            <a:path>
              <a:moveTo>
                <a:pt x="0" y="0"/>
              </a:moveTo>
              <a:lnTo>
                <a:pt x="0" y="111208"/>
              </a:lnTo>
              <a:lnTo>
                <a:pt x="1500607" y="111208"/>
              </a:lnTo>
              <a:lnTo>
                <a:pt x="1500607" y="22241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69EA139-F217-409C-AE01-573E093F5C50}">
      <dsp:nvSpPr>
        <dsp:cNvPr id="0" name=""/>
        <dsp:cNvSpPr/>
      </dsp:nvSpPr>
      <dsp:spPr>
        <a:xfrm>
          <a:off x="2932047" y="1856051"/>
          <a:ext cx="233087" cy="1556755"/>
        </a:xfrm>
        <a:custGeom>
          <a:avLst/>
          <a:gdLst/>
          <a:ahLst/>
          <a:cxnLst/>
          <a:rect l="0" t="0" r="0" b="0"/>
          <a:pathLst>
            <a:path>
              <a:moveTo>
                <a:pt x="0" y="0"/>
              </a:moveTo>
              <a:lnTo>
                <a:pt x="0" y="1061065"/>
              </a:lnTo>
              <a:lnTo>
                <a:pt x="158869" y="106106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F99BBC3-A7F9-4543-88DF-14DBA7579074}">
      <dsp:nvSpPr>
        <dsp:cNvPr id="0" name=""/>
        <dsp:cNvSpPr/>
      </dsp:nvSpPr>
      <dsp:spPr>
        <a:xfrm>
          <a:off x="3553615" y="780785"/>
          <a:ext cx="739710" cy="326323"/>
        </a:xfrm>
        <a:custGeom>
          <a:avLst/>
          <a:gdLst/>
          <a:ahLst/>
          <a:cxnLst/>
          <a:rect l="0" t="0" r="0" b="0"/>
          <a:pathLst>
            <a:path>
              <a:moveTo>
                <a:pt x="504177" y="0"/>
              </a:moveTo>
              <a:lnTo>
                <a:pt x="504177" y="111208"/>
              </a:lnTo>
              <a:lnTo>
                <a:pt x="0" y="111208"/>
              </a:lnTo>
              <a:lnTo>
                <a:pt x="0" y="22241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E265C80-E92E-4E1E-A45D-ED96DEA332C7}">
      <dsp:nvSpPr>
        <dsp:cNvPr id="0" name=""/>
        <dsp:cNvSpPr/>
      </dsp:nvSpPr>
      <dsp:spPr>
        <a:xfrm>
          <a:off x="1065251" y="3734856"/>
          <a:ext cx="219641" cy="714803"/>
        </a:xfrm>
        <a:custGeom>
          <a:avLst/>
          <a:gdLst/>
          <a:ahLst/>
          <a:cxnLst/>
          <a:rect l="0" t="0" r="0" b="0"/>
          <a:pathLst>
            <a:path>
              <a:moveTo>
                <a:pt x="0" y="0"/>
              </a:moveTo>
              <a:lnTo>
                <a:pt x="0" y="487201"/>
              </a:lnTo>
              <a:lnTo>
                <a:pt x="149704" y="487201"/>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FAAA911-C62D-485E-A172-1DC3D1392E86}">
      <dsp:nvSpPr>
        <dsp:cNvPr id="0" name=""/>
        <dsp:cNvSpPr/>
      </dsp:nvSpPr>
      <dsp:spPr>
        <a:xfrm>
          <a:off x="1605240" y="1884068"/>
          <a:ext cx="91440" cy="326323"/>
        </a:xfrm>
        <a:custGeom>
          <a:avLst/>
          <a:gdLst/>
          <a:ahLst/>
          <a:cxnLst/>
          <a:rect l="0" t="0" r="0" b="0"/>
          <a:pathLst>
            <a:path>
              <a:moveTo>
                <a:pt x="45720" y="0"/>
              </a:moveTo>
              <a:lnTo>
                <a:pt x="45720" y="222417"/>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E436E91-B155-44D8-A0BF-CD94A01E3BBE}">
      <dsp:nvSpPr>
        <dsp:cNvPr id="0" name=""/>
        <dsp:cNvSpPr/>
      </dsp:nvSpPr>
      <dsp:spPr>
        <a:xfrm>
          <a:off x="1650960" y="780785"/>
          <a:ext cx="2642364" cy="326323"/>
        </a:xfrm>
        <a:custGeom>
          <a:avLst/>
          <a:gdLst/>
          <a:ahLst/>
          <a:cxnLst/>
          <a:rect l="0" t="0" r="0" b="0"/>
          <a:pathLst>
            <a:path>
              <a:moveTo>
                <a:pt x="1801004" y="0"/>
              </a:moveTo>
              <a:lnTo>
                <a:pt x="1801004" y="111208"/>
              </a:lnTo>
              <a:lnTo>
                <a:pt x="0" y="111208"/>
              </a:lnTo>
              <a:lnTo>
                <a:pt x="0" y="222417"/>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50CA744-1CB0-4C81-9D29-C42B3EAF673F}">
      <dsp:nvSpPr>
        <dsp:cNvPr id="0" name=""/>
        <dsp:cNvSpPr/>
      </dsp:nvSpPr>
      <dsp:spPr>
        <a:xfrm>
          <a:off x="3516365" y="3825"/>
          <a:ext cx="1553919" cy="776959"/>
        </a:xfrm>
        <a:prstGeom prst="rect">
          <a:avLst/>
        </a:prstGeom>
        <a:solidFill>
          <a:sysClr val="window" lastClr="FFFFFF"/>
        </a:solidFill>
        <a:ln w="25400" cap="flat" cmpd="sng" algn="ctr">
          <a:solidFill>
            <a:srgbClr val="4F81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a:solidFill>
                <a:sysClr val="windowText" lastClr="000000"/>
              </a:solidFill>
              <a:latin typeface="Times New Roman" pitchFamily="18" charset="0"/>
              <a:ea typeface="+mn-ea"/>
              <a:cs typeface="Times New Roman" pitchFamily="18" charset="0"/>
            </a:rPr>
            <a:t>Cách</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thức</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ghi</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chép</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bài</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dễ</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nhớ</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dễ</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học</a:t>
          </a:r>
          <a:endParaRPr lang="en-US" sz="1200" kern="1200" dirty="0">
            <a:solidFill>
              <a:sysClr val="windowText" lastClr="000000"/>
            </a:solidFill>
            <a:latin typeface="Times New Roman" pitchFamily="18" charset="0"/>
            <a:ea typeface="+mn-ea"/>
            <a:cs typeface="Times New Roman" pitchFamily="18" charset="0"/>
          </a:endParaRPr>
        </a:p>
      </dsp:txBody>
      <dsp:txXfrm>
        <a:off x="3516365" y="3825"/>
        <a:ext cx="1553919" cy="776959"/>
      </dsp:txXfrm>
    </dsp:sp>
    <dsp:sp modelId="{87B8D5EF-8D48-45F4-B5F4-1036DEAA93E5}">
      <dsp:nvSpPr>
        <dsp:cNvPr id="0" name=""/>
        <dsp:cNvSpPr/>
      </dsp:nvSpPr>
      <dsp:spPr>
        <a:xfrm>
          <a:off x="874000" y="1107108"/>
          <a:ext cx="1553919" cy="776959"/>
        </a:xfrm>
        <a:prstGeom prst="rect">
          <a:avLst/>
        </a:prstGeom>
        <a:solidFill>
          <a:sysClr val="window" lastClr="FFFFFF"/>
        </a:solidFill>
        <a:ln w="25400" cap="flat" cmpd="sng" algn="ctr">
          <a:solidFill>
            <a:srgbClr val="4F81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solidFill>
              <a:latin typeface="Times New Roman" pitchFamily="18" charset="0"/>
              <a:ea typeface="+mn-ea"/>
              <a:cs typeface="Times New Roman" pitchFamily="18" charset="0"/>
            </a:rPr>
            <a:t>A.Lập ra quy tắc ghi chép: Chia rõ các phần</a:t>
          </a:r>
        </a:p>
      </dsp:txBody>
      <dsp:txXfrm>
        <a:off x="874000" y="1107108"/>
        <a:ext cx="1553919" cy="776959"/>
      </dsp:txXfrm>
    </dsp:sp>
    <dsp:sp modelId="{994BB231-2420-4734-ADDC-411B62CE7082}">
      <dsp:nvSpPr>
        <dsp:cNvPr id="0" name=""/>
        <dsp:cNvSpPr/>
      </dsp:nvSpPr>
      <dsp:spPr>
        <a:xfrm>
          <a:off x="918823" y="2210391"/>
          <a:ext cx="1464274" cy="1524465"/>
        </a:xfrm>
        <a:prstGeom prst="rect">
          <a:avLst/>
        </a:prstGeom>
        <a:solidFill>
          <a:sysClr val="window" lastClr="FFFFFF"/>
        </a:solidFill>
        <a:ln w="25400" cap="flat" cmpd="sng" algn="ctr">
          <a:solidFill>
            <a:srgbClr val="4F81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endParaRPr lang="en-US" sz="1200" kern="1200">
            <a:solidFill>
              <a:sysClr val="windowText" lastClr="000000"/>
            </a:solidFill>
            <a:latin typeface="Times New Roman" pitchFamily="18" charset="0"/>
            <a:ea typeface="+mn-ea"/>
            <a:cs typeface="Times New Roman" pitchFamily="18" charset="0"/>
          </a:endParaRPr>
        </a:p>
        <a:p>
          <a:pPr lvl="0" algn="l" defTabSz="533400">
            <a:lnSpc>
              <a:spcPct val="90000"/>
            </a:lnSpc>
            <a:spcBef>
              <a:spcPct val="0"/>
            </a:spcBef>
            <a:spcAft>
              <a:spcPct val="35000"/>
            </a:spcAft>
          </a:pPr>
          <a:endParaRPr lang="en-US" sz="1200" kern="1200">
            <a:solidFill>
              <a:sysClr val="windowText" lastClr="000000"/>
            </a:solidFill>
            <a:latin typeface="Times New Roman" pitchFamily="18" charset="0"/>
            <a:ea typeface="+mn-ea"/>
            <a:cs typeface="Times New Roman" pitchFamily="18" charset="0"/>
          </a:endParaRPr>
        </a:p>
        <a:p>
          <a:pPr lvl="0" algn="l" defTabSz="533400">
            <a:lnSpc>
              <a:spcPct val="90000"/>
            </a:lnSpc>
            <a:spcBef>
              <a:spcPct val="0"/>
            </a:spcBef>
            <a:spcAft>
              <a:spcPct val="35000"/>
            </a:spcAft>
          </a:pPr>
          <a:r>
            <a:rPr lang="en-US" sz="1200" kern="1200">
              <a:solidFill>
                <a:sysClr val="windowText" lastClr="000000"/>
              </a:solidFill>
              <a:latin typeface="Times New Roman" pitchFamily="18" charset="0"/>
              <a:ea typeface="+mn-ea"/>
              <a:cs typeface="Times New Roman" pitchFamily="18" charset="0"/>
            </a:rPr>
            <a:t>(1)Phân vùng</a:t>
          </a:r>
        </a:p>
        <a:p>
          <a:pPr lvl="0" algn="l" defTabSz="533400">
            <a:lnSpc>
              <a:spcPct val="90000"/>
            </a:lnSpc>
            <a:spcBef>
              <a:spcPct val="0"/>
            </a:spcBef>
            <a:spcAft>
              <a:spcPct val="35000"/>
            </a:spcAft>
          </a:pPr>
          <a:r>
            <a:rPr lang="en-US" sz="1200" kern="1200">
              <a:solidFill>
                <a:sysClr val="windowText" lastClr="000000"/>
              </a:solidFill>
              <a:latin typeface="Times New Roman" pitchFamily="18" charset="0"/>
              <a:ea typeface="+mn-ea"/>
              <a:cs typeface="Times New Roman" pitchFamily="18" charset="0"/>
            </a:rPr>
            <a:t>(2)Chia theo màu sắc</a:t>
          </a:r>
        </a:p>
        <a:p>
          <a:pPr lvl="0" algn="l" defTabSz="533400">
            <a:lnSpc>
              <a:spcPct val="90000"/>
            </a:lnSpc>
            <a:spcBef>
              <a:spcPct val="0"/>
            </a:spcBef>
            <a:spcAft>
              <a:spcPct val="35000"/>
            </a:spcAft>
          </a:pPr>
          <a:r>
            <a:rPr lang="en-US" sz="1200" kern="1200">
              <a:solidFill>
                <a:sysClr val="windowText" lastClr="000000"/>
              </a:solidFill>
              <a:latin typeface="Times New Roman" pitchFamily="18" charset="0"/>
              <a:ea typeface="+mn-ea"/>
              <a:cs typeface="Times New Roman" pitchFamily="18" charset="0"/>
            </a:rPr>
            <a:t>(3) Khoanh vùng tự nhiên</a:t>
          </a:r>
        </a:p>
        <a:p>
          <a:pPr lvl="0" algn="l" defTabSz="533400">
            <a:lnSpc>
              <a:spcPct val="90000"/>
            </a:lnSpc>
            <a:spcBef>
              <a:spcPct val="0"/>
            </a:spcBef>
            <a:spcAft>
              <a:spcPct val="35000"/>
            </a:spcAft>
          </a:pPr>
          <a:endParaRPr lang="en-US" sz="1200" kern="1200">
            <a:solidFill>
              <a:sysClr val="windowText" lastClr="000000"/>
            </a:solidFill>
            <a:latin typeface="Times New Roman" pitchFamily="18" charset="0"/>
            <a:ea typeface="+mn-ea"/>
            <a:cs typeface="Times New Roman" pitchFamily="18" charset="0"/>
          </a:endParaRPr>
        </a:p>
        <a:p>
          <a:pPr lvl="0" algn="l" defTabSz="533400">
            <a:lnSpc>
              <a:spcPct val="90000"/>
            </a:lnSpc>
            <a:spcBef>
              <a:spcPct val="0"/>
            </a:spcBef>
            <a:spcAft>
              <a:spcPct val="35000"/>
            </a:spcAft>
          </a:pPr>
          <a:endParaRPr lang="en-US" sz="1200" kern="1200">
            <a:solidFill>
              <a:sysClr val="windowText" lastClr="000000"/>
            </a:solidFill>
            <a:latin typeface="Times New Roman" pitchFamily="18" charset="0"/>
            <a:ea typeface="+mn-ea"/>
            <a:cs typeface="Times New Roman" pitchFamily="18" charset="0"/>
          </a:endParaRPr>
        </a:p>
      </dsp:txBody>
      <dsp:txXfrm>
        <a:off x="918823" y="2210391"/>
        <a:ext cx="1464274" cy="1524465"/>
      </dsp:txXfrm>
    </dsp:sp>
    <dsp:sp modelId="{838A71AB-2037-4D47-94F3-224ECAE75770}">
      <dsp:nvSpPr>
        <dsp:cNvPr id="0" name=""/>
        <dsp:cNvSpPr/>
      </dsp:nvSpPr>
      <dsp:spPr>
        <a:xfrm>
          <a:off x="1284892" y="4061179"/>
          <a:ext cx="1553919" cy="776959"/>
        </a:xfrm>
        <a:prstGeom prst="rect">
          <a:avLst/>
        </a:prstGeom>
        <a:solidFill>
          <a:sysClr val="window" lastClr="FFFFFF"/>
        </a:solidFill>
        <a:ln w="25400" cap="flat" cmpd="sng" algn="ctr">
          <a:solidFill>
            <a:srgbClr val="4F81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Times New Roman" pitchFamily="18" charset="0"/>
              <a:ea typeface="+mn-ea"/>
              <a:cs typeface="Times New Roman" pitchFamily="18" charset="0"/>
            </a:rPr>
            <a:t>Mẹo nhỏ giúp ghi chép để khi đọc là hiểu ngay</a:t>
          </a:r>
        </a:p>
      </dsp:txBody>
      <dsp:txXfrm>
        <a:off x="1284892" y="4061179"/>
        <a:ext cx="1553919" cy="776959"/>
      </dsp:txXfrm>
    </dsp:sp>
    <dsp:sp modelId="{1B78B2F0-334B-4A58-953C-E152FAE6A497}">
      <dsp:nvSpPr>
        <dsp:cNvPr id="0" name=""/>
        <dsp:cNvSpPr/>
      </dsp:nvSpPr>
      <dsp:spPr>
        <a:xfrm>
          <a:off x="2776655" y="1107108"/>
          <a:ext cx="1553919" cy="748942"/>
        </a:xfrm>
        <a:prstGeom prst="rect">
          <a:avLst/>
        </a:prstGeom>
        <a:solidFill>
          <a:sysClr val="window" lastClr="FFFFFF"/>
        </a:solidFill>
        <a:ln w="25400" cap="flat" cmpd="sng" algn="ctr">
          <a:solidFill>
            <a:srgbClr val="4F81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solidFill>
              <a:latin typeface="Times New Roman" pitchFamily="18" charset="0"/>
              <a:ea typeface="+mn-ea"/>
              <a:cs typeface="Times New Roman" pitchFamily="18" charset="0"/>
            </a:rPr>
            <a:t>B.Học cách tìm nội dung chính</a:t>
          </a:r>
        </a:p>
      </dsp:txBody>
      <dsp:txXfrm>
        <a:off x="2776655" y="1107108"/>
        <a:ext cx="1553919" cy="748942"/>
      </dsp:txXfrm>
    </dsp:sp>
    <dsp:sp modelId="{3427FF37-601F-4A0F-8FA4-248F900BC6C0}">
      <dsp:nvSpPr>
        <dsp:cNvPr id="0" name=""/>
        <dsp:cNvSpPr/>
      </dsp:nvSpPr>
      <dsp:spPr>
        <a:xfrm>
          <a:off x="3165135" y="2182374"/>
          <a:ext cx="1785811" cy="2460864"/>
        </a:xfrm>
        <a:prstGeom prst="rect">
          <a:avLst/>
        </a:prstGeom>
        <a:solidFill>
          <a:sysClr val="window" lastClr="FFFFFF"/>
        </a:solidFill>
        <a:ln w="25400" cap="flat" cmpd="sng" algn="ctr">
          <a:solidFill>
            <a:srgbClr val="4F81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Times New Roman" pitchFamily="18" charset="0"/>
              <a:ea typeface="+mn-ea"/>
              <a:cs typeface="Times New Roman" pitchFamily="18" charset="0"/>
            </a:rPr>
            <a:t>(1) Tìm từ khoá và chủ đề</a:t>
          </a:r>
        </a:p>
        <a:p>
          <a:pPr lvl="0" algn="ctr" defTabSz="488950">
            <a:lnSpc>
              <a:spcPct val="90000"/>
            </a:lnSpc>
            <a:spcBef>
              <a:spcPct val="0"/>
            </a:spcBef>
            <a:spcAft>
              <a:spcPct val="35000"/>
            </a:spcAft>
          </a:pPr>
          <a:r>
            <a:rPr lang="en-US" sz="1100" kern="1200">
              <a:solidFill>
                <a:sysClr val="windowText" lastClr="000000"/>
              </a:solidFill>
              <a:latin typeface="Times New Roman" pitchFamily="18" charset="0"/>
              <a:ea typeface="+mn-ea"/>
              <a:cs typeface="Times New Roman" pitchFamily="18" charset="0"/>
            </a:rPr>
            <a:t>(2)Đánh dấu những nội dung thầy, cô nhấn mạnh</a:t>
          </a:r>
        </a:p>
        <a:p>
          <a:pPr lvl="0" algn="ctr" defTabSz="488950">
            <a:lnSpc>
              <a:spcPct val="90000"/>
            </a:lnSpc>
            <a:spcBef>
              <a:spcPct val="0"/>
            </a:spcBef>
            <a:spcAft>
              <a:spcPct val="35000"/>
            </a:spcAft>
          </a:pPr>
          <a:r>
            <a:rPr lang="en-US" sz="1100" kern="1200">
              <a:solidFill>
                <a:sysClr val="windowText" lastClr="000000"/>
              </a:solidFill>
              <a:latin typeface="Times New Roman" pitchFamily="18" charset="0"/>
              <a:ea typeface="+mn-ea"/>
              <a:cs typeface="Times New Roman" pitchFamily="18" charset="0"/>
            </a:rPr>
            <a:t>(3)Tự đặt câu hỏi và trả lời</a:t>
          </a:r>
        </a:p>
        <a:p>
          <a:pPr lvl="0" algn="ctr" defTabSz="488950">
            <a:lnSpc>
              <a:spcPct val="90000"/>
            </a:lnSpc>
            <a:spcBef>
              <a:spcPct val="0"/>
            </a:spcBef>
            <a:spcAft>
              <a:spcPct val="35000"/>
            </a:spcAft>
          </a:pPr>
          <a:r>
            <a:rPr lang="en-US" sz="1100" kern="1200">
              <a:solidFill>
                <a:sysClr val="windowText" lastClr="000000"/>
              </a:solidFill>
              <a:latin typeface="Times New Roman" pitchFamily="18" charset="0"/>
              <a:ea typeface="+mn-ea"/>
              <a:cs typeface="Times New Roman" pitchFamily="18" charset="0"/>
            </a:rPr>
            <a:t>(4) Dùng sơ đồ tóm tắt nội dung đã học</a:t>
          </a:r>
        </a:p>
        <a:p>
          <a:pPr lvl="0" algn="ctr" defTabSz="488950">
            <a:lnSpc>
              <a:spcPct val="90000"/>
            </a:lnSpc>
            <a:spcBef>
              <a:spcPct val="0"/>
            </a:spcBef>
            <a:spcAft>
              <a:spcPct val="35000"/>
            </a:spcAft>
          </a:pPr>
          <a:endParaRPr lang="en-US" sz="1100" kern="1200">
            <a:solidFill>
              <a:sysClr val="windowText" lastClr="000000"/>
            </a:solidFill>
            <a:latin typeface="Times New Roman" pitchFamily="18" charset="0"/>
            <a:ea typeface="+mn-ea"/>
            <a:cs typeface="Times New Roman" pitchFamily="18" charset="0"/>
          </a:endParaRPr>
        </a:p>
      </dsp:txBody>
      <dsp:txXfrm>
        <a:off x="3165135" y="2182374"/>
        <a:ext cx="1785811" cy="2460864"/>
      </dsp:txXfrm>
    </dsp:sp>
    <dsp:sp modelId="{0F66AB75-AED2-473B-BD5D-60C8C4EB84EA}">
      <dsp:nvSpPr>
        <dsp:cNvPr id="0" name=""/>
        <dsp:cNvSpPr/>
      </dsp:nvSpPr>
      <dsp:spPr>
        <a:xfrm>
          <a:off x="5277269" y="1107108"/>
          <a:ext cx="2435380" cy="1326130"/>
        </a:xfrm>
        <a:prstGeom prst="rect">
          <a:avLst/>
        </a:prstGeom>
        <a:solidFill>
          <a:sysClr val="window" lastClr="FFFFFF"/>
        </a:solidFill>
        <a:ln w="25400" cap="flat" cmpd="sng" algn="ctr">
          <a:solidFill>
            <a:srgbClr val="4F81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a:solidFill>
                <a:sysClr val="windowText" lastClr="000000"/>
              </a:solidFill>
              <a:latin typeface="Times New Roman" pitchFamily="18" charset="0"/>
              <a:ea typeface="+mn-ea"/>
              <a:cs typeface="Times New Roman" pitchFamily="18" charset="0"/>
            </a:rPr>
            <a:t>C.Phân</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tích</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và</a:t>
          </a:r>
          <a:r>
            <a:rPr lang="en-US" sz="1200" kern="1200" dirty="0">
              <a:solidFill>
                <a:sysClr val="windowText" lastClr="000000"/>
              </a:solidFill>
              <a:latin typeface="Times New Roman" pitchFamily="18" charset="0"/>
              <a:ea typeface="+mn-ea"/>
              <a:cs typeface="Times New Roman" pitchFamily="18" charset="0"/>
            </a:rPr>
            <a:t> </a:t>
          </a:r>
          <a:r>
            <a:rPr lang="en-US" sz="1200" kern="1200" dirty="0" err="1">
              <a:solidFill>
                <a:sysClr val="windowText" lastClr="000000"/>
              </a:solidFill>
              <a:latin typeface="Times New Roman" pitchFamily="18" charset="0"/>
              <a:ea typeface="+mn-ea"/>
              <a:cs typeface="Times New Roman" pitchFamily="18" charset="0"/>
            </a:rPr>
            <a:t>đối</a:t>
          </a:r>
          <a:r>
            <a:rPr lang="en-US" sz="12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chiếu:thiết</a:t>
          </a:r>
          <a:r>
            <a:rPr lang="en-US" sz="13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lập</a:t>
          </a:r>
          <a:r>
            <a:rPr lang="en-US" sz="13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mối</a:t>
          </a:r>
          <a:r>
            <a:rPr lang="en-US" sz="13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liên</a:t>
          </a:r>
          <a:r>
            <a:rPr lang="en-US" sz="13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hệ</a:t>
          </a:r>
          <a:r>
            <a:rPr lang="en-US" sz="13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giữa</a:t>
          </a:r>
          <a:r>
            <a:rPr lang="en-US" sz="13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các</a:t>
          </a:r>
          <a:r>
            <a:rPr lang="en-US" sz="13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trọng</a:t>
          </a:r>
          <a:r>
            <a:rPr lang="en-US" sz="13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tâm</a:t>
          </a:r>
          <a:r>
            <a:rPr lang="en-US" sz="1300" kern="1200" dirty="0">
              <a:solidFill>
                <a:sysClr val="windowText" lastClr="000000"/>
              </a:solidFill>
              <a:latin typeface="Times New Roman" pitchFamily="18" charset="0"/>
              <a:ea typeface="+mn-ea"/>
              <a:cs typeface="Times New Roman" pitchFamily="18" charset="0"/>
            </a:rPr>
            <a:t> </a:t>
          </a:r>
          <a:r>
            <a:rPr lang="en-US" sz="1300" kern="1200" dirty="0" err="1">
              <a:solidFill>
                <a:sysClr val="windowText" lastClr="000000"/>
              </a:solidFill>
              <a:latin typeface="Times New Roman" pitchFamily="18" charset="0"/>
              <a:ea typeface="+mn-ea"/>
              <a:cs typeface="Times New Roman" pitchFamily="18" charset="0"/>
            </a:rPr>
            <a:t>bài</a:t>
          </a:r>
          <a:r>
            <a:rPr lang="en-US" sz="1300" kern="1200" dirty="0">
              <a:solidFill>
                <a:sysClr val="windowText" lastClr="000000"/>
              </a:solidFill>
              <a:latin typeface="Times New Roman" pitchFamily="18" charset="0"/>
              <a:ea typeface="+mn-ea"/>
              <a:cs typeface="Times New Roman" pitchFamily="18" charset="0"/>
            </a:rPr>
            <a:t> </a:t>
          </a:r>
          <a:r>
            <a:rPr lang="en-US" sz="1400" kern="1200" dirty="0" err="1">
              <a:solidFill>
                <a:sysClr val="windowText" lastClr="000000"/>
              </a:solidFill>
              <a:latin typeface="Times New Roman" pitchFamily="18" charset="0"/>
              <a:ea typeface="+mn-ea"/>
              <a:cs typeface="Times New Roman" pitchFamily="18" charset="0"/>
            </a:rPr>
            <a:t>học</a:t>
          </a:r>
          <a:endParaRPr lang="en-US" sz="1400" kern="1200" dirty="0">
            <a:solidFill>
              <a:sysClr val="windowText" lastClr="000000"/>
            </a:solidFill>
            <a:latin typeface="Times New Roman" pitchFamily="18" charset="0"/>
            <a:ea typeface="+mn-ea"/>
            <a:cs typeface="Times New Roman" pitchFamily="18" charset="0"/>
          </a:endParaRPr>
        </a:p>
      </dsp:txBody>
      <dsp:txXfrm>
        <a:off x="5277269" y="1107108"/>
        <a:ext cx="2435380" cy="13261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150D8-FE46-4A6D-B10B-3F01FBAE5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A04E034-11FF-49C8-B67A-F307B967B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08823F2-020F-467C-9EDF-10CDF21A21CB}"/>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5" name="Footer Placeholder 4">
            <a:extLst>
              <a:ext uri="{FF2B5EF4-FFF2-40B4-BE49-F238E27FC236}">
                <a16:creationId xmlns:a16="http://schemas.microsoft.com/office/drawing/2014/main" xmlns="" id="{C507B44D-33F7-470D-B56F-5CB3B30DB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28BD39-A1A9-4900-8A60-3DD9A13F9FD9}"/>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259145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4E38B-F5DF-4936-926E-223F7ABAC0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26DCF54-2F47-423C-834A-4A13406AB5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7D3E3-AE1F-49B4-9331-569B5CE946B0}"/>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5" name="Footer Placeholder 4">
            <a:extLst>
              <a:ext uri="{FF2B5EF4-FFF2-40B4-BE49-F238E27FC236}">
                <a16:creationId xmlns:a16="http://schemas.microsoft.com/office/drawing/2014/main" xmlns="" id="{A1B97944-5D46-4F17-93DA-1D10D169A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1FD5DF-DF9B-4125-9B8A-7E35E144C7A2}"/>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396161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2714E2D-BE83-44B4-84A5-FDFFF223D1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6614FD5-D9D3-448E-B2E0-31369D41C0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15DEF6-71D9-4691-A723-0457278393C2}"/>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5" name="Footer Placeholder 4">
            <a:extLst>
              <a:ext uri="{FF2B5EF4-FFF2-40B4-BE49-F238E27FC236}">
                <a16:creationId xmlns:a16="http://schemas.microsoft.com/office/drawing/2014/main" xmlns="" id="{51F279D9-AD1D-4D73-A8D0-D7E7D376C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A39EB8-C7F2-4049-9263-0130E4ADD599}"/>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387374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FBAA7-C0AD-4998-8001-845603DCA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840C2571-2322-44BF-B1FF-68AA2511C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98E801B1-6CA2-4C0E-8D29-D2E3C5BFD122}"/>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5" name="Footer Placeholder 4">
            <a:extLst>
              <a:ext uri="{FF2B5EF4-FFF2-40B4-BE49-F238E27FC236}">
                <a16:creationId xmlns:a16="http://schemas.microsoft.com/office/drawing/2014/main" xmlns="" id="{AAAC6A86-E4D9-44AA-944B-FCAF81B5384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42F94CC-BB44-43EF-BA4E-AE49C160904C}"/>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1379452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55722-E1CE-488D-BD31-312871E710A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733FDE6-5E22-41D8-9F6A-6AE5CF1F3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4EAE4A6-FB83-4E7B-AFD9-E07B42DFDC48}"/>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5" name="Footer Placeholder 4">
            <a:extLst>
              <a:ext uri="{FF2B5EF4-FFF2-40B4-BE49-F238E27FC236}">
                <a16:creationId xmlns:a16="http://schemas.microsoft.com/office/drawing/2014/main" xmlns="" id="{7FD97477-F248-4AC1-93BD-13CEAA1B4B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76CC01B-53F8-4A7E-95BD-EC0C831D14CF}"/>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4054911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FC261-DF59-428A-8ABB-6578986B4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4273084-2094-4871-8A80-E4B223501E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CF21135-367A-4AB6-9C4B-E8E9A9F51211}"/>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5" name="Footer Placeholder 4">
            <a:extLst>
              <a:ext uri="{FF2B5EF4-FFF2-40B4-BE49-F238E27FC236}">
                <a16:creationId xmlns:a16="http://schemas.microsoft.com/office/drawing/2014/main" xmlns="" id="{79B83D0F-778F-4D10-914D-D180374204F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9EFC26E-162E-4B1E-AFFD-B150230EC885}"/>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1411640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1842A-6CC9-43F8-9DCF-8C85D5AB7DD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5AF250C-FC52-45C1-BB64-5074CEA597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9249A0EC-6621-47DF-87A2-A613A10DF5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008EB113-5E5F-431B-81D8-934595D5222F}"/>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6" name="Footer Placeholder 5">
            <a:extLst>
              <a:ext uri="{FF2B5EF4-FFF2-40B4-BE49-F238E27FC236}">
                <a16:creationId xmlns:a16="http://schemas.microsoft.com/office/drawing/2014/main" xmlns="" id="{280602F8-5A52-41B9-B922-82547120B32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1AA4BB5-E10B-43CB-9F02-F6C8617D421E}"/>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127144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2680B-1EA7-4B09-A6BE-B468C7A8051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FD7A3D2-A390-47E6-9261-9047F8DB7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8A349E-ABAF-44A2-8A11-BF4ACBE526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85DF7FE-172F-40B7-A43A-B6DE295F0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BCDF95B-D18E-4CE7-AB85-A90CAD4EC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F412590C-2293-4BC2-B04E-3B5293036C4C}"/>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8" name="Footer Placeholder 7">
            <a:extLst>
              <a:ext uri="{FF2B5EF4-FFF2-40B4-BE49-F238E27FC236}">
                <a16:creationId xmlns:a16="http://schemas.microsoft.com/office/drawing/2014/main" xmlns="" id="{E8D2C950-A4BA-413F-9E70-DB95B5879ED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46ADDAE4-50E5-477C-9906-6C817BA5B684}"/>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390815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A1ED7-F9AA-44C6-9BE2-5C75EF7FD2C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B09BEEF8-EA1E-4CF4-AB53-9EBDF8939788}"/>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4" name="Footer Placeholder 3">
            <a:extLst>
              <a:ext uri="{FF2B5EF4-FFF2-40B4-BE49-F238E27FC236}">
                <a16:creationId xmlns:a16="http://schemas.microsoft.com/office/drawing/2014/main" xmlns="" id="{B6ECFBF7-96A5-4FA9-A338-2C9F011EF11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E0D6FFA4-0E70-4537-AE2B-A52317E9D60E}"/>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9741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E0A8C72-71CA-4AF6-9C67-0A55BBEE55BC}"/>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3" name="Footer Placeholder 2">
            <a:extLst>
              <a:ext uri="{FF2B5EF4-FFF2-40B4-BE49-F238E27FC236}">
                <a16:creationId xmlns:a16="http://schemas.microsoft.com/office/drawing/2014/main" xmlns="" id="{AAB2CF96-4C01-4A2A-A05A-D43127AF5AF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E661533A-344E-4909-BF81-3F1675DCB21B}"/>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3771744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73E70A-9BD0-4C5E-AC80-0C904A725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99DAF94-CCBF-498D-8448-FBDF06D16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437AF373-ED28-4B51-BF31-A87370627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4FD04D-AAF0-4131-B478-B58F921CEF7E}"/>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6" name="Footer Placeholder 5">
            <a:extLst>
              <a:ext uri="{FF2B5EF4-FFF2-40B4-BE49-F238E27FC236}">
                <a16:creationId xmlns:a16="http://schemas.microsoft.com/office/drawing/2014/main" xmlns="" id="{162DAAB5-87FE-42DC-9A4A-F927F6A404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E066DCA-DF0E-4EC2-B16C-76FBB2FD460F}"/>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399546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88D6B-F61C-4000-B533-EEAA43E46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84AF93-E726-46E8-BE55-798C4CC79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325B54-2EE2-4642-863C-AC0A946A2DD6}"/>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5" name="Footer Placeholder 4">
            <a:extLst>
              <a:ext uri="{FF2B5EF4-FFF2-40B4-BE49-F238E27FC236}">
                <a16:creationId xmlns:a16="http://schemas.microsoft.com/office/drawing/2014/main" xmlns="" id="{DC8E76B0-BDC2-4EB0-8710-3F9D45019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4A87C4-7438-4094-B4B7-F977614EB422}"/>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517861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6CC550-6118-4950-9806-9035F023F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54D78F40-3657-43DC-AE60-05A28301B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AC42C5A0-AA9F-404E-8507-4F89215EC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D73C2C7-DF76-4F0C-8701-375B4B7DE319}"/>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6" name="Footer Placeholder 5">
            <a:extLst>
              <a:ext uri="{FF2B5EF4-FFF2-40B4-BE49-F238E27FC236}">
                <a16:creationId xmlns:a16="http://schemas.microsoft.com/office/drawing/2014/main" xmlns="" id="{FA0B9B7A-736A-4289-BAE2-818584FACD8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84711EF-8F20-4164-86E0-9D79154C28CD}"/>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1741062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987CD-06B7-45AE-A0DB-484C7AAC869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CA4CF03A-F461-4A5C-9818-605C3F289B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E6E61EB-CE51-483F-9561-AC9F7FCAE28E}"/>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5" name="Footer Placeholder 4">
            <a:extLst>
              <a:ext uri="{FF2B5EF4-FFF2-40B4-BE49-F238E27FC236}">
                <a16:creationId xmlns:a16="http://schemas.microsoft.com/office/drawing/2014/main" xmlns="" id="{FD577879-57FB-4804-880F-2C8B237A38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C65C4C7-7A80-4ABF-A19B-1506B0FE7132}"/>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298392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6D94CB6-8E8C-483A-8D6D-0DF4F1B569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2F98FBA-E23C-4ECD-B82F-FA687CF1F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5D7E8-A5A7-4850-B6F2-B4148683F2D1}"/>
              </a:ext>
            </a:extLst>
          </p:cNvPr>
          <p:cNvSpPr>
            <a:spLocks noGrp="1"/>
          </p:cNvSpPr>
          <p:nvPr>
            <p:ph type="dt" sz="half" idx="10"/>
          </p:nvPr>
        </p:nvSpPr>
        <p:spPr/>
        <p:txBody>
          <a:bodyPr/>
          <a:lstStyle/>
          <a:p>
            <a:fld id="{A4E36502-40D9-4DED-AB80-9F49960D7E40}" type="datetimeFigureOut">
              <a:rPr lang="vi-VN" smtClean="0"/>
              <a:t>15/01/2025</a:t>
            </a:fld>
            <a:endParaRPr lang="vi-VN"/>
          </a:p>
        </p:txBody>
      </p:sp>
      <p:sp>
        <p:nvSpPr>
          <p:cNvPr id="5" name="Footer Placeholder 4">
            <a:extLst>
              <a:ext uri="{FF2B5EF4-FFF2-40B4-BE49-F238E27FC236}">
                <a16:creationId xmlns:a16="http://schemas.microsoft.com/office/drawing/2014/main" xmlns="" id="{275498EE-000A-4A53-8C35-104753DF00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4CF59B9-EA01-4AA7-BE39-AB59EE359A23}"/>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1781581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12192000" cy="6876400"/>
          </a:xfrm>
          <a:prstGeom prst="frame">
            <a:avLst>
              <a:gd name="adj1" fmla="val 7929"/>
            </a:avLst>
          </a:prstGeom>
          <a:solidFill>
            <a:srgbClr val="FFFFFF"/>
          </a:solidFill>
          <a:ln>
            <a:noFill/>
          </a:ln>
        </p:spPr>
        <p:txBody>
          <a:bodyPr spcFirstLastPara="1" wrap="square" lIns="121900" tIns="121900" rIns="121900" bIns="121900" anchor="ctr" anchorCtr="0">
            <a:noAutofit/>
          </a:bodyPr>
          <a:lstStyle/>
          <a:p>
            <a:endParaRPr sz="2400"/>
          </a:p>
        </p:txBody>
      </p:sp>
      <p:sp>
        <p:nvSpPr>
          <p:cNvPr id="276" name="Google Shape;276;p11"/>
          <p:cNvSpPr/>
          <p:nvPr/>
        </p:nvSpPr>
        <p:spPr>
          <a:xfrm>
            <a:off x="-666948" y="-735873"/>
            <a:ext cx="1405600" cy="1405600"/>
          </a:xfrm>
          <a:prstGeom prst="ellipse">
            <a:avLst/>
          </a:prstGeom>
          <a:solidFill>
            <a:srgbClr val="02BDC7">
              <a:alpha val="79620"/>
            </a:srgbClr>
          </a:solidFill>
          <a:ln>
            <a:noFill/>
          </a:ln>
        </p:spPr>
        <p:txBody>
          <a:bodyPr spcFirstLastPara="1" wrap="square" lIns="121900" tIns="121900" rIns="121900" bIns="121900" anchor="ctr" anchorCtr="0">
            <a:noAutofit/>
          </a:bodyPr>
          <a:lstStyle/>
          <a:p>
            <a:endParaRPr sz="2400"/>
          </a:p>
        </p:txBody>
      </p:sp>
      <p:sp>
        <p:nvSpPr>
          <p:cNvPr id="277" name="Google Shape;277;p11"/>
          <p:cNvSpPr/>
          <p:nvPr/>
        </p:nvSpPr>
        <p:spPr>
          <a:xfrm>
            <a:off x="563800" y="-150287"/>
            <a:ext cx="531600" cy="531600"/>
          </a:xfrm>
          <a:prstGeom prst="ellipse">
            <a:avLst/>
          </a:prstGeom>
          <a:solidFill>
            <a:srgbClr val="FF9755"/>
          </a:solidFill>
          <a:ln>
            <a:noFill/>
          </a:ln>
        </p:spPr>
        <p:txBody>
          <a:bodyPr spcFirstLastPara="1" wrap="square" lIns="121900" tIns="121900" rIns="121900" bIns="121900" anchor="ctr" anchorCtr="0">
            <a:noAutofit/>
          </a:bodyPr>
          <a:lstStyle/>
          <a:p>
            <a:endParaRPr sz="2400"/>
          </a:p>
        </p:txBody>
      </p:sp>
      <p:sp>
        <p:nvSpPr>
          <p:cNvPr id="278" name="Google Shape;278;p11"/>
          <p:cNvSpPr/>
          <p:nvPr/>
        </p:nvSpPr>
        <p:spPr>
          <a:xfrm>
            <a:off x="701637" y="487327"/>
            <a:ext cx="182400" cy="182400"/>
          </a:xfrm>
          <a:prstGeom prst="ellipse">
            <a:avLst/>
          </a:prstGeom>
          <a:solidFill>
            <a:srgbClr val="02BDC7"/>
          </a:solidFill>
          <a:ln>
            <a:noFill/>
          </a:ln>
        </p:spPr>
        <p:txBody>
          <a:bodyPr spcFirstLastPara="1" wrap="square" lIns="121900" tIns="121900" rIns="121900" bIns="121900" anchor="ctr" anchorCtr="0">
            <a:noAutofit/>
          </a:bodyPr>
          <a:lstStyle/>
          <a:p>
            <a:endParaRPr sz="2400"/>
          </a:p>
        </p:txBody>
      </p:sp>
      <p:sp>
        <p:nvSpPr>
          <p:cNvPr id="279" name="Google Shape;279;p11"/>
          <p:cNvSpPr/>
          <p:nvPr/>
        </p:nvSpPr>
        <p:spPr>
          <a:xfrm>
            <a:off x="279800" y="719876"/>
            <a:ext cx="284000" cy="284000"/>
          </a:xfrm>
          <a:prstGeom prst="ellipse">
            <a:avLst/>
          </a:prstGeom>
          <a:solidFill>
            <a:srgbClr val="FC4067"/>
          </a:solidFill>
          <a:ln>
            <a:noFill/>
          </a:ln>
        </p:spPr>
        <p:txBody>
          <a:bodyPr spcFirstLastPara="1" wrap="square" lIns="121900" tIns="121900" rIns="121900" bIns="121900" anchor="ctr" anchorCtr="0">
            <a:noAutofit/>
          </a:bodyPr>
          <a:lstStyle/>
          <a:p>
            <a:endParaRPr sz="2400"/>
          </a:p>
        </p:txBody>
      </p:sp>
      <p:sp>
        <p:nvSpPr>
          <p:cNvPr id="286" name="Google Shape;286;p11"/>
          <p:cNvSpPr/>
          <p:nvPr/>
        </p:nvSpPr>
        <p:spPr>
          <a:xfrm>
            <a:off x="38593" y="836813"/>
            <a:ext cx="125200" cy="125200"/>
          </a:xfrm>
          <a:prstGeom prst="ellipse">
            <a:avLst/>
          </a:prstGeom>
          <a:solidFill>
            <a:srgbClr val="FFB600"/>
          </a:solidFill>
          <a:ln>
            <a:noFill/>
          </a:ln>
        </p:spPr>
        <p:txBody>
          <a:bodyPr spcFirstLastPara="1" wrap="square" lIns="121900" tIns="121900" rIns="121900" bIns="121900" anchor="ctr" anchorCtr="0">
            <a:noAutofit/>
          </a:bodyPr>
          <a:lstStyle/>
          <a:p>
            <a:endParaRPr sz="2400"/>
          </a:p>
        </p:txBody>
      </p:sp>
      <p:grpSp>
        <p:nvGrpSpPr>
          <p:cNvPr id="288" name="Google Shape;288;p11"/>
          <p:cNvGrpSpPr/>
          <p:nvPr/>
        </p:nvGrpSpPr>
        <p:grpSpPr>
          <a:xfrm>
            <a:off x="10856501" y="5970098"/>
            <a:ext cx="678468" cy="63828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417190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CD6502-FF2E-4722-A27A-0E7418585B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7A0E5FA-17E3-46AC-986F-E6B60D8B0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48102E-5963-4A48-93CB-E4EFDF20F436}"/>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5" name="Footer Placeholder 4">
            <a:extLst>
              <a:ext uri="{FF2B5EF4-FFF2-40B4-BE49-F238E27FC236}">
                <a16:creationId xmlns:a16="http://schemas.microsoft.com/office/drawing/2014/main" xmlns="" id="{A12EE589-C6A8-49A5-869D-0D8002D55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B6E33D-8D3C-43FA-A255-44B30A4A5DE7}"/>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287079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564920-347D-476A-98B6-CDAC146305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80D7E5-941B-4210-BAE8-B00A9DF1D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D3A8314-FEB2-4ABC-9837-3BF840DD0A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AF2530-D78D-418E-963D-D6FA1163291F}"/>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6" name="Footer Placeholder 5">
            <a:extLst>
              <a:ext uri="{FF2B5EF4-FFF2-40B4-BE49-F238E27FC236}">
                <a16:creationId xmlns:a16="http://schemas.microsoft.com/office/drawing/2014/main" xmlns="" id="{A76A4A15-0359-4CAC-AF16-B5894369D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FF4DE9-B52B-4742-A391-964D1604B8FB}"/>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79086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B5710-8B20-499B-AA0B-4A8283643D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E43F4A2-A3CF-453B-84AD-12C1D7A0D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107A120-46B0-42BD-8473-8F0267820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080583A-9DFA-40B9-B4BE-947FBCBD0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CEA8138-3008-435D-BE39-D096A00FC1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03A8A69-43D8-4E1E-BC92-6FCBE3E7CF4A}"/>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8" name="Footer Placeholder 7">
            <a:extLst>
              <a:ext uri="{FF2B5EF4-FFF2-40B4-BE49-F238E27FC236}">
                <a16:creationId xmlns:a16="http://schemas.microsoft.com/office/drawing/2014/main" xmlns="" id="{5B993BDD-DA56-4013-9E4A-292B583950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DD1862A-66EB-48AE-8024-C90D036E86BF}"/>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216568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CDB41-8959-4E6D-83E8-5041BD6BD5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13806D8-FECF-4F89-A3A2-6CFECB54C4F1}"/>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4" name="Footer Placeholder 3">
            <a:extLst>
              <a:ext uri="{FF2B5EF4-FFF2-40B4-BE49-F238E27FC236}">
                <a16:creationId xmlns:a16="http://schemas.microsoft.com/office/drawing/2014/main" xmlns="" id="{3D0E1840-1E57-4CF7-AF17-0A059476D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C97172F-1655-4FB7-9821-045180044D47}"/>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25869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811EF3-A12B-4465-A7B5-DA963EB08CE4}"/>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3" name="Footer Placeholder 2">
            <a:extLst>
              <a:ext uri="{FF2B5EF4-FFF2-40B4-BE49-F238E27FC236}">
                <a16:creationId xmlns:a16="http://schemas.microsoft.com/office/drawing/2014/main" xmlns="" id="{8FD2B460-9AAA-4992-B00B-5DA9A6FD0D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4587C03-AE2C-43F7-B736-63B5D5AE8598}"/>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129918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3CEB6-7ECE-4EF8-AD8D-28DA7C20B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18AEA00-1C2F-4F41-8930-4A24C0EDD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4F6A56E-32AB-4055-9146-7783AD5E8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2676EF6-E79B-40D8-B26A-0E3E8AA20693}"/>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6" name="Footer Placeholder 5">
            <a:extLst>
              <a:ext uri="{FF2B5EF4-FFF2-40B4-BE49-F238E27FC236}">
                <a16:creationId xmlns:a16="http://schemas.microsoft.com/office/drawing/2014/main" xmlns="" id="{A172EB2E-660E-4E5A-B161-DBA327A31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3301180-22EC-4B39-AB77-D32E0B4CA1D3}"/>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201175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8F1CF-8851-4D95-8109-7ADFCBBB2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9D0AD5-A27E-457C-9EA3-0BDCBE174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E8D5A8B-F8C4-40A9-B189-40CBDE6EF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73A72F-BF26-4E9E-84DD-7A8484CABA38}"/>
              </a:ext>
            </a:extLst>
          </p:cNvPr>
          <p:cNvSpPr>
            <a:spLocks noGrp="1"/>
          </p:cNvSpPr>
          <p:nvPr>
            <p:ph type="dt" sz="half" idx="10"/>
          </p:nvPr>
        </p:nvSpPr>
        <p:spPr/>
        <p:txBody>
          <a:bodyPr/>
          <a:lstStyle/>
          <a:p>
            <a:fld id="{FDE2B65C-7030-487D-8523-AFFCF421C655}" type="datetimeFigureOut">
              <a:rPr lang="en-US" smtClean="0"/>
              <a:t>15/01/2025</a:t>
            </a:fld>
            <a:endParaRPr lang="en-US"/>
          </a:p>
        </p:txBody>
      </p:sp>
      <p:sp>
        <p:nvSpPr>
          <p:cNvPr id="6" name="Footer Placeholder 5">
            <a:extLst>
              <a:ext uri="{FF2B5EF4-FFF2-40B4-BE49-F238E27FC236}">
                <a16:creationId xmlns:a16="http://schemas.microsoft.com/office/drawing/2014/main" xmlns="" id="{3BCDAB6B-5C14-4487-9C73-C3E3064F6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E460B9-0ED2-4AFD-BA49-58C857FC93FF}"/>
              </a:ext>
            </a:extLst>
          </p:cNvPr>
          <p:cNvSpPr>
            <a:spLocks noGrp="1"/>
          </p:cNvSpPr>
          <p:nvPr>
            <p:ph type="sldNum" sz="quarter" idx="12"/>
          </p:nvPr>
        </p:nvSpPr>
        <p:spPr/>
        <p:txBody>
          <a:bodyPr/>
          <a:lstStyle/>
          <a:p>
            <a:fld id="{843304BC-8A9E-4788-B329-0ED37765D227}" type="slidenum">
              <a:rPr lang="en-US" smtClean="0"/>
              <a:t>‹#›</a:t>
            </a:fld>
            <a:endParaRPr lang="en-US"/>
          </a:p>
        </p:txBody>
      </p:sp>
    </p:spTree>
    <p:extLst>
      <p:ext uri="{BB962C8B-B14F-4D97-AF65-F5344CB8AC3E}">
        <p14:creationId xmlns:p14="http://schemas.microsoft.com/office/powerpoint/2010/main" val="1638413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7DF6E1-E026-42C7-BCC2-659546707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301F9FF-ECBD-437B-A1FC-8BFB3C7B27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6DB3D0-96C5-4FA4-8D80-D50C72CD8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2B65C-7030-487D-8523-AFFCF421C655}" type="datetimeFigureOut">
              <a:rPr lang="en-US" smtClean="0"/>
              <a:t>15/01/2025</a:t>
            </a:fld>
            <a:endParaRPr lang="en-US"/>
          </a:p>
        </p:txBody>
      </p:sp>
      <p:sp>
        <p:nvSpPr>
          <p:cNvPr id="5" name="Footer Placeholder 4">
            <a:extLst>
              <a:ext uri="{FF2B5EF4-FFF2-40B4-BE49-F238E27FC236}">
                <a16:creationId xmlns:a16="http://schemas.microsoft.com/office/drawing/2014/main" xmlns="" id="{F3C30547-7F05-4004-A869-B6C3B727F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BFBD850-850B-436C-B6B9-09FED8D6C0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304BC-8A9E-4788-B329-0ED37765D227}" type="slidenum">
              <a:rPr lang="en-US" smtClean="0"/>
              <a:t>‹#›</a:t>
            </a:fld>
            <a:endParaRPr lang="en-US"/>
          </a:p>
        </p:txBody>
      </p:sp>
    </p:spTree>
    <p:extLst>
      <p:ext uri="{BB962C8B-B14F-4D97-AF65-F5344CB8AC3E}">
        <p14:creationId xmlns:p14="http://schemas.microsoft.com/office/powerpoint/2010/main" val="215743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28868B-E734-456E-AD8D-F1BCECACC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A7C85AA-3D3E-4176-A6B2-33F0FD49D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E0E5F7F-9FA1-4296-A1C5-ED636A723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36502-40D9-4DED-AB80-9F49960D7E40}" type="datetimeFigureOut">
              <a:rPr lang="vi-VN" smtClean="0"/>
              <a:t>15/01/2025</a:t>
            </a:fld>
            <a:endParaRPr lang="vi-VN"/>
          </a:p>
        </p:txBody>
      </p:sp>
      <p:sp>
        <p:nvSpPr>
          <p:cNvPr id="5" name="Footer Placeholder 4">
            <a:extLst>
              <a:ext uri="{FF2B5EF4-FFF2-40B4-BE49-F238E27FC236}">
                <a16:creationId xmlns:a16="http://schemas.microsoft.com/office/drawing/2014/main" xmlns="" id="{15F03613-269D-48C0-A65A-AA6498E0D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E5530C40-F2BD-48DC-A98B-98E3E43CA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7E010-47A0-42C4-BFBC-89E69F3CDF43}" type="slidenum">
              <a:rPr lang="vi-VN" smtClean="0"/>
              <a:t>‹#›</a:t>
            </a:fld>
            <a:endParaRPr lang="vi-VN"/>
          </a:p>
        </p:txBody>
      </p:sp>
    </p:spTree>
    <p:extLst>
      <p:ext uri="{BB962C8B-B14F-4D97-AF65-F5344CB8AC3E}">
        <p14:creationId xmlns:p14="http://schemas.microsoft.com/office/powerpoint/2010/main" val="438988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xmlns="" id="{D602B7AA-12B3-4D14-A04E-B11AE327C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924238E7-E272-4F57-B2AF-4950D390D2C6}"/>
              </a:ext>
            </a:extLst>
          </p:cNvPr>
          <p:cNvSpPr txBox="1"/>
          <p:nvPr/>
        </p:nvSpPr>
        <p:spPr>
          <a:xfrm>
            <a:off x="4361103" y="1086224"/>
            <a:ext cx="61976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Văn</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bản</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2</a:t>
            </a:r>
            <a:endPar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28FBF81F-70CF-48DE-BFBE-37B9FD9D413F}"/>
              </a:ext>
            </a:extLst>
          </p:cNvPr>
          <p:cNvSpPr txBox="1"/>
          <p:nvPr/>
        </p:nvSpPr>
        <p:spPr>
          <a:xfrm>
            <a:off x="1757364" y="3429000"/>
            <a:ext cx="8486774" cy="1035989"/>
          </a:xfrm>
          <a:prstGeom prst="rect">
            <a:avLst/>
          </a:prstGeom>
          <a:noFill/>
        </p:spPr>
        <p:txBody>
          <a:bodyPr wrap="square">
            <a:spAutoFit/>
          </a:bodyPr>
          <a:lstStyle/>
          <a:p>
            <a:pPr algn="ctr">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GHI CHÉP ĐỂ NẮM CHẮC NỘI DUNG BÀI HỌC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 Gia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(You Jia Hui)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813465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85F088-F3B4-4FFB-BE50-79D562E8FCF4}"/>
              </a:ext>
            </a:extLst>
          </p:cNvPr>
          <p:cNvSpPr txBox="1"/>
          <p:nvPr/>
        </p:nvSpPr>
        <p:spPr>
          <a:xfrm>
            <a:off x="1518046" y="373114"/>
            <a:ext cx="7154465" cy="523220"/>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loại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phương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thức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biểu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đạt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chính</a:t>
            </a:r>
            <a:endParaRPr lang="en-US" sz="2800" dirty="0"/>
          </a:p>
        </p:txBody>
      </p:sp>
      <p:sp>
        <p:nvSpPr>
          <p:cNvPr id="3" name="Hình chữ nhật: Góc Tròn 5">
            <a:extLst>
              <a:ext uri="{FF2B5EF4-FFF2-40B4-BE49-F238E27FC236}">
                <a16:creationId xmlns:a16="http://schemas.microsoft.com/office/drawing/2014/main" xmlns="" id="{2B04954E-52E9-4E2E-AB1F-68D450746392}"/>
              </a:ext>
            </a:extLst>
          </p:cNvPr>
          <p:cNvSpPr/>
          <p:nvPr/>
        </p:nvSpPr>
        <p:spPr>
          <a:xfrm>
            <a:off x="551371" y="240748"/>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3</a:t>
            </a:r>
          </a:p>
        </p:txBody>
      </p:sp>
      <p:grpSp>
        <p:nvGrpSpPr>
          <p:cNvPr id="10" name="Group 9">
            <a:extLst>
              <a:ext uri="{FF2B5EF4-FFF2-40B4-BE49-F238E27FC236}">
                <a16:creationId xmlns:a16="http://schemas.microsoft.com/office/drawing/2014/main" xmlns="" id="{F6901B7E-27E6-4906-91B4-3060668C51DF}"/>
              </a:ext>
            </a:extLst>
          </p:cNvPr>
          <p:cNvGrpSpPr/>
          <p:nvPr/>
        </p:nvGrpSpPr>
        <p:grpSpPr bwMode="auto">
          <a:xfrm>
            <a:off x="4100746" y="1385207"/>
            <a:ext cx="3127369" cy="4325938"/>
            <a:chOff x="457200" y="1239996"/>
            <a:chExt cx="2177144" cy="2804886"/>
          </a:xfrm>
        </p:grpSpPr>
        <p:sp>
          <p:nvSpPr>
            <p:cNvPr id="11" name="Rectangle 10">
              <a:extLst>
                <a:ext uri="{FF2B5EF4-FFF2-40B4-BE49-F238E27FC236}">
                  <a16:creationId xmlns:a16="http://schemas.microsoft.com/office/drawing/2014/main" xmlns="" id="{D9C64DD8-BFEC-4554-8BBB-DB92D5EA768C}"/>
                </a:ext>
              </a:extLst>
            </p:cNvPr>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xmlns="" id="{A921567F-F1DD-4965-BA14-E74F05F67B49}"/>
                </a:ext>
              </a:extLst>
            </p:cNvPr>
            <p:cNvSpPr/>
            <p:nvPr/>
          </p:nvSpPr>
          <p:spPr>
            <a:xfrm>
              <a:off x="536316" y="1341008"/>
              <a:ext cx="2018913" cy="2601059"/>
            </a:xfrm>
            <a:prstGeom prst="rect">
              <a:avLst/>
            </a:prstGeom>
            <a:noFill/>
            <a:ln w="19050" cap="flat" cmpd="sng" algn="ctr">
              <a:solidFill>
                <a:srgbClr val="7AAC54">
                  <a:lumMod val="60000"/>
                  <a:lumOff val="40000"/>
                </a:srgbClr>
              </a:solidFill>
              <a:prstDash val="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xmlns="" id="{A5C4E58B-4ECC-45DA-975F-CF305FB8B1D5}"/>
              </a:ext>
            </a:extLst>
          </p:cNvPr>
          <p:cNvGrpSpPr/>
          <p:nvPr/>
        </p:nvGrpSpPr>
        <p:grpSpPr bwMode="auto">
          <a:xfrm flipV="1">
            <a:off x="4018518" y="1382656"/>
            <a:ext cx="2101850" cy="738188"/>
            <a:chOff x="4763053" y="2429435"/>
            <a:chExt cx="2840865" cy="833718"/>
          </a:xfrm>
        </p:grpSpPr>
        <p:sp>
          <p:nvSpPr>
            <p:cNvPr id="14" name="Freeform 8">
              <a:extLst>
                <a:ext uri="{FF2B5EF4-FFF2-40B4-BE49-F238E27FC236}">
                  <a16:creationId xmlns:a16="http://schemas.microsoft.com/office/drawing/2014/main" xmlns="" id="{0590DDAB-993D-4A8E-A80A-0B9DCC574D60}"/>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1" fmla="*/ 7314 w 1213103"/>
                <a:gd name="connsiteY0-2" fmla="*/ 0 h 404774"/>
                <a:gd name="connsiteX1-3" fmla="*/ 1010716 w 1213103"/>
                <a:gd name="connsiteY1-4" fmla="*/ 0 h 404774"/>
                <a:gd name="connsiteX2-5" fmla="*/ 1213103 w 1213103"/>
                <a:gd name="connsiteY2-6" fmla="*/ 202387 h 404774"/>
                <a:gd name="connsiteX3-7" fmla="*/ 1010716 w 1213103"/>
                <a:gd name="connsiteY3-8" fmla="*/ 404774 h 404774"/>
                <a:gd name="connsiteX4-9" fmla="*/ 7314 w 1213103"/>
                <a:gd name="connsiteY4-10" fmla="*/ 404774 h 404774"/>
                <a:gd name="connsiteX5-11" fmla="*/ 0 w 1213103"/>
                <a:gd name="connsiteY5-12" fmla="*/ 131673 h 404774"/>
                <a:gd name="connsiteX6" fmla="*/ 7314 w 1213103"/>
                <a:gd name="connsiteY6" fmla="*/ 0 h 404774"/>
                <a:gd name="connsiteX0-13" fmla="*/ 89610 w 1295399"/>
                <a:gd name="connsiteY0-14" fmla="*/ 0 h 404774"/>
                <a:gd name="connsiteX1-15" fmla="*/ 1093012 w 1295399"/>
                <a:gd name="connsiteY1-16" fmla="*/ 0 h 404774"/>
                <a:gd name="connsiteX2-17" fmla="*/ 1295399 w 1295399"/>
                <a:gd name="connsiteY2-18" fmla="*/ 202387 h 404774"/>
                <a:gd name="connsiteX3-19" fmla="*/ 1093012 w 1295399"/>
                <a:gd name="connsiteY3-20" fmla="*/ 404774 h 404774"/>
                <a:gd name="connsiteX4-21" fmla="*/ 89610 w 1295399"/>
                <a:gd name="connsiteY4-22" fmla="*/ 404774 h 404774"/>
                <a:gd name="connsiteX5-23" fmla="*/ 0 w 1295399"/>
                <a:gd name="connsiteY5-24" fmla="*/ 99974 h 404774"/>
                <a:gd name="connsiteX6-25" fmla="*/ 89610 w 1295399"/>
                <a:gd name="connsiteY6-26" fmla="*/ 0 h 404774"/>
                <a:gd name="connsiteX0-27" fmla="*/ 89610 w 1295399"/>
                <a:gd name="connsiteY0-28" fmla="*/ 0 h 404774"/>
                <a:gd name="connsiteX1-29" fmla="*/ 1093012 w 1295399"/>
                <a:gd name="connsiteY1-30" fmla="*/ 0 h 404774"/>
                <a:gd name="connsiteX2-31" fmla="*/ 1295399 w 1295399"/>
                <a:gd name="connsiteY2-32" fmla="*/ 202387 h 404774"/>
                <a:gd name="connsiteX3-33" fmla="*/ 1093012 w 1295399"/>
                <a:gd name="connsiteY3-34" fmla="*/ 404774 h 404774"/>
                <a:gd name="connsiteX4-35" fmla="*/ 89610 w 1295399"/>
                <a:gd name="connsiteY4-36" fmla="*/ 404774 h 404774"/>
                <a:gd name="connsiteX5-37" fmla="*/ 60350 w 1295399"/>
                <a:gd name="connsiteY5-38" fmla="*/ 299923 h 404774"/>
                <a:gd name="connsiteX6-39" fmla="*/ 0 w 1295399"/>
                <a:gd name="connsiteY6-40" fmla="*/ 99974 h 404774"/>
                <a:gd name="connsiteX7" fmla="*/ 89610 w 1295399"/>
                <a:gd name="connsiteY7" fmla="*/ 0 h 404774"/>
                <a:gd name="connsiteX0-41" fmla="*/ 89610 w 1295399"/>
                <a:gd name="connsiteY0-42" fmla="*/ 0 h 480974"/>
                <a:gd name="connsiteX1-43" fmla="*/ 1093012 w 1295399"/>
                <a:gd name="connsiteY1-44" fmla="*/ 0 h 480974"/>
                <a:gd name="connsiteX2-45" fmla="*/ 1295399 w 1295399"/>
                <a:gd name="connsiteY2-46" fmla="*/ 202387 h 480974"/>
                <a:gd name="connsiteX3-47" fmla="*/ 1093012 w 1295399"/>
                <a:gd name="connsiteY3-48" fmla="*/ 404774 h 480974"/>
                <a:gd name="connsiteX4-49" fmla="*/ 89610 w 1295399"/>
                <a:gd name="connsiteY4-50" fmla="*/ 404774 h 480974"/>
                <a:gd name="connsiteX5-51" fmla="*/ 0 w 1295399"/>
                <a:gd name="connsiteY5-52" fmla="*/ 480974 h 480974"/>
                <a:gd name="connsiteX6-53" fmla="*/ 0 w 1295399"/>
                <a:gd name="connsiteY6-54" fmla="*/ 99974 h 480974"/>
                <a:gd name="connsiteX7-55" fmla="*/ 89610 w 1295399"/>
                <a:gd name="connsiteY7-56" fmla="*/ 0 h 480974"/>
                <a:gd name="connsiteX0-57" fmla="*/ 89610 w 1295399"/>
                <a:gd name="connsiteY0-58" fmla="*/ 0 h 480974"/>
                <a:gd name="connsiteX1-59" fmla="*/ 1093012 w 1295399"/>
                <a:gd name="connsiteY1-60" fmla="*/ 0 h 480974"/>
                <a:gd name="connsiteX2-61" fmla="*/ 1295399 w 1295399"/>
                <a:gd name="connsiteY2-62" fmla="*/ 202387 h 480974"/>
                <a:gd name="connsiteX3-63" fmla="*/ 1093012 w 1295399"/>
                <a:gd name="connsiteY3-64" fmla="*/ 404774 h 480974"/>
                <a:gd name="connsiteX4-65" fmla="*/ 89610 w 1295399"/>
                <a:gd name="connsiteY4-66" fmla="*/ 404774 h 480974"/>
                <a:gd name="connsiteX5-67" fmla="*/ 0 w 1295399"/>
                <a:gd name="connsiteY5-68" fmla="*/ 480974 h 480974"/>
                <a:gd name="connsiteX6-69" fmla="*/ 0 w 1295399"/>
                <a:gd name="connsiteY6-70" fmla="*/ 99974 h 480974"/>
                <a:gd name="connsiteX7-71" fmla="*/ 89610 w 1295399"/>
                <a:gd name="connsiteY7-72" fmla="*/ 0 h 480974"/>
                <a:gd name="connsiteX0-73" fmla="*/ 89610 w 1295399"/>
                <a:gd name="connsiteY0-74" fmla="*/ 0 h 480974"/>
                <a:gd name="connsiteX1-75" fmla="*/ 1093012 w 1295399"/>
                <a:gd name="connsiteY1-76" fmla="*/ 0 h 480974"/>
                <a:gd name="connsiteX2-77" fmla="*/ 1295399 w 1295399"/>
                <a:gd name="connsiteY2-78" fmla="*/ 202387 h 480974"/>
                <a:gd name="connsiteX3-79" fmla="*/ 1093012 w 1295399"/>
                <a:gd name="connsiteY3-80" fmla="*/ 404774 h 480974"/>
                <a:gd name="connsiteX4-81" fmla="*/ 89610 w 1295399"/>
                <a:gd name="connsiteY4-82" fmla="*/ 404774 h 480974"/>
                <a:gd name="connsiteX5-83" fmla="*/ 0 w 1295399"/>
                <a:gd name="connsiteY5-84" fmla="*/ 480974 h 480974"/>
                <a:gd name="connsiteX6-85" fmla="*/ 0 w 1295399"/>
                <a:gd name="connsiteY6-86" fmla="*/ 99974 h 480974"/>
                <a:gd name="connsiteX7-87" fmla="*/ 89610 w 1295399"/>
                <a:gd name="connsiteY7-88" fmla="*/ 0 h 480974"/>
                <a:gd name="connsiteX0-89" fmla="*/ 89610 w 1295399"/>
                <a:gd name="connsiteY0-90" fmla="*/ 0 h 480974"/>
                <a:gd name="connsiteX1-91" fmla="*/ 1093012 w 1295399"/>
                <a:gd name="connsiteY1-92" fmla="*/ 0 h 480974"/>
                <a:gd name="connsiteX2-93" fmla="*/ 1295399 w 1295399"/>
                <a:gd name="connsiteY2-94" fmla="*/ 202387 h 480974"/>
                <a:gd name="connsiteX3-95" fmla="*/ 1093012 w 1295399"/>
                <a:gd name="connsiteY3-96" fmla="*/ 404774 h 480974"/>
                <a:gd name="connsiteX4-97" fmla="*/ 89610 w 1295399"/>
                <a:gd name="connsiteY4-98" fmla="*/ 404774 h 480974"/>
                <a:gd name="connsiteX5-99" fmla="*/ 0 w 1295399"/>
                <a:gd name="connsiteY5-100" fmla="*/ 480974 h 480974"/>
                <a:gd name="connsiteX6-101" fmla="*/ 0 w 1295399"/>
                <a:gd name="connsiteY6-102" fmla="*/ 99974 h 480974"/>
                <a:gd name="connsiteX7-103" fmla="*/ 89610 w 1295399"/>
                <a:gd name="connsiteY7-104" fmla="*/ 0 h 480974"/>
                <a:gd name="connsiteX0-105" fmla="*/ 104497 w 1310286"/>
                <a:gd name="connsiteY0-106" fmla="*/ 0 h 480974"/>
                <a:gd name="connsiteX1-107" fmla="*/ 1107899 w 1310286"/>
                <a:gd name="connsiteY1-108" fmla="*/ 0 h 480974"/>
                <a:gd name="connsiteX2-109" fmla="*/ 1310286 w 1310286"/>
                <a:gd name="connsiteY2-110" fmla="*/ 202387 h 480974"/>
                <a:gd name="connsiteX3-111" fmla="*/ 1107899 w 1310286"/>
                <a:gd name="connsiteY3-112" fmla="*/ 404774 h 480974"/>
                <a:gd name="connsiteX4-113" fmla="*/ 104497 w 1310286"/>
                <a:gd name="connsiteY4-114" fmla="*/ 404774 h 480974"/>
                <a:gd name="connsiteX5-115" fmla="*/ 14887 w 1310286"/>
                <a:gd name="connsiteY5-116" fmla="*/ 480974 h 480974"/>
                <a:gd name="connsiteX6-117" fmla="*/ 14887 w 1310286"/>
                <a:gd name="connsiteY6-118" fmla="*/ 99974 h 480974"/>
                <a:gd name="connsiteX7-119" fmla="*/ 104497 w 1310286"/>
                <a:gd name="connsiteY7-120" fmla="*/ 0 h 480974"/>
                <a:gd name="connsiteX0-121" fmla="*/ 104497 w 1310286"/>
                <a:gd name="connsiteY0-122" fmla="*/ 0 h 480974"/>
                <a:gd name="connsiteX1-123" fmla="*/ 1107899 w 1310286"/>
                <a:gd name="connsiteY1-124" fmla="*/ 0 h 480974"/>
                <a:gd name="connsiteX2-125" fmla="*/ 1310286 w 1310286"/>
                <a:gd name="connsiteY2-126" fmla="*/ 202387 h 480974"/>
                <a:gd name="connsiteX3-127" fmla="*/ 1107899 w 1310286"/>
                <a:gd name="connsiteY3-128" fmla="*/ 404774 h 480974"/>
                <a:gd name="connsiteX4-129" fmla="*/ 104497 w 1310286"/>
                <a:gd name="connsiteY4-130" fmla="*/ 404774 h 480974"/>
                <a:gd name="connsiteX5-131" fmla="*/ 14887 w 1310286"/>
                <a:gd name="connsiteY5-132" fmla="*/ 480974 h 480974"/>
                <a:gd name="connsiteX6-133" fmla="*/ 14887 w 1310286"/>
                <a:gd name="connsiteY6-134" fmla="*/ 99974 h 480974"/>
                <a:gd name="connsiteX7-135" fmla="*/ 104497 w 1310286"/>
                <a:gd name="connsiteY7-136" fmla="*/ 0 h 480974"/>
                <a:gd name="connsiteX0-137" fmla="*/ 89610 w 1295399"/>
                <a:gd name="connsiteY0-138" fmla="*/ 0 h 480974"/>
                <a:gd name="connsiteX1-139" fmla="*/ 1093012 w 1295399"/>
                <a:gd name="connsiteY1-140" fmla="*/ 0 h 480974"/>
                <a:gd name="connsiteX2-141" fmla="*/ 1295399 w 1295399"/>
                <a:gd name="connsiteY2-142" fmla="*/ 202387 h 480974"/>
                <a:gd name="connsiteX3-143" fmla="*/ 1093012 w 1295399"/>
                <a:gd name="connsiteY3-144" fmla="*/ 404774 h 480974"/>
                <a:gd name="connsiteX4-145" fmla="*/ 89610 w 1295399"/>
                <a:gd name="connsiteY4-146" fmla="*/ 404774 h 480974"/>
                <a:gd name="connsiteX5-147" fmla="*/ 0 w 1295399"/>
                <a:gd name="connsiteY5-148" fmla="*/ 480974 h 480974"/>
                <a:gd name="connsiteX6-149" fmla="*/ 0 w 1295399"/>
                <a:gd name="connsiteY6-150" fmla="*/ 99974 h 480974"/>
                <a:gd name="connsiteX7-151" fmla="*/ 89610 w 1295399"/>
                <a:gd name="connsiteY7-152" fmla="*/ 0 h 480974"/>
                <a:gd name="connsiteX0-153" fmla="*/ 89610 w 1295399"/>
                <a:gd name="connsiteY0-154" fmla="*/ 0 h 480974"/>
                <a:gd name="connsiteX1-155" fmla="*/ 1093012 w 1295399"/>
                <a:gd name="connsiteY1-156" fmla="*/ 0 h 480974"/>
                <a:gd name="connsiteX2-157" fmla="*/ 1295399 w 1295399"/>
                <a:gd name="connsiteY2-158" fmla="*/ 202387 h 480974"/>
                <a:gd name="connsiteX3-159" fmla="*/ 1093012 w 1295399"/>
                <a:gd name="connsiteY3-160" fmla="*/ 404774 h 480974"/>
                <a:gd name="connsiteX4-161" fmla="*/ 89610 w 1295399"/>
                <a:gd name="connsiteY4-162" fmla="*/ 404774 h 480974"/>
                <a:gd name="connsiteX5-163" fmla="*/ 0 w 1295399"/>
                <a:gd name="connsiteY5-164" fmla="*/ 480974 h 480974"/>
                <a:gd name="connsiteX6-165" fmla="*/ 0 w 1295399"/>
                <a:gd name="connsiteY6-166" fmla="*/ 99974 h 480974"/>
                <a:gd name="connsiteX7-167" fmla="*/ 89610 w 1295399"/>
                <a:gd name="connsiteY7-168" fmla="*/ 0 h 480974"/>
                <a:gd name="connsiteX0-169" fmla="*/ 89610 w 1295399"/>
                <a:gd name="connsiteY0-170" fmla="*/ 0 h 480974"/>
                <a:gd name="connsiteX1-171" fmla="*/ 1093012 w 1295399"/>
                <a:gd name="connsiteY1-172" fmla="*/ 0 h 480974"/>
                <a:gd name="connsiteX2-173" fmla="*/ 1295399 w 1295399"/>
                <a:gd name="connsiteY2-174" fmla="*/ 202387 h 480974"/>
                <a:gd name="connsiteX3-175" fmla="*/ 1093012 w 1295399"/>
                <a:gd name="connsiteY3-176" fmla="*/ 404774 h 480974"/>
                <a:gd name="connsiteX4-177" fmla="*/ 89610 w 1295399"/>
                <a:gd name="connsiteY4-178" fmla="*/ 404774 h 480974"/>
                <a:gd name="connsiteX5-179" fmla="*/ 0 w 1295399"/>
                <a:gd name="connsiteY5-180" fmla="*/ 480974 h 480974"/>
                <a:gd name="connsiteX6-181" fmla="*/ 0 w 1295399"/>
                <a:gd name="connsiteY6-182" fmla="*/ 99974 h 480974"/>
                <a:gd name="connsiteX7-183" fmla="*/ 89610 w 1295399"/>
                <a:gd name="connsiteY7-184" fmla="*/ 0 h 480974"/>
                <a:gd name="connsiteX0-185" fmla="*/ 89610 w 1295399"/>
                <a:gd name="connsiteY0-186" fmla="*/ 0 h 480974"/>
                <a:gd name="connsiteX1-187" fmla="*/ 1093012 w 1295399"/>
                <a:gd name="connsiteY1-188" fmla="*/ 0 h 480974"/>
                <a:gd name="connsiteX2-189" fmla="*/ 1295399 w 1295399"/>
                <a:gd name="connsiteY2-190" fmla="*/ 202387 h 480974"/>
                <a:gd name="connsiteX3-191" fmla="*/ 1093012 w 1295399"/>
                <a:gd name="connsiteY3-192" fmla="*/ 404774 h 480974"/>
                <a:gd name="connsiteX4-193" fmla="*/ 89610 w 1295399"/>
                <a:gd name="connsiteY4-194" fmla="*/ 404774 h 480974"/>
                <a:gd name="connsiteX5-195" fmla="*/ 0 w 1295399"/>
                <a:gd name="connsiteY5-196" fmla="*/ 480974 h 480974"/>
                <a:gd name="connsiteX6-197" fmla="*/ 0 w 1295399"/>
                <a:gd name="connsiteY6-198" fmla="*/ 99974 h 480974"/>
                <a:gd name="connsiteX7-199" fmla="*/ 89610 w 1295399"/>
                <a:gd name="connsiteY7-200" fmla="*/ 0 h 480974"/>
                <a:gd name="connsiteX0-201" fmla="*/ 89610 w 1295399"/>
                <a:gd name="connsiteY0-202" fmla="*/ 2367 h 483341"/>
                <a:gd name="connsiteX1-203" fmla="*/ 1093012 w 1295399"/>
                <a:gd name="connsiteY1-204" fmla="*/ 2367 h 483341"/>
                <a:gd name="connsiteX2-205" fmla="*/ 1295399 w 1295399"/>
                <a:gd name="connsiteY2-206" fmla="*/ 204754 h 483341"/>
                <a:gd name="connsiteX3-207" fmla="*/ 1093012 w 1295399"/>
                <a:gd name="connsiteY3-208" fmla="*/ 407141 h 483341"/>
                <a:gd name="connsiteX4-209" fmla="*/ 89610 w 1295399"/>
                <a:gd name="connsiteY4-210" fmla="*/ 407141 h 483341"/>
                <a:gd name="connsiteX5-211" fmla="*/ 0 w 1295399"/>
                <a:gd name="connsiteY5-212" fmla="*/ 483341 h 483341"/>
                <a:gd name="connsiteX6-213" fmla="*/ 0 w 1295399"/>
                <a:gd name="connsiteY6-214" fmla="*/ 102341 h 483341"/>
                <a:gd name="connsiteX7-215" fmla="*/ 89610 w 1295399"/>
                <a:gd name="connsiteY7-216" fmla="*/ 2367 h 483341"/>
                <a:gd name="connsiteX0-217" fmla="*/ 103929 w 1309718"/>
                <a:gd name="connsiteY0-218" fmla="*/ 2367 h 483341"/>
                <a:gd name="connsiteX1-219" fmla="*/ 1107331 w 1309718"/>
                <a:gd name="connsiteY1-220" fmla="*/ 2367 h 483341"/>
                <a:gd name="connsiteX2-221" fmla="*/ 1309718 w 1309718"/>
                <a:gd name="connsiteY2-222" fmla="*/ 204754 h 483341"/>
                <a:gd name="connsiteX3-223" fmla="*/ 1107331 w 1309718"/>
                <a:gd name="connsiteY3-224" fmla="*/ 407141 h 483341"/>
                <a:gd name="connsiteX4-225" fmla="*/ 103929 w 1309718"/>
                <a:gd name="connsiteY4-226" fmla="*/ 407141 h 483341"/>
                <a:gd name="connsiteX5-227" fmla="*/ 14319 w 1309718"/>
                <a:gd name="connsiteY5-228" fmla="*/ 483341 h 483341"/>
                <a:gd name="connsiteX6-229" fmla="*/ 14319 w 1309718"/>
                <a:gd name="connsiteY6-230" fmla="*/ 102341 h 483341"/>
                <a:gd name="connsiteX7-231" fmla="*/ 103929 w 1309718"/>
                <a:gd name="connsiteY7-232" fmla="*/ 2367 h 483341"/>
                <a:gd name="connsiteX0-233" fmla="*/ 103929 w 1309718"/>
                <a:gd name="connsiteY0-234" fmla="*/ 2367 h 483341"/>
                <a:gd name="connsiteX1-235" fmla="*/ 1107331 w 1309718"/>
                <a:gd name="connsiteY1-236" fmla="*/ 2367 h 483341"/>
                <a:gd name="connsiteX2-237" fmla="*/ 1309718 w 1309718"/>
                <a:gd name="connsiteY2-238" fmla="*/ 204754 h 483341"/>
                <a:gd name="connsiteX3-239" fmla="*/ 1107331 w 1309718"/>
                <a:gd name="connsiteY3-240" fmla="*/ 407141 h 483341"/>
                <a:gd name="connsiteX4-241" fmla="*/ 103929 w 1309718"/>
                <a:gd name="connsiteY4-242" fmla="*/ 407141 h 483341"/>
                <a:gd name="connsiteX5-243" fmla="*/ 14319 w 1309718"/>
                <a:gd name="connsiteY5-244" fmla="*/ 483341 h 483341"/>
                <a:gd name="connsiteX6-245" fmla="*/ 14319 w 1309718"/>
                <a:gd name="connsiteY6-246" fmla="*/ 102341 h 483341"/>
                <a:gd name="connsiteX7-247" fmla="*/ 103929 w 1309718"/>
                <a:gd name="connsiteY7-248" fmla="*/ 2367 h 483341"/>
                <a:gd name="connsiteX0-249" fmla="*/ 103929 w 1309718"/>
                <a:gd name="connsiteY0-250" fmla="*/ 2367 h 483341"/>
                <a:gd name="connsiteX1-251" fmla="*/ 1107331 w 1309718"/>
                <a:gd name="connsiteY1-252" fmla="*/ 2367 h 483341"/>
                <a:gd name="connsiteX2-253" fmla="*/ 1309718 w 1309718"/>
                <a:gd name="connsiteY2-254" fmla="*/ 204754 h 483341"/>
                <a:gd name="connsiteX3-255" fmla="*/ 1107331 w 1309718"/>
                <a:gd name="connsiteY3-256" fmla="*/ 407141 h 483341"/>
                <a:gd name="connsiteX4-257" fmla="*/ 103929 w 1309718"/>
                <a:gd name="connsiteY4-258" fmla="*/ 407141 h 483341"/>
                <a:gd name="connsiteX5-259" fmla="*/ 14319 w 1309718"/>
                <a:gd name="connsiteY5-260" fmla="*/ 483341 h 483341"/>
                <a:gd name="connsiteX6-261" fmla="*/ 14319 w 1309718"/>
                <a:gd name="connsiteY6-262" fmla="*/ 102341 h 483341"/>
                <a:gd name="connsiteX7-263" fmla="*/ 103929 w 1309718"/>
                <a:gd name="connsiteY7-264" fmla="*/ 2367 h 483341"/>
                <a:gd name="connsiteX0-265" fmla="*/ 103929 w 1309718"/>
                <a:gd name="connsiteY0-266" fmla="*/ 2367 h 483341"/>
                <a:gd name="connsiteX1-267" fmla="*/ 1107331 w 1309718"/>
                <a:gd name="connsiteY1-268" fmla="*/ 2367 h 483341"/>
                <a:gd name="connsiteX2-269" fmla="*/ 1309718 w 1309718"/>
                <a:gd name="connsiteY2-270" fmla="*/ 204754 h 483341"/>
                <a:gd name="connsiteX3-271" fmla="*/ 1107331 w 1309718"/>
                <a:gd name="connsiteY3-272" fmla="*/ 407141 h 483341"/>
                <a:gd name="connsiteX4-273" fmla="*/ 103929 w 1309718"/>
                <a:gd name="connsiteY4-274" fmla="*/ 407141 h 483341"/>
                <a:gd name="connsiteX5-275" fmla="*/ 14319 w 1309718"/>
                <a:gd name="connsiteY5-276" fmla="*/ 483341 h 483341"/>
                <a:gd name="connsiteX6-277" fmla="*/ 14319 w 1309718"/>
                <a:gd name="connsiteY6-278" fmla="*/ 102341 h 483341"/>
                <a:gd name="connsiteX7-279" fmla="*/ 103929 w 1309718"/>
                <a:gd name="connsiteY7-280" fmla="*/ 2367 h 483341"/>
                <a:gd name="connsiteX0-281" fmla="*/ 140419 w 1309718"/>
                <a:gd name="connsiteY0-282" fmla="*/ 2549 h 480974"/>
                <a:gd name="connsiteX1-283" fmla="*/ 1107331 w 1309718"/>
                <a:gd name="connsiteY1-284" fmla="*/ 0 h 480974"/>
                <a:gd name="connsiteX2-285" fmla="*/ 1309718 w 1309718"/>
                <a:gd name="connsiteY2-286" fmla="*/ 202387 h 480974"/>
                <a:gd name="connsiteX3-287" fmla="*/ 1107331 w 1309718"/>
                <a:gd name="connsiteY3-288" fmla="*/ 404774 h 480974"/>
                <a:gd name="connsiteX4-289" fmla="*/ 103929 w 1309718"/>
                <a:gd name="connsiteY4-290" fmla="*/ 404774 h 480974"/>
                <a:gd name="connsiteX5-291" fmla="*/ 14319 w 1309718"/>
                <a:gd name="connsiteY5-292" fmla="*/ 480974 h 480974"/>
                <a:gd name="connsiteX6-293" fmla="*/ 14319 w 1309718"/>
                <a:gd name="connsiteY6-294" fmla="*/ 99974 h 480974"/>
                <a:gd name="connsiteX7-295" fmla="*/ 140419 w 1309718"/>
                <a:gd name="connsiteY7-296" fmla="*/ 2549 h 480974"/>
                <a:gd name="connsiteX0-297" fmla="*/ 140419 w 1309718"/>
                <a:gd name="connsiteY0-298" fmla="*/ 2549 h 480974"/>
                <a:gd name="connsiteX1-299" fmla="*/ 1107331 w 1309718"/>
                <a:gd name="connsiteY1-300" fmla="*/ 0 h 480974"/>
                <a:gd name="connsiteX2-301" fmla="*/ 1309718 w 1309718"/>
                <a:gd name="connsiteY2-302" fmla="*/ 202387 h 480974"/>
                <a:gd name="connsiteX3-303" fmla="*/ 1107331 w 1309718"/>
                <a:gd name="connsiteY3-304" fmla="*/ 404774 h 480974"/>
                <a:gd name="connsiteX4-305" fmla="*/ 137051 w 1309718"/>
                <a:gd name="connsiteY4-306" fmla="*/ 410439 h 480974"/>
                <a:gd name="connsiteX5-307" fmla="*/ 14319 w 1309718"/>
                <a:gd name="connsiteY5-308" fmla="*/ 480974 h 480974"/>
                <a:gd name="connsiteX6-309" fmla="*/ 14319 w 1309718"/>
                <a:gd name="connsiteY6-310" fmla="*/ 99974 h 480974"/>
                <a:gd name="connsiteX7-311" fmla="*/ 140419 w 1309718"/>
                <a:gd name="connsiteY7-312" fmla="*/ 2549 h 480974"/>
                <a:gd name="connsiteX0-313" fmla="*/ 140419 w 1309718"/>
                <a:gd name="connsiteY0-314" fmla="*/ 2549 h 480974"/>
                <a:gd name="connsiteX1-315" fmla="*/ 1107331 w 1309718"/>
                <a:gd name="connsiteY1-316" fmla="*/ 0 h 480974"/>
                <a:gd name="connsiteX2-317" fmla="*/ 1309718 w 1309718"/>
                <a:gd name="connsiteY2-318" fmla="*/ 202387 h 480974"/>
                <a:gd name="connsiteX3-319" fmla="*/ 1107331 w 1309718"/>
                <a:gd name="connsiteY3-320" fmla="*/ 404774 h 480974"/>
                <a:gd name="connsiteX4-321" fmla="*/ 137051 w 1309718"/>
                <a:gd name="connsiteY4-322" fmla="*/ 410439 h 480974"/>
                <a:gd name="connsiteX5-323" fmla="*/ 14319 w 1309718"/>
                <a:gd name="connsiteY5-324" fmla="*/ 480974 h 480974"/>
                <a:gd name="connsiteX6-325" fmla="*/ 14319 w 1309718"/>
                <a:gd name="connsiteY6-326" fmla="*/ 99974 h 480974"/>
                <a:gd name="connsiteX7-327" fmla="*/ 140419 w 1309718"/>
                <a:gd name="connsiteY7-328" fmla="*/ 2549 h 480974"/>
                <a:gd name="connsiteX0-329" fmla="*/ 140419 w 1309718"/>
                <a:gd name="connsiteY0-330" fmla="*/ 2549 h 480974"/>
                <a:gd name="connsiteX1-331" fmla="*/ 1107331 w 1309718"/>
                <a:gd name="connsiteY1-332" fmla="*/ 0 h 480974"/>
                <a:gd name="connsiteX2-333" fmla="*/ 1309718 w 1309718"/>
                <a:gd name="connsiteY2-334" fmla="*/ 202387 h 480974"/>
                <a:gd name="connsiteX3-335" fmla="*/ 1107331 w 1309718"/>
                <a:gd name="connsiteY3-336" fmla="*/ 404774 h 480974"/>
                <a:gd name="connsiteX4-337" fmla="*/ 137051 w 1309718"/>
                <a:gd name="connsiteY4-338" fmla="*/ 410439 h 480974"/>
                <a:gd name="connsiteX5-339" fmla="*/ 14319 w 1309718"/>
                <a:gd name="connsiteY5-340" fmla="*/ 480974 h 480974"/>
                <a:gd name="connsiteX6-341" fmla="*/ 14319 w 1309718"/>
                <a:gd name="connsiteY6-342" fmla="*/ 99974 h 480974"/>
                <a:gd name="connsiteX7-343" fmla="*/ 140419 w 1309718"/>
                <a:gd name="connsiteY7-344" fmla="*/ 2549 h 480974"/>
                <a:gd name="connsiteX0-345" fmla="*/ 140419 w 1309718"/>
                <a:gd name="connsiteY0-346" fmla="*/ 2549 h 480974"/>
                <a:gd name="connsiteX1-347" fmla="*/ 1107331 w 1309718"/>
                <a:gd name="connsiteY1-348" fmla="*/ 0 h 480974"/>
                <a:gd name="connsiteX2-349" fmla="*/ 1309718 w 1309718"/>
                <a:gd name="connsiteY2-350" fmla="*/ 202387 h 480974"/>
                <a:gd name="connsiteX3-351" fmla="*/ 1107331 w 1309718"/>
                <a:gd name="connsiteY3-352" fmla="*/ 404774 h 480974"/>
                <a:gd name="connsiteX4-353" fmla="*/ 137051 w 1309718"/>
                <a:gd name="connsiteY4-354" fmla="*/ 410439 h 480974"/>
                <a:gd name="connsiteX5-355" fmla="*/ 14319 w 1309718"/>
                <a:gd name="connsiteY5-356" fmla="*/ 480974 h 480974"/>
                <a:gd name="connsiteX6-357" fmla="*/ 14319 w 1309718"/>
                <a:gd name="connsiteY6-358" fmla="*/ 99974 h 480974"/>
                <a:gd name="connsiteX7-359" fmla="*/ 140419 w 1309718"/>
                <a:gd name="connsiteY7-360" fmla="*/ 2549 h 480974"/>
                <a:gd name="connsiteX0-361" fmla="*/ 140419 w 1309718"/>
                <a:gd name="connsiteY0-362" fmla="*/ 2549 h 480974"/>
                <a:gd name="connsiteX1-363" fmla="*/ 1107331 w 1309718"/>
                <a:gd name="connsiteY1-364" fmla="*/ 0 h 480974"/>
                <a:gd name="connsiteX2-365" fmla="*/ 1309718 w 1309718"/>
                <a:gd name="connsiteY2-366" fmla="*/ 202387 h 480974"/>
                <a:gd name="connsiteX3-367" fmla="*/ 1107331 w 1309718"/>
                <a:gd name="connsiteY3-368" fmla="*/ 404774 h 480974"/>
                <a:gd name="connsiteX4-369" fmla="*/ 137051 w 1309718"/>
                <a:gd name="connsiteY4-370" fmla="*/ 410439 h 480974"/>
                <a:gd name="connsiteX5-371" fmla="*/ 14319 w 1309718"/>
                <a:gd name="connsiteY5-372" fmla="*/ 480974 h 480974"/>
                <a:gd name="connsiteX6-373" fmla="*/ 14319 w 1309718"/>
                <a:gd name="connsiteY6-374" fmla="*/ 99974 h 480974"/>
                <a:gd name="connsiteX7-375" fmla="*/ 140419 w 1309718"/>
                <a:gd name="connsiteY7-376" fmla="*/ 2549 h 480974"/>
                <a:gd name="connsiteX0-377" fmla="*/ 94046 w 1309718"/>
                <a:gd name="connsiteY0-378" fmla="*/ 2367 h 483679"/>
                <a:gd name="connsiteX1-379" fmla="*/ 1107331 w 1309718"/>
                <a:gd name="connsiteY1-380" fmla="*/ 2705 h 483679"/>
                <a:gd name="connsiteX2-381" fmla="*/ 1309718 w 1309718"/>
                <a:gd name="connsiteY2-382" fmla="*/ 205092 h 483679"/>
                <a:gd name="connsiteX3-383" fmla="*/ 1107331 w 1309718"/>
                <a:gd name="connsiteY3-384" fmla="*/ 407479 h 483679"/>
                <a:gd name="connsiteX4-385" fmla="*/ 137051 w 1309718"/>
                <a:gd name="connsiteY4-386" fmla="*/ 413144 h 483679"/>
                <a:gd name="connsiteX5-387" fmla="*/ 14319 w 1309718"/>
                <a:gd name="connsiteY5-388" fmla="*/ 483679 h 483679"/>
                <a:gd name="connsiteX6-389" fmla="*/ 14319 w 1309718"/>
                <a:gd name="connsiteY6-390" fmla="*/ 102679 h 483679"/>
                <a:gd name="connsiteX7-391" fmla="*/ 94046 w 1309718"/>
                <a:gd name="connsiteY7-392" fmla="*/ 2367 h 483679"/>
                <a:gd name="connsiteX0-393" fmla="*/ 94046 w 1309718"/>
                <a:gd name="connsiteY0-394" fmla="*/ 0 h 481312"/>
                <a:gd name="connsiteX1-395" fmla="*/ 1107331 w 1309718"/>
                <a:gd name="connsiteY1-396" fmla="*/ 338 h 481312"/>
                <a:gd name="connsiteX2-397" fmla="*/ 1309718 w 1309718"/>
                <a:gd name="connsiteY2-398" fmla="*/ 202725 h 481312"/>
                <a:gd name="connsiteX3-399" fmla="*/ 1107331 w 1309718"/>
                <a:gd name="connsiteY3-400" fmla="*/ 405112 h 481312"/>
                <a:gd name="connsiteX4-401" fmla="*/ 137051 w 1309718"/>
                <a:gd name="connsiteY4-402" fmla="*/ 410777 h 481312"/>
                <a:gd name="connsiteX5-403" fmla="*/ 14319 w 1309718"/>
                <a:gd name="connsiteY5-404" fmla="*/ 481312 h 481312"/>
                <a:gd name="connsiteX6-405" fmla="*/ 14319 w 1309718"/>
                <a:gd name="connsiteY6-406" fmla="*/ 100312 h 481312"/>
                <a:gd name="connsiteX7-407" fmla="*/ 94046 w 1309718"/>
                <a:gd name="connsiteY7-408" fmla="*/ 0 h 481312"/>
                <a:gd name="connsiteX0-409" fmla="*/ 94046 w 1309718"/>
                <a:gd name="connsiteY0-410" fmla="*/ 11030 h 492342"/>
                <a:gd name="connsiteX1-411" fmla="*/ 1107331 w 1309718"/>
                <a:gd name="connsiteY1-412" fmla="*/ 11368 h 492342"/>
                <a:gd name="connsiteX2-413" fmla="*/ 1309718 w 1309718"/>
                <a:gd name="connsiteY2-414" fmla="*/ 213755 h 492342"/>
                <a:gd name="connsiteX3-415" fmla="*/ 1107331 w 1309718"/>
                <a:gd name="connsiteY3-416" fmla="*/ 416142 h 492342"/>
                <a:gd name="connsiteX4-417" fmla="*/ 137051 w 1309718"/>
                <a:gd name="connsiteY4-418" fmla="*/ 421807 h 492342"/>
                <a:gd name="connsiteX5-419" fmla="*/ 14319 w 1309718"/>
                <a:gd name="connsiteY5-420" fmla="*/ 492342 h 492342"/>
                <a:gd name="connsiteX6-421" fmla="*/ 14319 w 1309718"/>
                <a:gd name="connsiteY6-422" fmla="*/ 111342 h 492342"/>
                <a:gd name="connsiteX7-423" fmla="*/ 94046 w 1309718"/>
                <a:gd name="connsiteY7-424" fmla="*/ 11030 h 492342"/>
                <a:gd name="connsiteX0-425" fmla="*/ 94046 w 1309718"/>
                <a:gd name="connsiteY0-426" fmla="*/ 0 h 481312"/>
                <a:gd name="connsiteX1-427" fmla="*/ 1107331 w 1309718"/>
                <a:gd name="connsiteY1-428" fmla="*/ 338 h 481312"/>
                <a:gd name="connsiteX2-429" fmla="*/ 1309718 w 1309718"/>
                <a:gd name="connsiteY2-430" fmla="*/ 202725 h 481312"/>
                <a:gd name="connsiteX3-431" fmla="*/ 1107331 w 1309718"/>
                <a:gd name="connsiteY3-432" fmla="*/ 405112 h 481312"/>
                <a:gd name="connsiteX4-433" fmla="*/ 137051 w 1309718"/>
                <a:gd name="connsiteY4-434" fmla="*/ 410777 h 481312"/>
                <a:gd name="connsiteX5-435" fmla="*/ 14319 w 1309718"/>
                <a:gd name="connsiteY5-436" fmla="*/ 481312 h 481312"/>
                <a:gd name="connsiteX6-437" fmla="*/ 14319 w 1309718"/>
                <a:gd name="connsiteY6-438" fmla="*/ 100312 h 481312"/>
                <a:gd name="connsiteX7-439" fmla="*/ 94046 w 1309718"/>
                <a:gd name="connsiteY7-440" fmla="*/ 0 h 481312"/>
                <a:gd name="connsiteX0-441" fmla="*/ 94046 w 1309718"/>
                <a:gd name="connsiteY0-442" fmla="*/ 0 h 481312"/>
                <a:gd name="connsiteX1-443" fmla="*/ 1107331 w 1309718"/>
                <a:gd name="connsiteY1-444" fmla="*/ 338 h 481312"/>
                <a:gd name="connsiteX2-445" fmla="*/ 1309718 w 1309718"/>
                <a:gd name="connsiteY2-446" fmla="*/ 202725 h 481312"/>
                <a:gd name="connsiteX3-447" fmla="*/ 1107331 w 1309718"/>
                <a:gd name="connsiteY3-448" fmla="*/ 405112 h 481312"/>
                <a:gd name="connsiteX4-449" fmla="*/ 137051 w 1309718"/>
                <a:gd name="connsiteY4-450" fmla="*/ 410777 h 481312"/>
                <a:gd name="connsiteX5-451" fmla="*/ 14319 w 1309718"/>
                <a:gd name="connsiteY5-452" fmla="*/ 481312 h 481312"/>
                <a:gd name="connsiteX6-453" fmla="*/ 14319 w 1309718"/>
                <a:gd name="connsiteY6-454" fmla="*/ 100312 h 481312"/>
                <a:gd name="connsiteX7-455" fmla="*/ 94046 w 1309718"/>
                <a:gd name="connsiteY7-456" fmla="*/ 0 h 481312"/>
                <a:gd name="connsiteX0-457" fmla="*/ 81513 w 1297185"/>
                <a:gd name="connsiteY0-458" fmla="*/ 0 h 481312"/>
                <a:gd name="connsiteX1-459" fmla="*/ 1094798 w 1297185"/>
                <a:gd name="connsiteY1-460" fmla="*/ 338 h 481312"/>
                <a:gd name="connsiteX2-461" fmla="*/ 1297185 w 1297185"/>
                <a:gd name="connsiteY2-462" fmla="*/ 202725 h 481312"/>
                <a:gd name="connsiteX3-463" fmla="*/ 1094798 w 1297185"/>
                <a:gd name="connsiteY3-464" fmla="*/ 405112 h 481312"/>
                <a:gd name="connsiteX4-465" fmla="*/ 124518 w 1297185"/>
                <a:gd name="connsiteY4-466" fmla="*/ 410777 h 481312"/>
                <a:gd name="connsiteX5-467" fmla="*/ 1786 w 1297185"/>
                <a:gd name="connsiteY5-468" fmla="*/ 481312 h 481312"/>
                <a:gd name="connsiteX6-469" fmla="*/ 1786 w 1297185"/>
                <a:gd name="connsiteY6-470" fmla="*/ 100312 h 481312"/>
                <a:gd name="connsiteX7-471" fmla="*/ 81513 w 1297185"/>
                <a:gd name="connsiteY7-472" fmla="*/ 0 h 481312"/>
                <a:gd name="connsiteX0-473" fmla="*/ 79727 w 1295399"/>
                <a:gd name="connsiteY0-474" fmla="*/ 0 h 481312"/>
                <a:gd name="connsiteX1-475" fmla="*/ 1093012 w 1295399"/>
                <a:gd name="connsiteY1-476" fmla="*/ 338 h 481312"/>
                <a:gd name="connsiteX2-477" fmla="*/ 1295399 w 1295399"/>
                <a:gd name="connsiteY2-478" fmla="*/ 202725 h 481312"/>
                <a:gd name="connsiteX3-479" fmla="*/ 1093012 w 1295399"/>
                <a:gd name="connsiteY3-480" fmla="*/ 405112 h 481312"/>
                <a:gd name="connsiteX4-481" fmla="*/ 122732 w 1295399"/>
                <a:gd name="connsiteY4-482" fmla="*/ 410777 h 481312"/>
                <a:gd name="connsiteX5-483" fmla="*/ 0 w 1295399"/>
                <a:gd name="connsiteY5-484" fmla="*/ 481312 h 481312"/>
                <a:gd name="connsiteX6-485" fmla="*/ 0 w 1295399"/>
                <a:gd name="connsiteY6-486" fmla="*/ 100312 h 481312"/>
                <a:gd name="connsiteX7-487" fmla="*/ 79727 w 1295399"/>
                <a:gd name="connsiteY7-488" fmla="*/ 0 h 481312"/>
                <a:gd name="connsiteX0-489" fmla="*/ 79727 w 1302292"/>
                <a:gd name="connsiteY0-490" fmla="*/ 0 h 481312"/>
                <a:gd name="connsiteX1-491" fmla="*/ 1134372 w 1302292"/>
                <a:gd name="connsiteY1-492" fmla="*/ 1301 h 481312"/>
                <a:gd name="connsiteX2-493" fmla="*/ 1295399 w 1302292"/>
                <a:gd name="connsiteY2-494" fmla="*/ 202725 h 481312"/>
                <a:gd name="connsiteX3-495" fmla="*/ 1093012 w 1302292"/>
                <a:gd name="connsiteY3-496" fmla="*/ 405112 h 481312"/>
                <a:gd name="connsiteX4-497" fmla="*/ 122732 w 1302292"/>
                <a:gd name="connsiteY4-498" fmla="*/ 410777 h 481312"/>
                <a:gd name="connsiteX5-499" fmla="*/ 0 w 1302292"/>
                <a:gd name="connsiteY5-500" fmla="*/ 481312 h 481312"/>
                <a:gd name="connsiteX6-501" fmla="*/ 0 w 1302292"/>
                <a:gd name="connsiteY6-502" fmla="*/ 100312 h 481312"/>
                <a:gd name="connsiteX7-503" fmla="*/ 79727 w 1302292"/>
                <a:gd name="connsiteY7-504" fmla="*/ 0 h 481312"/>
                <a:gd name="connsiteX0-505" fmla="*/ 79727 w 1295608"/>
                <a:gd name="connsiteY0-506" fmla="*/ 0 h 481312"/>
                <a:gd name="connsiteX1-507" fmla="*/ 1134372 w 1295608"/>
                <a:gd name="connsiteY1-508" fmla="*/ 1301 h 481312"/>
                <a:gd name="connsiteX2-509" fmla="*/ 1295399 w 1295608"/>
                <a:gd name="connsiteY2-510" fmla="*/ 202725 h 481312"/>
                <a:gd name="connsiteX3-511" fmla="*/ 1133118 w 1295608"/>
                <a:gd name="connsiteY3-512" fmla="*/ 405112 h 481312"/>
                <a:gd name="connsiteX4-513" fmla="*/ 122732 w 1295608"/>
                <a:gd name="connsiteY4-514" fmla="*/ 410777 h 481312"/>
                <a:gd name="connsiteX5-515" fmla="*/ 0 w 1295608"/>
                <a:gd name="connsiteY5-516" fmla="*/ 481312 h 481312"/>
                <a:gd name="connsiteX6-517" fmla="*/ 0 w 1295608"/>
                <a:gd name="connsiteY6-518" fmla="*/ 100312 h 481312"/>
                <a:gd name="connsiteX7-519" fmla="*/ 79727 w 1295608"/>
                <a:gd name="connsiteY7-520" fmla="*/ 0 h 481312"/>
                <a:gd name="connsiteX0-521" fmla="*/ 79727 w 1295399"/>
                <a:gd name="connsiteY0-522" fmla="*/ 0 h 481312"/>
                <a:gd name="connsiteX1-523" fmla="*/ 1134372 w 1295399"/>
                <a:gd name="connsiteY1-524" fmla="*/ 1301 h 481312"/>
                <a:gd name="connsiteX2-525" fmla="*/ 1295399 w 1295399"/>
                <a:gd name="connsiteY2-526" fmla="*/ 202725 h 481312"/>
                <a:gd name="connsiteX3-527" fmla="*/ 1133118 w 1295399"/>
                <a:gd name="connsiteY3-528" fmla="*/ 405112 h 481312"/>
                <a:gd name="connsiteX4-529" fmla="*/ 122732 w 1295399"/>
                <a:gd name="connsiteY4-530" fmla="*/ 410777 h 481312"/>
                <a:gd name="connsiteX5-531" fmla="*/ 0 w 1295399"/>
                <a:gd name="connsiteY5-532" fmla="*/ 481312 h 481312"/>
                <a:gd name="connsiteX6-533" fmla="*/ 0 w 1295399"/>
                <a:gd name="connsiteY6-534" fmla="*/ 100312 h 481312"/>
                <a:gd name="connsiteX7-535" fmla="*/ 79727 w 1295399"/>
                <a:gd name="connsiteY7-536" fmla="*/ 0 h 481312"/>
                <a:gd name="connsiteX0-537" fmla="*/ 79727 w 1295399"/>
                <a:gd name="connsiteY0-538" fmla="*/ 0 h 481312"/>
                <a:gd name="connsiteX1-539" fmla="*/ 1134372 w 1295399"/>
                <a:gd name="connsiteY1-540" fmla="*/ 1301 h 481312"/>
                <a:gd name="connsiteX2-541" fmla="*/ 1295399 w 1295399"/>
                <a:gd name="connsiteY2-542" fmla="*/ 202725 h 481312"/>
                <a:gd name="connsiteX3-543" fmla="*/ 1133118 w 1295399"/>
                <a:gd name="connsiteY3-544" fmla="*/ 405112 h 481312"/>
                <a:gd name="connsiteX4-545" fmla="*/ 122732 w 1295399"/>
                <a:gd name="connsiteY4-546" fmla="*/ 410777 h 481312"/>
                <a:gd name="connsiteX5-547" fmla="*/ 0 w 1295399"/>
                <a:gd name="connsiteY5-548" fmla="*/ 481312 h 481312"/>
                <a:gd name="connsiteX6-549" fmla="*/ 0 w 1295399"/>
                <a:gd name="connsiteY6-550" fmla="*/ 100312 h 481312"/>
                <a:gd name="connsiteX7-551" fmla="*/ 79727 w 1295399"/>
                <a:gd name="connsiteY7-552" fmla="*/ 0 h 481312"/>
                <a:gd name="connsiteX0-553" fmla="*/ 79727 w 1295399"/>
                <a:gd name="connsiteY0-554" fmla="*/ 0 h 481312"/>
                <a:gd name="connsiteX1-555" fmla="*/ 1134372 w 1295399"/>
                <a:gd name="connsiteY1-556" fmla="*/ 1301 h 481312"/>
                <a:gd name="connsiteX2-557" fmla="*/ 1295399 w 1295399"/>
                <a:gd name="connsiteY2-558" fmla="*/ 202725 h 481312"/>
                <a:gd name="connsiteX3-559" fmla="*/ 1165078 w 1295399"/>
                <a:gd name="connsiteY3-560" fmla="*/ 406074 h 481312"/>
                <a:gd name="connsiteX4-561" fmla="*/ 122732 w 1295399"/>
                <a:gd name="connsiteY4-562" fmla="*/ 410777 h 481312"/>
                <a:gd name="connsiteX5-563" fmla="*/ 0 w 1295399"/>
                <a:gd name="connsiteY5-564" fmla="*/ 481312 h 481312"/>
                <a:gd name="connsiteX6-565" fmla="*/ 0 w 1295399"/>
                <a:gd name="connsiteY6-566" fmla="*/ 100312 h 481312"/>
                <a:gd name="connsiteX7-567" fmla="*/ 79727 w 1295399"/>
                <a:gd name="connsiteY7-568" fmla="*/ 0 h 481312"/>
                <a:gd name="connsiteX0-569" fmla="*/ 79727 w 1295399"/>
                <a:gd name="connsiteY0-570" fmla="*/ 0 h 481312"/>
                <a:gd name="connsiteX1-571" fmla="*/ 1156305 w 1295399"/>
                <a:gd name="connsiteY1-572" fmla="*/ 6114 h 481312"/>
                <a:gd name="connsiteX2-573" fmla="*/ 1295399 w 1295399"/>
                <a:gd name="connsiteY2-574" fmla="*/ 202725 h 481312"/>
                <a:gd name="connsiteX3-575" fmla="*/ 1165078 w 1295399"/>
                <a:gd name="connsiteY3-576" fmla="*/ 406074 h 481312"/>
                <a:gd name="connsiteX4-577" fmla="*/ 122732 w 1295399"/>
                <a:gd name="connsiteY4-578" fmla="*/ 410777 h 481312"/>
                <a:gd name="connsiteX5-579" fmla="*/ 0 w 1295399"/>
                <a:gd name="connsiteY5-580" fmla="*/ 481312 h 481312"/>
                <a:gd name="connsiteX6-581" fmla="*/ 0 w 1295399"/>
                <a:gd name="connsiteY6-582" fmla="*/ 100312 h 481312"/>
                <a:gd name="connsiteX7-583" fmla="*/ 79727 w 1295399"/>
                <a:gd name="connsiteY7-584" fmla="*/ 0 h 4813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55" y="connsiteY7-56"/>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rgbClr val="7AAC54">
                    <a:lumMod val="75000"/>
                  </a:srgbClr>
                </a:gs>
                <a:gs pos="69000">
                  <a:srgbClr val="7AAC54"/>
                </a:gs>
                <a:gs pos="100000">
                  <a:srgbClr val="7AAC54">
                    <a:lumMod val="60000"/>
                    <a:lumOff val="40000"/>
                  </a:srgbClr>
                </a:gs>
              </a:gsLst>
              <a:lin ang="0" scaled="1"/>
              <a:tileRect/>
            </a:gradFill>
            <a:ln>
              <a:noFill/>
            </a:ln>
            <a:effectLst/>
            <a:scene3d>
              <a:camera prst="orthographicFront">
                <a:rot lat="0" lon="0" rev="0"/>
              </a:camera>
              <a:lightRig rig="threePt" dir="t"/>
            </a:scene3d>
            <a:sp3d prstMaterial="plastic">
              <a:bevelT w="57150" h="5715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5" name="Pie 9">
              <a:extLst>
                <a:ext uri="{FF2B5EF4-FFF2-40B4-BE49-F238E27FC236}">
                  <a16:creationId xmlns:a16="http://schemas.microsoft.com/office/drawing/2014/main" xmlns="" id="{B9D50A2B-C266-411E-B4D4-D1894C3EC2F7}"/>
                </a:ext>
              </a:extLst>
            </p:cNvPr>
            <p:cNvSpPr/>
            <p:nvPr/>
          </p:nvSpPr>
          <p:spPr bwMode="gray">
            <a:xfrm>
              <a:off x="4763053" y="3083859"/>
              <a:ext cx="304685" cy="179294"/>
            </a:xfrm>
            <a:prstGeom prst="pie">
              <a:avLst>
                <a:gd name="adj1" fmla="val 5429925"/>
                <a:gd name="adj2" fmla="val 16200000"/>
              </a:avLst>
            </a:prstGeom>
            <a:solidFill>
              <a:srgbClr val="7AAC54">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D2015"/>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xmlns="" id="{DFDFD1DF-F354-40A9-BFDD-10581C37BD9E}"/>
              </a:ext>
            </a:extLst>
          </p:cNvPr>
          <p:cNvGrpSpPr/>
          <p:nvPr/>
        </p:nvGrpSpPr>
        <p:grpSpPr bwMode="auto">
          <a:xfrm>
            <a:off x="8240941" y="1389006"/>
            <a:ext cx="3127369" cy="4325938"/>
            <a:chOff x="457200" y="1239996"/>
            <a:chExt cx="2177144" cy="2804886"/>
          </a:xfrm>
        </p:grpSpPr>
        <p:sp>
          <p:nvSpPr>
            <p:cNvPr id="17" name="Rectangle 16">
              <a:extLst>
                <a:ext uri="{FF2B5EF4-FFF2-40B4-BE49-F238E27FC236}">
                  <a16:creationId xmlns:a16="http://schemas.microsoft.com/office/drawing/2014/main" xmlns="" id="{D4C2F900-D957-4B01-B8BB-38C53DC1CDA8}"/>
                </a:ext>
              </a:extLst>
            </p:cNvPr>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xmlns="" id="{78DF0A96-6687-47CD-9F07-BFD25AA316CA}"/>
                </a:ext>
              </a:extLst>
            </p:cNvPr>
            <p:cNvSpPr/>
            <p:nvPr/>
          </p:nvSpPr>
          <p:spPr>
            <a:xfrm>
              <a:off x="536316" y="1341008"/>
              <a:ext cx="2018913" cy="2601059"/>
            </a:xfrm>
            <a:prstGeom prst="rect">
              <a:avLst/>
            </a:prstGeom>
            <a:noFill/>
            <a:ln w="19050" cap="flat" cmpd="sng" algn="ctr">
              <a:solidFill>
                <a:srgbClr val="7AAC54">
                  <a:lumMod val="60000"/>
                  <a:lumOff val="40000"/>
                </a:srgbClr>
              </a:solidFill>
              <a:prstDash val="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19" name="Group 18">
            <a:extLst>
              <a:ext uri="{FF2B5EF4-FFF2-40B4-BE49-F238E27FC236}">
                <a16:creationId xmlns:a16="http://schemas.microsoft.com/office/drawing/2014/main" xmlns="" id="{BF496ACC-6254-42D3-9225-34ED8E542D46}"/>
              </a:ext>
            </a:extLst>
          </p:cNvPr>
          <p:cNvGrpSpPr/>
          <p:nvPr/>
        </p:nvGrpSpPr>
        <p:grpSpPr bwMode="auto">
          <a:xfrm flipV="1">
            <a:off x="8158713" y="1386455"/>
            <a:ext cx="2101850" cy="738188"/>
            <a:chOff x="4763053" y="2429435"/>
            <a:chExt cx="2840865" cy="833718"/>
          </a:xfrm>
        </p:grpSpPr>
        <p:sp>
          <p:nvSpPr>
            <p:cNvPr id="20" name="Freeform 8">
              <a:extLst>
                <a:ext uri="{FF2B5EF4-FFF2-40B4-BE49-F238E27FC236}">
                  <a16:creationId xmlns:a16="http://schemas.microsoft.com/office/drawing/2014/main" xmlns="" id="{1CC4467D-6EA4-448D-8869-10DD91FA987C}"/>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1" fmla="*/ 7314 w 1213103"/>
                <a:gd name="connsiteY0-2" fmla="*/ 0 h 404774"/>
                <a:gd name="connsiteX1-3" fmla="*/ 1010716 w 1213103"/>
                <a:gd name="connsiteY1-4" fmla="*/ 0 h 404774"/>
                <a:gd name="connsiteX2-5" fmla="*/ 1213103 w 1213103"/>
                <a:gd name="connsiteY2-6" fmla="*/ 202387 h 404774"/>
                <a:gd name="connsiteX3-7" fmla="*/ 1010716 w 1213103"/>
                <a:gd name="connsiteY3-8" fmla="*/ 404774 h 404774"/>
                <a:gd name="connsiteX4-9" fmla="*/ 7314 w 1213103"/>
                <a:gd name="connsiteY4-10" fmla="*/ 404774 h 404774"/>
                <a:gd name="connsiteX5-11" fmla="*/ 0 w 1213103"/>
                <a:gd name="connsiteY5-12" fmla="*/ 131673 h 404774"/>
                <a:gd name="connsiteX6" fmla="*/ 7314 w 1213103"/>
                <a:gd name="connsiteY6" fmla="*/ 0 h 404774"/>
                <a:gd name="connsiteX0-13" fmla="*/ 89610 w 1295399"/>
                <a:gd name="connsiteY0-14" fmla="*/ 0 h 404774"/>
                <a:gd name="connsiteX1-15" fmla="*/ 1093012 w 1295399"/>
                <a:gd name="connsiteY1-16" fmla="*/ 0 h 404774"/>
                <a:gd name="connsiteX2-17" fmla="*/ 1295399 w 1295399"/>
                <a:gd name="connsiteY2-18" fmla="*/ 202387 h 404774"/>
                <a:gd name="connsiteX3-19" fmla="*/ 1093012 w 1295399"/>
                <a:gd name="connsiteY3-20" fmla="*/ 404774 h 404774"/>
                <a:gd name="connsiteX4-21" fmla="*/ 89610 w 1295399"/>
                <a:gd name="connsiteY4-22" fmla="*/ 404774 h 404774"/>
                <a:gd name="connsiteX5-23" fmla="*/ 0 w 1295399"/>
                <a:gd name="connsiteY5-24" fmla="*/ 99974 h 404774"/>
                <a:gd name="connsiteX6-25" fmla="*/ 89610 w 1295399"/>
                <a:gd name="connsiteY6-26" fmla="*/ 0 h 404774"/>
                <a:gd name="connsiteX0-27" fmla="*/ 89610 w 1295399"/>
                <a:gd name="connsiteY0-28" fmla="*/ 0 h 404774"/>
                <a:gd name="connsiteX1-29" fmla="*/ 1093012 w 1295399"/>
                <a:gd name="connsiteY1-30" fmla="*/ 0 h 404774"/>
                <a:gd name="connsiteX2-31" fmla="*/ 1295399 w 1295399"/>
                <a:gd name="connsiteY2-32" fmla="*/ 202387 h 404774"/>
                <a:gd name="connsiteX3-33" fmla="*/ 1093012 w 1295399"/>
                <a:gd name="connsiteY3-34" fmla="*/ 404774 h 404774"/>
                <a:gd name="connsiteX4-35" fmla="*/ 89610 w 1295399"/>
                <a:gd name="connsiteY4-36" fmla="*/ 404774 h 404774"/>
                <a:gd name="connsiteX5-37" fmla="*/ 60350 w 1295399"/>
                <a:gd name="connsiteY5-38" fmla="*/ 299923 h 404774"/>
                <a:gd name="connsiteX6-39" fmla="*/ 0 w 1295399"/>
                <a:gd name="connsiteY6-40" fmla="*/ 99974 h 404774"/>
                <a:gd name="connsiteX7" fmla="*/ 89610 w 1295399"/>
                <a:gd name="connsiteY7" fmla="*/ 0 h 404774"/>
                <a:gd name="connsiteX0-41" fmla="*/ 89610 w 1295399"/>
                <a:gd name="connsiteY0-42" fmla="*/ 0 h 480974"/>
                <a:gd name="connsiteX1-43" fmla="*/ 1093012 w 1295399"/>
                <a:gd name="connsiteY1-44" fmla="*/ 0 h 480974"/>
                <a:gd name="connsiteX2-45" fmla="*/ 1295399 w 1295399"/>
                <a:gd name="connsiteY2-46" fmla="*/ 202387 h 480974"/>
                <a:gd name="connsiteX3-47" fmla="*/ 1093012 w 1295399"/>
                <a:gd name="connsiteY3-48" fmla="*/ 404774 h 480974"/>
                <a:gd name="connsiteX4-49" fmla="*/ 89610 w 1295399"/>
                <a:gd name="connsiteY4-50" fmla="*/ 404774 h 480974"/>
                <a:gd name="connsiteX5-51" fmla="*/ 0 w 1295399"/>
                <a:gd name="connsiteY5-52" fmla="*/ 480974 h 480974"/>
                <a:gd name="connsiteX6-53" fmla="*/ 0 w 1295399"/>
                <a:gd name="connsiteY6-54" fmla="*/ 99974 h 480974"/>
                <a:gd name="connsiteX7-55" fmla="*/ 89610 w 1295399"/>
                <a:gd name="connsiteY7-56" fmla="*/ 0 h 480974"/>
                <a:gd name="connsiteX0-57" fmla="*/ 89610 w 1295399"/>
                <a:gd name="connsiteY0-58" fmla="*/ 0 h 480974"/>
                <a:gd name="connsiteX1-59" fmla="*/ 1093012 w 1295399"/>
                <a:gd name="connsiteY1-60" fmla="*/ 0 h 480974"/>
                <a:gd name="connsiteX2-61" fmla="*/ 1295399 w 1295399"/>
                <a:gd name="connsiteY2-62" fmla="*/ 202387 h 480974"/>
                <a:gd name="connsiteX3-63" fmla="*/ 1093012 w 1295399"/>
                <a:gd name="connsiteY3-64" fmla="*/ 404774 h 480974"/>
                <a:gd name="connsiteX4-65" fmla="*/ 89610 w 1295399"/>
                <a:gd name="connsiteY4-66" fmla="*/ 404774 h 480974"/>
                <a:gd name="connsiteX5-67" fmla="*/ 0 w 1295399"/>
                <a:gd name="connsiteY5-68" fmla="*/ 480974 h 480974"/>
                <a:gd name="connsiteX6-69" fmla="*/ 0 w 1295399"/>
                <a:gd name="connsiteY6-70" fmla="*/ 99974 h 480974"/>
                <a:gd name="connsiteX7-71" fmla="*/ 89610 w 1295399"/>
                <a:gd name="connsiteY7-72" fmla="*/ 0 h 480974"/>
                <a:gd name="connsiteX0-73" fmla="*/ 89610 w 1295399"/>
                <a:gd name="connsiteY0-74" fmla="*/ 0 h 480974"/>
                <a:gd name="connsiteX1-75" fmla="*/ 1093012 w 1295399"/>
                <a:gd name="connsiteY1-76" fmla="*/ 0 h 480974"/>
                <a:gd name="connsiteX2-77" fmla="*/ 1295399 w 1295399"/>
                <a:gd name="connsiteY2-78" fmla="*/ 202387 h 480974"/>
                <a:gd name="connsiteX3-79" fmla="*/ 1093012 w 1295399"/>
                <a:gd name="connsiteY3-80" fmla="*/ 404774 h 480974"/>
                <a:gd name="connsiteX4-81" fmla="*/ 89610 w 1295399"/>
                <a:gd name="connsiteY4-82" fmla="*/ 404774 h 480974"/>
                <a:gd name="connsiteX5-83" fmla="*/ 0 w 1295399"/>
                <a:gd name="connsiteY5-84" fmla="*/ 480974 h 480974"/>
                <a:gd name="connsiteX6-85" fmla="*/ 0 w 1295399"/>
                <a:gd name="connsiteY6-86" fmla="*/ 99974 h 480974"/>
                <a:gd name="connsiteX7-87" fmla="*/ 89610 w 1295399"/>
                <a:gd name="connsiteY7-88" fmla="*/ 0 h 480974"/>
                <a:gd name="connsiteX0-89" fmla="*/ 89610 w 1295399"/>
                <a:gd name="connsiteY0-90" fmla="*/ 0 h 480974"/>
                <a:gd name="connsiteX1-91" fmla="*/ 1093012 w 1295399"/>
                <a:gd name="connsiteY1-92" fmla="*/ 0 h 480974"/>
                <a:gd name="connsiteX2-93" fmla="*/ 1295399 w 1295399"/>
                <a:gd name="connsiteY2-94" fmla="*/ 202387 h 480974"/>
                <a:gd name="connsiteX3-95" fmla="*/ 1093012 w 1295399"/>
                <a:gd name="connsiteY3-96" fmla="*/ 404774 h 480974"/>
                <a:gd name="connsiteX4-97" fmla="*/ 89610 w 1295399"/>
                <a:gd name="connsiteY4-98" fmla="*/ 404774 h 480974"/>
                <a:gd name="connsiteX5-99" fmla="*/ 0 w 1295399"/>
                <a:gd name="connsiteY5-100" fmla="*/ 480974 h 480974"/>
                <a:gd name="connsiteX6-101" fmla="*/ 0 w 1295399"/>
                <a:gd name="connsiteY6-102" fmla="*/ 99974 h 480974"/>
                <a:gd name="connsiteX7-103" fmla="*/ 89610 w 1295399"/>
                <a:gd name="connsiteY7-104" fmla="*/ 0 h 480974"/>
                <a:gd name="connsiteX0-105" fmla="*/ 104497 w 1310286"/>
                <a:gd name="connsiteY0-106" fmla="*/ 0 h 480974"/>
                <a:gd name="connsiteX1-107" fmla="*/ 1107899 w 1310286"/>
                <a:gd name="connsiteY1-108" fmla="*/ 0 h 480974"/>
                <a:gd name="connsiteX2-109" fmla="*/ 1310286 w 1310286"/>
                <a:gd name="connsiteY2-110" fmla="*/ 202387 h 480974"/>
                <a:gd name="connsiteX3-111" fmla="*/ 1107899 w 1310286"/>
                <a:gd name="connsiteY3-112" fmla="*/ 404774 h 480974"/>
                <a:gd name="connsiteX4-113" fmla="*/ 104497 w 1310286"/>
                <a:gd name="connsiteY4-114" fmla="*/ 404774 h 480974"/>
                <a:gd name="connsiteX5-115" fmla="*/ 14887 w 1310286"/>
                <a:gd name="connsiteY5-116" fmla="*/ 480974 h 480974"/>
                <a:gd name="connsiteX6-117" fmla="*/ 14887 w 1310286"/>
                <a:gd name="connsiteY6-118" fmla="*/ 99974 h 480974"/>
                <a:gd name="connsiteX7-119" fmla="*/ 104497 w 1310286"/>
                <a:gd name="connsiteY7-120" fmla="*/ 0 h 480974"/>
                <a:gd name="connsiteX0-121" fmla="*/ 104497 w 1310286"/>
                <a:gd name="connsiteY0-122" fmla="*/ 0 h 480974"/>
                <a:gd name="connsiteX1-123" fmla="*/ 1107899 w 1310286"/>
                <a:gd name="connsiteY1-124" fmla="*/ 0 h 480974"/>
                <a:gd name="connsiteX2-125" fmla="*/ 1310286 w 1310286"/>
                <a:gd name="connsiteY2-126" fmla="*/ 202387 h 480974"/>
                <a:gd name="connsiteX3-127" fmla="*/ 1107899 w 1310286"/>
                <a:gd name="connsiteY3-128" fmla="*/ 404774 h 480974"/>
                <a:gd name="connsiteX4-129" fmla="*/ 104497 w 1310286"/>
                <a:gd name="connsiteY4-130" fmla="*/ 404774 h 480974"/>
                <a:gd name="connsiteX5-131" fmla="*/ 14887 w 1310286"/>
                <a:gd name="connsiteY5-132" fmla="*/ 480974 h 480974"/>
                <a:gd name="connsiteX6-133" fmla="*/ 14887 w 1310286"/>
                <a:gd name="connsiteY6-134" fmla="*/ 99974 h 480974"/>
                <a:gd name="connsiteX7-135" fmla="*/ 104497 w 1310286"/>
                <a:gd name="connsiteY7-136" fmla="*/ 0 h 480974"/>
                <a:gd name="connsiteX0-137" fmla="*/ 89610 w 1295399"/>
                <a:gd name="connsiteY0-138" fmla="*/ 0 h 480974"/>
                <a:gd name="connsiteX1-139" fmla="*/ 1093012 w 1295399"/>
                <a:gd name="connsiteY1-140" fmla="*/ 0 h 480974"/>
                <a:gd name="connsiteX2-141" fmla="*/ 1295399 w 1295399"/>
                <a:gd name="connsiteY2-142" fmla="*/ 202387 h 480974"/>
                <a:gd name="connsiteX3-143" fmla="*/ 1093012 w 1295399"/>
                <a:gd name="connsiteY3-144" fmla="*/ 404774 h 480974"/>
                <a:gd name="connsiteX4-145" fmla="*/ 89610 w 1295399"/>
                <a:gd name="connsiteY4-146" fmla="*/ 404774 h 480974"/>
                <a:gd name="connsiteX5-147" fmla="*/ 0 w 1295399"/>
                <a:gd name="connsiteY5-148" fmla="*/ 480974 h 480974"/>
                <a:gd name="connsiteX6-149" fmla="*/ 0 w 1295399"/>
                <a:gd name="connsiteY6-150" fmla="*/ 99974 h 480974"/>
                <a:gd name="connsiteX7-151" fmla="*/ 89610 w 1295399"/>
                <a:gd name="connsiteY7-152" fmla="*/ 0 h 480974"/>
                <a:gd name="connsiteX0-153" fmla="*/ 89610 w 1295399"/>
                <a:gd name="connsiteY0-154" fmla="*/ 0 h 480974"/>
                <a:gd name="connsiteX1-155" fmla="*/ 1093012 w 1295399"/>
                <a:gd name="connsiteY1-156" fmla="*/ 0 h 480974"/>
                <a:gd name="connsiteX2-157" fmla="*/ 1295399 w 1295399"/>
                <a:gd name="connsiteY2-158" fmla="*/ 202387 h 480974"/>
                <a:gd name="connsiteX3-159" fmla="*/ 1093012 w 1295399"/>
                <a:gd name="connsiteY3-160" fmla="*/ 404774 h 480974"/>
                <a:gd name="connsiteX4-161" fmla="*/ 89610 w 1295399"/>
                <a:gd name="connsiteY4-162" fmla="*/ 404774 h 480974"/>
                <a:gd name="connsiteX5-163" fmla="*/ 0 w 1295399"/>
                <a:gd name="connsiteY5-164" fmla="*/ 480974 h 480974"/>
                <a:gd name="connsiteX6-165" fmla="*/ 0 w 1295399"/>
                <a:gd name="connsiteY6-166" fmla="*/ 99974 h 480974"/>
                <a:gd name="connsiteX7-167" fmla="*/ 89610 w 1295399"/>
                <a:gd name="connsiteY7-168" fmla="*/ 0 h 480974"/>
                <a:gd name="connsiteX0-169" fmla="*/ 89610 w 1295399"/>
                <a:gd name="connsiteY0-170" fmla="*/ 0 h 480974"/>
                <a:gd name="connsiteX1-171" fmla="*/ 1093012 w 1295399"/>
                <a:gd name="connsiteY1-172" fmla="*/ 0 h 480974"/>
                <a:gd name="connsiteX2-173" fmla="*/ 1295399 w 1295399"/>
                <a:gd name="connsiteY2-174" fmla="*/ 202387 h 480974"/>
                <a:gd name="connsiteX3-175" fmla="*/ 1093012 w 1295399"/>
                <a:gd name="connsiteY3-176" fmla="*/ 404774 h 480974"/>
                <a:gd name="connsiteX4-177" fmla="*/ 89610 w 1295399"/>
                <a:gd name="connsiteY4-178" fmla="*/ 404774 h 480974"/>
                <a:gd name="connsiteX5-179" fmla="*/ 0 w 1295399"/>
                <a:gd name="connsiteY5-180" fmla="*/ 480974 h 480974"/>
                <a:gd name="connsiteX6-181" fmla="*/ 0 w 1295399"/>
                <a:gd name="connsiteY6-182" fmla="*/ 99974 h 480974"/>
                <a:gd name="connsiteX7-183" fmla="*/ 89610 w 1295399"/>
                <a:gd name="connsiteY7-184" fmla="*/ 0 h 480974"/>
                <a:gd name="connsiteX0-185" fmla="*/ 89610 w 1295399"/>
                <a:gd name="connsiteY0-186" fmla="*/ 0 h 480974"/>
                <a:gd name="connsiteX1-187" fmla="*/ 1093012 w 1295399"/>
                <a:gd name="connsiteY1-188" fmla="*/ 0 h 480974"/>
                <a:gd name="connsiteX2-189" fmla="*/ 1295399 w 1295399"/>
                <a:gd name="connsiteY2-190" fmla="*/ 202387 h 480974"/>
                <a:gd name="connsiteX3-191" fmla="*/ 1093012 w 1295399"/>
                <a:gd name="connsiteY3-192" fmla="*/ 404774 h 480974"/>
                <a:gd name="connsiteX4-193" fmla="*/ 89610 w 1295399"/>
                <a:gd name="connsiteY4-194" fmla="*/ 404774 h 480974"/>
                <a:gd name="connsiteX5-195" fmla="*/ 0 w 1295399"/>
                <a:gd name="connsiteY5-196" fmla="*/ 480974 h 480974"/>
                <a:gd name="connsiteX6-197" fmla="*/ 0 w 1295399"/>
                <a:gd name="connsiteY6-198" fmla="*/ 99974 h 480974"/>
                <a:gd name="connsiteX7-199" fmla="*/ 89610 w 1295399"/>
                <a:gd name="connsiteY7-200" fmla="*/ 0 h 480974"/>
                <a:gd name="connsiteX0-201" fmla="*/ 89610 w 1295399"/>
                <a:gd name="connsiteY0-202" fmla="*/ 2367 h 483341"/>
                <a:gd name="connsiteX1-203" fmla="*/ 1093012 w 1295399"/>
                <a:gd name="connsiteY1-204" fmla="*/ 2367 h 483341"/>
                <a:gd name="connsiteX2-205" fmla="*/ 1295399 w 1295399"/>
                <a:gd name="connsiteY2-206" fmla="*/ 204754 h 483341"/>
                <a:gd name="connsiteX3-207" fmla="*/ 1093012 w 1295399"/>
                <a:gd name="connsiteY3-208" fmla="*/ 407141 h 483341"/>
                <a:gd name="connsiteX4-209" fmla="*/ 89610 w 1295399"/>
                <a:gd name="connsiteY4-210" fmla="*/ 407141 h 483341"/>
                <a:gd name="connsiteX5-211" fmla="*/ 0 w 1295399"/>
                <a:gd name="connsiteY5-212" fmla="*/ 483341 h 483341"/>
                <a:gd name="connsiteX6-213" fmla="*/ 0 w 1295399"/>
                <a:gd name="connsiteY6-214" fmla="*/ 102341 h 483341"/>
                <a:gd name="connsiteX7-215" fmla="*/ 89610 w 1295399"/>
                <a:gd name="connsiteY7-216" fmla="*/ 2367 h 483341"/>
                <a:gd name="connsiteX0-217" fmla="*/ 103929 w 1309718"/>
                <a:gd name="connsiteY0-218" fmla="*/ 2367 h 483341"/>
                <a:gd name="connsiteX1-219" fmla="*/ 1107331 w 1309718"/>
                <a:gd name="connsiteY1-220" fmla="*/ 2367 h 483341"/>
                <a:gd name="connsiteX2-221" fmla="*/ 1309718 w 1309718"/>
                <a:gd name="connsiteY2-222" fmla="*/ 204754 h 483341"/>
                <a:gd name="connsiteX3-223" fmla="*/ 1107331 w 1309718"/>
                <a:gd name="connsiteY3-224" fmla="*/ 407141 h 483341"/>
                <a:gd name="connsiteX4-225" fmla="*/ 103929 w 1309718"/>
                <a:gd name="connsiteY4-226" fmla="*/ 407141 h 483341"/>
                <a:gd name="connsiteX5-227" fmla="*/ 14319 w 1309718"/>
                <a:gd name="connsiteY5-228" fmla="*/ 483341 h 483341"/>
                <a:gd name="connsiteX6-229" fmla="*/ 14319 w 1309718"/>
                <a:gd name="connsiteY6-230" fmla="*/ 102341 h 483341"/>
                <a:gd name="connsiteX7-231" fmla="*/ 103929 w 1309718"/>
                <a:gd name="connsiteY7-232" fmla="*/ 2367 h 483341"/>
                <a:gd name="connsiteX0-233" fmla="*/ 103929 w 1309718"/>
                <a:gd name="connsiteY0-234" fmla="*/ 2367 h 483341"/>
                <a:gd name="connsiteX1-235" fmla="*/ 1107331 w 1309718"/>
                <a:gd name="connsiteY1-236" fmla="*/ 2367 h 483341"/>
                <a:gd name="connsiteX2-237" fmla="*/ 1309718 w 1309718"/>
                <a:gd name="connsiteY2-238" fmla="*/ 204754 h 483341"/>
                <a:gd name="connsiteX3-239" fmla="*/ 1107331 w 1309718"/>
                <a:gd name="connsiteY3-240" fmla="*/ 407141 h 483341"/>
                <a:gd name="connsiteX4-241" fmla="*/ 103929 w 1309718"/>
                <a:gd name="connsiteY4-242" fmla="*/ 407141 h 483341"/>
                <a:gd name="connsiteX5-243" fmla="*/ 14319 w 1309718"/>
                <a:gd name="connsiteY5-244" fmla="*/ 483341 h 483341"/>
                <a:gd name="connsiteX6-245" fmla="*/ 14319 w 1309718"/>
                <a:gd name="connsiteY6-246" fmla="*/ 102341 h 483341"/>
                <a:gd name="connsiteX7-247" fmla="*/ 103929 w 1309718"/>
                <a:gd name="connsiteY7-248" fmla="*/ 2367 h 483341"/>
                <a:gd name="connsiteX0-249" fmla="*/ 103929 w 1309718"/>
                <a:gd name="connsiteY0-250" fmla="*/ 2367 h 483341"/>
                <a:gd name="connsiteX1-251" fmla="*/ 1107331 w 1309718"/>
                <a:gd name="connsiteY1-252" fmla="*/ 2367 h 483341"/>
                <a:gd name="connsiteX2-253" fmla="*/ 1309718 w 1309718"/>
                <a:gd name="connsiteY2-254" fmla="*/ 204754 h 483341"/>
                <a:gd name="connsiteX3-255" fmla="*/ 1107331 w 1309718"/>
                <a:gd name="connsiteY3-256" fmla="*/ 407141 h 483341"/>
                <a:gd name="connsiteX4-257" fmla="*/ 103929 w 1309718"/>
                <a:gd name="connsiteY4-258" fmla="*/ 407141 h 483341"/>
                <a:gd name="connsiteX5-259" fmla="*/ 14319 w 1309718"/>
                <a:gd name="connsiteY5-260" fmla="*/ 483341 h 483341"/>
                <a:gd name="connsiteX6-261" fmla="*/ 14319 w 1309718"/>
                <a:gd name="connsiteY6-262" fmla="*/ 102341 h 483341"/>
                <a:gd name="connsiteX7-263" fmla="*/ 103929 w 1309718"/>
                <a:gd name="connsiteY7-264" fmla="*/ 2367 h 483341"/>
                <a:gd name="connsiteX0-265" fmla="*/ 103929 w 1309718"/>
                <a:gd name="connsiteY0-266" fmla="*/ 2367 h 483341"/>
                <a:gd name="connsiteX1-267" fmla="*/ 1107331 w 1309718"/>
                <a:gd name="connsiteY1-268" fmla="*/ 2367 h 483341"/>
                <a:gd name="connsiteX2-269" fmla="*/ 1309718 w 1309718"/>
                <a:gd name="connsiteY2-270" fmla="*/ 204754 h 483341"/>
                <a:gd name="connsiteX3-271" fmla="*/ 1107331 w 1309718"/>
                <a:gd name="connsiteY3-272" fmla="*/ 407141 h 483341"/>
                <a:gd name="connsiteX4-273" fmla="*/ 103929 w 1309718"/>
                <a:gd name="connsiteY4-274" fmla="*/ 407141 h 483341"/>
                <a:gd name="connsiteX5-275" fmla="*/ 14319 w 1309718"/>
                <a:gd name="connsiteY5-276" fmla="*/ 483341 h 483341"/>
                <a:gd name="connsiteX6-277" fmla="*/ 14319 w 1309718"/>
                <a:gd name="connsiteY6-278" fmla="*/ 102341 h 483341"/>
                <a:gd name="connsiteX7-279" fmla="*/ 103929 w 1309718"/>
                <a:gd name="connsiteY7-280" fmla="*/ 2367 h 483341"/>
                <a:gd name="connsiteX0-281" fmla="*/ 140419 w 1309718"/>
                <a:gd name="connsiteY0-282" fmla="*/ 2549 h 480974"/>
                <a:gd name="connsiteX1-283" fmla="*/ 1107331 w 1309718"/>
                <a:gd name="connsiteY1-284" fmla="*/ 0 h 480974"/>
                <a:gd name="connsiteX2-285" fmla="*/ 1309718 w 1309718"/>
                <a:gd name="connsiteY2-286" fmla="*/ 202387 h 480974"/>
                <a:gd name="connsiteX3-287" fmla="*/ 1107331 w 1309718"/>
                <a:gd name="connsiteY3-288" fmla="*/ 404774 h 480974"/>
                <a:gd name="connsiteX4-289" fmla="*/ 103929 w 1309718"/>
                <a:gd name="connsiteY4-290" fmla="*/ 404774 h 480974"/>
                <a:gd name="connsiteX5-291" fmla="*/ 14319 w 1309718"/>
                <a:gd name="connsiteY5-292" fmla="*/ 480974 h 480974"/>
                <a:gd name="connsiteX6-293" fmla="*/ 14319 w 1309718"/>
                <a:gd name="connsiteY6-294" fmla="*/ 99974 h 480974"/>
                <a:gd name="connsiteX7-295" fmla="*/ 140419 w 1309718"/>
                <a:gd name="connsiteY7-296" fmla="*/ 2549 h 480974"/>
                <a:gd name="connsiteX0-297" fmla="*/ 140419 w 1309718"/>
                <a:gd name="connsiteY0-298" fmla="*/ 2549 h 480974"/>
                <a:gd name="connsiteX1-299" fmla="*/ 1107331 w 1309718"/>
                <a:gd name="connsiteY1-300" fmla="*/ 0 h 480974"/>
                <a:gd name="connsiteX2-301" fmla="*/ 1309718 w 1309718"/>
                <a:gd name="connsiteY2-302" fmla="*/ 202387 h 480974"/>
                <a:gd name="connsiteX3-303" fmla="*/ 1107331 w 1309718"/>
                <a:gd name="connsiteY3-304" fmla="*/ 404774 h 480974"/>
                <a:gd name="connsiteX4-305" fmla="*/ 137051 w 1309718"/>
                <a:gd name="connsiteY4-306" fmla="*/ 410439 h 480974"/>
                <a:gd name="connsiteX5-307" fmla="*/ 14319 w 1309718"/>
                <a:gd name="connsiteY5-308" fmla="*/ 480974 h 480974"/>
                <a:gd name="connsiteX6-309" fmla="*/ 14319 w 1309718"/>
                <a:gd name="connsiteY6-310" fmla="*/ 99974 h 480974"/>
                <a:gd name="connsiteX7-311" fmla="*/ 140419 w 1309718"/>
                <a:gd name="connsiteY7-312" fmla="*/ 2549 h 480974"/>
                <a:gd name="connsiteX0-313" fmla="*/ 140419 w 1309718"/>
                <a:gd name="connsiteY0-314" fmla="*/ 2549 h 480974"/>
                <a:gd name="connsiteX1-315" fmla="*/ 1107331 w 1309718"/>
                <a:gd name="connsiteY1-316" fmla="*/ 0 h 480974"/>
                <a:gd name="connsiteX2-317" fmla="*/ 1309718 w 1309718"/>
                <a:gd name="connsiteY2-318" fmla="*/ 202387 h 480974"/>
                <a:gd name="connsiteX3-319" fmla="*/ 1107331 w 1309718"/>
                <a:gd name="connsiteY3-320" fmla="*/ 404774 h 480974"/>
                <a:gd name="connsiteX4-321" fmla="*/ 137051 w 1309718"/>
                <a:gd name="connsiteY4-322" fmla="*/ 410439 h 480974"/>
                <a:gd name="connsiteX5-323" fmla="*/ 14319 w 1309718"/>
                <a:gd name="connsiteY5-324" fmla="*/ 480974 h 480974"/>
                <a:gd name="connsiteX6-325" fmla="*/ 14319 w 1309718"/>
                <a:gd name="connsiteY6-326" fmla="*/ 99974 h 480974"/>
                <a:gd name="connsiteX7-327" fmla="*/ 140419 w 1309718"/>
                <a:gd name="connsiteY7-328" fmla="*/ 2549 h 480974"/>
                <a:gd name="connsiteX0-329" fmla="*/ 140419 w 1309718"/>
                <a:gd name="connsiteY0-330" fmla="*/ 2549 h 480974"/>
                <a:gd name="connsiteX1-331" fmla="*/ 1107331 w 1309718"/>
                <a:gd name="connsiteY1-332" fmla="*/ 0 h 480974"/>
                <a:gd name="connsiteX2-333" fmla="*/ 1309718 w 1309718"/>
                <a:gd name="connsiteY2-334" fmla="*/ 202387 h 480974"/>
                <a:gd name="connsiteX3-335" fmla="*/ 1107331 w 1309718"/>
                <a:gd name="connsiteY3-336" fmla="*/ 404774 h 480974"/>
                <a:gd name="connsiteX4-337" fmla="*/ 137051 w 1309718"/>
                <a:gd name="connsiteY4-338" fmla="*/ 410439 h 480974"/>
                <a:gd name="connsiteX5-339" fmla="*/ 14319 w 1309718"/>
                <a:gd name="connsiteY5-340" fmla="*/ 480974 h 480974"/>
                <a:gd name="connsiteX6-341" fmla="*/ 14319 w 1309718"/>
                <a:gd name="connsiteY6-342" fmla="*/ 99974 h 480974"/>
                <a:gd name="connsiteX7-343" fmla="*/ 140419 w 1309718"/>
                <a:gd name="connsiteY7-344" fmla="*/ 2549 h 480974"/>
                <a:gd name="connsiteX0-345" fmla="*/ 140419 w 1309718"/>
                <a:gd name="connsiteY0-346" fmla="*/ 2549 h 480974"/>
                <a:gd name="connsiteX1-347" fmla="*/ 1107331 w 1309718"/>
                <a:gd name="connsiteY1-348" fmla="*/ 0 h 480974"/>
                <a:gd name="connsiteX2-349" fmla="*/ 1309718 w 1309718"/>
                <a:gd name="connsiteY2-350" fmla="*/ 202387 h 480974"/>
                <a:gd name="connsiteX3-351" fmla="*/ 1107331 w 1309718"/>
                <a:gd name="connsiteY3-352" fmla="*/ 404774 h 480974"/>
                <a:gd name="connsiteX4-353" fmla="*/ 137051 w 1309718"/>
                <a:gd name="connsiteY4-354" fmla="*/ 410439 h 480974"/>
                <a:gd name="connsiteX5-355" fmla="*/ 14319 w 1309718"/>
                <a:gd name="connsiteY5-356" fmla="*/ 480974 h 480974"/>
                <a:gd name="connsiteX6-357" fmla="*/ 14319 w 1309718"/>
                <a:gd name="connsiteY6-358" fmla="*/ 99974 h 480974"/>
                <a:gd name="connsiteX7-359" fmla="*/ 140419 w 1309718"/>
                <a:gd name="connsiteY7-360" fmla="*/ 2549 h 480974"/>
                <a:gd name="connsiteX0-361" fmla="*/ 140419 w 1309718"/>
                <a:gd name="connsiteY0-362" fmla="*/ 2549 h 480974"/>
                <a:gd name="connsiteX1-363" fmla="*/ 1107331 w 1309718"/>
                <a:gd name="connsiteY1-364" fmla="*/ 0 h 480974"/>
                <a:gd name="connsiteX2-365" fmla="*/ 1309718 w 1309718"/>
                <a:gd name="connsiteY2-366" fmla="*/ 202387 h 480974"/>
                <a:gd name="connsiteX3-367" fmla="*/ 1107331 w 1309718"/>
                <a:gd name="connsiteY3-368" fmla="*/ 404774 h 480974"/>
                <a:gd name="connsiteX4-369" fmla="*/ 137051 w 1309718"/>
                <a:gd name="connsiteY4-370" fmla="*/ 410439 h 480974"/>
                <a:gd name="connsiteX5-371" fmla="*/ 14319 w 1309718"/>
                <a:gd name="connsiteY5-372" fmla="*/ 480974 h 480974"/>
                <a:gd name="connsiteX6-373" fmla="*/ 14319 w 1309718"/>
                <a:gd name="connsiteY6-374" fmla="*/ 99974 h 480974"/>
                <a:gd name="connsiteX7-375" fmla="*/ 140419 w 1309718"/>
                <a:gd name="connsiteY7-376" fmla="*/ 2549 h 480974"/>
                <a:gd name="connsiteX0-377" fmla="*/ 94046 w 1309718"/>
                <a:gd name="connsiteY0-378" fmla="*/ 2367 h 483679"/>
                <a:gd name="connsiteX1-379" fmla="*/ 1107331 w 1309718"/>
                <a:gd name="connsiteY1-380" fmla="*/ 2705 h 483679"/>
                <a:gd name="connsiteX2-381" fmla="*/ 1309718 w 1309718"/>
                <a:gd name="connsiteY2-382" fmla="*/ 205092 h 483679"/>
                <a:gd name="connsiteX3-383" fmla="*/ 1107331 w 1309718"/>
                <a:gd name="connsiteY3-384" fmla="*/ 407479 h 483679"/>
                <a:gd name="connsiteX4-385" fmla="*/ 137051 w 1309718"/>
                <a:gd name="connsiteY4-386" fmla="*/ 413144 h 483679"/>
                <a:gd name="connsiteX5-387" fmla="*/ 14319 w 1309718"/>
                <a:gd name="connsiteY5-388" fmla="*/ 483679 h 483679"/>
                <a:gd name="connsiteX6-389" fmla="*/ 14319 w 1309718"/>
                <a:gd name="connsiteY6-390" fmla="*/ 102679 h 483679"/>
                <a:gd name="connsiteX7-391" fmla="*/ 94046 w 1309718"/>
                <a:gd name="connsiteY7-392" fmla="*/ 2367 h 483679"/>
                <a:gd name="connsiteX0-393" fmla="*/ 94046 w 1309718"/>
                <a:gd name="connsiteY0-394" fmla="*/ 0 h 481312"/>
                <a:gd name="connsiteX1-395" fmla="*/ 1107331 w 1309718"/>
                <a:gd name="connsiteY1-396" fmla="*/ 338 h 481312"/>
                <a:gd name="connsiteX2-397" fmla="*/ 1309718 w 1309718"/>
                <a:gd name="connsiteY2-398" fmla="*/ 202725 h 481312"/>
                <a:gd name="connsiteX3-399" fmla="*/ 1107331 w 1309718"/>
                <a:gd name="connsiteY3-400" fmla="*/ 405112 h 481312"/>
                <a:gd name="connsiteX4-401" fmla="*/ 137051 w 1309718"/>
                <a:gd name="connsiteY4-402" fmla="*/ 410777 h 481312"/>
                <a:gd name="connsiteX5-403" fmla="*/ 14319 w 1309718"/>
                <a:gd name="connsiteY5-404" fmla="*/ 481312 h 481312"/>
                <a:gd name="connsiteX6-405" fmla="*/ 14319 w 1309718"/>
                <a:gd name="connsiteY6-406" fmla="*/ 100312 h 481312"/>
                <a:gd name="connsiteX7-407" fmla="*/ 94046 w 1309718"/>
                <a:gd name="connsiteY7-408" fmla="*/ 0 h 481312"/>
                <a:gd name="connsiteX0-409" fmla="*/ 94046 w 1309718"/>
                <a:gd name="connsiteY0-410" fmla="*/ 11030 h 492342"/>
                <a:gd name="connsiteX1-411" fmla="*/ 1107331 w 1309718"/>
                <a:gd name="connsiteY1-412" fmla="*/ 11368 h 492342"/>
                <a:gd name="connsiteX2-413" fmla="*/ 1309718 w 1309718"/>
                <a:gd name="connsiteY2-414" fmla="*/ 213755 h 492342"/>
                <a:gd name="connsiteX3-415" fmla="*/ 1107331 w 1309718"/>
                <a:gd name="connsiteY3-416" fmla="*/ 416142 h 492342"/>
                <a:gd name="connsiteX4-417" fmla="*/ 137051 w 1309718"/>
                <a:gd name="connsiteY4-418" fmla="*/ 421807 h 492342"/>
                <a:gd name="connsiteX5-419" fmla="*/ 14319 w 1309718"/>
                <a:gd name="connsiteY5-420" fmla="*/ 492342 h 492342"/>
                <a:gd name="connsiteX6-421" fmla="*/ 14319 w 1309718"/>
                <a:gd name="connsiteY6-422" fmla="*/ 111342 h 492342"/>
                <a:gd name="connsiteX7-423" fmla="*/ 94046 w 1309718"/>
                <a:gd name="connsiteY7-424" fmla="*/ 11030 h 492342"/>
                <a:gd name="connsiteX0-425" fmla="*/ 94046 w 1309718"/>
                <a:gd name="connsiteY0-426" fmla="*/ 0 h 481312"/>
                <a:gd name="connsiteX1-427" fmla="*/ 1107331 w 1309718"/>
                <a:gd name="connsiteY1-428" fmla="*/ 338 h 481312"/>
                <a:gd name="connsiteX2-429" fmla="*/ 1309718 w 1309718"/>
                <a:gd name="connsiteY2-430" fmla="*/ 202725 h 481312"/>
                <a:gd name="connsiteX3-431" fmla="*/ 1107331 w 1309718"/>
                <a:gd name="connsiteY3-432" fmla="*/ 405112 h 481312"/>
                <a:gd name="connsiteX4-433" fmla="*/ 137051 w 1309718"/>
                <a:gd name="connsiteY4-434" fmla="*/ 410777 h 481312"/>
                <a:gd name="connsiteX5-435" fmla="*/ 14319 w 1309718"/>
                <a:gd name="connsiteY5-436" fmla="*/ 481312 h 481312"/>
                <a:gd name="connsiteX6-437" fmla="*/ 14319 w 1309718"/>
                <a:gd name="connsiteY6-438" fmla="*/ 100312 h 481312"/>
                <a:gd name="connsiteX7-439" fmla="*/ 94046 w 1309718"/>
                <a:gd name="connsiteY7-440" fmla="*/ 0 h 481312"/>
                <a:gd name="connsiteX0-441" fmla="*/ 94046 w 1309718"/>
                <a:gd name="connsiteY0-442" fmla="*/ 0 h 481312"/>
                <a:gd name="connsiteX1-443" fmla="*/ 1107331 w 1309718"/>
                <a:gd name="connsiteY1-444" fmla="*/ 338 h 481312"/>
                <a:gd name="connsiteX2-445" fmla="*/ 1309718 w 1309718"/>
                <a:gd name="connsiteY2-446" fmla="*/ 202725 h 481312"/>
                <a:gd name="connsiteX3-447" fmla="*/ 1107331 w 1309718"/>
                <a:gd name="connsiteY3-448" fmla="*/ 405112 h 481312"/>
                <a:gd name="connsiteX4-449" fmla="*/ 137051 w 1309718"/>
                <a:gd name="connsiteY4-450" fmla="*/ 410777 h 481312"/>
                <a:gd name="connsiteX5-451" fmla="*/ 14319 w 1309718"/>
                <a:gd name="connsiteY5-452" fmla="*/ 481312 h 481312"/>
                <a:gd name="connsiteX6-453" fmla="*/ 14319 w 1309718"/>
                <a:gd name="connsiteY6-454" fmla="*/ 100312 h 481312"/>
                <a:gd name="connsiteX7-455" fmla="*/ 94046 w 1309718"/>
                <a:gd name="connsiteY7-456" fmla="*/ 0 h 481312"/>
                <a:gd name="connsiteX0-457" fmla="*/ 81513 w 1297185"/>
                <a:gd name="connsiteY0-458" fmla="*/ 0 h 481312"/>
                <a:gd name="connsiteX1-459" fmla="*/ 1094798 w 1297185"/>
                <a:gd name="connsiteY1-460" fmla="*/ 338 h 481312"/>
                <a:gd name="connsiteX2-461" fmla="*/ 1297185 w 1297185"/>
                <a:gd name="connsiteY2-462" fmla="*/ 202725 h 481312"/>
                <a:gd name="connsiteX3-463" fmla="*/ 1094798 w 1297185"/>
                <a:gd name="connsiteY3-464" fmla="*/ 405112 h 481312"/>
                <a:gd name="connsiteX4-465" fmla="*/ 124518 w 1297185"/>
                <a:gd name="connsiteY4-466" fmla="*/ 410777 h 481312"/>
                <a:gd name="connsiteX5-467" fmla="*/ 1786 w 1297185"/>
                <a:gd name="connsiteY5-468" fmla="*/ 481312 h 481312"/>
                <a:gd name="connsiteX6-469" fmla="*/ 1786 w 1297185"/>
                <a:gd name="connsiteY6-470" fmla="*/ 100312 h 481312"/>
                <a:gd name="connsiteX7-471" fmla="*/ 81513 w 1297185"/>
                <a:gd name="connsiteY7-472" fmla="*/ 0 h 481312"/>
                <a:gd name="connsiteX0-473" fmla="*/ 79727 w 1295399"/>
                <a:gd name="connsiteY0-474" fmla="*/ 0 h 481312"/>
                <a:gd name="connsiteX1-475" fmla="*/ 1093012 w 1295399"/>
                <a:gd name="connsiteY1-476" fmla="*/ 338 h 481312"/>
                <a:gd name="connsiteX2-477" fmla="*/ 1295399 w 1295399"/>
                <a:gd name="connsiteY2-478" fmla="*/ 202725 h 481312"/>
                <a:gd name="connsiteX3-479" fmla="*/ 1093012 w 1295399"/>
                <a:gd name="connsiteY3-480" fmla="*/ 405112 h 481312"/>
                <a:gd name="connsiteX4-481" fmla="*/ 122732 w 1295399"/>
                <a:gd name="connsiteY4-482" fmla="*/ 410777 h 481312"/>
                <a:gd name="connsiteX5-483" fmla="*/ 0 w 1295399"/>
                <a:gd name="connsiteY5-484" fmla="*/ 481312 h 481312"/>
                <a:gd name="connsiteX6-485" fmla="*/ 0 w 1295399"/>
                <a:gd name="connsiteY6-486" fmla="*/ 100312 h 481312"/>
                <a:gd name="connsiteX7-487" fmla="*/ 79727 w 1295399"/>
                <a:gd name="connsiteY7-488" fmla="*/ 0 h 481312"/>
                <a:gd name="connsiteX0-489" fmla="*/ 79727 w 1302292"/>
                <a:gd name="connsiteY0-490" fmla="*/ 0 h 481312"/>
                <a:gd name="connsiteX1-491" fmla="*/ 1134372 w 1302292"/>
                <a:gd name="connsiteY1-492" fmla="*/ 1301 h 481312"/>
                <a:gd name="connsiteX2-493" fmla="*/ 1295399 w 1302292"/>
                <a:gd name="connsiteY2-494" fmla="*/ 202725 h 481312"/>
                <a:gd name="connsiteX3-495" fmla="*/ 1093012 w 1302292"/>
                <a:gd name="connsiteY3-496" fmla="*/ 405112 h 481312"/>
                <a:gd name="connsiteX4-497" fmla="*/ 122732 w 1302292"/>
                <a:gd name="connsiteY4-498" fmla="*/ 410777 h 481312"/>
                <a:gd name="connsiteX5-499" fmla="*/ 0 w 1302292"/>
                <a:gd name="connsiteY5-500" fmla="*/ 481312 h 481312"/>
                <a:gd name="connsiteX6-501" fmla="*/ 0 w 1302292"/>
                <a:gd name="connsiteY6-502" fmla="*/ 100312 h 481312"/>
                <a:gd name="connsiteX7-503" fmla="*/ 79727 w 1302292"/>
                <a:gd name="connsiteY7-504" fmla="*/ 0 h 481312"/>
                <a:gd name="connsiteX0-505" fmla="*/ 79727 w 1295608"/>
                <a:gd name="connsiteY0-506" fmla="*/ 0 h 481312"/>
                <a:gd name="connsiteX1-507" fmla="*/ 1134372 w 1295608"/>
                <a:gd name="connsiteY1-508" fmla="*/ 1301 h 481312"/>
                <a:gd name="connsiteX2-509" fmla="*/ 1295399 w 1295608"/>
                <a:gd name="connsiteY2-510" fmla="*/ 202725 h 481312"/>
                <a:gd name="connsiteX3-511" fmla="*/ 1133118 w 1295608"/>
                <a:gd name="connsiteY3-512" fmla="*/ 405112 h 481312"/>
                <a:gd name="connsiteX4-513" fmla="*/ 122732 w 1295608"/>
                <a:gd name="connsiteY4-514" fmla="*/ 410777 h 481312"/>
                <a:gd name="connsiteX5-515" fmla="*/ 0 w 1295608"/>
                <a:gd name="connsiteY5-516" fmla="*/ 481312 h 481312"/>
                <a:gd name="connsiteX6-517" fmla="*/ 0 w 1295608"/>
                <a:gd name="connsiteY6-518" fmla="*/ 100312 h 481312"/>
                <a:gd name="connsiteX7-519" fmla="*/ 79727 w 1295608"/>
                <a:gd name="connsiteY7-520" fmla="*/ 0 h 481312"/>
                <a:gd name="connsiteX0-521" fmla="*/ 79727 w 1295399"/>
                <a:gd name="connsiteY0-522" fmla="*/ 0 h 481312"/>
                <a:gd name="connsiteX1-523" fmla="*/ 1134372 w 1295399"/>
                <a:gd name="connsiteY1-524" fmla="*/ 1301 h 481312"/>
                <a:gd name="connsiteX2-525" fmla="*/ 1295399 w 1295399"/>
                <a:gd name="connsiteY2-526" fmla="*/ 202725 h 481312"/>
                <a:gd name="connsiteX3-527" fmla="*/ 1133118 w 1295399"/>
                <a:gd name="connsiteY3-528" fmla="*/ 405112 h 481312"/>
                <a:gd name="connsiteX4-529" fmla="*/ 122732 w 1295399"/>
                <a:gd name="connsiteY4-530" fmla="*/ 410777 h 481312"/>
                <a:gd name="connsiteX5-531" fmla="*/ 0 w 1295399"/>
                <a:gd name="connsiteY5-532" fmla="*/ 481312 h 481312"/>
                <a:gd name="connsiteX6-533" fmla="*/ 0 w 1295399"/>
                <a:gd name="connsiteY6-534" fmla="*/ 100312 h 481312"/>
                <a:gd name="connsiteX7-535" fmla="*/ 79727 w 1295399"/>
                <a:gd name="connsiteY7-536" fmla="*/ 0 h 481312"/>
                <a:gd name="connsiteX0-537" fmla="*/ 79727 w 1295399"/>
                <a:gd name="connsiteY0-538" fmla="*/ 0 h 481312"/>
                <a:gd name="connsiteX1-539" fmla="*/ 1134372 w 1295399"/>
                <a:gd name="connsiteY1-540" fmla="*/ 1301 h 481312"/>
                <a:gd name="connsiteX2-541" fmla="*/ 1295399 w 1295399"/>
                <a:gd name="connsiteY2-542" fmla="*/ 202725 h 481312"/>
                <a:gd name="connsiteX3-543" fmla="*/ 1133118 w 1295399"/>
                <a:gd name="connsiteY3-544" fmla="*/ 405112 h 481312"/>
                <a:gd name="connsiteX4-545" fmla="*/ 122732 w 1295399"/>
                <a:gd name="connsiteY4-546" fmla="*/ 410777 h 481312"/>
                <a:gd name="connsiteX5-547" fmla="*/ 0 w 1295399"/>
                <a:gd name="connsiteY5-548" fmla="*/ 481312 h 481312"/>
                <a:gd name="connsiteX6-549" fmla="*/ 0 w 1295399"/>
                <a:gd name="connsiteY6-550" fmla="*/ 100312 h 481312"/>
                <a:gd name="connsiteX7-551" fmla="*/ 79727 w 1295399"/>
                <a:gd name="connsiteY7-552" fmla="*/ 0 h 481312"/>
                <a:gd name="connsiteX0-553" fmla="*/ 79727 w 1295399"/>
                <a:gd name="connsiteY0-554" fmla="*/ 0 h 481312"/>
                <a:gd name="connsiteX1-555" fmla="*/ 1134372 w 1295399"/>
                <a:gd name="connsiteY1-556" fmla="*/ 1301 h 481312"/>
                <a:gd name="connsiteX2-557" fmla="*/ 1295399 w 1295399"/>
                <a:gd name="connsiteY2-558" fmla="*/ 202725 h 481312"/>
                <a:gd name="connsiteX3-559" fmla="*/ 1165078 w 1295399"/>
                <a:gd name="connsiteY3-560" fmla="*/ 406074 h 481312"/>
                <a:gd name="connsiteX4-561" fmla="*/ 122732 w 1295399"/>
                <a:gd name="connsiteY4-562" fmla="*/ 410777 h 481312"/>
                <a:gd name="connsiteX5-563" fmla="*/ 0 w 1295399"/>
                <a:gd name="connsiteY5-564" fmla="*/ 481312 h 481312"/>
                <a:gd name="connsiteX6-565" fmla="*/ 0 w 1295399"/>
                <a:gd name="connsiteY6-566" fmla="*/ 100312 h 481312"/>
                <a:gd name="connsiteX7-567" fmla="*/ 79727 w 1295399"/>
                <a:gd name="connsiteY7-568" fmla="*/ 0 h 481312"/>
                <a:gd name="connsiteX0-569" fmla="*/ 79727 w 1295399"/>
                <a:gd name="connsiteY0-570" fmla="*/ 0 h 481312"/>
                <a:gd name="connsiteX1-571" fmla="*/ 1156305 w 1295399"/>
                <a:gd name="connsiteY1-572" fmla="*/ 6114 h 481312"/>
                <a:gd name="connsiteX2-573" fmla="*/ 1295399 w 1295399"/>
                <a:gd name="connsiteY2-574" fmla="*/ 202725 h 481312"/>
                <a:gd name="connsiteX3-575" fmla="*/ 1165078 w 1295399"/>
                <a:gd name="connsiteY3-576" fmla="*/ 406074 h 481312"/>
                <a:gd name="connsiteX4-577" fmla="*/ 122732 w 1295399"/>
                <a:gd name="connsiteY4-578" fmla="*/ 410777 h 481312"/>
                <a:gd name="connsiteX5-579" fmla="*/ 0 w 1295399"/>
                <a:gd name="connsiteY5-580" fmla="*/ 481312 h 481312"/>
                <a:gd name="connsiteX6-581" fmla="*/ 0 w 1295399"/>
                <a:gd name="connsiteY6-582" fmla="*/ 100312 h 481312"/>
                <a:gd name="connsiteX7-583" fmla="*/ 79727 w 1295399"/>
                <a:gd name="connsiteY7-584" fmla="*/ 0 h 4813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55" y="connsiteY7-56"/>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rgbClr val="7AAC54">
                    <a:lumMod val="75000"/>
                  </a:srgbClr>
                </a:gs>
                <a:gs pos="69000">
                  <a:srgbClr val="7AAC54"/>
                </a:gs>
                <a:gs pos="100000">
                  <a:srgbClr val="7AAC54">
                    <a:lumMod val="60000"/>
                    <a:lumOff val="40000"/>
                  </a:srgbClr>
                </a:gs>
              </a:gsLst>
              <a:lin ang="0" scaled="1"/>
              <a:tileRect/>
            </a:gradFill>
            <a:ln>
              <a:noFill/>
            </a:ln>
            <a:effectLst/>
            <a:scene3d>
              <a:camera prst="orthographicFront">
                <a:rot lat="0" lon="0" rev="0"/>
              </a:camera>
              <a:lightRig rig="threePt" dir="t"/>
            </a:scene3d>
            <a:sp3d prstMaterial="plastic">
              <a:bevelT w="57150" h="5715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 name="Pie 9">
              <a:extLst>
                <a:ext uri="{FF2B5EF4-FFF2-40B4-BE49-F238E27FC236}">
                  <a16:creationId xmlns:a16="http://schemas.microsoft.com/office/drawing/2014/main" xmlns="" id="{93C682E1-4A5F-4C3F-B7CE-9E7558DCEEA8}"/>
                </a:ext>
              </a:extLst>
            </p:cNvPr>
            <p:cNvSpPr/>
            <p:nvPr/>
          </p:nvSpPr>
          <p:spPr bwMode="gray">
            <a:xfrm>
              <a:off x="4763053" y="3083859"/>
              <a:ext cx="304685" cy="179294"/>
            </a:xfrm>
            <a:prstGeom prst="pie">
              <a:avLst>
                <a:gd name="adj1" fmla="val 5429925"/>
                <a:gd name="adj2" fmla="val 16200000"/>
              </a:avLst>
            </a:prstGeom>
            <a:solidFill>
              <a:srgbClr val="7AAC54">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D2015"/>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xmlns="" id="{C6264B6C-1308-429B-A25A-84B2D0A38380}"/>
              </a:ext>
            </a:extLst>
          </p:cNvPr>
          <p:cNvSpPr txBox="1"/>
          <p:nvPr/>
        </p:nvSpPr>
        <p:spPr>
          <a:xfrm>
            <a:off x="4100746" y="1533537"/>
            <a:ext cx="1955805" cy="523220"/>
          </a:xfrm>
          <a:prstGeom prst="rect">
            <a:avLst/>
          </a:prstGeom>
          <a:noFill/>
        </p:spPr>
        <p:txBody>
          <a:bodyPr wrap="square">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4. </a:t>
            </a:r>
            <a:r>
              <a:rPr lang="en-US" sz="2800" b="1" dirty="0" err="1">
                <a:solidFill>
                  <a:schemeClr val="bg1"/>
                </a:solidFill>
                <a:effectLst/>
                <a:latin typeface="Times New Roman" panose="02020603050405020304" pitchFamily="18" charset="0"/>
                <a:ea typeface="Times New Roman" panose="02020603050405020304" pitchFamily="18" charset="0"/>
              </a:rPr>
              <a:t>Đề</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tài</a:t>
            </a:r>
            <a:endParaRPr lang="en-US" sz="2800" dirty="0">
              <a:solidFill>
                <a:schemeClr val="bg1"/>
              </a:solidFill>
            </a:endParaRPr>
          </a:p>
        </p:txBody>
      </p:sp>
      <p:sp>
        <p:nvSpPr>
          <p:cNvPr id="25" name="TextBox 24">
            <a:extLst>
              <a:ext uri="{FF2B5EF4-FFF2-40B4-BE49-F238E27FC236}">
                <a16:creationId xmlns:a16="http://schemas.microsoft.com/office/drawing/2014/main" xmlns="" id="{47EC6FB8-6344-4C15-BB77-DCA81C3260CB}"/>
              </a:ext>
            </a:extLst>
          </p:cNvPr>
          <p:cNvSpPr txBox="1"/>
          <p:nvPr/>
        </p:nvSpPr>
        <p:spPr>
          <a:xfrm>
            <a:off x="8274283" y="1533537"/>
            <a:ext cx="1876436" cy="523220"/>
          </a:xfrm>
          <a:prstGeom prst="rect">
            <a:avLst/>
          </a:prstGeom>
          <a:noFill/>
        </p:spPr>
        <p:txBody>
          <a:bodyPr wrap="square">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5</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Bố</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cục</a:t>
            </a:r>
            <a:endParaRPr lang="en-US" sz="2800" dirty="0">
              <a:solidFill>
                <a:schemeClr val="bg1"/>
              </a:solidFill>
            </a:endParaRPr>
          </a:p>
        </p:txBody>
      </p:sp>
      <p:sp>
        <p:nvSpPr>
          <p:cNvPr id="27" name="TextBox 26">
            <a:extLst>
              <a:ext uri="{FF2B5EF4-FFF2-40B4-BE49-F238E27FC236}">
                <a16:creationId xmlns:a16="http://schemas.microsoft.com/office/drawing/2014/main" xmlns="" id="{C0E7B7FF-CEDB-48E5-ADCD-7F3D6EACAD81}"/>
              </a:ext>
            </a:extLst>
          </p:cNvPr>
          <p:cNvSpPr txBox="1"/>
          <p:nvPr/>
        </p:nvSpPr>
        <p:spPr>
          <a:xfrm>
            <a:off x="4140753" y="3196843"/>
            <a:ext cx="2973717" cy="2062103"/>
          </a:xfrm>
          <a:prstGeom prst="rect">
            <a:avLst/>
          </a:prstGeom>
          <a:noFill/>
        </p:spPr>
        <p:txBody>
          <a:bodyPr wrap="square">
            <a:spAutoFit/>
          </a:bodyPr>
          <a:lstStyle/>
          <a:p>
            <a:pPr algn="just"/>
            <a:r>
              <a:rPr lang="en-US" sz="3200" dirty="0" err="1">
                <a:solidFill>
                  <a:srgbClr val="000000"/>
                </a:solidFill>
                <a:effectLst/>
                <a:latin typeface="Times New Roman" panose="02020603050405020304" pitchFamily="18" charset="0"/>
                <a:ea typeface="Times New Roman" panose="02020603050405020304" pitchFamily="18" charset="0"/>
              </a:rPr>
              <a:t>Quy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ghi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chép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endParaRPr lang="en-US" sz="3200" dirty="0"/>
          </a:p>
        </p:txBody>
      </p:sp>
      <p:grpSp>
        <p:nvGrpSpPr>
          <p:cNvPr id="28" name="Group 27">
            <a:extLst>
              <a:ext uri="{FF2B5EF4-FFF2-40B4-BE49-F238E27FC236}">
                <a16:creationId xmlns:a16="http://schemas.microsoft.com/office/drawing/2014/main" xmlns="" id="{61F278B4-3001-4DD0-85D5-3E043DB219D9}"/>
              </a:ext>
            </a:extLst>
          </p:cNvPr>
          <p:cNvGrpSpPr/>
          <p:nvPr/>
        </p:nvGrpSpPr>
        <p:grpSpPr>
          <a:xfrm>
            <a:off x="5279002" y="2504494"/>
            <a:ext cx="697218" cy="533778"/>
            <a:chOff x="1980506" y="3019042"/>
            <a:chExt cx="697218" cy="53377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29" name="Arrow: Chevron 28">
              <a:extLst>
                <a:ext uri="{FF2B5EF4-FFF2-40B4-BE49-F238E27FC236}">
                  <a16:creationId xmlns:a16="http://schemas.microsoft.com/office/drawing/2014/main" xmlns="" id="{68482BED-ED0A-438D-8F6F-11162F1C8250}"/>
                </a:ext>
              </a:extLst>
            </p:cNvPr>
            <p:cNvSpPr/>
            <p:nvPr/>
          </p:nvSpPr>
          <p:spPr>
            <a:xfrm rot="5400000">
              <a:off x="2167205" y="3042302"/>
              <a:ext cx="328423" cy="692614"/>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Chevron 29">
              <a:extLst>
                <a:ext uri="{FF2B5EF4-FFF2-40B4-BE49-F238E27FC236}">
                  <a16:creationId xmlns:a16="http://schemas.microsoft.com/office/drawing/2014/main" xmlns="" id="{F74C571C-4825-400F-97CC-3B714790E780}"/>
                </a:ext>
              </a:extLst>
            </p:cNvPr>
            <p:cNvSpPr/>
            <p:nvPr/>
          </p:nvSpPr>
          <p:spPr>
            <a:xfrm rot="5400000">
              <a:off x="2162601" y="2836947"/>
              <a:ext cx="328423" cy="692614"/>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xmlns="" id="{562712A3-B27F-4F61-8A5A-E37100D11013}"/>
              </a:ext>
            </a:extLst>
          </p:cNvPr>
          <p:cNvGrpSpPr/>
          <p:nvPr/>
        </p:nvGrpSpPr>
        <p:grpSpPr>
          <a:xfrm>
            <a:off x="9453501" y="2504494"/>
            <a:ext cx="697218" cy="533778"/>
            <a:chOff x="1980506" y="3019042"/>
            <a:chExt cx="697218" cy="53377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32" name="Arrow: Chevron 31">
              <a:extLst>
                <a:ext uri="{FF2B5EF4-FFF2-40B4-BE49-F238E27FC236}">
                  <a16:creationId xmlns:a16="http://schemas.microsoft.com/office/drawing/2014/main" xmlns="" id="{6049DE12-D6B3-4F1C-A87A-5A75EA1C5E90}"/>
                </a:ext>
              </a:extLst>
            </p:cNvPr>
            <p:cNvSpPr/>
            <p:nvPr/>
          </p:nvSpPr>
          <p:spPr>
            <a:xfrm rot="5400000">
              <a:off x="2167205" y="3042302"/>
              <a:ext cx="328423" cy="692614"/>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Arrow: Chevron 32">
              <a:extLst>
                <a:ext uri="{FF2B5EF4-FFF2-40B4-BE49-F238E27FC236}">
                  <a16:creationId xmlns:a16="http://schemas.microsoft.com/office/drawing/2014/main" xmlns="" id="{ADE128A4-7F2A-4827-BB89-A89D052B8C3E}"/>
                </a:ext>
              </a:extLst>
            </p:cNvPr>
            <p:cNvSpPr/>
            <p:nvPr/>
          </p:nvSpPr>
          <p:spPr>
            <a:xfrm rot="5400000">
              <a:off x="2162601" y="2836947"/>
              <a:ext cx="328423" cy="692614"/>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a:extLst>
              <a:ext uri="{FF2B5EF4-FFF2-40B4-BE49-F238E27FC236}">
                <a16:creationId xmlns:a16="http://schemas.microsoft.com/office/drawing/2014/main" xmlns="" id="{32DDA28E-2231-49C7-BD1A-113D84339600}"/>
              </a:ext>
            </a:extLst>
          </p:cNvPr>
          <p:cNvSpPr txBox="1"/>
          <p:nvPr/>
        </p:nvSpPr>
        <p:spPr>
          <a:xfrm>
            <a:off x="8384138" y="3135384"/>
            <a:ext cx="2900077" cy="2312171"/>
          </a:xfrm>
          <a:prstGeom prst="rect">
            <a:avLst/>
          </a:prstGeom>
          <a:noFill/>
        </p:spPr>
        <p:txBody>
          <a:bodyPr wrap="square">
            <a:spAutoFit/>
          </a:bodyPr>
          <a:lstStyle/>
          <a:p>
            <a:pPr algn="just">
              <a:lnSpc>
                <a:spcPct val="115000"/>
              </a:lnSpc>
              <a:spcAft>
                <a:spcPts val="10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xmlns="" id="{D8C87A7B-3B3C-4429-8C72-282D2537E630}"/>
              </a:ext>
            </a:extLst>
          </p:cNvPr>
          <p:cNvSpPr txBox="1"/>
          <p:nvPr/>
        </p:nvSpPr>
        <p:spPr>
          <a:xfrm>
            <a:off x="823690" y="1742944"/>
            <a:ext cx="2676519" cy="1077218"/>
          </a:xfrm>
          <a:prstGeom prst="rect">
            <a:avLst/>
          </a:prstGeom>
          <a:noFill/>
        </p:spPr>
        <p:txBody>
          <a:bodyPr wrap="square">
            <a:spAutoFit/>
          </a:bodyPr>
          <a:lstStyle/>
          <a:p>
            <a:r>
              <a:rPr lang="en-US" sz="3200" b="1" i="1" dirty="0" err="1">
                <a:solidFill>
                  <a:srgbClr val="000000"/>
                </a:solidFill>
                <a:effectLst/>
                <a:latin typeface="Times New Roman" panose="02020603050405020304" pitchFamily="18" charset="0"/>
                <a:ea typeface="Times New Roman" panose="02020603050405020304" pitchFamily="18" charset="0"/>
              </a:rPr>
              <a:t>Phương</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thức</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biểu</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đạt</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rPr>
              <a:t>chính</a:t>
            </a:r>
            <a:endParaRPr lang="en-US" sz="3200" dirty="0"/>
          </a:p>
        </p:txBody>
      </p:sp>
      <p:grpSp>
        <p:nvGrpSpPr>
          <p:cNvPr id="38" name="Group 37">
            <a:extLst>
              <a:ext uri="{FF2B5EF4-FFF2-40B4-BE49-F238E27FC236}">
                <a16:creationId xmlns:a16="http://schemas.microsoft.com/office/drawing/2014/main" xmlns="" id="{1060B962-92B3-4AF3-ACB6-18D45E8F413F}"/>
              </a:ext>
            </a:extLst>
          </p:cNvPr>
          <p:cNvGrpSpPr/>
          <p:nvPr/>
        </p:nvGrpSpPr>
        <p:grpSpPr>
          <a:xfrm>
            <a:off x="1692672" y="3038273"/>
            <a:ext cx="697218" cy="533778"/>
            <a:chOff x="1980506" y="3019042"/>
            <a:chExt cx="697218" cy="53377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39" name="Arrow: Chevron 38">
              <a:extLst>
                <a:ext uri="{FF2B5EF4-FFF2-40B4-BE49-F238E27FC236}">
                  <a16:creationId xmlns:a16="http://schemas.microsoft.com/office/drawing/2014/main" xmlns="" id="{F4875074-DAA9-4FA0-8EDD-35DD6D88B23B}"/>
                </a:ext>
              </a:extLst>
            </p:cNvPr>
            <p:cNvSpPr/>
            <p:nvPr/>
          </p:nvSpPr>
          <p:spPr>
            <a:xfrm rot="5400000">
              <a:off x="2167205" y="3042302"/>
              <a:ext cx="328423" cy="692614"/>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Arrow: Chevron 39">
              <a:extLst>
                <a:ext uri="{FF2B5EF4-FFF2-40B4-BE49-F238E27FC236}">
                  <a16:creationId xmlns:a16="http://schemas.microsoft.com/office/drawing/2014/main" xmlns="" id="{3779D5AC-E3FD-4050-B0B3-2674736F8047}"/>
                </a:ext>
              </a:extLst>
            </p:cNvPr>
            <p:cNvSpPr/>
            <p:nvPr/>
          </p:nvSpPr>
          <p:spPr>
            <a:xfrm rot="5400000">
              <a:off x="2162601" y="2836947"/>
              <a:ext cx="328423" cy="692614"/>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TextBox 41">
            <a:extLst>
              <a:ext uri="{FF2B5EF4-FFF2-40B4-BE49-F238E27FC236}">
                <a16:creationId xmlns:a16="http://schemas.microsoft.com/office/drawing/2014/main" xmlns="" id="{F2AECAAA-F620-469C-B246-53BC7B4123ED}"/>
              </a:ext>
            </a:extLst>
          </p:cNvPr>
          <p:cNvSpPr txBox="1"/>
          <p:nvPr/>
        </p:nvSpPr>
        <p:spPr>
          <a:xfrm>
            <a:off x="823689" y="3794121"/>
            <a:ext cx="2676519" cy="584775"/>
          </a:xfrm>
          <a:prstGeom prst="rect">
            <a:avLst/>
          </a:prstGeom>
          <a:noFill/>
        </p:spPr>
        <p:txBody>
          <a:bodyPr wrap="square">
            <a:spAutoFit/>
          </a:bodyPr>
          <a:lstStyle/>
          <a:p>
            <a:pPr algn="ctr"/>
            <a:r>
              <a:rPr lang="en-US" sz="3200" dirty="0" err="1">
                <a:solidFill>
                  <a:srgbClr val="000000"/>
                </a:solidFill>
                <a:effectLst/>
                <a:latin typeface="Times New Roman" panose="02020603050405020304" pitchFamily="18" charset="0"/>
                <a:ea typeface="Times New Roman" panose="02020603050405020304" pitchFamily="18" charset="0"/>
              </a:rPr>
              <a:t>Thuyết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2231503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circle(in)">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par>
                                <p:cTn id="47" presetID="53"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circle(in)">
                                      <p:cBhvr>
                                        <p:cTn id="5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21B01C97-45F4-47DF-B8A2-41BFE24DF83C}"/>
              </a:ext>
            </a:extLst>
          </p:cNvPr>
          <p:cNvSpPr/>
          <p:nvPr/>
        </p:nvSpPr>
        <p:spPr>
          <a:xfrm>
            <a:off x="4168775" y="355600"/>
            <a:ext cx="3829050" cy="942975"/>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tin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1EF72426-2734-44A0-B571-1E9B2205582F}"/>
              </a:ext>
            </a:extLst>
          </p:cNvPr>
          <p:cNvSpPr/>
          <p:nvPr/>
        </p:nvSpPr>
        <p:spPr>
          <a:xfrm>
            <a:off x="954880" y="1954212"/>
            <a:ext cx="2979739" cy="116046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tin chi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bậc</a:t>
            </a:r>
            <a:r>
              <a:rPr lang="en-US" sz="3200" b="1" dirty="0">
                <a:latin typeface="Times New Roman" panose="02020603050405020304" pitchFamily="18" charset="0"/>
                <a:cs typeface="Times New Roman" panose="02020603050405020304" pitchFamily="18" charset="0"/>
              </a:rPr>
              <a:t> 1</a:t>
            </a:r>
          </a:p>
        </p:txBody>
      </p:sp>
      <p:sp>
        <p:nvSpPr>
          <p:cNvPr id="26" name="Rectangle 25">
            <a:extLst>
              <a:ext uri="{FF2B5EF4-FFF2-40B4-BE49-F238E27FC236}">
                <a16:creationId xmlns:a16="http://schemas.microsoft.com/office/drawing/2014/main" xmlns="" id="{25B18417-DA8F-4030-9E22-BFD33F86CABE}"/>
              </a:ext>
            </a:extLst>
          </p:cNvPr>
          <p:cNvSpPr/>
          <p:nvPr/>
        </p:nvSpPr>
        <p:spPr>
          <a:xfrm>
            <a:off x="954880" y="3463925"/>
            <a:ext cx="2979739" cy="116046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tin chi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bậc</a:t>
            </a:r>
            <a:r>
              <a:rPr lang="en-US" sz="3200" b="1" dirty="0">
                <a:latin typeface="Times New Roman" panose="02020603050405020304" pitchFamily="18" charset="0"/>
                <a:cs typeface="Times New Roman" panose="02020603050405020304" pitchFamily="18" charset="0"/>
              </a:rPr>
              <a:t> 2</a:t>
            </a:r>
          </a:p>
        </p:txBody>
      </p:sp>
      <p:sp>
        <p:nvSpPr>
          <p:cNvPr id="27" name="Rectangle 26">
            <a:extLst>
              <a:ext uri="{FF2B5EF4-FFF2-40B4-BE49-F238E27FC236}">
                <a16:creationId xmlns:a16="http://schemas.microsoft.com/office/drawing/2014/main" xmlns="" id="{F3363F5D-7FA3-447B-A1D4-A747E403D713}"/>
              </a:ext>
            </a:extLst>
          </p:cNvPr>
          <p:cNvSpPr/>
          <p:nvPr/>
        </p:nvSpPr>
        <p:spPr>
          <a:xfrm>
            <a:off x="954880" y="4973637"/>
            <a:ext cx="2979739" cy="116046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tin chi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bậc</a:t>
            </a:r>
            <a:r>
              <a:rPr lang="en-US" sz="3200" b="1" dirty="0">
                <a:latin typeface="Times New Roman" panose="02020603050405020304" pitchFamily="18" charset="0"/>
                <a:cs typeface="Times New Roman" panose="02020603050405020304" pitchFamily="18" charset="0"/>
              </a:rPr>
              <a:t> 3</a:t>
            </a:r>
          </a:p>
        </p:txBody>
      </p:sp>
      <p:sp>
        <p:nvSpPr>
          <p:cNvPr id="28" name="Rectangle 27">
            <a:extLst>
              <a:ext uri="{FF2B5EF4-FFF2-40B4-BE49-F238E27FC236}">
                <a16:creationId xmlns:a16="http://schemas.microsoft.com/office/drawing/2014/main" xmlns="" id="{1ABA23D7-BBDE-4BD6-BD09-D554209EAD62}"/>
              </a:ext>
            </a:extLst>
          </p:cNvPr>
          <p:cNvSpPr/>
          <p:nvPr/>
        </p:nvSpPr>
        <p:spPr>
          <a:xfrm>
            <a:off x="4593430" y="1954212"/>
            <a:ext cx="2979739" cy="116046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a:t>
            </a:r>
          </a:p>
        </p:txBody>
      </p:sp>
      <p:sp>
        <p:nvSpPr>
          <p:cNvPr id="29" name="Rectangle 28">
            <a:extLst>
              <a:ext uri="{FF2B5EF4-FFF2-40B4-BE49-F238E27FC236}">
                <a16:creationId xmlns:a16="http://schemas.microsoft.com/office/drawing/2014/main" xmlns="" id="{3587A57D-49A9-485D-8063-D7F3665E712C}"/>
              </a:ext>
            </a:extLst>
          </p:cNvPr>
          <p:cNvSpPr/>
          <p:nvPr/>
        </p:nvSpPr>
        <p:spPr>
          <a:xfrm>
            <a:off x="4593430" y="3482974"/>
            <a:ext cx="2979739" cy="116046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a:t>
            </a:r>
          </a:p>
        </p:txBody>
      </p:sp>
      <p:sp>
        <p:nvSpPr>
          <p:cNvPr id="30" name="Rectangle 29">
            <a:extLst>
              <a:ext uri="{FF2B5EF4-FFF2-40B4-BE49-F238E27FC236}">
                <a16:creationId xmlns:a16="http://schemas.microsoft.com/office/drawing/2014/main" xmlns="" id="{8FB0E498-8919-4A7F-871E-3CBF2A5C24B3}"/>
              </a:ext>
            </a:extLst>
          </p:cNvPr>
          <p:cNvSpPr/>
          <p:nvPr/>
        </p:nvSpPr>
        <p:spPr>
          <a:xfrm>
            <a:off x="4593430" y="5011737"/>
            <a:ext cx="2979739" cy="116046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a:t>
            </a:r>
          </a:p>
        </p:txBody>
      </p:sp>
      <p:sp>
        <p:nvSpPr>
          <p:cNvPr id="31" name="Rectangle 30">
            <a:extLst>
              <a:ext uri="{FF2B5EF4-FFF2-40B4-BE49-F238E27FC236}">
                <a16:creationId xmlns:a16="http://schemas.microsoft.com/office/drawing/2014/main" xmlns="" id="{823BA41A-847A-4358-8F60-7D6FCECD0E26}"/>
              </a:ext>
            </a:extLst>
          </p:cNvPr>
          <p:cNvSpPr/>
          <p:nvPr/>
        </p:nvSpPr>
        <p:spPr>
          <a:xfrm>
            <a:off x="8231981" y="1954212"/>
            <a:ext cx="2979739" cy="116046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a:t>
            </a:r>
          </a:p>
        </p:txBody>
      </p:sp>
      <p:sp>
        <p:nvSpPr>
          <p:cNvPr id="32" name="Rectangle 31">
            <a:extLst>
              <a:ext uri="{FF2B5EF4-FFF2-40B4-BE49-F238E27FC236}">
                <a16:creationId xmlns:a16="http://schemas.microsoft.com/office/drawing/2014/main" xmlns="" id="{3E938C79-6A78-4FEE-9B8D-468BA163563A}"/>
              </a:ext>
            </a:extLst>
          </p:cNvPr>
          <p:cNvSpPr/>
          <p:nvPr/>
        </p:nvSpPr>
        <p:spPr>
          <a:xfrm>
            <a:off x="8231981" y="3482974"/>
            <a:ext cx="2979739" cy="116046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xmlns="" id="{B51FA909-167E-4262-964F-5D1012050F38}"/>
              </a:ext>
            </a:extLst>
          </p:cNvPr>
          <p:cNvSpPr/>
          <p:nvPr/>
        </p:nvSpPr>
        <p:spPr>
          <a:xfrm>
            <a:off x="8231981" y="5011737"/>
            <a:ext cx="2979739" cy="116046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a:t>
            </a:r>
          </a:p>
        </p:txBody>
      </p:sp>
      <p:sp>
        <p:nvSpPr>
          <p:cNvPr id="41" name="Freeform: Shape 40">
            <a:extLst>
              <a:ext uri="{FF2B5EF4-FFF2-40B4-BE49-F238E27FC236}">
                <a16:creationId xmlns:a16="http://schemas.microsoft.com/office/drawing/2014/main" xmlns="" id="{7D325CF7-52EA-47D1-80B3-DCEF9F21F5E4}"/>
              </a:ext>
            </a:extLst>
          </p:cNvPr>
          <p:cNvSpPr/>
          <p:nvPr/>
        </p:nvSpPr>
        <p:spPr>
          <a:xfrm>
            <a:off x="2375693" y="1497012"/>
            <a:ext cx="7438231" cy="342902"/>
          </a:xfrm>
          <a:custGeom>
            <a:avLst/>
            <a:gdLst>
              <a:gd name="connsiteX0" fmla="*/ 82153 w 7438231"/>
              <a:gd name="connsiteY0" fmla="*/ 0 h 342902"/>
              <a:gd name="connsiteX1" fmla="*/ 246459 w 7438231"/>
              <a:gd name="connsiteY1" fmla="*/ 0 h 342902"/>
              <a:gd name="connsiteX2" fmla="*/ 246459 w 7438231"/>
              <a:gd name="connsiteY2" fmla="*/ 3176 h 342902"/>
              <a:gd name="connsiteX3" fmla="*/ 3636962 w 7438231"/>
              <a:gd name="connsiteY3" fmla="*/ 3176 h 342902"/>
              <a:gd name="connsiteX4" fmla="*/ 3636962 w 7438231"/>
              <a:gd name="connsiteY4" fmla="*/ 0 h 342902"/>
              <a:gd name="connsiteX5" fmla="*/ 3801269 w 7438231"/>
              <a:gd name="connsiteY5" fmla="*/ 0 h 342902"/>
              <a:gd name="connsiteX6" fmla="*/ 3801269 w 7438231"/>
              <a:gd name="connsiteY6" fmla="*/ 3176 h 342902"/>
              <a:gd name="connsiteX7" fmla="*/ 7191771 w 7438231"/>
              <a:gd name="connsiteY7" fmla="*/ 3176 h 342902"/>
              <a:gd name="connsiteX8" fmla="*/ 7191771 w 7438231"/>
              <a:gd name="connsiteY8" fmla="*/ 0 h 342902"/>
              <a:gd name="connsiteX9" fmla="*/ 7356078 w 7438231"/>
              <a:gd name="connsiteY9" fmla="*/ 0 h 342902"/>
              <a:gd name="connsiteX10" fmla="*/ 7356078 w 7438231"/>
              <a:gd name="connsiteY10" fmla="*/ 178596 h 342902"/>
              <a:gd name="connsiteX11" fmla="*/ 7438231 w 7438231"/>
              <a:gd name="connsiteY11" fmla="*/ 178596 h 342902"/>
              <a:gd name="connsiteX12" fmla="*/ 7273925 w 7438231"/>
              <a:gd name="connsiteY12" fmla="*/ 342902 h 342902"/>
              <a:gd name="connsiteX13" fmla="*/ 7109618 w 7438231"/>
              <a:gd name="connsiteY13" fmla="*/ 178596 h 342902"/>
              <a:gd name="connsiteX14" fmla="*/ 7191771 w 7438231"/>
              <a:gd name="connsiteY14" fmla="*/ 178596 h 342902"/>
              <a:gd name="connsiteX15" fmla="*/ 7191771 w 7438231"/>
              <a:gd name="connsiteY15" fmla="*/ 88900 h 342902"/>
              <a:gd name="connsiteX16" fmla="*/ 3801269 w 7438231"/>
              <a:gd name="connsiteY16" fmla="*/ 88900 h 342902"/>
              <a:gd name="connsiteX17" fmla="*/ 3801269 w 7438231"/>
              <a:gd name="connsiteY17" fmla="*/ 178596 h 342902"/>
              <a:gd name="connsiteX18" fmla="*/ 3883422 w 7438231"/>
              <a:gd name="connsiteY18" fmla="*/ 178596 h 342902"/>
              <a:gd name="connsiteX19" fmla="*/ 3719116 w 7438231"/>
              <a:gd name="connsiteY19" fmla="*/ 342902 h 342902"/>
              <a:gd name="connsiteX20" fmla="*/ 3554809 w 7438231"/>
              <a:gd name="connsiteY20" fmla="*/ 178596 h 342902"/>
              <a:gd name="connsiteX21" fmla="*/ 3636962 w 7438231"/>
              <a:gd name="connsiteY21" fmla="*/ 178596 h 342902"/>
              <a:gd name="connsiteX22" fmla="*/ 3636962 w 7438231"/>
              <a:gd name="connsiteY22" fmla="*/ 88900 h 342902"/>
              <a:gd name="connsiteX23" fmla="*/ 246459 w 7438231"/>
              <a:gd name="connsiteY23" fmla="*/ 88900 h 342902"/>
              <a:gd name="connsiteX24" fmla="*/ 246459 w 7438231"/>
              <a:gd name="connsiteY24" fmla="*/ 178596 h 342902"/>
              <a:gd name="connsiteX25" fmla="*/ 328612 w 7438231"/>
              <a:gd name="connsiteY25" fmla="*/ 178596 h 342902"/>
              <a:gd name="connsiteX26" fmla="*/ 164307 w 7438231"/>
              <a:gd name="connsiteY26" fmla="*/ 342902 h 342902"/>
              <a:gd name="connsiteX27" fmla="*/ 0 w 7438231"/>
              <a:gd name="connsiteY27" fmla="*/ 178596 h 342902"/>
              <a:gd name="connsiteX28" fmla="*/ 82153 w 7438231"/>
              <a:gd name="connsiteY28" fmla="*/ 178596 h 34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438231" h="342902">
                <a:moveTo>
                  <a:pt x="82153" y="0"/>
                </a:moveTo>
                <a:lnTo>
                  <a:pt x="246459" y="0"/>
                </a:lnTo>
                <a:lnTo>
                  <a:pt x="246459" y="3176"/>
                </a:lnTo>
                <a:lnTo>
                  <a:pt x="3636962" y="3176"/>
                </a:lnTo>
                <a:lnTo>
                  <a:pt x="3636962" y="0"/>
                </a:lnTo>
                <a:lnTo>
                  <a:pt x="3801269" y="0"/>
                </a:lnTo>
                <a:lnTo>
                  <a:pt x="3801269" y="3176"/>
                </a:lnTo>
                <a:lnTo>
                  <a:pt x="7191771" y="3176"/>
                </a:lnTo>
                <a:lnTo>
                  <a:pt x="7191771" y="0"/>
                </a:lnTo>
                <a:lnTo>
                  <a:pt x="7356078" y="0"/>
                </a:lnTo>
                <a:lnTo>
                  <a:pt x="7356078" y="178596"/>
                </a:lnTo>
                <a:lnTo>
                  <a:pt x="7438231" y="178596"/>
                </a:lnTo>
                <a:lnTo>
                  <a:pt x="7273925" y="342902"/>
                </a:lnTo>
                <a:lnTo>
                  <a:pt x="7109618" y="178596"/>
                </a:lnTo>
                <a:lnTo>
                  <a:pt x="7191771" y="178596"/>
                </a:lnTo>
                <a:lnTo>
                  <a:pt x="7191771" y="88900"/>
                </a:lnTo>
                <a:lnTo>
                  <a:pt x="3801269" y="88900"/>
                </a:lnTo>
                <a:lnTo>
                  <a:pt x="3801269" y="178596"/>
                </a:lnTo>
                <a:lnTo>
                  <a:pt x="3883422" y="178596"/>
                </a:lnTo>
                <a:lnTo>
                  <a:pt x="3719116" y="342902"/>
                </a:lnTo>
                <a:lnTo>
                  <a:pt x="3554809" y="178596"/>
                </a:lnTo>
                <a:lnTo>
                  <a:pt x="3636962" y="178596"/>
                </a:lnTo>
                <a:lnTo>
                  <a:pt x="3636962" y="88900"/>
                </a:lnTo>
                <a:lnTo>
                  <a:pt x="246459" y="88900"/>
                </a:lnTo>
                <a:lnTo>
                  <a:pt x="246459" y="178596"/>
                </a:lnTo>
                <a:lnTo>
                  <a:pt x="328612" y="178596"/>
                </a:lnTo>
                <a:lnTo>
                  <a:pt x="164307" y="342902"/>
                </a:lnTo>
                <a:lnTo>
                  <a:pt x="0" y="178596"/>
                </a:lnTo>
                <a:lnTo>
                  <a:pt x="82153" y="178596"/>
                </a:lnTo>
                <a:close/>
              </a:path>
            </a:pathLst>
          </a:cu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Arrow: Down 41">
            <a:extLst>
              <a:ext uri="{FF2B5EF4-FFF2-40B4-BE49-F238E27FC236}">
                <a16:creationId xmlns:a16="http://schemas.microsoft.com/office/drawing/2014/main" xmlns="" id="{87B69D6A-4405-4A71-A7C6-D33E8079D53B}"/>
              </a:ext>
            </a:extLst>
          </p:cNvPr>
          <p:cNvSpPr/>
          <p:nvPr/>
        </p:nvSpPr>
        <p:spPr>
          <a:xfrm>
            <a:off x="2108993" y="3146425"/>
            <a:ext cx="671512" cy="279400"/>
          </a:xfrm>
          <a:prstGeom prst="down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Down 42">
            <a:extLst>
              <a:ext uri="{FF2B5EF4-FFF2-40B4-BE49-F238E27FC236}">
                <a16:creationId xmlns:a16="http://schemas.microsoft.com/office/drawing/2014/main" xmlns="" id="{B38ABB68-C31F-4E04-B5E8-081738FBB934}"/>
              </a:ext>
            </a:extLst>
          </p:cNvPr>
          <p:cNvSpPr/>
          <p:nvPr/>
        </p:nvSpPr>
        <p:spPr>
          <a:xfrm>
            <a:off x="2108993" y="4659312"/>
            <a:ext cx="671512" cy="279400"/>
          </a:xfrm>
          <a:prstGeom prst="down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Arrow: Down 44">
            <a:extLst>
              <a:ext uri="{FF2B5EF4-FFF2-40B4-BE49-F238E27FC236}">
                <a16:creationId xmlns:a16="http://schemas.microsoft.com/office/drawing/2014/main" xmlns="" id="{BC50FDAC-2DA2-485A-9A38-5F5EA1F16A98}"/>
              </a:ext>
            </a:extLst>
          </p:cNvPr>
          <p:cNvSpPr/>
          <p:nvPr/>
        </p:nvSpPr>
        <p:spPr>
          <a:xfrm>
            <a:off x="5747544" y="3170238"/>
            <a:ext cx="671512" cy="279400"/>
          </a:xfrm>
          <a:prstGeom prst="down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rrow: Down 45">
            <a:extLst>
              <a:ext uri="{FF2B5EF4-FFF2-40B4-BE49-F238E27FC236}">
                <a16:creationId xmlns:a16="http://schemas.microsoft.com/office/drawing/2014/main" xmlns="" id="{268679FF-FF66-4756-9780-C7E20D810E1F}"/>
              </a:ext>
            </a:extLst>
          </p:cNvPr>
          <p:cNvSpPr/>
          <p:nvPr/>
        </p:nvSpPr>
        <p:spPr>
          <a:xfrm>
            <a:off x="5747544" y="4683125"/>
            <a:ext cx="671512" cy="279400"/>
          </a:xfrm>
          <a:prstGeom prst="down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Arrow: Down 46">
            <a:extLst>
              <a:ext uri="{FF2B5EF4-FFF2-40B4-BE49-F238E27FC236}">
                <a16:creationId xmlns:a16="http://schemas.microsoft.com/office/drawing/2014/main" xmlns="" id="{5EBD7AA9-4DF1-4635-BD95-F585672D5D85}"/>
              </a:ext>
            </a:extLst>
          </p:cNvPr>
          <p:cNvSpPr/>
          <p:nvPr/>
        </p:nvSpPr>
        <p:spPr>
          <a:xfrm>
            <a:off x="9411495" y="3203574"/>
            <a:ext cx="671512" cy="279400"/>
          </a:xfrm>
          <a:prstGeom prst="down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row: Down 47">
            <a:extLst>
              <a:ext uri="{FF2B5EF4-FFF2-40B4-BE49-F238E27FC236}">
                <a16:creationId xmlns:a16="http://schemas.microsoft.com/office/drawing/2014/main" xmlns="" id="{6CA3ED24-046A-4373-B1FB-2CA5C5925FFA}"/>
              </a:ext>
            </a:extLst>
          </p:cNvPr>
          <p:cNvSpPr/>
          <p:nvPr/>
        </p:nvSpPr>
        <p:spPr>
          <a:xfrm>
            <a:off x="9411495" y="4716461"/>
            <a:ext cx="671512" cy="279400"/>
          </a:xfrm>
          <a:prstGeom prst="down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xmlns="" id="{F8434409-B11E-47D5-90FE-D0328CA85D8F}"/>
              </a:ext>
            </a:extLst>
          </p:cNvPr>
          <p:cNvSpPr txBox="1"/>
          <p:nvPr/>
        </p:nvSpPr>
        <p:spPr>
          <a:xfrm>
            <a:off x="398464" y="355600"/>
            <a:ext cx="3536155" cy="548099"/>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15000"/>
              </a:lnSpc>
              <a:spcAft>
                <a:spcPts val="1000"/>
              </a:spcAft>
              <a:tabLst>
                <a:tab pos="2085975"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460186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56310057"/>
              </p:ext>
            </p:extLst>
          </p:nvPr>
        </p:nvGraphicFramePr>
        <p:xfrm>
          <a:off x="1445623" y="1184366"/>
          <a:ext cx="8586651" cy="4841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F8434409-B11E-47D5-90FE-D0328CA85D8F}"/>
              </a:ext>
            </a:extLst>
          </p:cNvPr>
          <p:cNvSpPr txBox="1"/>
          <p:nvPr/>
        </p:nvSpPr>
        <p:spPr>
          <a:xfrm>
            <a:off x="642304" y="636267"/>
            <a:ext cx="3536155" cy="548099"/>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15000"/>
              </a:lnSpc>
              <a:spcAft>
                <a:spcPts val="1000"/>
              </a:spcAft>
              <a:tabLst>
                <a:tab pos="2085975"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740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7AEE69-D501-4195-9B4E-98AC410E9390}"/>
              </a:ext>
            </a:extLst>
          </p:cNvPr>
          <p:cNvSpPr/>
          <p:nvPr/>
        </p:nvSpPr>
        <p:spPr>
          <a:xfrm>
            <a:off x="190366" y="172324"/>
            <a:ext cx="8156042" cy="843671"/>
          </a:xfrm>
          <a:prstGeom prst="roundRect">
            <a:avLst/>
          </a:prstGeom>
          <a:solidFill>
            <a:srgbClr val="0070C0"/>
          </a:solid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9Slide03 AmpleSoft Bold" panose="02000000000000000000" pitchFamily="2" charset="-93"/>
                <a:ea typeface="+mn-ea"/>
                <a:cs typeface="+mn-cs"/>
              </a:rPr>
              <a:t>        </a:t>
            </a:r>
            <a:endParaRPr kumimoji="0" lang="en-US" sz="3600" b="1" i="0" u="none" strike="noStrike" kern="0" cap="none" spc="0" normalizeH="0" baseline="0" noProof="0" dirty="0">
              <a:ln>
                <a:noFill/>
              </a:ln>
              <a:solidFill>
                <a:srgbClr val="FFFF00"/>
              </a:solidFill>
              <a:effectLst/>
              <a:uLnTx/>
              <a:uFillTx/>
              <a:latin typeface="#9Slide03 Arima Madurai Black" panose="00000A00000000000000" pitchFamily="2" charset="-93"/>
              <a:ea typeface="Tahoma" panose="020B0604030504040204" pitchFamily="34" charset="0"/>
              <a:cs typeface="#9Slide03 Arima Madurai Black" panose="00000A00000000000000" pitchFamily="2" charset="-93"/>
            </a:endParaRPr>
          </a:p>
        </p:txBody>
      </p:sp>
      <p:sp>
        <p:nvSpPr>
          <p:cNvPr id="3" name="Hình chữ nhật: Góc Tròn 5">
            <a:extLst>
              <a:ext uri="{FF2B5EF4-FFF2-40B4-BE49-F238E27FC236}">
                <a16:creationId xmlns:a16="http://schemas.microsoft.com/office/drawing/2014/main" xmlns="" id="{AD80AD62-2E25-4F57-85C8-1F9B26E807C3}"/>
              </a:ext>
            </a:extLst>
          </p:cNvPr>
          <p:cNvSpPr/>
          <p:nvPr/>
        </p:nvSpPr>
        <p:spPr>
          <a:xfrm>
            <a:off x="377200" y="225160"/>
            <a:ext cx="1109167" cy="689236"/>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9Slide04 Abraham Lincoln" pitchFamily="2" charset="0"/>
                <a:cs typeface="Times New Roman" panose="02020603050405020304" pitchFamily="18" charset="0"/>
              </a:rPr>
              <a:t>II</a:t>
            </a:r>
          </a:p>
        </p:txBody>
      </p:sp>
      <p:sp>
        <p:nvSpPr>
          <p:cNvPr id="5" name="TextBox 4">
            <a:extLst>
              <a:ext uri="{FF2B5EF4-FFF2-40B4-BE49-F238E27FC236}">
                <a16:creationId xmlns:a16="http://schemas.microsoft.com/office/drawing/2014/main" xmlns="" id="{7B1E90C2-4EFA-4484-B1F6-F8C92D731BA7}"/>
              </a:ext>
            </a:extLst>
          </p:cNvPr>
          <p:cNvSpPr txBox="1"/>
          <p:nvPr/>
        </p:nvSpPr>
        <p:spPr>
          <a:xfrm>
            <a:off x="1673200" y="172082"/>
            <a:ext cx="6673207" cy="954107"/>
          </a:xfrm>
          <a:prstGeom prst="rect">
            <a:avLst/>
          </a:prstGeom>
          <a:noFill/>
        </p:spPr>
        <p:txBody>
          <a:bodyPr wrap="square">
            <a:spAutoFit/>
          </a:bodyPr>
          <a:lstStyle/>
          <a:p>
            <a:r>
              <a:rPr lang="en-US" sz="2800" b="1" dirty="0" err="1">
                <a:solidFill>
                  <a:schemeClr val="bg1"/>
                </a:solidFill>
                <a:effectLst/>
                <a:latin typeface="Times New Roman" panose="02020603050405020304" pitchFamily="18" charset="0"/>
                <a:ea typeface="Times New Roman" panose="02020603050405020304" pitchFamily="18" charset="0"/>
              </a:rPr>
              <a:t>Suy</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ngẫm</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và</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phản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hồi</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Nội</a:t>
            </a:r>
            <a:r>
              <a:rPr lang="en-US" sz="2800" b="1" dirty="0">
                <a:solidFill>
                  <a:schemeClr val="bg1"/>
                </a:solidFill>
                <a:effectLst/>
                <a:latin typeface="Times New Roman" panose="02020603050405020304" pitchFamily="18" charset="0"/>
                <a:ea typeface="Times New Roman" panose="02020603050405020304" pitchFamily="18" charset="0"/>
              </a:rPr>
              <a:t> dung </a:t>
            </a:r>
            <a:r>
              <a:rPr lang="en-US" sz="2800" b="1" dirty="0" err="1">
                <a:solidFill>
                  <a:schemeClr val="bg1"/>
                </a:solidFill>
                <a:effectLst/>
                <a:latin typeface="Times New Roman" panose="02020603050405020304" pitchFamily="18" charset="0"/>
                <a:ea typeface="Times New Roman" panose="02020603050405020304" pitchFamily="18" charset="0"/>
              </a:rPr>
              <a:t>thông</a:t>
            </a:r>
            <a:r>
              <a:rPr lang="en-US" sz="2800" b="1" dirty="0">
                <a:solidFill>
                  <a:schemeClr val="bg1"/>
                </a:solidFill>
                <a:effectLst/>
                <a:latin typeface="Times New Roman" panose="02020603050405020304" pitchFamily="18" charset="0"/>
                <a:ea typeface="Times New Roman" panose="02020603050405020304" pitchFamily="18" charset="0"/>
              </a:rPr>
              <a:t> tin </a:t>
            </a:r>
            <a:r>
              <a:rPr lang="en-US" sz="2800" b="1" dirty="0" err="1">
                <a:solidFill>
                  <a:schemeClr val="bg1"/>
                </a:solidFill>
                <a:effectLst/>
                <a:latin typeface="Times New Roman" panose="02020603050405020304" pitchFamily="18" charset="0"/>
                <a:ea typeface="Times New Roman" panose="02020603050405020304" pitchFamily="18" charset="0"/>
              </a:rPr>
              <a:t>của</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bản</a:t>
            </a:r>
            <a:r>
              <a:rPr lang="en-US" sz="2800" b="1" dirty="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ndParaRPr>
          </a:p>
        </p:txBody>
      </p:sp>
      <p:sp>
        <p:nvSpPr>
          <p:cNvPr id="6" name="Hình chữ nhật: Góc Tròn 5">
            <a:extLst>
              <a:ext uri="{FF2B5EF4-FFF2-40B4-BE49-F238E27FC236}">
                <a16:creationId xmlns:a16="http://schemas.microsoft.com/office/drawing/2014/main" xmlns="" id="{AF2A05CD-8708-40DF-A408-30679CD16420}"/>
              </a:ext>
            </a:extLst>
          </p:cNvPr>
          <p:cNvSpPr/>
          <p:nvPr/>
        </p:nvSpPr>
        <p:spPr>
          <a:xfrm>
            <a:off x="377200" y="1028700"/>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1</a:t>
            </a:r>
          </a:p>
        </p:txBody>
      </p:sp>
      <p:sp>
        <p:nvSpPr>
          <p:cNvPr id="8" name="TextBox 7">
            <a:extLst>
              <a:ext uri="{FF2B5EF4-FFF2-40B4-BE49-F238E27FC236}">
                <a16:creationId xmlns:a16="http://schemas.microsoft.com/office/drawing/2014/main" xmlns="" id="{4DF3279D-652F-4948-8923-83F658DFDEFE}"/>
              </a:ext>
            </a:extLst>
          </p:cNvPr>
          <p:cNvSpPr txBox="1"/>
          <p:nvPr/>
        </p:nvSpPr>
        <p:spPr>
          <a:xfrm>
            <a:off x="1221578" y="1126189"/>
            <a:ext cx="6093618" cy="584775"/>
          </a:xfrm>
          <a:prstGeom prst="rect">
            <a:avLst/>
          </a:prstGeom>
          <a:noFill/>
        </p:spPr>
        <p:txBody>
          <a:bodyPr wrap="square">
            <a:spAutoFit/>
          </a:bodyPr>
          <a:lstStyle/>
          <a:p>
            <a:r>
              <a:rPr lang="en-US" sz="3200" b="1" dirty="0" err="1">
                <a:effectLst/>
                <a:latin typeface="Times New Roman" panose="02020603050405020304" pitchFamily="18" charset="0"/>
                <a:ea typeface="Times New Roman" panose="02020603050405020304" pitchFamily="18" charset="0"/>
              </a:rPr>
              <a:t>Thông</a:t>
            </a:r>
            <a:r>
              <a:rPr lang="en-US" sz="3200" b="1" dirty="0">
                <a:effectLst/>
                <a:latin typeface="Times New Roman" panose="02020603050405020304" pitchFamily="18" charset="0"/>
                <a:ea typeface="Times New Roman" panose="02020603050405020304" pitchFamily="18" charset="0"/>
              </a:rPr>
              <a:t> tin </a:t>
            </a:r>
            <a:r>
              <a:rPr lang="en-US" sz="3200" b="1" dirty="0" err="1">
                <a:effectLst/>
                <a:latin typeface="Times New Roman" panose="02020603050405020304" pitchFamily="18" charset="0"/>
                <a:ea typeface="Times New Roman" panose="02020603050405020304" pitchFamily="18" charset="0"/>
              </a:rPr>
              <a:t>cơ</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bản</a:t>
            </a:r>
            <a:endParaRPr lang="en-US" sz="3200" dirty="0"/>
          </a:p>
        </p:txBody>
      </p:sp>
      <p:sp>
        <p:nvSpPr>
          <p:cNvPr id="11" name="Freeform: Shape 10">
            <a:extLst>
              <a:ext uri="{FF2B5EF4-FFF2-40B4-BE49-F238E27FC236}">
                <a16:creationId xmlns:a16="http://schemas.microsoft.com/office/drawing/2014/main" xmlns="" id="{5805E2B4-B8F7-4350-9BB5-827F820E8626}"/>
              </a:ext>
            </a:extLst>
          </p:cNvPr>
          <p:cNvSpPr/>
          <p:nvPr/>
        </p:nvSpPr>
        <p:spPr>
          <a:xfrm>
            <a:off x="4988970" y="3729033"/>
            <a:ext cx="2188660" cy="1412457"/>
          </a:xfrm>
          <a:custGeom>
            <a:avLst/>
            <a:gdLst>
              <a:gd name="connsiteX0" fmla="*/ 0 w 1412457"/>
              <a:gd name="connsiteY0" fmla="*/ 706229 h 1412457"/>
              <a:gd name="connsiteX1" fmla="*/ 706229 w 1412457"/>
              <a:gd name="connsiteY1" fmla="*/ 0 h 1412457"/>
              <a:gd name="connsiteX2" fmla="*/ 1412458 w 1412457"/>
              <a:gd name="connsiteY2" fmla="*/ 706229 h 1412457"/>
              <a:gd name="connsiteX3" fmla="*/ 706229 w 1412457"/>
              <a:gd name="connsiteY3" fmla="*/ 1412458 h 1412457"/>
              <a:gd name="connsiteX4" fmla="*/ 0 w 1412457"/>
              <a:gd name="connsiteY4" fmla="*/ 706229 h 141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57" h="1412457">
                <a:moveTo>
                  <a:pt x="0" y="706229"/>
                </a:moveTo>
                <a:cubicBezTo>
                  <a:pt x="0" y="316189"/>
                  <a:pt x="316189" y="0"/>
                  <a:pt x="706229" y="0"/>
                </a:cubicBezTo>
                <a:cubicBezTo>
                  <a:pt x="1096269" y="0"/>
                  <a:pt x="1412458" y="316189"/>
                  <a:pt x="1412458" y="706229"/>
                </a:cubicBezTo>
                <a:cubicBezTo>
                  <a:pt x="1412458" y="1096269"/>
                  <a:pt x="1096269" y="1412458"/>
                  <a:pt x="706229" y="1412458"/>
                </a:cubicBezTo>
                <a:cubicBezTo>
                  <a:pt x="316189" y="1412458"/>
                  <a:pt x="0" y="1096269"/>
                  <a:pt x="0" y="706229"/>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4790" tIns="234790" rIns="234790" bIns="234790" numCol="1" spcCol="1270" anchor="ctr" anchorCtr="0">
            <a:noAutofit/>
          </a:bodyPr>
          <a:lstStyle/>
          <a:p>
            <a:pPr marL="0" lvl="0" indent="0" algn="ctr" defTabSz="9779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Cách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thức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ghi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chép</a:t>
            </a:r>
            <a:r>
              <a:rPr lang="en-US" sz="2800" b="1" kern="1200" dirty="0">
                <a:latin typeface="Times New Roman" panose="02020603050405020304" pitchFamily="18" charset="0"/>
                <a:cs typeface="Times New Roman" panose="02020603050405020304" pitchFamily="18" charset="0"/>
              </a:rPr>
              <a:t> </a:t>
            </a:r>
          </a:p>
        </p:txBody>
      </p:sp>
      <p:sp>
        <p:nvSpPr>
          <p:cNvPr id="12" name="Freeform: Shape 11">
            <a:extLst>
              <a:ext uri="{FF2B5EF4-FFF2-40B4-BE49-F238E27FC236}">
                <a16:creationId xmlns:a16="http://schemas.microsoft.com/office/drawing/2014/main" xmlns="" id="{09E2D3FB-5A20-4497-9C83-A42905D4E202}"/>
              </a:ext>
            </a:extLst>
          </p:cNvPr>
          <p:cNvSpPr/>
          <p:nvPr/>
        </p:nvSpPr>
        <p:spPr>
          <a:xfrm rot="16200000">
            <a:off x="5933392" y="3082600"/>
            <a:ext cx="299816" cy="744144"/>
          </a:xfrm>
          <a:custGeom>
            <a:avLst/>
            <a:gdLst>
              <a:gd name="connsiteX0" fmla="*/ 0 w 299816"/>
              <a:gd name="connsiteY0" fmla="*/ 96047 h 480235"/>
              <a:gd name="connsiteX1" fmla="*/ 149908 w 299816"/>
              <a:gd name="connsiteY1" fmla="*/ 96047 h 480235"/>
              <a:gd name="connsiteX2" fmla="*/ 149908 w 299816"/>
              <a:gd name="connsiteY2" fmla="*/ 0 h 480235"/>
              <a:gd name="connsiteX3" fmla="*/ 299816 w 299816"/>
              <a:gd name="connsiteY3" fmla="*/ 240118 h 480235"/>
              <a:gd name="connsiteX4" fmla="*/ 149908 w 299816"/>
              <a:gd name="connsiteY4" fmla="*/ 480235 h 480235"/>
              <a:gd name="connsiteX5" fmla="*/ 149908 w 299816"/>
              <a:gd name="connsiteY5" fmla="*/ 384188 h 480235"/>
              <a:gd name="connsiteX6" fmla="*/ 0 w 299816"/>
              <a:gd name="connsiteY6" fmla="*/ 384188 h 480235"/>
              <a:gd name="connsiteX7" fmla="*/ 0 w 299816"/>
              <a:gd name="connsiteY7" fmla="*/ 96047 h 48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16" h="480235">
                <a:moveTo>
                  <a:pt x="0" y="96047"/>
                </a:moveTo>
                <a:lnTo>
                  <a:pt x="149908" y="96047"/>
                </a:lnTo>
                <a:lnTo>
                  <a:pt x="149908" y="0"/>
                </a:lnTo>
                <a:lnTo>
                  <a:pt x="299816" y="240118"/>
                </a:lnTo>
                <a:lnTo>
                  <a:pt x="149908" y="480235"/>
                </a:lnTo>
                <a:lnTo>
                  <a:pt x="149908" y="384188"/>
                </a:lnTo>
                <a:lnTo>
                  <a:pt x="0" y="384188"/>
                </a:lnTo>
                <a:lnTo>
                  <a:pt x="0" y="96047"/>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96047" rIns="89946" bIns="96047" numCol="1" spcCol="1270" anchor="ctr" anchorCtr="0">
            <a:noAutofit/>
          </a:bodyPr>
          <a:lstStyle/>
          <a:p>
            <a:pPr marL="0" lvl="0" indent="0" algn="ctr" defTabSz="800100">
              <a:lnSpc>
                <a:spcPct val="90000"/>
              </a:lnSpc>
              <a:spcBef>
                <a:spcPct val="0"/>
              </a:spcBef>
              <a:spcAft>
                <a:spcPct val="35000"/>
              </a:spcAft>
              <a:buNone/>
            </a:pPr>
            <a:endParaRPr lang="en-US" sz="1800" kern="1200"/>
          </a:p>
        </p:txBody>
      </p:sp>
      <p:sp>
        <p:nvSpPr>
          <p:cNvPr id="13" name="Freeform: Shape 12">
            <a:extLst>
              <a:ext uri="{FF2B5EF4-FFF2-40B4-BE49-F238E27FC236}">
                <a16:creationId xmlns:a16="http://schemas.microsoft.com/office/drawing/2014/main" xmlns="" id="{25054183-1929-4AE2-A767-27330D978072}"/>
              </a:ext>
            </a:extLst>
          </p:cNvPr>
          <p:cNvSpPr/>
          <p:nvPr/>
        </p:nvSpPr>
        <p:spPr>
          <a:xfrm>
            <a:off x="4988970" y="1750884"/>
            <a:ext cx="2188660" cy="1412457"/>
          </a:xfrm>
          <a:custGeom>
            <a:avLst/>
            <a:gdLst>
              <a:gd name="connsiteX0" fmla="*/ 0 w 1412457"/>
              <a:gd name="connsiteY0" fmla="*/ 706229 h 1412457"/>
              <a:gd name="connsiteX1" fmla="*/ 706229 w 1412457"/>
              <a:gd name="connsiteY1" fmla="*/ 0 h 1412457"/>
              <a:gd name="connsiteX2" fmla="*/ 1412458 w 1412457"/>
              <a:gd name="connsiteY2" fmla="*/ 706229 h 1412457"/>
              <a:gd name="connsiteX3" fmla="*/ 706229 w 1412457"/>
              <a:gd name="connsiteY3" fmla="*/ 1412458 h 1412457"/>
              <a:gd name="connsiteX4" fmla="*/ 0 w 1412457"/>
              <a:gd name="connsiteY4" fmla="*/ 706229 h 141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57" h="1412457">
                <a:moveTo>
                  <a:pt x="0" y="706229"/>
                </a:moveTo>
                <a:cubicBezTo>
                  <a:pt x="0" y="316189"/>
                  <a:pt x="316189" y="0"/>
                  <a:pt x="706229" y="0"/>
                </a:cubicBezTo>
                <a:cubicBezTo>
                  <a:pt x="1096269" y="0"/>
                  <a:pt x="1412458" y="316189"/>
                  <a:pt x="1412458" y="706229"/>
                </a:cubicBezTo>
                <a:cubicBezTo>
                  <a:pt x="1412458" y="1096269"/>
                  <a:pt x="1096269" y="1412458"/>
                  <a:pt x="706229" y="1412458"/>
                </a:cubicBezTo>
                <a:cubicBezTo>
                  <a:pt x="316189" y="1412458"/>
                  <a:pt x="0" y="1096269"/>
                  <a:pt x="0" y="706229"/>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34790" tIns="234790" rIns="234790" bIns="234790" numCol="1" spcCol="1270" anchor="ctr" anchorCtr="0">
            <a:noAutofit/>
          </a:bodyPr>
          <a:lstStyle/>
          <a:p>
            <a:pPr marL="0" lvl="0" indent="0" algn="ctr" defTabSz="9779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khoa </a:t>
            </a:r>
            <a:r>
              <a:rPr lang="en-US" sz="2800" b="1" kern="1200" dirty="0" err="1">
                <a:latin typeface="Times New Roman" panose="02020603050405020304" pitchFamily="18" charset="0"/>
                <a:cs typeface="Times New Roman" panose="02020603050405020304" pitchFamily="18" charset="0"/>
              </a:rPr>
              <a:t>học</a:t>
            </a:r>
            <a:endParaRPr lang="en-US" sz="2800" b="1" kern="1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xmlns="" id="{0C727F7C-736E-4A4F-9102-2E5AC2BE0D4D}"/>
              </a:ext>
            </a:extLst>
          </p:cNvPr>
          <p:cNvSpPr/>
          <p:nvPr/>
        </p:nvSpPr>
        <p:spPr>
          <a:xfrm rot="1800000">
            <a:off x="7178293" y="4554461"/>
            <a:ext cx="464577" cy="677674"/>
          </a:xfrm>
          <a:custGeom>
            <a:avLst/>
            <a:gdLst>
              <a:gd name="connsiteX0" fmla="*/ 0 w 299816"/>
              <a:gd name="connsiteY0" fmla="*/ 96047 h 480235"/>
              <a:gd name="connsiteX1" fmla="*/ 149908 w 299816"/>
              <a:gd name="connsiteY1" fmla="*/ 96047 h 480235"/>
              <a:gd name="connsiteX2" fmla="*/ 149908 w 299816"/>
              <a:gd name="connsiteY2" fmla="*/ 0 h 480235"/>
              <a:gd name="connsiteX3" fmla="*/ 299816 w 299816"/>
              <a:gd name="connsiteY3" fmla="*/ 240118 h 480235"/>
              <a:gd name="connsiteX4" fmla="*/ 149908 w 299816"/>
              <a:gd name="connsiteY4" fmla="*/ 480235 h 480235"/>
              <a:gd name="connsiteX5" fmla="*/ 149908 w 299816"/>
              <a:gd name="connsiteY5" fmla="*/ 384188 h 480235"/>
              <a:gd name="connsiteX6" fmla="*/ 0 w 299816"/>
              <a:gd name="connsiteY6" fmla="*/ 384188 h 480235"/>
              <a:gd name="connsiteX7" fmla="*/ 0 w 299816"/>
              <a:gd name="connsiteY7" fmla="*/ 96047 h 48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16" h="480235">
                <a:moveTo>
                  <a:pt x="0" y="96047"/>
                </a:moveTo>
                <a:lnTo>
                  <a:pt x="149908" y="96047"/>
                </a:lnTo>
                <a:lnTo>
                  <a:pt x="149908" y="0"/>
                </a:lnTo>
                <a:lnTo>
                  <a:pt x="299816" y="240118"/>
                </a:lnTo>
                <a:lnTo>
                  <a:pt x="149908" y="480235"/>
                </a:lnTo>
                <a:lnTo>
                  <a:pt x="149908" y="384188"/>
                </a:lnTo>
                <a:lnTo>
                  <a:pt x="0" y="384188"/>
                </a:lnTo>
                <a:lnTo>
                  <a:pt x="0" y="96047"/>
                </a:lnTo>
                <a:close/>
              </a:path>
            </a:pathLst>
          </a:custGeom>
        </p:spPr>
        <p:style>
          <a:lnRef idx="0">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0" tIns="96047" rIns="89944" bIns="96046" numCol="1" spcCol="1270" anchor="ctr" anchorCtr="0">
            <a:noAutofit/>
          </a:bodyPr>
          <a:lstStyle/>
          <a:p>
            <a:pPr marL="0" lvl="0" indent="0" algn="ctr" defTabSz="800100">
              <a:lnSpc>
                <a:spcPct val="90000"/>
              </a:lnSpc>
              <a:spcBef>
                <a:spcPct val="0"/>
              </a:spcBef>
              <a:spcAft>
                <a:spcPct val="35000"/>
              </a:spcAft>
              <a:buNone/>
            </a:pPr>
            <a:endParaRPr lang="en-US" sz="1800" kern="1200"/>
          </a:p>
        </p:txBody>
      </p:sp>
      <p:sp>
        <p:nvSpPr>
          <p:cNvPr id="15" name="Freeform: Shape 14">
            <a:extLst>
              <a:ext uri="{FF2B5EF4-FFF2-40B4-BE49-F238E27FC236}">
                <a16:creationId xmlns:a16="http://schemas.microsoft.com/office/drawing/2014/main" xmlns="" id="{CEB31C5C-570E-4F97-9645-0A43E2C7D4B1}"/>
              </a:ext>
            </a:extLst>
          </p:cNvPr>
          <p:cNvSpPr/>
          <p:nvPr/>
        </p:nvSpPr>
        <p:spPr>
          <a:xfrm>
            <a:off x="7643531" y="4718107"/>
            <a:ext cx="2188660" cy="1412457"/>
          </a:xfrm>
          <a:custGeom>
            <a:avLst/>
            <a:gdLst>
              <a:gd name="connsiteX0" fmla="*/ 0 w 1412457"/>
              <a:gd name="connsiteY0" fmla="*/ 706229 h 1412457"/>
              <a:gd name="connsiteX1" fmla="*/ 706229 w 1412457"/>
              <a:gd name="connsiteY1" fmla="*/ 0 h 1412457"/>
              <a:gd name="connsiteX2" fmla="*/ 1412458 w 1412457"/>
              <a:gd name="connsiteY2" fmla="*/ 706229 h 1412457"/>
              <a:gd name="connsiteX3" fmla="*/ 706229 w 1412457"/>
              <a:gd name="connsiteY3" fmla="*/ 1412458 h 1412457"/>
              <a:gd name="connsiteX4" fmla="*/ 0 w 1412457"/>
              <a:gd name="connsiteY4" fmla="*/ 706229 h 141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57" h="1412457">
                <a:moveTo>
                  <a:pt x="0" y="706229"/>
                </a:moveTo>
                <a:cubicBezTo>
                  <a:pt x="0" y="316189"/>
                  <a:pt x="316189" y="0"/>
                  <a:pt x="706229" y="0"/>
                </a:cubicBezTo>
                <a:cubicBezTo>
                  <a:pt x="1096269" y="0"/>
                  <a:pt x="1412458" y="316189"/>
                  <a:pt x="1412458" y="706229"/>
                </a:cubicBezTo>
                <a:cubicBezTo>
                  <a:pt x="1412458" y="1096269"/>
                  <a:pt x="1096269" y="1412458"/>
                  <a:pt x="706229" y="1412458"/>
                </a:cubicBezTo>
                <a:cubicBezTo>
                  <a:pt x="316189" y="1412458"/>
                  <a:pt x="0" y="1096269"/>
                  <a:pt x="0" y="706229"/>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234790" tIns="234790" rIns="234790" bIns="234790" numCol="1" spcCol="1270" anchor="ctr" anchorCtr="0">
            <a:noAutofit/>
          </a:bodyPr>
          <a:lstStyle/>
          <a:p>
            <a:pPr marL="0" lvl="0" indent="0" algn="ctr" defTabSz="9779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dễ</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nhớ</a:t>
            </a:r>
            <a:endParaRPr lang="en-US" sz="2800" b="1" kern="1200" dirty="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xmlns="" id="{AE0756AB-270F-4678-BD70-5072CE98ED2A}"/>
              </a:ext>
            </a:extLst>
          </p:cNvPr>
          <p:cNvSpPr/>
          <p:nvPr/>
        </p:nvSpPr>
        <p:spPr>
          <a:xfrm rot="19800000">
            <a:off x="4572951" y="4675298"/>
            <a:ext cx="464579" cy="631571"/>
          </a:xfrm>
          <a:custGeom>
            <a:avLst/>
            <a:gdLst>
              <a:gd name="connsiteX0" fmla="*/ 0 w 299816"/>
              <a:gd name="connsiteY0" fmla="*/ 96047 h 480235"/>
              <a:gd name="connsiteX1" fmla="*/ 149908 w 299816"/>
              <a:gd name="connsiteY1" fmla="*/ 96047 h 480235"/>
              <a:gd name="connsiteX2" fmla="*/ 149908 w 299816"/>
              <a:gd name="connsiteY2" fmla="*/ 0 h 480235"/>
              <a:gd name="connsiteX3" fmla="*/ 299816 w 299816"/>
              <a:gd name="connsiteY3" fmla="*/ 240118 h 480235"/>
              <a:gd name="connsiteX4" fmla="*/ 149908 w 299816"/>
              <a:gd name="connsiteY4" fmla="*/ 480235 h 480235"/>
              <a:gd name="connsiteX5" fmla="*/ 149908 w 299816"/>
              <a:gd name="connsiteY5" fmla="*/ 384188 h 480235"/>
              <a:gd name="connsiteX6" fmla="*/ 0 w 299816"/>
              <a:gd name="connsiteY6" fmla="*/ 384188 h 480235"/>
              <a:gd name="connsiteX7" fmla="*/ 0 w 299816"/>
              <a:gd name="connsiteY7" fmla="*/ 96047 h 48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16" h="480235">
                <a:moveTo>
                  <a:pt x="299816" y="384188"/>
                </a:moveTo>
                <a:lnTo>
                  <a:pt x="149908" y="384188"/>
                </a:lnTo>
                <a:lnTo>
                  <a:pt x="149908" y="480235"/>
                </a:lnTo>
                <a:lnTo>
                  <a:pt x="0" y="240117"/>
                </a:lnTo>
                <a:lnTo>
                  <a:pt x="149908" y="0"/>
                </a:lnTo>
                <a:lnTo>
                  <a:pt x="149908" y="96047"/>
                </a:lnTo>
                <a:lnTo>
                  <a:pt x="299816" y="96047"/>
                </a:lnTo>
                <a:lnTo>
                  <a:pt x="299816" y="384188"/>
                </a:lnTo>
                <a:close/>
              </a:path>
            </a:pathLst>
          </a:custGeom>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89944" tIns="96048" rIns="1" bIns="96046" numCol="1" spcCol="1270" anchor="ctr" anchorCtr="0">
            <a:noAutofit/>
          </a:bodyPr>
          <a:lstStyle/>
          <a:p>
            <a:pPr marL="0" lvl="0" indent="0" algn="ctr" defTabSz="800100">
              <a:lnSpc>
                <a:spcPct val="90000"/>
              </a:lnSpc>
              <a:spcBef>
                <a:spcPct val="0"/>
              </a:spcBef>
              <a:spcAft>
                <a:spcPct val="35000"/>
              </a:spcAft>
              <a:buNone/>
            </a:pPr>
            <a:endParaRPr lang="en-US" sz="1800" kern="1200"/>
          </a:p>
        </p:txBody>
      </p:sp>
      <p:sp>
        <p:nvSpPr>
          <p:cNvPr id="17" name="Freeform: Shape 16">
            <a:extLst>
              <a:ext uri="{FF2B5EF4-FFF2-40B4-BE49-F238E27FC236}">
                <a16:creationId xmlns:a16="http://schemas.microsoft.com/office/drawing/2014/main" xmlns="" id="{5E800693-AB95-4085-987E-D75263D8EDD3}"/>
              </a:ext>
            </a:extLst>
          </p:cNvPr>
          <p:cNvSpPr/>
          <p:nvPr/>
        </p:nvSpPr>
        <p:spPr>
          <a:xfrm>
            <a:off x="2334409" y="4718107"/>
            <a:ext cx="2188660" cy="1412457"/>
          </a:xfrm>
          <a:custGeom>
            <a:avLst/>
            <a:gdLst>
              <a:gd name="connsiteX0" fmla="*/ 0 w 1412457"/>
              <a:gd name="connsiteY0" fmla="*/ 706229 h 1412457"/>
              <a:gd name="connsiteX1" fmla="*/ 706229 w 1412457"/>
              <a:gd name="connsiteY1" fmla="*/ 0 h 1412457"/>
              <a:gd name="connsiteX2" fmla="*/ 1412458 w 1412457"/>
              <a:gd name="connsiteY2" fmla="*/ 706229 h 1412457"/>
              <a:gd name="connsiteX3" fmla="*/ 706229 w 1412457"/>
              <a:gd name="connsiteY3" fmla="*/ 1412458 h 1412457"/>
              <a:gd name="connsiteX4" fmla="*/ 0 w 1412457"/>
              <a:gd name="connsiteY4" fmla="*/ 706229 h 141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57" h="1412457">
                <a:moveTo>
                  <a:pt x="0" y="706229"/>
                </a:moveTo>
                <a:cubicBezTo>
                  <a:pt x="0" y="316189"/>
                  <a:pt x="316189" y="0"/>
                  <a:pt x="706229" y="0"/>
                </a:cubicBezTo>
                <a:cubicBezTo>
                  <a:pt x="1096269" y="0"/>
                  <a:pt x="1412458" y="316189"/>
                  <a:pt x="1412458" y="706229"/>
                </a:cubicBezTo>
                <a:cubicBezTo>
                  <a:pt x="1412458" y="1096269"/>
                  <a:pt x="1096269" y="1412458"/>
                  <a:pt x="706229" y="1412458"/>
                </a:cubicBezTo>
                <a:cubicBezTo>
                  <a:pt x="316189" y="1412458"/>
                  <a:pt x="0" y="1096269"/>
                  <a:pt x="0" y="706229"/>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234790" tIns="234790" rIns="234790" bIns="234790" numCol="1" spcCol="1270" anchor="ctr" anchorCtr="0">
            <a:noAutofit/>
          </a:bodyPr>
          <a:lstStyle/>
          <a:p>
            <a:pPr marL="0" lvl="0" indent="0" algn="ctr" defTabSz="9779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dễ</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hiểu</a:t>
            </a:r>
            <a:r>
              <a:rPr lang="en-US" sz="2800" b="1" kern="1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4999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
            <a:extLst>
              <a:ext uri="{FF2B5EF4-FFF2-40B4-BE49-F238E27FC236}">
                <a16:creationId xmlns:a16="http://schemas.microsoft.com/office/drawing/2014/main" xmlns="" id="{1F5136D7-DFB9-4EB0-88BD-4F69B6AC244B}"/>
              </a:ext>
            </a:extLst>
          </p:cNvPr>
          <p:cNvSpPr/>
          <p:nvPr/>
        </p:nvSpPr>
        <p:spPr>
          <a:xfrm>
            <a:off x="405775" y="212173"/>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4400" b="1" kern="0" dirty="0">
                <a:solidFill>
                  <a:srgbClr val="FFFFFF"/>
                </a:solidFill>
                <a:effectLst>
                  <a:outerShdw blurRad="38100" dist="38100" dir="2700000" algn="tl">
                    <a:srgbClr val="000000">
                      <a:alpha val="43137"/>
                    </a:srgbClr>
                  </a:outerShdw>
                </a:effectLst>
                <a:latin typeface="#9Slide03 AmpleSoft Bold" panose="02000000000000000000" pitchFamily="2" charset="-93"/>
                <a:ea typeface="#9Slide04 Abraham Lincoln" pitchFamily="2" charset="0"/>
              </a:rPr>
              <a:t>2</a:t>
            </a:r>
            <a:endPar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endParaRPr>
          </a:p>
        </p:txBody>
      </p:sp>
      <p:sp>
        <p:nvSpPr>
          <p:cNvPr id="3" name="TextBox 2">
            <a:extLst>
              <a:ext uri="{FF2B5EF4-FFF2-40B4-BE49-F238E27FC236}">
                <a16:creationId xmlns:a16="http://schemas.microsoft.com/office/drawing/2014/main" xmlns="" id="{E48C5D07-A3BC-4A21-9BD4-FB910C46CD94}"/>
              </a:ext>
            </a:extLst>
          </p:cNvPr>
          <p:cNvSpPr txBox="1"/>
          <p:nvPr/>
        </p:nvSpPr>
        <p:spPr>
          <a:xfrm>
            <a:off x="1360885" y="313761"/>
            <a:ext cx="6093618" cy="584775"/>
          </a:xfrm>
          <a:prstGeom prst="rect">
            <a:avLst/>
          </a:prstGeom>
          <a:noFill/>
        </p:spPr>
        <p:txBody>
          <a:bodyPr wrap="square">
            <a:spAutoFit/>
          </a:bodyPr>
          <a:lstStyle/>
          <a:p>
            <a:r>
              <a:rPr lang="en-US" sz="3200" b="1" dirty="0" err="1">
                <a:effectLst/>
                <a:latin typeface="Times New Roman" panose="02020603050405020304" pitchFamily="18" charset="0"/>
                <a:ea typeface="Times New Roman" panose="02020603050405020304" pitchFamily="18" charset="0"/>
              </a:rPr>
              <a:t>Thông</a:t>
            </a:r>
            <a:r>
              <a:rPr lang="en-US" sz="3200" b="1" dirty="0">
                <a:effectLst/>
                <a:latin typeface="Times New Roman" panose="02020603050405020304" pitchFamily="18" charset="0"/>
                <a:ea typeface="Times New Roman" panose="02020603050405020304" pitchFamily="18" charset="0"/>
              </a:rPr>
              <a:t> tin chi </a:t>
            </a:r>
            <a:r>
              <a:rPr lang="en-US" sz="3200" b="1" dirty="0" err="1">
                <a:effectLst/>
                <a:latin typeface="Times New Roman" panose="02020603050405020304" pitchFamily="18" charset="0"/>
                <a:ea typeface="Times New Roman" panose="02020603050405020304" pitchFamily="18" charset="0"/>
              </a:rPr>
              <a:t>tiết</a:t>
            </a:r>
            <a:endParaRPr lang="en-US" sz="3200" dirty="0"/>
          </a:p>
        </p:txBody>
      </p:sp>
      <p:pic>
        <p:nvPicPr>
          <p:cNvPr id="4" name="Picture 3">
            <a:extLst>
              <a:ext uri="{FF2B5EF4-FFF2-40B4-BE49-F238E27FC236}">
                <a16:creationId xmlns:a16="http://schemas.microsoft.com/office/drawing/2014/main" xmlns="" id="{CA3D4305-FE19-4B89-84BB-4842831519E7}"/>
              </a:ext>
            </a:extLst>
          </p:cNvPr>
          <p:cNvPicPr>
            <a:picLocks noChangeAspect="1"/>
          </p:cNvPicPr>
          <p:nvPr/>
        </p:nvPicPr>
        <p:blipFill>
          <a:blip r:embed="rId2"/>
          <a:stretch>
            <a:fillRect/>
          </a:stretch>
        </p:blipFill>
        <p:spPr>
          <a:xfrm>
            <a:off x="660400" y="2214562"/>
            <a:ext cx="4953000" cy="3714750"/>
          </a:xfrm>
          <a:prstGeom prst="rect">
            <a:avLst/>
          </a:prstGeom>
        </p:spPr>
      </p:pic>
      <p:sp>
        <p:nvSpPr>
          <p:cNvPr id="5" name="TextBox 4">
            <a:extLst>
              <a:ext uri="{FF2B5EF4-FFF2-40B4-BE49-F238E27FC236}">
                <a16:creationId xmlns:a16="http://schemas.microsoft.com/office/drawing/2014/main" xmlns="" id="{B9D83037-75EA-4A1A-94D2-B8BC3D694896}"/>
              </a:ext>
            </a:extLst>
          </p:cNvPr>
          <p:cNvSpPr txBox="1"/>
          <p:nvPr/>
        </p:nvSpPr>
        <p:spPr>
          <a:xfrm>
            <a:off x="1234925" y="1233383"/>
            <a:ext cx="3872086" cy="646331"/>
          </a:xfrm>
          <a:prstGeom prst="rect">
            <a:avLst/>
          </a:prstGeom>
          <a:noFill/>
        </p:spPr>
        <p:txBody>
          <a:bodyPr wrap="none" rtlCol="0">
            <a:spAutoFit/>
          </a:bodyPr>
          <a:lstStyle/>
          <a:p>
            <a:r>
              <a:rPr lang="en-US" sz="3600" b="1" dirty="0">
                <a:ln w="6600">
                  <a:solidFill>
                    <a:schemeClr val="accent2"/>
                  </a:solidFill>
                  <a:prstDash val="solid"/>
                </a:ln>
                <a:solidFill>
                  <a:srgbClr val="FFFFFF"/>
                </a:solidFill>
                <a:effectLst>
                  <a:outerShdw dist="38100" dir="2700000" algn="tl" rotWithShape="0">
                    <a:schemeClr val="accent2"/>
                  </a:outerShdw>
                </a:effectLst>
              </a:rPr>
              <a:t>THẢO LUẬN NHÓM</a:t>
            </a:r>
          </a:p>
        </p:txBody>
      </p:sp>
      <p:sp>
        <p:nvSpPr>
          <p:cNvPr id="6" name="Callout: Down Arrow 5">
            <a:extLst>
              <a:ext uri="{FF2B5EF4-FFF2-40B4-BE49-F238E27FC236}">
                <a16:creationId xmlns:a16="http://schemas.microsoft.com/office/drawing/2014/main" xmlns="" id="{A06D5260-8367-4D6F-B712-4BCC7C6A399F}"/>
              </a:ext>
            </a:extLst>
          </p:cNvPr>
          <p:cNvSpPr/>
          <p:nvPr/>
        </p:nvSpPr>
        <p:spPr>
          <a:xfrm>
            <a:off x="6096000" y="1422513"/>
            <a:ext cx="4861075" cy="1177811"/>
          </a:xfrm>
          <a:prstGeom prst="downArrowCallout">
            <a:avLst>
              <a:gd name="adj1" fmla="val 50263"/>
              <a:gd name="adj2" fmla="val 42895"/>
              <a:gd name="adj3" fmla="val 25000"/>
              <a:gd name="adj4" fmla="val 6497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NHÓM CHUYÊN GIA</a:t>
            </a:r>
          </a:p>
        </p:txBody>
      </p:sp>
      <p:sp>
        <p:nvSpPr>
          <p:cNvPr id="7" name="Oval 6">
            <a:extLst>
              <a:ext uri="{FF2B5EF4-FFF2-40B4-BE49-F238E27FC236}">
                <a16:creationId xmlns:a16="http://schemas.microsoft.com/office/drawing/2014/main" xmlns="" id="{A3FBE88F-869B-4BB0-9D9D-832FD02D6C07}"/>
              </a:ext>
            </a:extLst>
          </p:cNvPr>
          <p:cNvSpPr/>
          <p:nvPr/>
        </p:nvSpPr>
        <p:spPr>
          <a:xfrm>
            <a:off x="6642250" y="2843213"/>
            <a:ext cx="4314825" cy="2592274"/>
          </a:xfrm>
          <a:prstGeom prst="ellips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effectLst/>
                <a:latin typeface="Times New Roman" panose="02020603050405020304" pitchFamily="18" charset="0"/>
                <a:ea typeface="Times New Roman" panose="02020603050405020304" pitchFamily="18" charset="0"/>
              </a:rPr>
              <a:t>Hoàn thành phiếu HT số 03.</a:t>
            </a:r>
            <a:endParaRPr lang="en-US" sz="3600" b="1">
              <a:solidFill>
                <a:schemeClr val="tx1"/>
              </a:solidFill>
            </a:endParaRPr>
          </a:p>
        </p:txBody>
      </p:sp>
    </p:spTree>
    <p:extLst>
      <p:ext uri="{BB962C8B-B14F-4D97-AF65-F5344CB8AC3E}">
        <p14:creationId xmlns:p14="http://schemas.microsoft.com/office/powerpoint/2010/main" val="40143464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9A39A0-B11D-4ADD-B650-3DE635B72BF8}"/>
              </a:ext>
            </a:extLst>
          </p:cNvPr>
          <p:cNvSpPr txBox="1"/>
          <p:nvPr/>
        </p:nvSpPr>
        <p:spPr>
          <a:xfrm>
            <a:off x="660400" y="317600"/>
            <a:ext cx="10845800" cy="523220"/>
          </a:xfrm>
          <a:prstGeom prst="rect">
            <a:avLst/>
          </a:prstGeom>
          <a:noFill/>
        </p:spPr>
        <p:txBody>
          <a:bodyPr wrap="square">
            <a:spAutoFit/>
          </a:bodyPr>
          <a:lstStyle/>
          <a:p>
            <a:pPr algn="ctr"/>
            <a:r>
              <a:rPr lang="en-US" sz="2800" b="1" dirty="0">
                <a:solidFill>
                  <a:srgbClr val="FF0000"/>
                </a:solidFill>
                <a:effectLst/>
                <a:latin typeface="Times New Roman" panose="02020603050405020304" pitchFamily="18" charset="0"/>
                <a:ea typeface="Calibri" panose="020F0502020204030204" pitchFamily="34" charset="0"/>
              </a:rPr>
              <a:t>PHIẾU HỌC TẬP 03</a:t>
            </a:r>
            <a:endParaRPr lang="en-US" sz="2800" dirty="0"/>
          </a:p>
        </p:txBody>
      </p:sp>
      <p:graphicFrame>
        <p:nvGraphicFramePr>
          <p:cNvPr id="4" name="Table 3">
            <a:extLst>
              <a:ext uri="{FF2B5EF4-FFF2-40B4-BE49-F238E27FC236}">
                <a16:creationId xmlns:a16="http://schemas.microsoft.com/office/drawing/2014/main" xmlns="" id="{9CA4C83D-2CFE-49EA-BF98-A19FB0A2D2C6}"/>
              </a:ext>
            </a:extLst>
          </p:cNvPr>
          <p:cNvGraphicFramePr>
            <a:graphicFrameLocks noGrp="1"/>
          </p:cNvGraphicFramePr>
          <p:nvPr>
            <p:extLst>
              <p:ext uri="{D42A27DB-BD31-4B8C-83A1-F6EECF244321}">
                <p14:modId xmlns:p14="http://schemas.microsoft.com/office/powerpoint/2010/main" val="3346835665"/>
              </p:ext>
            </p:extLst>
          </p:nvPr>
        </p:nvGraphicFramePr>
        <p:xfrm>
          <a:off x="660399" y="840820"/>
          <a:ext cx="10845801" cy="5367020"/>
        </p:xfrm>
        <a:graphic>
          <a:graphicData uri="http://schemas.openxmlformats.org/drawingml/2006/table">
            <a:tbl>
              <a:tblPr firstRow="1" firstCol="1" bandRow="1">
                <a:tableStyleId>{ED083AE6-46FA-4A59-8FB0-9F97EB10719F}</a:tableStyleId>
              </a:tblPr>
              <a:tblGrid>
                <a:gridCol w="1782764">
                  <a:extLst>
                    <a:ext uri="{9D8B030D-6E8A-4147-A177-3AD203B41FA5}">
                      <a16:colId xmlns:a16="http://schemas.microsoft.com/office/drawing/2014/main" xmlns="" val="4199359388"/>
                    </a:ext>
                  </a:extLst>
                </a:gridCol>
                <a:gridCol w="2114550">
                  <a:extLst>
                    <a:ext uri="{9D8B030D-6E8A-4147-A177-3AD203B41FA5}">
                      <a16:colId xmlns:a16="http://schemas.microsoft.com/office/drawing/2014/main" xmlns="" val="3158619131"/>
                    </a:ext>
                  </a:extLst>
                </a:gridCol>
                <a:gridCol w="1985962">
                  <a:extLst>
                    <a:ext uri="{9D8B030D-6E8A-4147-A177-3AD203B41FA5}">
                      <a16:colId xmlns:a16="http://schemas.microsoft.com/office/drawing/2014/main" xmlns="" val="3109763478"/>
                    </a:ext>
                  </a:extLst>
                </a:gridCol>
                <a:gridCol w="1983699">
                  <a:extLst>
                    <a:ext uri="{9D8B030D-6E8A-4147-A177-3AD203B41FA5}">
                      <a16:colId xmlns:a16="http://schemas.microsoft.com/office/drawing/2014/main" xmlns="" val="3023830092"/>
                    </a:ext>
                  </a:extLst>
                </a:gridCol>
                <a:gridCol w="1331001">
                  <a:extLst>
                    <a:ext uri="{9D8B030D-6E8A-4147-A177-3AD203B41FA5}">
                      <a16:colId xmlns:a16="http://schemas.microsoft.com/office/drawing/2014/main" xmlns="" val="3588898313"/>
                    </a:ext>
                  </a:extLst>
                </a:gridCol>
                <a:gridCol w="1647825">
                  <a:extLst>
                    <a:ext uri="{9D8B030D-6E8A-4147-A177-3AD203B41FA5}">
                      <a16:colId xmlns:a16="http://schemas.microsoft.com/office/drawing/2014/main" xmlns="" val="3808365803"/>
                    </a:ext>
                  </a:extLst>
                </a:gridCol>
              </a:tblGrid>
              <a:tr h="194096">
                <a:tc gridSpan="3">
                  <a:txBody>
                    <a:bodyPr/>
                    <a:lstStyle/>
                    <a:p>
                      <a:pPr algn="ctr">
                        <a:lnSpc>
                          <a:spcPct val="115000"/>
                        </a:lnSpc>
                        <a:spcAft>
                          <a:spcPts val="1000"/>
                        </a:spcAft>
                      </a:pPr>
                      <a:r>
                        <a:rPr lang="en-US" sz="1800" dirty="0" err="1">
                          <a:effectLst/>
                          <a:latin typeface="Times New Roman" panose="02020603050405020304" pitchFamily="18" charset="0"/>
                          <a:cs typeface="Times New Roman" panose="02020603050405020304" pitchFamily="18" charset="0"/>
                        </a:rPr>
                        <a:t>Nhóm</a:t>
                      </a:r>
                      <a:r>
                        <a:rPr lang="en-US" sz="1800" dirty="0">
                          <a:effectLst/>
                          <a:latin typeface="Times New Roman" panose="02020603050405020304" pitchFamily="18" charset="0"/>
                          <a:cs typeface="Times New Roman" panose="02020603050405020304" pitchFamily="18" charset="0"/>
                        </a:rPr>
                        <a:t> 1, 2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hMerge="1">
                  <a:txBody>
                    <a:bodyPr/>
                    <a:lstStyle/>
                    <a:p>
                      <a:endParaRPr lang="en-US"/>
                    </a:p>
                  </a:txBody>
                  <a:tcPr/>
                </a:tc>
                <a:tc hMerge="1">
                  <a:txBody>
                    <a:bodyPr/>
                    <a:lstStyle/>
                    <a:p>
                      <a:endParaRPr lang="en-US"/>
                    </a:p>
                  </a:txBody>
                  <a:tcPr/>
                </a:tc>
                <a:tc gridSpan="3">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Nhóm 3, 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21748738"/>
                  </a:ext>
                </a:extLst>
              </a:tr>
              <a:tr h="826993">
                <a:tc>
                  <a:txBody>
                    <a:bodyPr/>
                    <a:lstStyle/>
                    <a:p>
                      <a:pPr algn="ctr">
                        <a:lnSpc>
                          <a:spcPct val="115000"/>
                        </a:lnSpc>
                        <a:spcAft>
                          <a:spcPts val="1000"/>
                        </a:spcAft>
                      </a:pPr>
                      <a:r>
                        <a:rPr lang="en-US" sz="1800" dirty="0" err="1">
                          <a:effectLst/>
                          <a:latin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cs typeface="Times New Roman" panose="02020603050405020304" pitchFamily="18" charset="0"/>
                        </a:rPr>
                        <a:t> tin chi </a:t>
                      </a:r>
                      <a:r>
                        <a:rPr lang="en-US" sz="1800" dirty="0" err="1">
                          <a:effectLst/>
                          <a:latin typeface="Times New Roman" panose="02020603050405020304" pitchFamily="18" charset="0"/>
                          <a:cs typeface="Times New Roman" panose="02020603050405020304" pitchFamily="18" charset="0"/>
                        </a:rPr>
                        <a:t>tiết</a:t>
                      </a:r>
                      <a:endParaRPr lang="en-US" sz="1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Mục</a:t>
                      </a:r>
                      <a:r>
                        <a:rPr lang="en-US" sz="1800" dirty="0">
                          <a:effectLst/>
                          <a:latin typeface="Times New Roman" panose="02020603050405020304" pitchFamily="18" charset="0"/>
                          <a:cs typeface="Times New Roman" panose="02020603050405020304" pitchFamily="18" charset="0"/>
                        </a:rPr>
                        <a:t> (A)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dirty="0" err="1">
                          <a:effectLst/>
                          <a:latin typeface="Times New Roman" panose="02020603050405020304" pitchFamily="18" charset="0"/>
                          <a:cs typeface="Times New Roman" panose="02020603050405020304" pitchFamily="18" charset="0"/>
                        </a:rPr>
                        <a:t>Phương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tiện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ngữ</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dirty="0" err="1">
                          <a:effectLst/>
                          <a:latin typeface="Times New Roman" panose="02020603050405020304" pitchFamily="18" charset="0"/>
                          <a:cs typeface="Times New Roman" panose="02020603050405020304" pitchFamily="18" charset="0"/>
                        </a:rPr>
                        <a:t>Phương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tiện</a:t>
                      </a:r>
                      <a:r>
                        <a:rPr lang="en-US" sz="1800" dirty="0">
                          <a:effectLst/>
                          <a:latin typeface="Times New Roman" panose="02020603050405020304" pitchFamily="18" charset="0"/>
                          <a:cs typeface="Times New Roman" panose="02020603050405020304" pitchFamily="18" charset="0"/>
                        </a:rPr>
                        <a:t> phi </a:t>
                      </a:r>
                      <a:r>
                        <a:rPr lang="en-US" sz="1800" dirty="0" err="1">
                          <a:effectLst/>
                          <a:latin typeface="Times New Roman" panose="02020603050405020304" pitchFamily="18" charset="0"/>
                          <a:cs typeface="Times New Roman" panose="02020603050405020304" pitchFamily="18" charset="0"/>
                        </a:rPr>
                        <a:t>ngôn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nếu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dirty="0" err="1">
                          <a:effectLst/>
                          <a:latin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cs typeface="Times New Roman" panose="02020603050405020304" pitchFamily="18" charset="0"/>
                        </a:rPr>
                        <a:t> tin chi </a:t>
                      </a:r>
                      <a:r>
                        <a:rPr lang="en-US" sz="1800" dirty="0" err="1">
                          <a:effectLst/>
                          <a:latin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mục</a:t>
                      </a:r>
                      <a:r>
                        <a:rPr lang="en-US" sz="1800" dirty="0">
                          <a:effectLst/>
                          <a:latin typeface="Times New Roman" panose="02020603050405020304" pitchFamily="18" charset="0"/>
                          <a:cs typeface="Times New Roman" panose="02020603050405020304" pitchFamily="18" charset="0"/>
                        </a:rPr>
                        <a:t> (B), (C)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Phương tiện ngôn ngữ</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Phương tiện phi ngôn ngữ (nếu có)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extLst>
                  <a:ext uri="{0D108BD9-81ED-4DB2-BD59-A6C34878D82A}">
                    <a16:rowId xmlns:a16="http://schemas.microsoft.com/office/drawing/2014/main" xmlns="" val="2858478800"/>
                  </a:ext>
                </a:extLst>
              </a:tr>
              <a:tr h="194096">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extLst>
                  <a:ext uri="{0D108BD9-81ED-4DB2-BD59-A6C34878D82A}">
                    <a16:rowId xmlns:a16="http://schemas.microsoft.com/office/drawing/2014/main" xmlns="" val="1023481431"/>
                  </a:ext>
                </a:extLst>
              </a:tr>
              <a:tr h="194096">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extLst>
                  <a:ext uri="{0D108BD9-81ED-4DB2-BD59-A6C34878D82A}">
                    <a16:rowId xmlns:a16="http://schemas.microsoft.com/office/drawing/2014/main" xmlns="" val="4138637634"/>
                  </a:ext>
                </a:extLst>
              </a:tr>
              <a:tr h="194096">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extLst>
                  <a:ext uri="{0D108BD9-81ED-4DB2-BD59-A6C34878D82A}">
                    <a16:rowId xmlns:a16="http://schemas.microsoft.com/office/drawing/2014/main" xmlns="" val="975106391"/>
                  </a:ext>
                </a:extLst>
              </a:tr>
              <a:tr h="2747962">
                <a:tc gridSpan="6">
                  <a:txBody>
                    <a:bodyPr/>
                    <a:lstStyle/>
                    <a:p>
                      <a:pPr marR="182880" algn="just">
                        <a:lnSpc>
                          <a:spcPct val="115000"/>
                        </a:lnSpc>
                        <a:spcAft>
                          <a:spcPts val="1000"/>
                        </a:spcAft>
                      </a:pPr>
                      <a:r>
                        <a:rPr lang="en-US" sz="1800" dirty="0" err="1">
                          <a:solidFill>
                            <a:srgbClr val="000000"/>
                          </a:solidFill>
                          <a:effectLst/>
                          <a:latin typeface="Times New Roman" panose="02020603050405020304" pitchFamily="18" charset="0"/>
                          <a:cs typeface="Times New Roman" panose="02020603050405020304" pitchFamily="18" charset="0"/>
                        </a:rPr>
                        <a:t>Câu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hỏi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chung</a:t>
                      </a:r>
                      <a:r>
                        <a:rPr lang="en-US" sz="1800" dirty="0">
                          <a:solidFill>
                            <a:srgbClr val="000000"/>
                          </a:solidFill>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Hình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minh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hoạ</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mục</a:t>
                      </a:r>
                      <a:r>
                        <a:rPr lang="en-US" sz="1800" dirty="0">
                          <a:solidFill>
                            <a:srgbClr val="000000"/>
                          </a:solidFill>
                          <a:effectLst/>
                          <a:latin typeface="Times New Roman" panose="02020603050405020304" pitchFamily="18" charset="0"/>
                          <a:cs typeface="Times New Roman" panose="02020603050405020304" pitchFamily="18" charset="0"/>
                        </a:rPr>
                        <a:t> (A) </a:t>
                      </a:r>
                      <a:r>
                        <a:rPr lang="en-US" sz="1800" dirty="0" err="1">
                          <a:solidFill>
                            <a:srgbClr val="000000"/>
                          </a:solidFill>
                          <a:effectLst/>
                          <a:latin typeface="Times New Roman" panose="02020603050405020304" pitchFamily="18" charset="0"/>
                          <a:cs typeface="Times New Roman" panose="02020603050405020304" pitchFamily="18" charset="0"/>
                        </a:rPr>
                        <a:t>đã</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hỗ</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trợ</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như</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thế</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nào</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cho</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phần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lời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thể</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hiện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thông</a:t>
                      </a:r>
                      <a:r>
                        <a:rPr lang="en-US" sz="1800" dirty="0">
                          <a:solidFill>
                            <a:srgbClr val="000000"/>
                          </a:solidFill>
                          <a:effectLst/>
                          <a:latin typeface="Times New Roman" panose="02020603050405020304" pitchFamily="18" charset="0"/>
                          <a:cs typeface="Times New Roman" panose="02020603050405020304" pitchFamily="18" charset="0"/>
                        </a:rPr>
                        <a:t> tin </a:t>
                      </a:r>
                      <a:r>
                        <a:rPr lang="en-US" sz="1800" dirty="0" err="1">
                          <a:solidFill>
                            <a:srgbClr val="000000"/>
                          </a:solidFill>
                          <a:effectLst/>
                          <a:latin typeface="Times New Roman" panose="02020603050405020304" pitchFamily="18" charset="0"/>
                          <a:cs typeface="Times New Roman" panose="02020603050405020304" pitchFamily="18" charset="0"/>
                        </a:rPr>
                        <a:t>cơ</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bản</a:t>
                      </a:r>
                      <a:r>
                        <a:rPr lang="en-US" sz="1800" dirty="0">
                          <a:solidFill>
                            <a:srgbClr val="000000"/>
                          </a:solidFill>
                          <a:effectLst/>
                          <a:latin typeface="Times New Roman" panose="02020603050405020304" pitchFamily="18" charset="0"/>
                          <a:cs typeface="Times New Roman" panose="02020603050405020304" pitchFamily="18" charset="0"/>
                        </a:rPr>
                        <a:t> ở </a:t>
                      </a:r>
                      <a:r>
                        <a:rPr lang="en-US" sz="1800" dirty="0" err="1">
                          <a:solidFill>
                            <a:srgbClr val="000000"/>
                          </a:solidFill>
                          <a:effectLst/>
                          <a:latin typeface="Times New Roman" panose="02020603050405020304" pitchFamily="18" charset="0"/>
                          <a:cs typeface="Times New Roman" panose="02020603050405020304" pitchFamily="18" charset="0"/>
                        </a:rPr>
                        <a:t>mục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này</a:t>
                      </a:r>
                      <a:r>
                        <a:rPr lang="en-US" sz="1800" dirty="0">
                          <a:solidFill>
                            <a:srgbClr val="000000"/>
                          </a:solidFill>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tách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riêng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mỗi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mẹo</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nhỏ</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đánh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dấu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bằng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gạch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đầu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dòng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mục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Mẹo</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nhỏ</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giúp</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ghi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chép</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để</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khi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đọc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hiểu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ngay</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có</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tác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dụng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gì</a:t>
                      </a:r>
                      <a:r>
                        <a:rPr lang="en-US" sz="1800" dirty="0">
                          <a:solidFill>
                            <a:srgbClr val="000000"/>
                          </a:solidFill>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từ</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ngữ</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câu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văn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được</a:t>
                      </a:r>
                      <a:r>
                        <a:rPr lang="en-US" sz="1800" dirty="0">
                          <a:solidFill>
                            <a:srgbClr val="000000"/>
                          </a:solidFill>
                          <a:effectLst/>
                          <a:latin typeface="Times New Roman" panose="02020603050405020304" pitchFamily="18" charset="0"/>
                          <a:cs typeface="Times New Roman" panose="02020603050405020304" pitchFamily="18" charset="0"/>
                        </a:rPr>
                        <a:t> in </a:t>
                      </a:r>
                      <a:r>
                        <a:rPr lang="en-US" sz="1800" dirty="0" err="1">
                          <a:solidFill>
                            <a:srgbClr val="000000"/>
                          </a:solidFill>
                          <a:effectLst/>
                          <a:latin typeface="Times New Roman" panose="02020603050405020304" pitchFamily="18" charset="0"/>
                          <a:cs typeface="Times New Roman" panose="02020603050405020304" pitchFamily="18" charset="0"/>
                        </a:rPr>
                        <a:t>đậm</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được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đánh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dấu</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bằng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chữ</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số</a:t>
                      </a:r>
                      <a:r>
                        <a:rPr lang="en-US" sz="1800" dirty="0">
                          <a:solidFill>
                            <a:srgbClr val="000000"/>
                          </a:solidFill>
                          <a:effectLst/>
                          <a:latin typeface="Times New Roman" panose="02020603050405020304" pitchFamily="18" charset="0"/>
                          <a:cs typeface="Times New Roman" panose="02020603050405020304" pitchFamily="18" charset="0"/>
                        </a:rPr>
                        <a:t> 1, 2, 3, 4 </a:t>
                      </a:r>
                      <a:r>
                        <a:rPr lang="en-US" sz="1800" dirty="0" err="1">
                          <a:solidFill>
                            <a:srgbClr val="000000"/>
                          </a:solidFill>
                          <a:effectLst/>
                          <a:latin typeface="Times New Roman" panose="02020603050405020304" pitchFamily="18" charset="0"/>
                          <a:cs typeface="Times New Roman" panose="02020603050405020304" pitchFamily="18" charset="0"/>
                        </a:rPr>
                        <a:t>có</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tác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dụng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gì</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thể</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hiện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thông</a:t>
                      </a:r>
                      <a:r>
                        <a:rPr lang="en-US" sz="1800" dirty="0">
                          <a:solidFill>
                            <a:srgbClr val="000000"/>
                          </a:solidFill>
                          <a:effectLst/>
                          <a:latin typeface="Times New Roman" panose="02020603050405020304" pitchFamily="18" charset="0"/>
                          <a:cs typeface="Times New Roman" panose="02020603050405020304" pitchFamily="18" charset="0"/>
                        </a:rPr>
                        <a:t> tin </a:t>
                      </a:r>
                      <a:r>
                        <a:rPr lang="en-US" sz="1800" dirty="0" err="1">
                          <a:solidFill>
                            <a:srgbClr val="000000"/>
                          </a:solidFill>
                          <a:effectLst/>
                          <a:latin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văn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bản</a:t>
                      </a:r>
                      <a:r>
                        <a:rPr lang="en-US" sz="1800" dirty="0">
                          <a:solidFill>
                            <a:srgbClr val="000000"/>
                          </a:solidFill>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Nhận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xét</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mối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quan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hệ</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giữa</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đặc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điểm</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với</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mục</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đích</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viết</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văn</a:t>
                      </a:r>
                      <a:r>
                        <a:rPr lang="en-US" sz="1800" dirty="0">
                          <a:solidFill>
                            <a:srgbClr val="000000"/>
                          </a:solidFill>
                          <a:effectLst/>
                          <a:latin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cs typeface="Times New Roman" panose="02020603050405020304" pitchFamily="18" charset="0"/>
                        </a:rPr>
                        <a:t>bản</a:t>
                      </a:r>
                      <a:r>
                        <a:rPr lang="en-US" sz="1800" dirty="0">
                          <a:solidFill>
                            <a:srgbClr val="000000"/>
                          </a:solidFill>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966" marR="5896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37309642"/>
                  </a:ext>
                </a:extLst>
              </a:tr>
            </a:tbl>
          </a:graphicData>
        </a:graphic>
      </p:graphicFrame>
    </p:spTree>
    <p:extLst>
      <p:ext uri="{BB962C8B-B14F-4D97-AF65-F5344CB8AC3E}">
        <p14:creationId xmlns:p14="http://schemas.microsoft.com/office/powerpoint/2010/main" val="386701528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
            <a:extLst>
              <a:ext uri="{FF2B5EF4-FFF2-40B4-BE49-F238E27FC236}">
                <a16:creationId xmlns:a16="http://schemas.microsoft.com/office/drawing/2014/main" xmlns="" id="{1F5136D7-DFB9-4EB0-88BD-4F69B6AC244B}"/>
              </a:ext>
            </a:extLst>
          </p:cNvPr>
          <p:cNvSpPr/>
          <p:nvPr/>
        </p:nvSpPr>
        <p:spPr>
          <a:xfrm>
            <a:off x="405775" y="212173"/>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2</a:t>
            </a:r>
          </a:p>
        </p:txBody>
      </p:sp>
      <p:sp>
        <p:nvSpPr>
          <p:cNvPr id="3" name="TextBox 2">
            <a:extLst>
              <a:ext uri="{FF2B5EF4-FFF2-40B4-BE49-F238E27FC236}">
                <a16:creationId xmlns:a16="http://schemas.microsoft.com/office/drawing/2014/main" xmlns="" id="{E48C5D07-A3BC-4A21-9BD4-FB910C46CD94}"/>
              </a:ext>
            </a:extLst>
          </p:cNvPr>
          <p:cNvSpPr txBox="1"/>
          <p:nvPr/>
        </p:nvSpPr>
        <p:spPr>
          <a:xfrm>
            <a:off x="1360885" y="313761"/>
            <a:ext cx="60936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CA3D4305-FE19-4B89-84BB-4842831519E7}"/>
              </a:ext>
            </a:extLst>
          </p:cNvPr>
          <p:cNvPicPr>
            <a:picLocks noChangeAspect="1"/>
          </p:cNvPicPr>
          <p:nvPr/>
        </p:nvPicPr>
        <p:blipFill>
          <a:blip r:embed="rId2"/>
          <a:stretch>
            <a:fillRect/>
          </a:stretch>
        </p:blipFill>
        <p:spPr>
          <a:xfrm>
            <a:off x="660400" y="2214562"/>
            <a:ext cx="4953000" cy="3714750"/>
          </a:xfrm>
          <a:prstGeom prst="rect">
            <a:avLst/>
          </a:prstGeom>
        </p:spPr>
      </p:pic>
      <p:sp>
        <p:nvSpPr>
          <p:cNvPr id="5" name="TextBox 4">
            <a:extLst>
              <a:ext uri="{FF2B5EF4-FFF2-40B4-BE49-F238E27FC236}">
                <a16:creationId xmlns:a16="http://schemas.microsoft.com/office/drawing/2014/main" xmlns="" id="{B9D83037-75EA-4A1A-94D2-B8BC3D694896}"/>
              </a:ext>
            </a:extLst>
          </p:cNvPr>
          <p:cNvSpPr txBox="1"/>
          <p:nvPr/>
        </p:nvSpPr>
        <p:spPr>
          <a:xfrm>
            <a:off x="1234925" y="1233383"/>
            <a:ext cx="387208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THẢO LUẬN NHÓM</a:t>
            </a:r>
          </a:p>
        </p:txBody>
      </p:sp>
      <p:sp>
        <p:nvSpPr>
          <p:cNvPr id="6" name="Callout: Down Arrow 5">
            <a:extLst>
              <a:ext uri="{FF2B5EF4-FFF2-40B4-BE49-F238E27FC236}">
                <a16:creationId xmlns:a16="http://schemas.microsoft.com/office/drawing/2014/main" xmlns="" id="{A06D5260-8367-4D6F-B712-4BCC7C6A399F}"/>
              </a:ext>
            </a:extLst>
          </p:cNvPr>
          <p:cNvSpPr/>
          <p:nvPr/>
        </p:nvSpPr>
        <p:spPr>
          <a:xfrm>
            <a:off x="6096000" y="1422513"/>
            <a:ext cx="4861075" cy="1177811"/>
          </a:xfrm>
          <a:prstGeom prst="downArrowCallout">
            <a:avLst>
              <a:gd name="adj1" fmla="val 50263"/>
              <a:gd name="adj2" fmla="val 42895"/>
              <a:gd name="adj3" fmla="val 25000"/>
              <a:gd name="adj4" fmla="val 6497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NHÓM MẢNH GHÉP</a:t>
            </a:r>
          </a:p>
        </p:txBody>
      </p:sp>
      <p:sp>
        <p:nvSpPr>
          <p:cNvPr id="7" name="Oval 6">
            <a:extLst>
              <a:ext uri="{FF2B5EF4-FFF2-40B4-BE49-F238E27FC236}">
                <a16:creationId xmlns:a16="http://schemas.microsoft.com/office/drawing/2014/main" xmlns="" id="{A3FBE88F-869B-4BB0-9D9D-832FD02D6C07}"/>
              </a:ext>
            </a:extLst>
          </p:cNvPr>
          <p:cNvSpPr/>
          <p:nvPr/>
        </p:nvSpPr>
        <p:spPr>
          <a:xfrm>
            <a:off x="6642250" y="2843213"/>
            <a:ext cx="4314825" cy="2592274"/>
          </a:xfrm>
          <a:prstGeom prst="ellips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chung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phiếu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HT 03</a:t>
            </a:r>
          </a:p>
        </p:txBody>
      </p:sp>
    </p:spTree>
    <p:extLst>
      <p:ext uri="{BB962C8B-B14F-4D97-AF65-F5344CB8AC3E}">
        <p14:creationId xmlns:p14="http://schemas.microsoft.com/office/powerpoint/2010/main" val="299378648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
            <a:extLst>
              <a:ext uri="{FF2B5EF4-FFF2-40B4-BE49-F238E27FC236}">
                <a16:creationId xmlns:a16="http://schemas.microsoft.com/office/drawing/2014/main" xmlns="" id="{4B4377BA-C16B-4E68-844E-60C1532B0826}"/>
              </a:ext>
            </a:extLst>
          </p:cNvPr>
          <p:cNvSpPr/>
          <p:nvPr/>
        </p:nvSpPr>
        <p:spPr>
          <a:xfrm>
            <a:off x="405775" y="212173"/>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4400" b="1" kern="0" dirty="0">
                <a:solidFill>
                  <a:srgbClr val="FFFFFF"/>
                </a:solidFill>
                <a:effectLst>
                  <a:outerShdw blurRad="38100" dist="38100" dir="2700000" algn="tl">
                    <a:srgbClr val="000000">
                      <a:alpha val="43137"/>
                    </a:srgbClr>
                  </a:outerShdw>
                </a:effectLst>
                <a:latin typeface="#9Slide03 AmpleSoft Bold" panose="02000000000000000000" pitchFamily="2" charset="-93"/>
                <a:ea typeface="#9Slide04 Abraham Lincoln" pitchFamily="2" charset="0"/>
              </a:rPr>
              <a:t>2</a:t>
            </a:r>
            <a:endPar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endParaRPr>
          </a:p>
        </p:txBody>
      </p:sp>
      <p:sp>
        <p:nvSpPr>
          <p:cNvPr id="5" name="TextBox 4">
            <a:extLst>
              <a:ext uri="{FF2B5EF4-FFF2-40B4-BE49-F238E27FC236}">
                <a16:creationId xmlns:a16="http://schemas.microsoft.com/office/drawing/2014/main" xmlns="" id="{A4F8065E-1227-45A2-96FC-FAF6A4BFE9A3}"/>
              </a:ext>
            </a:extLst>
          </p:cNvPr>
          <p:cNvSpPr txBox="1"/>
          <p:nvPr/>
        </p:nvSpPr>
        <p:spPr>
          <a:xfrm>
            <a:off x="1360885" y="313761"/>
            <a:ext cx="6093618" cy="584775"/>
          </a:xfrm>
          <a:prstGeom prst="rect">
            <a:avLst/>
          </a:prstGeom>
          <a:noFill/>
        </p:spPr>
        <p:txBody>
          <a:bodyPr wrap="square">
            <a:spAutoFit/>
          </a:bodyPr>
          <a:lstStyle/>
          <a:p>
            <a:r>
              <a:rPr lang="en-US" sz="3200" b="1" dirty="0" err="1">
                <a:effectLst/>
                <a:latin typeface="Times New Roman" panose="02020603050405020304" pitchFamily="18" charset="0"/>
                <a:ea typeface="Times New Roman" panose="02020603050405020304" pitchFamily="18" charset="0"/>
              </a:rPr>
              <a:t>Thông</a:t>
            </a:r>
            <a:r>
              <a:rPr lang="en-US" sz="3200" b="1" dirty="0">
                <a:effectLst/>
                <a:latin typeface="Times New Roman" panose="02020603050405020304" pitchFamily="18" charset="0"/>
                <a:ea typeface="Times New Roman" panose="02020603050405020304" pitchFamily="18" charset="0"/>
              </a:rPr>
              <a:t> tin chi </a:t>
            </a:r>
            <a:r>
              <a:rPr lang="en-US" sz="3200" b="1" dirty="0" err="1">
                <a:effectLst/>
                <a:latin typeface="Times New Roman" panose="02020603050405020304" pitchFamily="18" charset="0"/>
                <a:ea typeface="Times New Roman" panose="02020603050405020304" pitchFamily="18" charset="0"/>
              </a:rPr>
              <a:t>tiết</a:t>
            </a:r>
            <a:endParaRPr lang="en-US" sz="3200" dirty="0"/>
          </a:p>
        </p:txBody>
      </p:sp>
      <p:sp>
        <p:nvSpPr>
          <p:cNvPr id="3" name="Rectangle: Rounded Corners 2">
            <a:extLst>
              <a:ext uri="{FF2B5EF4-FFF2-40B4-BE49-F238E27FC236}">
                <a16:creationId xmlns:a16="http://schemas.microsoft.com/office/drawing/2014/main" xmlns="" id="{E902084C-7DB3-45ED-B5FD-CAA1BE4022F9}"/>
              </a:ext>
            </a:extLst>
          </p:cNvPr>
          <p:cNvSpPr/>
          <p:nvPr/>
        </p:nvSpPr>
        <p:spPr>
          <a:xfrm>
            <a:off x="1234925" y="1130300"/>
            <a:ext cx="4637238" cy="898525"/>
          </a:xfrm>
          <a:prstGeom prst="roundRect">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Thông</a:t>
            </a:r>
            <a:r>
              <a:rPr lang="en-US" sz="3200" b="1" dirty="0">
                <a:effectLst/>
                <a:latin typeface="Times New Roman" panose="02020603050405020304" pitchFamily="18" charset="0"/>
                <a:ea typeface="Times New Roman" panose="02020603050405020304" pitchFamily="18" charset="0"/>
              </a:rPr>
              <a:t> tin chi </a:t>
            </a:r>
            <a:r>
              <a:rPr lang="en-US" sz="3200" b="1" dirty="0" err="1">
                <a:effectLst/>
                <a:latin typeface="Times New Roman" panose="02020603050405020304" pitchFamily="18" charset="0"/>
                <a:ea typeface="Times New Roman" panose="02020603050405020304" pitchFamily="18" charset="0"/>
              </a:rPr>
              <a:t>tiết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bậc</a:t>
            </a:r>
            <a:r>
              <a:rPr lang="en-US" sz="3200" b="1" dirty="0">
                <a:effectLst/>
                <a:latin typeface="Times New Roman" panose="02020603050405020304" pitchFamily="18" charset="0"/>
                <a:ea typeface="Times New Roman" panose="02020603050405020304" pitchFamily="18" charset="0"/>
              </a:rPr>
              <a:t> 1</a:t>
            </a:r>
            <a:endParaRPr lang="en-US" sz="3200" b="1" dirty="0"/>
          </a:p>
        </p:txBody>
      </p:sp>
      <p:sp>
        <p:nvSpPr>
          <p:cNvPr id="4" name="Arrow: Right 3">
            <a:extLst>
              <a:ext uri="{FF2B5EF4-FFF2-40B4-BE49-F238E27FC236}">
                <a16:creationId xmlns:a16="http://schemas.microsoft.com/office/drawing/2014/main" xmlns="" id="{DDDF5D4E-6D96-4023-BF90-4AA55975BCEF}"/>
              </a:ext>
            </a:extLst>
          </p:cNvPr>
          <p:cNvSpPr/>
          <p:nvPr/>
        </p:nvSpPr>
        <p:spPr>
          <a:xfrm>
            <a:off x="4239306" y="2756978"/>
            <a:ext cx="5688466" cy="1500188"/>
          </a:xfrm>
          <a:prstGeom prst="rightArrow">
            <a:avLst>
              <a:gd name="adj1" fmla="val 67323"/>
              <a:gd name="adj2" fmla="val 50000"/>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lphaUcParenBoth"/>
            </a:pPr>
            <a:r>
              <a:rPr lang="en-US" sz="2800" b="1" dirty="0" err="1" smtClean="0">
                <a:effectLst/>
                <a:latin typeface="Times New Roman" panose="02020603050405020304" pitchFamily="18" charset="0"/>
                <a:ea typeface="Times New Roman" panose="02020603050405020304" pitchFamily="18" charset="0"/>
              </a:rPr>
              <a:t>Lập</a:t>
            </a:r>
            <a:r>
              <a:rPr lang="en-US" sz="2800" b="1" dirty="0" smtClean="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quy</a:t>
            </a:r>
            <a:r>
              <a:rPr lang="en-US" sz="2800" b="1" dirty="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tắc</a:t>
            </a:r>
            <a:r>
              <a:rPr lang="vi-VN"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ghi</a:t>
            </a:r>
            <a:r>
              <a:rPr lang="en-US" sz="2800" b="1" dirty="0" smtClean="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chép: Chia rõ các phần</a:t>
            </a:r>
            <a:endParaRPr lang="en-US" sz="2800" b="1" dirty="0"/>
          </a:p>
        </p:txBody>
      </p:sp>
      <p:pic>
        <p:nvPicPr>
          <p:cNvPr id="7" name="Picture 6">
            <a:extLst>
              <a:ext uri="{FF2B5EF4-FFF2-40B4-BE49-F238E27FC236}">
                <a16:creationId xmlns:a16="http://schemas.microsoft.com/office/drawing/2014/main" xmlns="" id="{C73023FC-FE01-4667-8B99-F11F726C7BFB}"/>
              </a:ext>
            </a:extLst>
          </p:cNvPr>
          <p:cNvPicPr>
            <a:picLocks noChangeAspect="1"/>
          </p:cNvPicPr>
          <p:nvPr/>
        </p:nvPicPr>
        <p:blipFill>
          <a:blip r:embed="rId2"/>
          <a:stretch>
            <a:fillRect/>
          </a:stretch>
        </p:blipFill>
        <p:spPr>
          <a:xfrm>
            <a:off x="1004888" y="3988990"/>
            <a:ext cx="2995613" cy="2246710"/>
          </a:xfrm>
          <a:prstGeom prst="rect">
            <a:avLst/>
          </a:prstGeom>
        </p:spPr>
      </p:pic>
    </p:spTree>
    <p:extLst>
      <p:ext uri="{BB962C8B-B14F-4D97-AF65-F5344CB8AC3E}">
        <p14:creationId xmlns:p14="http://schemas.microsoft.com/office/powerpoint/2010/main" val="1750575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
            <a:extLst>
              <a:ext uri="{FF2B5EF4-FFF2-40B4-BE49-F238E27FC236}">
                <a16:creationId xmlns:a16="http://schemas.microsoft.com/office/drawing/2014/main" xmlns="" id="{4B4377BA-C16B-4E68-844E-60C1532B0826}"/>
              </a:ext>
            </a:extLst>
          </p:cNvPr>
          <p:cNvSpPr/>
          <p:nvPr/>
        </p:nvSpPr>
        <p:spPr>
          <a:xfrm>
            <a:off x="405775" y="212173"/>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2</a:t>
            </a:r>
          </a:p>
        </p:txBody>
      </p:sp>
      <p:sp>
        <p:nvSpPr>
          <p:cNvPr id="5" name="TextBox 4">
            <a:extLst>
              <a:ext uri="{FF2B5EF4-FFF2-40B4-BE49-F238E27FC236}">
                <a16:creationId xmlns:a16="http://schemas.microsoft.com/office/drawing/2014/main" xmlns="" id="{A4F8065E-1227-45A2-96FC-FAF6A4BFE9A3}"/>
              </a:ext>
            </a:extLst>
          </p:cNvPr>
          <p:cNvSpPr txBox="1"/>
          <p:nvPr/>
        </p:nvSpPr>
        <p:spPr>
          <a:xfrm>
            <a:off x="1360885" y="313761"/>
            <a:ext cx="60936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E902084C-7DB3-45ED-B5FD-CAA1BE4022F9}"/>
              </a:ext>
            </a:extLst>
          </p:cNvPr>
          <p:cNvSpPr/>
          <p:nvPr/>
        </p:nvSpPr>
        <p:spPr>
          <a:xfrm>
            <a:off x="1234925" y="1130300"/>
            <a:ext cx="4637238" cy="898525"/>
          </a:xfrm>
          <a:prstGeom prst="roundRect">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bậc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2</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4FC5B780-20A3-4B92-8426-F9FC2A3D0F51}"/>
              </a:ext>
            </a:extLst>
          </p:cNvPr>
          <p:cNvGrpSpPr/>
          <p:nvPr/>
        </p:nvGrpSpPr>
        <p:grpSpPr>
          <a:xfrm>
            <a:off x="2021260" y="2260589"/>
            <a:ext cx="8124080" cy="3956320"/>
            <a:chOff x="2148259" y="2864155"/>
            <a:chExt cx="8124080" cy="3956320"/>
          </a:xfrm>
        </p:grpSpPr>
        <p:sp>
          <p:nvSpPr>
            <p:cNvPr id="9" name="Freeform: Shape 8">
              <a:extLst>
                <a:ext uri="{FF2B5EF4-FFF2-40B4-BE49-F238E27FC236}">
                  <a16:creationId xmlns:a16="http://schemas.microsoft.com/office/drawing/2014/main" xmlns="" id="{D5B66504-A998-47CF-8141-74861E37F625}"/>
                </a:ext>
              </a:extLst>
            </p:cNvPr>
            <p:cNvSpPr/>
            <p:nvPr/>
          </p:nvSpPr>
          <p:spPr>
            <a:xfrm>
              <a:off x="6210300" y="3762680"/>
              <a:ext cx="2224013" cy="771971"/>
            </a:xfrm>
            <a:custGeom>
              <a:avLst/>
              <a:gdLst/>
              <a:ahLst/>
              <a:cxnLst/>
              <a:rect l="0" t="0" r="0" b="0"/>
              <a:pathLst>
                <a:path>
                  <a:moveTo>
                    <a:pt x="0" y="0"/>
                  </a:moveTo>
                  <a:lnTo>
                    <a:pt x="0" y="385985"/>
                  </a:lnTo>
                  <a:lnTo>
                    <a:pt x="2224013" y="385985"/>
                  </a:lnTo>
                  <a:lnTo>
                    <a:pt x="2224013" y="77197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xmlns="" id="{1D94F346-86D4-474E-B93A-3CCFD2AFADBD}"/>
                </a:ext>
              </a:extLst>
            </p:cNvPr>
            <p:cNvSpPr/>
            <p:nvPr/>
          </p:nvSpPr>
          <p:spPr>
            <a:xfrm>
              <a:off x="3986286" y="3762680"/>
              <a:ext cx="2224013" cy="771971"/>
            </a:xfrm>
            <a:custGeom>
              <a:avLst/>
              <a:gdLst/>
              <a:ahLst/>
              <a:cxnLst/>
              <a:rect l="0" t="0" r="0" b="0"/>
              <a:pathLst>
                <a:path>
                  <a:moveTo>
                    <a:pt x="2224013" y="0"/>
                  </a:moveTo>
                  <a:lnTo>
                    <a:pt x="2224013" y="385985"/>
                  </a:lnTo>
                  <a:lnTo>
                    <a:pt x="0" y="385985"/>
                  </a:lnTo>
                  <a:lnTo>
                    <a:pt x="0" y="77197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xmlns="" id="{9438551C-4937-4E09-AFCD-224CD1948700}"/>
                </a:ext>
              </a:extLst>
            </p:cNvPr>
            <p:cNvSpPr/>
            <p:nvPr/>
          </p:nvSpPr>
          <p:spPr>
            <a:xfrm>
              <a:off x="4372272" y="2864155"/>
              <a:ext cx="3676054" cy="898525"/>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(1) </a:t>
              </a:r>
              <a:r>
                <a:rPr lang="en-US" sz="3600" b="1" kern="1200" dirty="0" err="1">
                  <a:latin typeface="Times New Roman" panose="02020603050405020304" pitchFamily="18" charset="0"/>
                  <a:cs typeface="Times New Roman" panose="02020603050405020304" pitchFamily="18" charset="0"/>
                </a:rPr>
                <a:t>Phân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vùng</a:t>
              </a:r>
              <a:endParaRPr lang="en-US" sz="3600" b="1" kern="1200" dirty="0">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xmlns="" id="{1F8BF225-EDA5-4A0B-A0FB-11E9A7FF8440}"/>
                </a:ext>
              </a:extLst>
            </p:cNvPr>
            <p:cNvSpPr/>
            <p:nvPr/>
          </p:nvSpPr>
          <p:spPr>
            <a:xfrm>
              <a:off x="2148259" y="4534652"/>
              <a:ext cx="3676054" cy="2285823"/>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Dùng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phần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lề</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trái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trong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chỗ</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được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phân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vùng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ghi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lại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sơ</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lược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trọng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tâm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nội</a:t>
              </a:r>
              <a:r>
                <a:rPr lang="en-US" sz="3000" kern="1200" dirty="0">
                  <a:latin typeface="Times New Roman" panose="02020603050405020304" pitchFamily="18" charset="0"/>
                  <a:cs typeface="Times New Roman" panose="02020603050405020304" pitchFamily="18" charset="0"/>
                </a:rPr>
                <a:t> dung </a:t>
              </a:r>
              <a:r>
                <a:rPr lang="en-US" sz="3000" kern="1200" dirty="0" err="1">
                  <a:latin typeface="Times New Roman" panose="02020603050405020304" pitchFamily="18" charset="0"/>
                  <a:cs typeface="Times New Roman" panose="02020603050405020304" pitchFamily="18" charset="0"/>
                </a:rPr>
                <a:t>bài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học</a:t>
              </a:r>
              <a:r>
                <a:rPr lang="en-US" sz="3000" kern="1200" dirty="0">
                  <a:latin typeface="Times New Roman" panose="02020603050405020304" pitchFamily="18" charset="0"/>
                  <a:cs typeface="Times New Roman" panose="02020603050405020304" pitchFamily="18" charset="0"/>
                </a:rPr>
                <a:t>.</a:t>
              </a:r>
            </a:p>
          </p:txBody>
        </p:sp>
        <p:sp>
          <p:nvSpPr>
            <p:cNvPr id="13" name="Freeform: Shape 12">
              <a:extLst>
                <a:ext uri="{FF2B5EF4-FFF2-40B4-BE49-F238E27FC236}">
                  <a16:creationId xmlns:a16="http://schemas.microsoft.com/office/drawing/2014/main" xmlns="" id="{28FF70DE-F522-4867-95B8-25F28DDC33B0}"/>
                </a:ext>
              </a:extLst>
            </p:cNvPr>
            <p:cNvSpPr/>
            <p:nvPr/>
          </p:nvSpPr>
          <p:spPr>
            <a:xfrm>
              <a:off x="6596285" y="4534652"/>
              <a:ext cx="3676054" cy="2285823"/>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Dùng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hình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minh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hoạ</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người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đọc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hình</a:t>
              </a:r>
              <a:r>
                <a:rPr lang="en-US" sz="3000" kern="1200" dirty="0">
                  <a:latin typeface="Times New Roman" panose="02020603050405020304" pitchFamily="18" charset="0"/>
                  <a:cs typeface="Times New Roman" panose="02020603050405020304" pitchFamily="18" charset="0"/>
                </a:rPr>
                <a:t> dung </a:t>
              </a:r>
              <a:r>
                <a:rPr lang="en-US" sz="3000" kern="1200" dirty="0" err="1">
                  <a:latin typeface="Times New Roman" panose="02020603050405020304" pitchFamily="18" charset="0"/>
                  <a:cs typeface="Times New Roman" panose="02020603050405020304" pitchFamily="18" charset="0"/>
                </a:rPr>
                <a:t>ra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phần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lề</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trái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trong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phần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lời</a:t>
              </a:r>
              <a:r>
                <a:rPr lang="en-US" sz="3000" kern="1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370865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
            <a:extLst>
              <a:ext uri="{FF2B5EF4-FFF2-40B4-BE49-F238E27FC236}">
                <a16:creationId xmlns:a16="http://schemas.microsoft.com/office/drawing/2014/main" xmlns="" id="{4B4377BA-C16B-4E68-844E-60C1532B0826}"/>
              </a:ext>
            </a:extLst>
          </p:cNvPr>
          <p:cNvSpPr/>
          <p:nvPr/>
        </p:nvSpPr>
        <p:spPr>
          <a:xfrm>
            <a:off x="405775" y="212173"/>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2</a:t>
            </a:r>
          </a:p>
        </p:txBody>
      </p:sp>
      <p:sp>
        <p:nvSpPr>
          <p:cNvPr id="5" name="TextBox 4">
            <a:extLst>
              <a:ext uri="{FF2B5EF4-FFF2-40B4-BE49-F238E27FC236}">
                <a16:creationId xmlns:a16="http://schemas.microsoft.com/office/drawing/2014/main" xmlns="" id="{A4F8065E-1227-45A2-96FC-FAF6A4BFE9A3}"/>
              </a:ext>
            </a:extLst>
          </p:cNvPr>
          <p:cNvSpPr txBox="1"/>
          <p:nvPr/>
        </p:nvSpPr>
        <p:spPr>
          <a:xfrm>
            <a:off x="1360885" y="313761"/>
            <a:ext cx="60936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E902084C-7DB3-45ED-B5FD-CAA1BE4022F9}"/>
              </a:ext>
            </a:extLst>
          </p:cNvPr>
          <p:cNvSpPr/>
          <p:nvPr/>
        </p:nvSpPr>
        <p:spPr>
          <a:xfrm>
            <a:off x="1234925" y="1130300"/>
            <a:ext cx="4637238" cy="898525"/>
          </a:xfrm>
          <a:prstGeom prst="roundRect">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bậc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2</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xmlns="" id="{0AAD5D69-ED45-4F64-98F9-C859FEEF571E}"/>
              </a:ext>
            </a:extLst>
          </p:cNvPr>
          <p:cNvGrpSpPr/>
          <p:nvPr/>
        </p:nvGrpSpPr>
        <p:grpSpPr>
          <a:xfrm>
            <a:off x="2817265" y="2412726"/>
            <a:ext cx="6369736" cy="3721374"/>
            <a:chOff x="2817265" y="2412726"/>
            <a:chExt cx="6369736" cy="3721374"/>
          </a:xfrm>
        </p:grpSpPr>
        <p:grpSp>
          <p:nvGrpSpPr>
            <p:cNvPr id="14" name="Group 13">
              <a:extLst>
                <a:ext uri="{FF2B5EF4-FFF2-40B4-BE49-F238E27FC236}">
                  <a16:creationId xmlns:a16="http://schemas.microsoft.com/office/drawing/2014/main" xmlns="" id="{004A6268-8667-4B94-8934-FED45E694E2C}"/>
                </a:ext>
              </a:extLst>
            </p:cNvPr>
            <p:cNvGrpSpPr/>
            <p:nvPr/>
          </p:nvGrpSpPr>
          <p:grpSpPr bwMode="auto">
            <a:xfrm>
              <a:off x="2979600" y="2430532"/>
              <a:ext cx="6207401" cy="3703568"/>
              <a:chOff x="457200" y="1239996"/>
              <a:chExt cx="2177144" cy="2804886"/>
            </a:xfrm>
          </p:grpSpPr>
          <p:sp>
            <p:nvSpPr>
              <p:cNvPr id="15" name="Rectangle 14">
                <a:extLst>
                  <a:ext uri="{FF2B5EF4-FFF2-40B4-BE49-F238E27FC236}">
                    <a16:creationId xmlns:a16="http://schemas.microsoft.com/office/drawing/2014/main" xmlns="" id="{B5126C93-16F0-43D1-A3A1-D4778498C002}"/>
                  </a:ext>
                </a:extLst>
              </p:cNvPr>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xmlns="" id="{BA10D589-9A3F-49B0-AD78-0B957BAE33CA}"/>
                  </a:ext>
                </a:extLst>
              </p:cNvPr>
              <p:cNvSpPr/>
              <p:nvPr/>
            </p:nvSpPr>
            <p:spPr>
              <a:xfrm>
                <a:off x="536316" y="1341008"/>
                <a:ext cx="2018913" cy="2601059"/>
              </a:xfrm>
              <a:prstGeom prst="rect">
                <a:avLst/>
              </a:prstGeom>
              <a:noFill/>
              <a:ln w="19050" cap="flat" cmpd="sng" algn="ctr">
                <a:solidFill>
                  <a:srgbClr val="7AAC54">
                    <a:lumMod val="60000"/>
                    <a:lumOff val="40000"/>
                  </a:srgbClr>
                </a:solidFill>
                <a:prstDash val="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xmlns="" id="{9FCF9A07-ACFB-4169-B625-5A93E1CDEBAA}"/>
                </a:ext>
              </a:extLst>
            </p:cNvPr>
            <p:cNvGrpSpPr/>
            <p:nvPr/>
          </p:nvGrpSpPr>
          <p:grpSpPr bwMode="auto">
            <a:xfrm flipV="1">
              <a:off x="2817265" y="2412726"/>
              <a:ext cx="4637238" cy="906103"/>
              <a:chOff x="4763053" y="2429435"/>
              <a:chExt cx="2840865" cy="833718"/>
            </a:xfrm>
          </p:grpSpPr>
          <p:sp>
            <p:nvSpPr>
              <p:cNvPr id="19" name="Freeform 8">
                <a:extLst>
                  <a:ext uri="{FF2B5EF4-FFF2-40B4-BE49-F238E27FC236}">
                    <a16:creationId xmlns:a16="http://schemas.microsoft.com/office/drawing/2014/main" xmlns="" id="{E2960C51-B7DC-42B5-9EAC-CE17D25B402B}"/>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1" fmla="*/ 7314 w 1213103"/>
                  <a:gd name="connsiteY0-2" fmla="*/ 0 h 404774"/>
                  <a:gd name="connsiteX1-3" fmla="*/ 1010716 w 1213103"/>
                  <a:gd name="connsiteY1-4" fmla="*/ 0 h 404774"/>
                  <a:gd name="connsiteX2-5" fmla="*/ 1213103 w 1213103"/>
                  <a:gd name="connsiteY2-6" fmla="*/ 202387 h 404774"/>
                  <a:gd name="connsiteX3-7" fmla="*/ 1010716 w 1213103"/>
                  <a:gd name="connsiteY3-8" fmla="*/ 404774 h 404774"/>
                  <a:gd name="connsiteX4-9" fmla="*/ 7314 w 1213103"/>
                  <a:gd name="connsiteY4-10" fmla="*/ 404774 h 404774"/>
                  <a:gd name="connsiteX5-11" fmla="*/ 0 w 1213103"/>
                  <a:gd name="connsiteY5-12" fmla="*/ 131673 h 404774"/>
                  <a:gd name="connsiteX6" fmla="*/ 7314 w 1213103"/>
                  <a:gd name="connsiteY6" fmla="*/ 0 h 404774"/>
                  <a:gd name="connsiteX0-13" fmla="*/ 89610 w 1295399"/>
                  <a:gd name="connsiteY0-14" fmla="*/ 0 h 404774"/>
                  <a:gd name="connsiteX1-15" fmla="*/ 1093012 w 1295399"/>
                  <a:gd name="connsiteY1-16" fmla="*/ 0 h 404774"/>
                  <a:gd name="connsiteX2-17" fmla="*/ 1295399 w 1295399"/>
                  <a:gd name="connsiteY2-18" fmla="*/ 202387 h 404774"/>
                  <a:gd name="connsiteX3-19" fmla="*/ 1093012 w 1295399"/>
                  <a:gd name="connsiteY3-20" fmla="*/ 404774 h 404774"/>
                  <a:gd name="connsiteX4-21" fmla="*/ 89610 w 1295399"/>
                  <a:gd name="connsiteY4-22" fmla="*/ 404774 h 404774"/>
                  <a:gd name="connsiteX5-23" fmla="*/ 0 w 1295399"/>
                  <a:gd name="connsiteY5-24" fmla="*/ 99974 h 404774"/>
                  <a:gd name="connsiteX6-25" fmla="*/ 89610 w 1295399"/>
                  <a:gd name="connsiteY6-26" fmla="*/ 0 h 404774"/>
                  <a:gd name="connsiteX0-27" fmla="*/ 89610 w 1295399"/>
                  <a:gd name="connsiteY0-28" fmla="*/ 0 h 404774"/>
                  <a:gd name="connsiteX1-29" fmla="*/ 1093012 w 1295399"/>
                  <a:gd name="connsiteY1-30" fmla="*/ 0 h 404774"/>
                  <a:gd name="connsiteX2-31" fmla="*/ 1295399 w 1295399"/>
                  <a:gd name="connsiteY2-32" fmla="*/ 202387 h 404774"/>
                  <a:gd name="connsiteX3-33" fmla="*/ 1093012 w 1295399"/>
                  <a:gd name="connsiteY3-34" fmla="*/ 404774 h 404774"/>
                  <a:gd name="connsiteX4-35" fmla="*/ 89610 w 1295399"/>
                  <a:gd name="connsiteY4-36" fmla="*/ 404774 h 404774"/>
                  <a:gd name="connsiteX5-37" fmla="*/ 60350 w 1295399"/>
                  <a:gd name="connsiteY5-38" fmla="*/ 299923 h 404774"/>
                  <a:gd name="connsiteX6-39" fmla="*/ 0 w 1295399"/>
                  <a:gd name="connsiteY6-40" fmla="*/ 99974 h 404774"/>
                  <a:gd name="connsiteX7" fmla="*/ 89610 w 1295399"/>
                  <a:gd name="connsiteY7" fmla="*/ 0 h 404774"/>
                  <a:gd name="connsiteX0-41" fmla="*/ 89610 w 1295399"/>
                  <a:gd name="connsiteY0-42" fmla="*/ 0 h 480974"/>
                  <a:gd name="connsiteX1-43" fmla="*/ 1093012 w 1295399"/>
                  <a:gd name="connsiteY1-44" fmla="*/ 0 h 480974"/>
                  <a:gd name="connsiteX2-45" fmla="*/ 1295399 w 1295399"/>
                  <a:gd name="connsiteY2-46" fmla="*/ 202387 h 480974"/>
                  <a:gd name="connsiteX3-47" fmla="*/ 1093012 w 1295399"/>
                  <a:gd name="connsiteY3-48" fmla="*/ 404774 h 480974"/>
                  <a:gd name="connsiteX4-49" fmla="*/ 89610 w 1295399"/>
                  <a:gd name="connsiteY4-50" fmla="*/ 404774 h 480974"/>
                  <a:gd name="connsiteX5-51" fmla="*/ 0 w 1295399"/>
                  <a:gd name="connsiteY5-52" fmla="*/ 480974 h 480974"/>
                  <a:gd name="connsiteX6-53" fmla="*/ 0 w 1295399"/>
                  <a:gd name="connsiteY6-54" fmla="*/ 99974 h 480974"/>
                  <a:gd name="connsiteX7-55" fmla="*/ 89610 w 1295399"/>
                  <a:gd name="connsiteY7-56" fmla="*/ 0 h 480974"/>
                  <a:gd name="connsiteX0-57" fmla="*/ 89610 w 1295399"/>
                  <a:gd name="connsiteY0-58" fmla="*/ 0 h 480974"/>
                  <a:gd name="connsiteX1-59" fmla="*/ 1093012 w 1295399"/>
                  <a:gd name="connsiteY1-60" fmla="*/ 0 h 480974"/>
                  <a:gd name="connsiteX2-61" fmla="*/ 1295399 w 1295399"/>
                  <a:gd name="connsiteY2-62" fmla="*/ 202387 h 480974"/>
                  <a:gd name="connsiteX3-63" fmla="*/ 1093012 w 1295399"/>
                  <a:gd name="connsiteY3-64" fmla="*/ 404774 h 480974"/>
                  <a:gd name="connsiteX4-65" fmla="*/ 89610 w 1295399"/>
                  <a:gd name="connsiteY4-66" fmla="*/ 404774 h 480974"/>
                  <a:gd name="connsiteX5-67" fmla="*/ 0 w 1295399"/>
                  <a:gd name="connsiteY5-68" fmla="*/ 480974 h 480974"/>
                  <a:gd name="connsiteX6-69" fmla="*/ 0 w 1295399"/>
                  <a:gd name="connsiteY6-70" fmla="*/ 99974 h 480974"/>
                  <a:gd name="connsiteX7-71" fmla="*/ 89610 w 1295399"/>
                  <a:gd name="connsiteY7-72" fmla="*/ 0 h 480974"/>
                  <a:gd name="connsiteX0-73" fmla="*/ 89610 w 1295399"/>
                  <a:gd name="connsiteY0-74" fmla="*/ 0 h 480974"/>
                  <a:gd name="connsiteX1-75" fmla="*/ 1093012 w 1295399"/>
                  <a:gd name="connsiteY1-76" fmla="*/ 0 h 480974"/>
                  <a:gd name="connsiteX2-77" fmla="*/ 1295399 w 1295399"/>
                  <a:gd name="connsiteY2-78" fmla="*/ 202387 h 480974"/>
                  <a:gd name="connsiteX3-79" fmla="*/ 1093012 w 1295399"/>
                  <a:gd name="connsiteY3-80" fmla="*/ 404774 h 480974"/>
                  <a:gd name="connsiteX4-81" fmla="*/ 89610 w 1295399"/>
                  <a:gd name="connsiteY4-82" fmla="*/ 404774 h 480974"/>
                  <a:gd name="connsiteX5-83" fmla="*/ 0 w 1295399"/>
                  <a:gd name="connsiteY5-84" fmla="*/ 480974 h 480974"/>
                  <a:gd name="connsiteX6-85" fmla="*/ 0 w 1295399"/>
                  <a:gd name="connsiteY6-86" fmla="*/ 99974 h 480974"/>
                  <a:gd name="connsiteX7-87" fmla="*/ 89610 w 1295399"/>
                  <a:gd name="connsiteY7-88" fmla="*/ 0 h 480974"/>
                  <a:gd name="connsiteX0-89" fmla="*/ 89610 w 1295399"/>
                  <a:gd name="connsiteY0-90" fmla="*/ 0 h 480974"/>
                  <a:gd name="connsiteX1-91" fmla="*/ 1093012 w 1295399"/>
                  <a:gd name="connsiteY1-92" fmla="*/ 0 h 480974"/>
                  <a:gd name="connsiteX2-93" fmla="*/ 1295399 w 1295399"/>
                  <a:gd name="connsiteY2-94" fmla="*/ 202387 h 480974"/>
                  <a:gd name="connsiteX3-95" fmla="*/ 1093012 w 1295399"/>
                  <a:gd name="connsiteY3-96" fmla="*/ 404774 h 480974"/>
                  <a:gd name="connsiteX4-97" fmla="*/ 89610 w 1295399"/>
                  <a:gd name="connsiteY4-98" fmla="*/ 404774 h 480974"/>
                  <a:gd name="connsiteX5-99" fmla="*/ 0 w 1295399"/>
                  <a:gd name="connsiteY5-100" fmla="*/ 480974 h 480974"/>
                  <a:gd name="connsiteX6-101" fmla="*/ 0 w 1295399"/>
                  <a:gd name="connsiteY6-102" fmla="*/ 99974 h 480974"/>
                  <a:gd name="connsiteX7-103" fmla="*/ 89610 w 1295399"/>
                  <a:gd name="connsiteY7-104" fmla="*/ 0 h 480974"/>
                  <a:gd name="connsiteX0-105" fmla="*/ 104497 w 1310286"/>
                  <a:gd name="connsiteY0-106" fmla="*/ 0 h 480974"/>
                  <a:gd name="connsiteX1-107" fmla="*/ 1107899 w 1310286"/>
                  <a:gd name="connsiteY1-108" fmla="*/ 0 h 480974"/>
                  <a:gd name="connsiteX2-109" fmla="*/ 1310286 w 1310286"/>
                  <a:gd name="connsiteY2-110" fmla="*/ 202387 h 480974"/>
                  <a:gd name="connsiteX3-111" fmla="*/ 1107899 w 1310286"/>
                  <a:gd name="connsiteY3-112" fmla="*/ 404774 h 480974"/>
                  <a:gd name="connsiteX4-113" fmla="*/ 104497 w 1310286"/>
                  <a:gd name="connsiteY4-114" fmla="*/ 404774 h 480974"/>
                  <a:gd name="connsiteX5-115" fmla="*/ 14887 w 1310286"/>
                  <a:gd name="connsiteY5-116" fmla="*/ 480974 h 480974"/>
                  <a:gd name="connsiteX6-117" fmla="*/ 14887 w 1310286"/>
                  <a:gd name="connsiteY6-118" fmla="*/ 99974 h 480974"/>
                  <a:gd name="connsiteX7-119" fmla="*/ 104497 w 1310286"/>
                  <a:gd name="connsiteY7-120" fmla="*/ 0 h 480974"/>
                  <a:gd name="connsiteX0-121" fmla="*/ 104497 w 1310286"/>
                  <a:gd name="connsiteY0-122" fmla="*/ 0 h 480974"/>
                  <a:gd name="connsiteX1-123" fmla="*/ 1107899 w 1310286"/>
                  <a:gd name="connsiteY1-124" fmla="*/ 0 h 480974"/>
                  <a:gd name="connsiteX2-125" fmla="*/ 1310286 w 1310286"/>
                  <a:gd name="connsiteY2-126" fmla="*/ 202387 h 480974"/>
                  <a:gd name="connsiteX3-127" fmla="*/ 1107899 w 1310286"/>
                  <a:gd name="connsiteY3-128" fmla="*/ 404774 h 480974"/>
                  <a:gd name="connsiteX4-129" fmla="*/ 104497 w 1310286"/>
                  <a:gd name="connsiteY4-130" fmla="*/ 404774 h 480974"/>
                  <a:gd name="connsiteX5-131" fmla="*/ 14887 w 1310286"/>
                  <a:gd name="connsiteY5-132" fmla="*/ 480974 h 480974"/>
                  <a:gd name="connsiteX6-133" fmla="*/ 14887 w 1310286"/>
                  <a:gd name="connsiteY6-134" fmla="*/ 99974 h 480974"/>
                  <a:gd name="connsiteX7-135" fmla="*/ 104497 w 1310286"/>
                  <a:gd name="connsiteY7-136" fmla="*/ 0 h 480974"/>
                  <a:gd name="connsiteX0-137" fmla="*/ 89610 w 1295399"/>
                  <a:gd name="connsiteY0-138" fmla="*/ 0 h 480974"/>
                  <a:gd name="connsiteX1-139" fmla="*/ 1093012 w 1295399"/>
                  <a:gd name="connsiteY1-140" fmla="*/ 0 h 480974"/>
                  <a:gd name="connsiteX2-141" fmla="*/ 1295399 w 1295399"/>
                  <a:gd name="connsiteY2-142" fmla="*/ 202387 h 480974"/>
                  <a:gd name="connsiteX3-143" fmla="*/ 1093012 w 1295399"/>
                  <a:gd name="connsiteY3-144" fmla="*/ 404774 h 480974"/>
                  <a:gd name="connsiteX4-145" fmla="*/ 89610 w 1295399"/>
                  <a:gd name="connsiteY4-146" fmla="*/ 404774 h 480974"/>
                  <a:gd name="connsiteX5-147" fmla="*/ 0 w 1295399"/>
                  <a:gd name="connsiteY5-148" fmla="*/ 480974 h 480974"/>
                  <a:gd name="connsiteX6-149" fmla="*/ 0 w 1295399"/>
                  <a:gd name="connsiteY6-150" fmla="*/ 99974 h 480974"/>
                  <a:gd name="connsiteX7-151" fmla="*/ 89610 w 1295399"/>
                  <a:gd name="connsiteY7-152" fmla="*/ 0 h 480974"/>
                  <a:gd name="connsiteX0-153" fmla="*/ 89610 w 1295399"/>
                  <a:gd name="connsiteY0-154" fmla="*/ 0 h 480974"/>
                  <a:gd name="connsiteX1-155" fmla="*/ 1093012 w 1295399"/>
                  <a:gd name="connsiteY1-156" fmla="*/ 0 h 480974"/>
                  <a:gd name="connsiteX2-157" fmla="*/ 1295399 w 1295399"/>
                  <a:gd name="connsiteY2-158" fmla="*/ 202387 h 480974"/>
                  <a:gd name="connsiteX3-159" fmla="*/ 1093012 w 1295399"/>
                  <a:gd name="connsiteY3-160" fmla="*/ 404774 h 480974"/>
                  <a:gd name="connsiteX4-161" fmla="*/ 89610 w 1295399"/>
                  <a:gd name="connsiteY4-162" fmla="*/ 404774 h 480974"/>
                  <a:gd name="connsiteX5-163" fmla="*/ 0 w 1295399"/>
                  <a:gd name="connsiteY5-164" fmla="*/ 480974 h 480974"/>
                  <a:gd name="connsiteX6-165" fmla="*/ 0 w 1295399"/>
                  <a:gd name="connsiteY6-166" fmla="*/ 99974 h 480974"/>
                  <a:gd name="connsiteX7-167" fmla="*/ 89610 w 1295399"/>
                  <a:gd name="connsiteY7-168" fmla="*/ 0 h 480974"/>
                  <a:gd name="connsiteX0-169" fmla="*/ 89610 w 1295399"/>
                  <a:gd name="connsiteY0-170" fmla="*/ 0 h 480974"/>
                  <a:gd name="connsiteX1-171" fmla="*/ 1093012 w 1295399"/>
                  <a:gd name="connsiteY1-172" fmla="*/ 0 h 480974"/>
                  <a:gd name="connsiteX2-173" fmla="*/ 1295399 w 1295399"/>
                  <a:gd name="connsiteY2-174" fmla="*/ 202387 h 480974"/>
                  <a:gd name="connsiteX3-175" fmla="*/ 1093012 w 1295399"/>
                  <a:gd name="connsiteY3-176" fmla="*/ 404774 h 480974"/>
                  <a:gd name="connsiteX4-177" fmla="*/ 89610 w 1295399"/>
                  <a:gd name="connsiteY4-178" fmla="*/ 404774 h 480974"/>
                  <a:gd name="connsiteX5-179" fmla="*/ 0 w 1295399"/>
                  <a:gd name="connsiteY5-180" fmla="*/ 480974 h 480974"/>
                  <a:gd name="connsiteX6-181" fmla="*/ 0 w 1295399"/>
                  <a:gd name="connsiteY6-182" fmla="*/ 99974 h 480974"/>
                  <a:gd name="connsiteX7-183" fmla="*/ 89610 w 1295399"/>
                  <a:gd name="connsiteY7-184" fmla="*/ 0 h 480974"/>
                  <a:gd name="connsiteX0-185" fmla="*/ 89610 w 1295399"/>
                  <a:gd name="connsiteY0-186" fmla="*/ 0 h 480974"/>
                  <a:gd name="connsiteX1-187" fmla="*/ 1093012 w 1295399"/>
                  <a:gd name="connsiteY1-188" fmla="*/ 0 h 480974"/>
                  <a:gd name="connsiteX2-189" fmla="*/ 1295399 w 1295399"/>
                  <a:gd name="connsiteY2-190" fmla="*/ 202387 h 480974"/>
                  <a:gd name="connsiteX3-191" fmla="*/ 1093012 w 1295399"/>
                  <a:gd name="connsiteY3-192" fmla="*/ 404774 h 480974"/>
                  <a:gd name="connsiteX4-193" fmla="*/ 89610 w 1295399"/>
                  <a:gd name="connsiteY4-194" fmla="*/ 404774 h 480974"/>
                  <a:gd name="connsiteX5-195" fmla="*/ 0 w 1295399"/>
                  <a:gd name="connsiteY5-196" fmla="*/ 480974 h 480974"/>
                  <a:gd name="connsiteX6-197" fmla="*/ 0 w 1295399"/>
                  <a:gd name="connsiteY6-198" fmla="*/ 99974 h 480974"/>
                  <a:gd name="connsiteX7-199" fmla="*/ 89610 w 1295399"/>
                  <a:gd name="connsiteY7-200" fmla="*/ 0 h 480974"/>
                  <a:gd name="connsiteX0-201" fmla="*/ 89610 w 1295399"/>
                  <a:gd name="connsiteY0-202" fmla="*/ 2367 h 483341"/>
                  <a:gd name="connsiteX1-203" fmla="*/ 1093012 w 1295399"/>
                  <a:gd name="connsiteY1-204" fmla="*/ 2367 h 483341"/>
                  <a:gd name="connsiteX2-205" fmla="*/ 1295399 w 1295399"/>
                  <a:gd name="connsiteY2-206" fmla="*/ 204754 h 483341"/>
                  <a:gd name="connsiteX3-207" fmla="*/ 1093012 w 1295399"/>
                  <a:gd name="connsiteY3-208" fmla="*/ 407141 h 483341"/>
                  <a:gd name="connsiteX4-209" fmla="*/ 89610 w 1295399"/>
                  <a:gd name="connsiteY4-210" fmla="*/ 407141 h 483341"/>
                  <a:gd name="connsiteX5-211" fmla="*/ 0 w 1295399"/>
                  <a:gd name="connsiteY5-212" fmla="*/ 483341 h 483341"/>
                  <a:gd name="connsiteX6-213" fmla="*/ 0 w 1295399"/>
                  <a:gd name="connsiteY6-214" fmla="*/ 102341 h 483341"/>
                  <a:gd name="connsiteX7-215" fmla="*/ 89610 w 1295399"/>
                  <a:gd name="connsiteY7-216" fmla="*/ 2367 h 483341"/>
                  <a:gd name="connsiteX0-217" fmla="*/ 103929 w 1309718"/>
                  <a:gd name="connsiteY0-218" fmla="*/ 2367 h 483341"/>
                  <a:gd name="connsiteX1-219" fmla="*/ 1107331 w 1309718"/>
                  <a:gd name="connsiteY1-220" fmla="*/ 2367 h 483341"/>
                  <a:gd name="connsiteX2-221" fmla="*/ 1309718 w 1309718"/>
                  <a:gd name="connsiteY2-222" fmla="*/ 204754 h 483341"/>
                  <a:gd name="connsiteX3-223" fmla="*/ 1107331 w 1309718"/>
                  <a:gd name="connsiteY3-224" fmla="*/ 407141 h 483341"/>
                  <a:gd name="connsiteX4-225" fmla="*/ 103929 w 1309718"/>
                  <a:gd name="connsiteY4-226" fmla="*/ 407141 h 483341"/>
                  <a:gd name="connsiteX5-227" fmla="*/ 14319 w 1309718"/>
                  <a:gd name="connsiteY5-228" fmla="*/ 483341 h 483341"/>
                  <a:gd name="connsiteX6-229" fmla="*/ 14319 w 1309718"/>
                  <a:gd name="connsiteY6-230" fmla="*/ 102341 h 483341"/>
                  <a:gd name="connsiteX7-231" fmla="*/ 103929 w 1309718"/>
                  <a:gd name="connsiteY7-232" fmla="*/ 2367 h 483341"/>
                  <a:gd name="connsiteX0-233" fmla="*/ 103929 w 1309718"/>
                  <a:gd name="connsiteY0-234" fmla="*/ 2367 h 483341"/>
                  <a:gd name="connsiteX1-235" fmla="*/ 1107331 w 1309718"/>
                  <a:gd name="connsiteY1-236" fmla="*/ 2367 h 483341"/>
                  <a:gd name="connsiteX2-237" fmla="*/ 1309718 w 1309718"/>
                  <a:gd name="connsiteY2-238" fmla="*/ 204754 h 483341"/>
                  <a:gd name="connsiteX3-239" fmla="*/ 1107331 w 1309718"/>
                  <a:gd name="connsiteY3-240" fmla="*/ 407141 h 483341"/>
                  <a:gd name="connsiteX4-241" fmla="*/ 103929 w 1309718"/>
                  <a:gd name="connsiteY4-242" fmla="*/ 407141 h 483341"/>
                  <a:gd name="connsiteX5-243" fmla="*/ 14319 w 1309718"/>
                  <a:gd name="connsiteY5-244" fmla="*/ 483341 h 483341"/>
                  <a:gd name="connsiteX6-245" fmla="*/ 14319 w 1309718"/>
                  <a:gd name="connsiteY6-246" fmla="*/ 102341 h 483341"/>
                  <a:gd name="connsiteX7-247" fmla="*/ 103929 w 1309718"/>
                  <a:gd name="connsiteY7-248" fmla="*/ 2367 h 483341"/>
                  <a:gd name="connsiteX0-249" fmla="*/ 103929 w 1309718"/>
                  <a:gd name="connsiteY0-250" fmla="*/ 2367 h 483341"/>
                  <a:gd name="connsiteX1-251" fmla="*/ 1107331 w 1309718"/>
                  <a:gd name="connsiteY1-252" fmla="*/ 2367 h 483341"/>
                  <a:gd name="connsiteX2-253" fmla="*/ 1309718 w 1309718"/>
                  <a:gd name="connsiteY2-254" fmla="*/ 204754 h 483341"/>
                  <a:gd name="connsiteX3-255" fmla="*/ 1107331 w 1309718"/>
                  <a:gd name="connsiteY3-256" fmla="*/ 407141 h 483341"/>
                  <a:gd name="connsiteX4-257" fmla="*/ 103929 w 1309718"/>
                  <a:gd name="connsiteY4-258" fmla="*/ 407141 h 483341"/>
                  <a:gd name="connsiteX5-259" fmla="*/ 14319 w 1309718"/>
                  <a:gd name="connsiteY5-260" fmla="*/ 483341 h 483341"/>
                  <a:gd name="connsiteX6-261" fmla="*/ 14319 w 1309718"/>
                  <a:gd name="connsiteY6-262" fmla="*/ 102341 h 483341"/>
                  <a:gd name="connsiteX7-263" fmla="*/ 103929 w 1309718"/>
                  <a:gd name="connsiteY7-264" fmla="*/ 2367 h 483341"/>
                  <a:gd name="connsiteX0-265" fmla="*/ 103929 w 1309718"/>
                  <a:gd name="connsiteY0-266" fmla="*/ 2367 h 483341"/>
                  <a:gd name="connsiteX1-267" fmla="*/ 1107331 w 1309718"/>
                  <a:gd name="connsiteY1-268" fmla="*/ 2367 h 483341"/>
                  <a:gd name="connsiteX2-269" fmla="*/ 1309718 w 1309718"/>
                  <a:gd name="connsiteY2-270" fmla="*/ 204754 h 483341"/>
                  <a:gd name="connsiteX3-271" fmla="*/ 1107331 w 1309718"/>
                  <a:gd name="connsiteY3-272" fmla="*/ 407141 h 483341"/>
                  <a:gd name="connsiteX4-273" fmla="*/ 103929 w 1309718"/>
                  <a:gd name="connsiteY4-274" fmla="*/ 407141 h 483341"/>
                  <a:gd name="connsiteX5-275" fmla="*/ 14319 w 1309718"/>
                  <a:gd name="connsiteY5-276" fmla="*/ 483341 h 483341"/>
                  <a:gd name="connsiteX6-277" fmla="*/ 14319 w 1309718"/>
                  <a:gd name="connsiteY6-278" fmla="*/ 102341 h 483341"/>
                  <a:gd name="connsiteX7-279" fmla="*/ 103929 w 1309718"/>
                  <a:gd name="connsiteY7-280" fmla="*/ 2367 h 483341"/>
                  <a:gd name="connsiteX0-281" fmla="*/ 140419 w 1309718"/>
                  <a:gd name="connsiteY0-282" fmla="*/ 2549 h 480974"/>
                  <a:gd name="connsiteX1-283" fmla="*/ 1107331 w 1309718"/>
                  <a:gd name="connsiteY1-284" fmla="*/ 0 h 480974"/>
                  <a:gd name="connsiteX2-285" fmla="*/ 1309718 w 1309718"/>
                  <a:gd name="connsiteY2-286" fmla="*/ 202387 h 480974"/>
                  <a:gd name="connsiteX3-287" fmla="*/ 1107331 w 1309718"/>
                  <a:gd name="connsiteY3-288" fmla="*/ 404774 h 480974"/>
                  <a:gd name="connsiteX4-289" fmla="*/ 103929 w 1309718"/>
                  <a:gd name="connsiteY4-290" fmla="*/ 404774 h 480974"/>
                  <a:gd name="connsiteX5-291" fmla="*/ 14319 w 1309718"/>
                  <a:gd name="connsiteY5-292" fmla="*/ 480974 h 480974"/>
                  <a:gd name="connsiteX6-293" fmla="*/ 14319 w 1309718"/>
                  <a:gd name="connsiteY6-294" fmla="*/ 99974 h 480974"/>
                  <a:gd name="connsiteX7-295" fmla="*/ 140419 w 1309718"/>
                  <a:gd name="connsiteY7-296" fmla="*/ 2549 h 480974"/>
                  <a:gd name="connsiteX0-297" fmla="*/ 140419 w 1309718"/>
                  <a:gd name="connsiteY0-298" fmla="*/ 2549 h 480974"/>
                  <a:gd name="connsiteX1-299" fmla="*/ 1107331 w 1309718"/>
                  <a:gd name="connsiteY1-300" fmla="*/ 0 h 480974"/>
                  <a:gd name="connsiteX2-301" fmla="*/ 1309718 w 1309718"/>
                  <a:gd name="connsiteY2-302" fmla="*/ 202387 h 480974"/>
                  <a:gd name="connsiteX3-303" fmla="*/ 1107331 w 1309718"/>
                  <a:gd name="connsiteY3-304" fmla="*/ 404774 h 480974"/>
                  <a:gd name="connsiteX4-305" fmla="*/ 137051 w 1309718"/>
                  <a:gd name="connsiteY4-306" fmla="*/ 410439 h 480974"/>
                  <a:gd name="connsiteX5-307" fmla="*/ 14319 w 1309718"/>
                  <a:gd name="connsiteY5-308" fmla="*/ 480974 h 480974"/>
                  <a:gd name="connsiteX6-309" fmla="*/ 14319 w 1309718"/>
                  <a:gd name="connsiteY6-310" fmla="*/ 99974 h 480974"/>
                  <a:gd name="connsiteX7-311" fmla="*/ 140419 w 1309718"/>
                  <a:gd name="connsiteY7-312" fmla="*/ 2549 h 480974"/>
                  <a:gd name="connsiteX0-313" fmla="*/ 140419 w 1309718"/>
                  <a:gd name="connsiteY0-314" fmla="*/ 2549 h 480974"/>
                  <a:gd name="connsiteX1-315" fmla="*/ 1107331 w 1309718"/>
                  <a:gd name="connsiteY1-316" fmla="*/ 0 h 480974"/>
                  <a:gd name="connsiteX2-317" fmla="*/ 1309718 w 1309718"/>
                  <a:gd name="connsiteY2-318" fmla="*/ 202387 h 480974"/>
                  <a:gd name="connsiteX3-319" fmla="*/ 1107331 w 1309718"/>
                  <a:gd name="connsiteY3-320" fmla="*/ 404774 h 480974"/>
                  <a:gd name="connsiteX4-321" fmla="*/ 137051 w 1309718"/>
                  <a:gd name="connsiteY4-322" fmla="*/ 410439 h 480974"/>
                  <a:gd name="connsiteX5-323" fmla="*/ 14319 w 1309718"/>
                  <a:gd name="connsiteY5-324" fmla="*/ 480974 h 480974"/>
                  <a:gd name="connsiteX6-325" fmla="*/ 14319 w 1309718"/>
                  <a:gd name="connsiteY6-326" fmla="*/ 99974 h 480974"/>
                  <a:gd name="connsiteX7-327" fmla="*/ 140419 w 1309718"/>
                  <a:gd name="connsiteY7-328" fmla="*/ 2549 h 480974"/>
                  <a:gd name="connsiteX0-329" fmla="*/ 140419 w 1309718"/>
                  <a:gd name="connsiteY0-330" fmla="*/ 2549 h 480974"/>
                  <a:gd name="connsiteX1-331" fmla="*/ 1107331 w 1309718"/>
                  <a:gd name="connsiteY1-332" fmla="*/ 0 h 480974"/>
                  <a:gd name="connsiteX2-333" fmla="*/ 1309718 w 1309718"/>
                  <a:gd name="connsiteY2-334" fmla="*/ 202387 h 480974"/>
                  <a:gd name="connsiteX3-335" fmla="*/ 1107331 w 1309718"/>
                  <a:gd name="connsiteY3-336" fmla="*/ 404774 h 480974"/>
                  <a:gd name="connsiteX4-337" fmla="*/ 137051 w 1309718"/>
                  <a:gd name="connsiteY4-338" fmla="*/ 410439 h 480974"/>
                  <a:gd name="connsiteX5-339" fmla="*/ 14319 w 1309718"/>
                  <a:gd name="connsiteY5-340" fmla="*/ 480974 h 480974"/>
                  <a:gd name="connsiteX6-341" fmla="*/ 14319 w 1309718"/>
                  <a:gd name="connsiteY6-342" fmla="*/ 99974 h 480974"/>
                  <a:gd name="connsiteX7-343" fmla="*/ 140419 w 1309718"/>
                  <a:gd name="connsiteY7-344" fmla="*/ 2549 h 480974"/>
                  <a:gd name="connsiteX0-345" fmla="*/ 140419 w 1309718"/>
                  <a:gd name="connsiteY0-346" fmla="*/ 2549 h 480974"/>
                  <a:gd name="connsiteX1-347" fmla="*/ 1107331 w 1309718"/>
                  <a:gd name="connsiteY1-348" fmla="*/ 0 h 480974"/>
                  <a:gd name="connsiteX2-349" fmla="*/ 1309718 w 1309718"/>
                  <a:gd name="connsiteY2-350" fmla="*/ 202387 h 480974"/>
                  <a:gd name="connsiteX3-351" fmla="*/ 1107331 w 1309718"/>
                  <a:gd name="connsiteY3-352" fmla="*/ 404774 h 480974"/>
                  <a:gd name="connsiteX4-353" fmla="*/ 137051 w 1309718"/>
                  <a:gd name="connsiteY4-354" fmla="*/ 410439 h 480974"/>
                  <a:gd name="connsiteX5-355" fmla="*/ 14319 w 1309718"/>
                  <a:gd name="connsiteY5-356" fmla="*/ 480974 h 480974"/>
                  <a:gd name="connsiteX6-357" fmla="*/ 14319 w 1309718"/>
                  <a:gd name="connsiteY6-358" fmla="*/ 99974 h 480974"/>
                  <a:gd name="connsiteX7-359" fmla="*/ 140419 w 1309718"/>
                  <a:gd name="connsiteY7-360" fmla="*/ 2549 h 480974"/>
                  <a:gd name="connsiteX0-361" fmla="*/ 140419 w 1309718"/>
                  <a:gd name="connsiteY0-362" fmla="*/ 2549 h 480974"/>
                  <a:gd name="connsiteX1-363" fmla="*/ 1107331 w 1309718"/>
                  <a:gd name="connsiteY1-364" fmla="*/ 0 h 480974"/>
                  <a:gd name="connsiteX2-365" fmla="*/ 1309718 w 1309718"/>
                  <a:gd name="connsiteY2-366" fmla="*/ 202387 h 480974"/>
                  <a:gd name="connsiteX3-367" fmla="*/ 1107331 w 1309718"/>
                  <a:gd name="connsiteY3-368" fmla="*/ 404774 h 480974"/>
                  <a:gd name="connsiteX4-369" fmla="*/ 137051 w 1309718"/>
                  <a:gd name="connsiteY4-370" fmla="*/ 410439 h 480974"/>
                  <a:gd name="connsiteX5-371" fmla="*/ 14319 w 1309718"/>
                  <a:gd name="connsiteY5-372" fmla="*/ 480974 h 480974"/>
                  <a:gd name="connsiteX6-373" fmla="*/ 14319 w 1309718"/>
                  <a:gd name="connsiteY6-374" fmla="*/ 99974 h 480974"/>
                  <a:gd name="connsiteX7-375" fmla="*/ 140419 w 1309718"/>
                  <a:gd name="connsiteY7-376" fmla="*/ 2549 h 480974"/>
                  <a:gd name="connsiteX0-377" fmla="*/ 94046 w 1309718"/>
                  <a:gd name="connsiteY0-378" fmla="*/ 2367 h 483679"/>
                  <a:gd name="connsiteX1-379" fmla="*/ 1107331 w 1309718"/>
                  <a:gd name="connsiteY1-380" fmla="*/ 2705 h 483679"/>
                  <a:gd name="connsiteX2-381" fmla="*/ 1309718 w 1309718"/>
                  <a:gd name="connsiteY2-382" fmla="*/ 205092 h 483679"/>
                  <a:gd name="connsiteX3-383" fmla="*/ 1107331 w 1309718"/>
                  <a:gd name="connsiteY3-384" fmla="*/ 407479 h 483679"/>
                  <a:gd name="connsiteX4-385" fmla="*/ 137051 w 1309718"/>
                  <a:gd name="connsiteY4-386" fmla="*/ 413144 h 483679"/>
                  <a:gd name="connsiteX5-387" fmla="*/ 14319 w 1309718"/>
                  <a:gd name="connsiteY5-388" fmla="*/ 483679 h 483679"/>
                  <a:gd name="connsiteX6-389" fmla="*/ 14319 w 1309718"/>
                  <a:gd name="connsiteY6-390" fmla="*/ 102679 h 483679"/>
                  <a:gd name="connsiteX7-391" fmla="*/ 94046 w 1309718"/>
                  <a:gd name="connsiteY7-392" fmla="*/ 2367 h 483679"/>
                  <a:gd name="connsiteX0-393" fmla="*/ 94046 w 1309718"/>
                  <a:gd name="connsiteY0-394" fmla="*/ 0 h 481312"/>
                  <a:gd name="connsiteX1-395" fmla="*/ 1107331 w 1309718"/>
                  <a:gd name="connsiteY1-396" fmla="*/ 338 h 481312"/>
                  <a:gd name="connsiteX2-397" fmla="*/ 1309718 w 1309718"/>
                  <a:gd name="connsiteY2-398" fmla="*/ 202725 h 481312"/>
                  <a:gd name="connsiteX3-399" fmla="*/ 1107331 w 1309718"/>
                  <a:gd name="connsiteY3-400" fmla="*/ 405112 h 481312"/>
                  <a:gd name="connsiteX4-401" fmla="*/ 137051 w 1309718"/>
                  <a:gd name="connsiteY4-402" fmla="*/ 410777 h 481312"/>
                  <a:gd name="connsiteX5-403" fmla="*/ 14319 w 1309718"/>
                  <a:gd name="connsiteY5-404" fmla="*/ 481312 h 481312"/>
                  <a:gd name="connsiteX6-405" fmla="*/ 14319 w 1309718"/>
                  <a:gd name="connsiteY6-406" fmla="*/ 100312 h 481312"/>
                  <a:gd name="connsiteX7-407" fmla="*/ 94046 w 1309718"/>
                  <a:gd name="connsiteY7-408" fmla="*/ 0 h 481312"/>
                  <a:gd name="connsiteX0-409" fmla="*/ 94046 w 1309718"/>
                  <a:gd name="connsiteY0-410" fmla="*/ 11030 h 492342"/>
                  <a:gd name="connsiteX1-411" fmla="*/ 1107331 w 1309718"/>
                  <a:gd name="connsiteY1-412" fmla="*/ 11368 h 492342"/>
                  <a:gd name="connsiteX2-413" fmla="*/ 1309718 w 1309718"/>
                  <a:gd name="connsiteY2-414" fmla="*/ 213755 h 492342"/>
                  <a:gd name="connsiteX3-415" fmla="*/ 1107331 w 1309718"/>
                  <a:gd name="connsiteY3-416" fmla="*/ 416142 h 492342"/>
                  <a:gd name="connsiteX4-417" fmla="*/ 137051 w 1309718"/>
                  <a:gd name="connsiteY4-418" fmla="*/ 421807 h 492342"/>
                  <a:gd name="connsiteX5-419" fmla="*/ 14319 w 1309718"/>
                  <a:gd name="connsiteY5-420" fmla="*/ 492342 h 492342"/>
                  <a:gd name="connsiteX6-421" fmla="*/ 14319 w 1309718"/>
                  <a:gd name="connsiteY6-422" fmla="*/ 111342 h 492342"/>
                  <a:gd name="connsiteX7-423" fmla="*/ 94046 w 1309718"/>
                  <a:gd name="connsiteY7-424" fmla="*/ 11030 h 492342"/>
                  <a:gd name="connsiteX0-425" fmla="*/ 94046 w 1309718"/>
                  <a:gd name="connsiteY0-426" fmla="*/ 0 h 481312"/>
                  <a:gd name="connsiteX1-427" fmla="*/ 1107331 w 1309718"/>
                  <a:gd name="connsiteY1-428" fmla="*/ 338 h 481312"/>
                  <a:gd name="connsiteX2-429" fmla="*/ 1309718 w 1309718"/>
                  <a:gd name="connsiteY2-430" fmla="*/ 202725 h 481312"/>
                  <a:gd name="connsiteX3-431" fmla="*/ 1107331 w 1309718"/>
                  <a:gd name="connsiteY3-432" fmla="*/ 405112 h 481312"/>
                  <a:gd name="connsiteX4-433" fmla="*/ 137051 w 1309718"/>
                  <a:gd name="connsiteY4-434" fmla="*/ 410777 h 481312"/>
                  <a:gd name="connsiteX5-435" fmla="*/ 14319 w 1309718"/>
                  <a:gd name="connsiteY5-436" fmla="*/ 481312 h 481312"/>
                  <a:gd name="connsiteX6-437" fmla="*/ 14319 w 1309718"/>
                  <a:gd name="connsiteY6-438" fmla="*/ 100312 h 481312"/>
                  <a:gd name="connsiteX7-439" fmla="*/ 94046 w 1309718"/>
                  <a:gd name="connsiteY7-440" fmla="*/ 0 h 481312"/>
                  <a:gd name="connsiteX0-441" fmla="*/ 94046 w 1309718"/>
                  <a:gd name="connsiteY0-442" fmla="*/ 0 h 481312"/>
                  <a:gd name="connsiteX1-443" fmla="*/ 1107331 w 1309718"/>
                  <a:gd name="connsiteY1-444" fmla="*/ 338 h 481312"/>
                  <a:gd name="connsiteX2-445" fmla="*/ 1309718 w 1309718"/>
                  <a:gd name="connsiteY2-446" fmla="*/ 202725 h 481312"/>
                  <a:gd name="connsiteX3-447" fmla="*/ 1107331 w 1309718"/>
                  <a:gd name="connsiteY3-448" fmla="*/ 405112 h 481312"/>
                  <a:gd name="connsiteX4-449" fmla="*/ 137051 w 1309718"/>
                  <a:gd name="connsiteY4-450" fmla="*/ 410777 h 481312"/>
                  <a:gd name="connsiteX5-451" fmla="*/ 14319 w 1309718"/>
                  <a:gd name="connsiteY5-452" fmla="*/ 481312 h 481312"/>
                  <a:gd name="connsiteX6-453" fmla="*/ 14319 w 1309718"/>
                  <a:gd name="connsiteY6-454" fmla="*/ 100312 h 481312"/>
                  <a:gd name="connsiteX7-455" fmla="*/ 94046 w 1309718"/>
                  <a:gd name="connsiteY7-456" fmla="*/ 0 h 481312"/>
                  <a:gd name="connsiteX0-457" fmla="*/ 81513 w 1297185"/>
                  <a:gd name="connsiteY0-458" fmla="*/ 0 h 481312"/>
                  <a:gd name="connsiteX1-459" fmla="*/ 1094798 w 1297185"/>
                  <a:gd name="connsiteY1-460" fmla="*/ 338 h 481312"/>
                  <a:gd name="connsiteX2-461" fmla="*/ 1297185 w 1297185"/>
                  <a:gd name="connsiteY2-462" fmla="*/ 202725 h 481312"/>
                  <a:gd name="connsiteX3-463" fmla="*/ 1094798 w 1297185"/>
                  <a:gd name="connsiteY3-464" fmla="*/ 405112 h 481312"/>
                  <a:gd name="connsiteX4-465" fmla="*/ 124518 w 1297185"/>
                  <a:gd name="connsiteY4-466" fmla="*/ 410777 h 481312"/>
                  <a:gd name="connsiteX5-467" fmla="*/ 1786 w 1297185"/>
                  <a:gd name="connsiteY5-468" fmla="*/ 481312 h 481312"/>
                  <a:gd name="connsiteX6-469" fmla="*/ 1786 w 1297185"/>
                  <a:gd name="connsiteY6-470" fmla="*/ 100312 h 481312"/>
                  <a:gd name="connsiteX7-471" fmla="*/ 81513 w 1297185"/>
                  <a:gd name="connsiteY7-472" fmla="*/ 0 h 481312"/>
                  <a:gd name="connsiteX0-473" fmla="*/ 79727 w 1295399"/>
                  <a:gd name="connsiteY0-474" fmla="*/ 0 h 481312"/>
                  <a:gd name="connsiteX1-475" fmla="*/ 1093012 w 1295399"/>
                  <a:gd name="connsiteY1-476" fmla="*/ 338 h 481312"/>
                  <a:gd name="connsiteX2-477" fmla="*/ 1295399 w 1295399"/>
                  <a:gd name="connsiteY2-478" fmla="*/ 202725 h 481312"/>
                  <a:gd name="connsiteX3-479" fmla="*/ 1093012 w 1295399"/>
                  <a:gd name="connsiteY3-480" fmla="*/ 405112 h 481312"/>
                  <a:gd name="connsiteX4-481" fmla="*/ 122732 w 1295399"/>
                  <a:gd name="connsiteY4-482" fmla="*/ 410777 h 481312"/>
                  <a:gd name="connsiteX5-483" fmla="*/ 0 w 1295399"/>
                  <a:gd name="connsiteY5-484" fmla="*/ 481312 h 481312"/>
                  <a:gd name="connsiteX6-485" fmla="*/ 0 w 1295399"/>
                  <a:gd name="connsiteY6-486" fmla="*/ 100312 h 481312"/>
                  <a:gd name="connsiteX7-487" fmla="*/ 79727 w 1295399"/>
                  <a:gd name="connsiteY7-488" fmla="*/ 0 h 481312"/>
                  <a:gd name="connsiteX0-489" fmla="*/ 79727 w 1302292"/>
                  <a:gd name="connsiteY0-490" fmla="*/ 0 h 481312"/>
                  <a:gd name="connsiteX1-491" fmla="*/ 1134372 w 1302292"/>
                  <a:gd name="connsiteY1-492" fmla="*/ 1301 h 481312"/>
                  <a:gd name="connsiteX2-493" fmla="*/ 1295399 w 1302292"/>
                  <a:gd name="connsiteY2-494" fmla="*/ 202725 h 481312"/>
                  <a:gd name="connsiteX3-495" fmla="*/ 1093012 w 1302292"/>
                  <a:gd name="connsiteY3-496" fmla="*/ 405112 h 481312"/>
                  <a:gd name="connsiteX4-497" fmla="*/ 122732 w 1302292"/>
                  <a:gd name="connsiteY4-498" fmla="*/ 410777 h 481312"/>
                  <a:gd name="connsiteX5-499" fmla="*/ 0 w 1302292"/>
                  <a:gd name="connsiteY5-500" fmla="*/ 481312 h 481312"/>
                  <a:gd name="connsiteX6-501" fmla="*/ 0 w 1302292"/>
                  <a:gd name="connsiteY6-502" fmla="*/ 100312 h 481312"/>
                  <a:gd name="connsiteX7-503" fmla="*/ 79727 w 1302292"/>
                  <a:gd name="connsiteY7-504" fmla="*/ 0 h 481312"/>
                  <a:gd name="connsiteX0-505" fmla="*/ 79727 w 1295608"/>
                  <a:gd name="connsiteY0-506" fmla="*/ 0 h 481312"/>
                  <a:gd name="connsiteX1-507" fmla="*/ 1134372 w 1295608"/>
                  <a:gd name="connsiteY1-508" fmla="*/ 1301 h 481312"/>
                  <a:gd name="connsiteX2-509" fmla="*/ 1295399 w 1295608"/>
                  <a:gd name="connsiteY2-510" fmla="*/ 202725 h 481312"/>
                  <a:gd name="connsiteX3-511" fmla="*/ 1133118 w 1295608"/>
                  <a:gd name="connsiteY3-512" fmla="*/ 405112 h 481312"/>
                  <a:gd name="connsiteX4-513" fmla="*/ 122732 w 1295608"/>
                  <a:gd name="connsiteY4-514" fmla="*/ 410777 h 481312"/>
                  <a:gd name="connsiteX5-515" fmla="*/ 0 w 1295608"/>
                  <a:gd name="connsiteY5-516" fmla="*/ 481312 h 481312"/>
                  <a:gd name="connsiteX6-517" fmla="*/ 0 w 1295608"/>
                  <a:gd name="connsiteY6-518" fmla="*/ 100312 h 481312"/>
                  <a:gd name="connsiteX7-519" fmla="*/ 79727 w 1295608"/>
                  <a:gd name="connsiteY7-520" fmla="*/ 0 h 481312"/>
                  <a:gd name="connsiteX0-521" fmla="*/ 79727 w 1295399"/>
                  <a:gd name="connsiteY0-522" fmla="*/ 0 h 481312"/>
                  <a:gd name="connsiteX1-523" fmla="*/ 1134372 w 1295399"/>
                  <a:gd name="connsiteY1-524" fmla="*/ 1301 h 481312"/>
                  <a:gd name="connsiteX2-525" fmla="*/ 1295399 w 1295399"/>
                  <a:gd name="connsiteY2-526" fmla="*/ 202725 h 481312"/>
                  <a:gd name="connsiteX3-527" fmla="*/ 1133118 w 1295399"/>
                  <a:gd name="connsiteY3-528" fmla="*/ 405112 h 481312"/>
                  <a:gd name="connsiteX4-529" fmla="*/ 122732 w 1295399"/>
                  <a:gd name="connsiteY4-530" fmla="*/ 410777 h 481312"/>
                  <a:gd name="connsiteX5-531" fmla="*/ 0 w 1295399"/>
                  <a:gd name="connsiteY5-532" fmla="*/ 481312 h 481312"/>
                  <a:gd name="connsiteX6-533" fmla="*/ 0 w 1295399"/>
                  <a:gd name="connsiteY6-534" fmla="*/ 100312 h 481312"/>
                  <a:gd name="connsiteX7-535" fmla="*/ 79727 w 1295399"/>
                  <a:gd name="connsiteY7-536" fmla="*/ 0 h 481312"/>
                  <a:gd name="connsiteX0-537" fmla="*/ 79727 w 1295399"/>
                  <a:gd name="connsiteY0-538" fmla="*/ 0 h 481312"/>
                  <a:gd name="connsiteX1-539" fmla="*/ 1134372 w 1295399"/>
                  <a:gd name="connsiteY1-540" fmla="*/ 1301 h 481312"/>
                  <a:gd name="connsiteX2-541" fmla="*/ 1295399 w 1295399"/>
                  <a:gd name="connsiteY2-542" fmla="*/ 202725 h 481312"/>
                  <a:gd name="connsiteX3-543" fmla="*/ 1133118 w 1295399"/>
                  <a:gd name="connsiteY3-544" fmla="*/ 405112 h 481312"/>
                  <a:gd name="connsiteX4-545" fmla="*/ 122732 w 1295399"/>
                  <a:gd name="connsiteY4-546" fmla="*/ 410777 h 481312"/>
                  <a:gd name="connsiteX5-547" fmla="*/ 0 w 1295399"/>
                  <a:gd name="connsiteY5-548" fmla="*/ 481312 h 481312"/>
                  <a:gd name="connsiteX6-549" fmla="*/ 0 w 1295399"/>
                  <a:gd name="connsiteY6-550" fmla="*/ 100312 h 481312"/>
                  <a:gd name="connsiteX7-551" fmla="*/ 79727 w 1295399"/>
                  <a:gd name="connsiteY7-552" fmla="*/ 0 h 481312"/>
                  <a:gd name="connsiteX0-553" fmla="*/ 79727 w 1295399"/>
                  <a:gd name="connsiteY0-554" fmla="*/ 0 h 481312"/>
                  <a:gd name="connsiteX1-555" fmla="*/ 1134372 w 1295399"/>
                  <a:gd name="connsiteY1-556" fmla="*/ 1301 h 481312"/>
                  <a:gd name="connsiteX2-557" fmla="*/ 1295399 w 1295399"/>
                  <a:gd name="connsiteY2-558" fmla="*/ 202725 h 481312"/>
                  <a:gd name="connsiteX3-559" fmla="*/ 1165078 w 1295399"/>
                  <a:gd name="connsiteY3-560" fmla="*/ 406074 h 481312"/>
                  <a:gd name="connsiteX4-561" fmla="*/ 122732 w 1295399"/>
                  <a:gd name="connsiteY4-562" fmla="*/ 410777 h 481312"/>
                  <a:gd name="connsiteX5-563" fmla="*/ 0 w 1295399"/>
                  <a:gd name="connsiteY5-564" fmla="*/ 481312 h 481312"/>
                  <a:gd name="connsiteX6-565" fmla="*/ 0 w 1295399"/>
                  <a:gd name="connsiteY6-566" fmla="*/ 100312 h 481312"/>
                  <a:gd name="connsiteX7-567" fmla="*/ 79727 w 1295399"/>
                  <a:gd name="connsiteY7-568" fmla="*/ 0 h 481312"/>
                  <a:gd name="connsiteX0-569" fmla="*/ 79727 w 1295399"/>
                  <a:gd name="connsiteY0-570" fmla="*/ 0 h 481312"/>
                  <a:gd name="connsiteX1-571" fmla="*/ 1156305 w 1295399"/>
                  <a:gd name="connsiteY1-572" fmla="*/ 6114 h 481312"/>
                  <a:gd name="connsiteX2-573" fmla="*/ 1295399 w 1295399"/>
                  <a:gd name="connsiteY2-574" fmla="*/ 202725 h 481312"/>
                  <a:gd name="connsiteX3-575" fmla="*/ 1165078 w 1295399"/>
                  <a:gd name="connsiteY3-576" fmla="*/ 406074 h 481312"/>
                  <a:gd name="connsiteX4-577" fmla="*/ 122732 w 1295399"/>
                  <a:gd name="connsiteY4-578" fmla="*/ 410777 h 481312"/>
                  <a:gd name="connsiteX5-579" fmla="*/ 0 w 1295399"/>
                  <a:gd name="connsiteY5-580" fmla="*/ 481312 h 481312"/>
                  <a:gd name="connsiteX6-581" fmla="*/ 0 w 1295399"/>
                  <a:gd name="connsiteY6-582" fmla="*/ 100312 h 481312"/>
                  <a:gd name="connsiteX7-583" fmla="*/ 79727 w 1295399"/>
                  <a:gd name="connsiteY7-584" fmla="*/ 0 h 4813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55" y="connsiteY7-56"/>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rgbClr val="7AAC54">
                      <a:lumMod val="75000"/>
                    </a:srgbClr>
                  </a:gs>
                  <a:gs pos="69000">
                    <a:srgbClr val="7AAC54"/>
                  </a:gs>
                  <a:gs pos="100000">
                    <a:srgbClr val="7AAC54">
                      <a:lumMod val="60000"/>
                      <a:lumOff val="40000"/>
                    </a:srgbClr>
                  </a:gs>
                </a:gsLst>
                <a:lin ang="0" scaled="1"/>
                <a:tileRect/>
              </a:gradFill>
              <a:ln>
                <a:noFill/>
              </a:ln>
              <a:effectLst/>
              <a:scene3d>
                <a:camera prst="orthographicFront">
                  <a:rot lat="0" lon="0" rev="0"/>
                </a:camera>
                <a:lightRig rig="threePt" dir="t"/>
              </a:scene3d>
              <a:sp3d prstMaterial="plastic">
                <a:bevelT w="57150" h="5715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 name="Pie 9">
                <a:extLst>
                  <a:ext uri="{FF2B5EF4-FFF2-40B4-BE49-F238E27FC236}">
                    <a16:creationId xmlns:a16="http://schemas.microsoft.com/office/drawing/2014/main" xmlns="" id="{9E6FD2EA-EA82-4988-8B12-76246CABDB1D}"/>
                  </a:ext>
                </a:extLst>
              </p:cNvPr>
              <p:cNvSpPr/>
              <p:nvPr/>
            </p:nvSpPr>
            <p:spPr bwMode="gray">
              <a:xfrm>
                <a:off x="4763053" y="3083859"/>
                <a:ext cx="304685" cy="179294"/>
              </a:xfrm>
              <a:prstGeom prst="pie">
                <a:avLst>
                  <a:gd name="adj1" fmla="val 5429925"/>
                  <a:gd name="adj2" fmla="val 16200000"/>
                </a:avLst>
              </a:prstGeom>
              <a:solidFill>
                <a:srgbClr val="7AAC54">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D2015"/>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xmlns="" id="{73E9F19C-DEAC-4F79-AF49-8309094C8727}"/>
                </a:ext>
              </a:extLst>
            </p:cNvPr>
            <p:cNvSpPr txBox="1"/>
            <p:nvPr/>
          </p:nvSpPr>
          <p:spPr>
            <a:xfrm>
              <a:off x="3079444" y="2625393"/>
              <a:ext cx="4125515" cy="584775"/>
            </a:xfrm>
            <a:prstGeom prst="rect">
              <a:avLst/>
            </a:prstGeom>
            <a:noFill/>
          </p:spPr>
          <p:txBody>
            <a:bodyPr wrap="square">
              <a:spAutoFit/>
            </a:bodyPr>
            <a:lstStyle/>
            <a:p>
              <a:r>
                <a:rPr lang="en-US" sz="3200" b="1" dirty="0">
                  <a:solidFill>
                    <a:schemeClr val="bg1"/>
                  </a:solidFill>
                  <a:effectLst/>
                  <a:latin typeface="Times New Roman" panose="02020603050405020304" pitchFamily="18" charset="0"/>
                  <a:ea typeface="Times New Roman" panose="02020603050405020304" pitchFamily="18" charset="0"/>
                </a:rPr>
                <a:t>(2) Chia </a:t>
              </a:r>
              <a:r>
                <a:rPr lang="en-US" sz="3200" b="1" dirty="0" err="1">
                  <a:solidFill>
                    <a:schemeClr val="bg1"/>
                  </a:solidFill>
                  <a:effectLst/>
                  <a:latin typeface="Times New Roman" panose="02020603050405020304" pitchFamily="18" charset="0"/>
                  <a:ea typeface="Times New Roman" panose="02020603050405020304" pitchFamily="18" charset="0"/>
                </a:rPr>
                <a:t>theo</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màu</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sắc</a:t>
              </a:r>
              <a:endParaRPr lang="en-US" sz="3200" b="1" dirty="0">
                <a:solidFill>
                  <a:schemeClr val="bg1"/>
                </a:solidFill>
              </a:endParaRPr>
            </a:p>
          </p:txBody>
        </p:sp>
        <p:sp>
          <p:nvSpPr>
            <p:cNvPr id="22" name="TextBox 21">
              <a:extLst>
                <a:ext uri="{FF2B5EF4-FFF2-40B4-BE49-F238E27FC236}">
                  <a16:creationId xmlns:a16="http://schemas.microsoft.com/office/drawing/2014/main" xmlns="" id="{CD9FA778-1624-4B8D-8E8C-80AF0C225C4A}"/>
                </a:ext>
              </a:extLst>
            </p:cNvPr>
            <p:cNvSpPr txBox="1"/>
            <p:nvPr/>
          </p:nvSpPr>
          <p:spPr>
            <a:xfrm>
              <a:off x="3205173" y="3538385"/>
              <a:ext cx="5914621" cy="2062103"/>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Dùng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màu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sắc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ghi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chép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nghĩa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=&gt; </a:t>
              </a:r>
              <a:r>
                <a:rPr lang="en-US" sz="3200" dirty="0" err="1">
                  <a:effectLst/>
                  <a:latin typeface="Times New Roman" panose="02020603050405020304" pitchFamily="18" charset="0"/>
                  <a:ea typeface="Times New Roman" panose="02020603050405020304" pitchFamily="18" charset="0"/>
                </a:rPr>
                <a:t>chỉ</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nhìn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tâm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nằm</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đâu</a:t>
              </a:r>
              <a:endParaRPr lang="en-US" sz="3200" dirty="0"/>
            </a:p>
          </p:txBody>
        </p:sp>
      </p:grpSp>
    </p:spTree>
    <p:extLst>
      <p:ext uri="{BB962C8B-B14F-4D97-AF65-F5344CB8AC3E}">
        <p14:creationId xmlns:p14="http://schemas.microsoft.com/office/powerpoint/2010/main" val="30858646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6">
            <a:extLst>
              <a:ext uri="{FF2B5EF4-FFF2-40B4-BE49-F238E27FC236}">
                <a16:creationId xmlns:a16="http://schemas.microsoft.com/office/drawing/2014/main" xmlns=""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Timeline&#10;&#10;Description automatically generated">
            <a:extLst>
              <a:ext uri="{FF2B5EF4-FFF2-40B4-BE49-F238E27FC236}">
                <a16:creationId xmlns:a16="http://schemas.microsoft.com/office/drawing/2014/main" xmlns="" id="{AE9DCAB0-8BD1-4CAA-A7B5-3CADE70234E3}"/>
              </a:ext>
            </a:extLst>
          </p:cNvPr>
          <p:cNvPicPr>
            <a:picLocks noChangeAspect="1"/>
          </p:cNvPicPr>
          <p:nvPr/>
        </p:nvPicPr>
        <p:blipFill rotWithShape="1">
          <a:blip r:embed="rId2"/>
          <a:srcRect l="11333" r="13980"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23715637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
            <a:extLst>
              <a:ext uri="{FF2B5EF4-FFF2-40B4-BE49-F238E27FC236}">
                <a16:creationId xmlns:a16="http://schemas.microsoft.com/office/drawing/2014/main" xmlns="" id="{4B4377BA-C16B-4E68-844E-60C1532B0826}"/>
              </a:ext>
            </a:extLst>
          </p:cNvPr>
          <p:cNvSpPr/>
          <p:nvPr/>
        </p:nvSpPr>
        <p:spPr>
          <a:xfrm>
            <a:off x="405775" y="212173"/>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2</a:t>
            </a:r>
          </a:p>
        </p:txBody>
      </p:sp>
      <p:sp>
        <p:nvSpPr>
          <p:cNvPr id="5" name="TextBox 4">
            <a:extLst>
              <a:ext uri="{FF2B5EF4-FFF2-40B4-BE49-F238E27FC236}">
                <a16:creationId xmlns:a16="http://schemas.microsoft.com/office/drawing/2014/main" xmlns="" id="{A4F8065E-1227-45A2-96FC-FAF6A4BFE9A3}"/>
              </a:ext>
            </a:extLst>
          </p:cNvPr>
          <p:cNvSpPr txBox="1"/>
          <p:nvPr/>
        </p:nvSpPr>
        <p:spPr>
          <a:xfrm>
            <a:off x="1360885" y="313761"/>
            <a:ext cx="60936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E902084C-7DB3-45ED-B5FD-CAA1BE4022F9}"/>
              </a:ext>
            </a:extLst>
          </p:cNvPr>
          <p:cNvSpPr/>
          <p:nvPr/>
        </p:nvSpPr>
        <p:spPr>
          <a:xfrm>
            <a:off x="1234925" y="1130300"/>
            <a:ext cx="4637238" cy="898525"/>
          </a:xfrm>
          <a:prstGeom prst="roundRect">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bậc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2</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29E2BDC8-7AA8-476C-9A57-FD99955CE40F}"/>
              </a:ext>
            </a:extLst>
          </p:cNvPr>
          <p:cNvGrpSpPr/>
          <p:nvPr/>
        </p:nvGrpSpPr>
        <p:grpSpPr>
          <a:xfrm>
            <a:off x="1538514" y="2794017"/>
            <a:ext cx="5625652" cy="3565694"/>
            <a:chOff x="2772373" y="2794017"/>
            <a:chExt cx="4403327" cy="3963922"/>
          </a:xfrm>
        </p:grpSpPr>
        <p:grpSp>
          <p:nvGrpSpPr>
            <p:cNvPr id="14" name="Group 13">
              <a:extLst>
                <a:ext uri="{FF2B5EF4-FFF2-40B4-BE49-F238E27FC236}">
                  <a16:creationId xmlns:a16="http://schemas.microsoft.com/office/drawing/2014/main" xmlns="" id="{004A6268-8667-4B94-8934-FED45E694E2C}"/>
                </a:ext>
              </a:extLst>
            </p:cNvPr>
            <p:cNvGrpSpPr/>
            <p:nvPr/>
          </p:nvGrpSpPr>
          <p:grpSpPr bwMode="auto">
            <a:xfrm>
              <a:off x="2772373" y="2794017"/>
              <a:ext cx="4365557" cy="3703568"/>
              <a:chOff x="457200" y="1239996"/>
              <a:chExt cx="2177144" cy="2804886"/>
            </a:xfrm>
          </p:grpSpPr>
          <p:sp>
            <p:nvSpPr>
              <p:cNvPr id="15" name="Rectangle 14">
                <a:extLst>
                  <a:ext uri="{FF2B5EF4-FFF2-40B4-BE49-F238E27FC236}">
                    <a16:creationId xmlns:a16="http://schemas.microsoft.com/office/drawing/2014/main" xmlns="" id="{B5126C93-16F0-43D1-A3A1-D4778498C002}"/>
                  </a:ext>
                </a:extLst>
              </p:cNvPr>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xmlns="" id="{BA10D589-9A3F-49B0-AD78-0B957BAE33CA}"/>
                  </a:ext>
                </a:extLst>
              </p:cNvPr>
              <p:cNvSpPr/>
              <p:nvPr/>
            </p:nvSpPr>
            <p:spPr>
              <a:xfrm>
                <a:off x="536316" y="1341008"/>
                <a:ext cx="2018913" cy="2601059"/>
              </a:xfrm>
              <a:prstGeom prst="rect">
                <a:avLst/>
              </a:prstGeom>
              <a:noFill/>
              <a:ln w="19050" cap="flat" cmpd="sng" algn="ctr">
                <a:solidFill>
                  <a:srgbClr val="7AAC54">
                    <a:lumMod val="60000"/>
                    <a:lumOff val="40000"/>
                  </a:srgbClr>
                </a:solidFill>
                <a:prstDash val="dash"/>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xmlns="" id="{270E3F2F-FD91-4761-8D54-72542CF8FE0B}"/>
                </a:ext>
              </a:extLst>
            </p:cNvPr>
            <p:cNvSpPr txBox="1"/>
            <p:nvPr/>
          </p:nvSpPr>
          <p:spPr>
            <a:xfrm>
              <a:off x="2993035" y="3236719"/>
              <a:ext cx="4182665" cy="3521220"/>
            </a:xfrm>
            <a:prstGeom prst="rect">
              <a:avLst/>
            </a:prstGeom>
            <a:noFill/>
          </p:spPr>
          <p:txBody>
            <a:bodyPr wrap="square">
              <a:spAutoFit/>
            </a:bodyPr>
            <a:lstStyle/>
            <a:p>
              <a:pPr>
                <a:lnSpc>
                  <a:spcPct val="115000"/>
                </a:lnSpc>
                <a:spcAft>
                  <a:spcPts val="10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80841172-ED9E-410B-A565-1F94C5144116}"/>
              </a:ext>
            </a:extLst>
          </p:cNvPr>
          <p:cNvGrpSpPr/>
          <p:nvPr/>
        </p:nvGrpSpPr>
        <p:grpSpPr>
          <a:xfrm>
            <a:off x="7557189" y="1818154"/>
            <a:ext cx="3399886" cy="2826456"/>
            <a:chOff x="5773143" y="2239030"/>
            <a:chExt cx="3399886" cy="2826456"/>
          </a:xfrm>
        </p:grpSpPr>
        <p:sp>
          <p:nvSpPr>
            <p:cNvPr id="25" name="Rectangle 24">
              <a:extLst>
                <a:ext uri="{FF2B5EF4-FFF2-40B4-BE49-F238E27FC236}">
                  <a16:creationId xmlns:a16="http://schemas.microsoft.com/office/drawing/2014/main" xmlns="" id="{392C8049-A05E-4620-9111-7A0DBD5855CD}"/>
                </a:ext>
              </a:extLst>
            </p:cNvPr>
            <p:cNvSpPr/>
            <p:nvPr/>
          </p:nvSpPr>
          <p:spPr bwMode="auto">
            <a:xfrm>
              <a:off x="5773143" y="2239030"/>
              <a:ext cx="3399886" cy="282645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7" name="TextBox 26">
              <a:extLst>
                <a:ext uri="{FF2B5EF4-FFF2-40B4-BE49-F238E27FC236}">
                  <a16:creationId xmlns:a16="http://schemas.microsoft.com/office/drawing/2014/main" xmlns="" id="{BDCA9893-6C50-4452-80FB-8FB4A1E03FC2}"/>
                </a:ext>
              </a:extLst>
            </p:cNvPr>
            <p:cNvSpPr txBox="1"/>
            <p:nvPr/>
          </p:nvSpPr>
          <p:spPr>
            <a:xfrm>
              <a:off x="6039355" y="2621206"/>
              <a:ext cx="3112181" cy="2062103"/>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Tiếp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khoanh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vùng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nổi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tâm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endParaRPr lang="en-US" sz="3200" dirty="0"/>
            </a:p>
          </p:txBody>
        </p:sp>
      </p:grpSp>
      <p:grpSp>
        <p:nvGrpSpPr>
          <p:cNvPr id="28" name="Group 27">
            <a:extLst>
              <a:ext uri="{FF2B5EF4-FFF2-40B4-BE49-F238E27FC236}">
                <a16:creationId xmlns:a16="http://schemas.microsoft.com/office/drawing/2014/main" xmlns="" id="{187E77DF-1182-43AC-AA03-75BBF7FAC41D}"/>
              </a:ext>
            </a:extLst>
          </p:cNvPr>
          <p:cNvGrpSpPr/>
          <p:nvPr/>
        </p:nvGrpSpPr>
        <p:grpSpPr>
          <a:xfrm>
            <a:off x="481461" y="2044169"/>
            <a:ext cx="6144166" cy="906103"/>
            <a:chOff x="2687295" y="2412726"/>
            <a:chExt cx="6144166" cy="906103"/>
          </a:xfrm>
        </p:grpSpPr>
        <p:grpSp>
          <p:nvGrpSpPr>
            <p:cNvPr id="29" name="Group 28">
              <a:extLst>
                <a:ext uri="{FF2B5EF4-FFF2-40B4-BE49-F238E27FC236}">
                  <a16:creationId xmlns:a16="http://schemas.microsoft.com/office/drawing/2014/main" xmlns="" id="{472DAC5E-E599-4238-966B-13AF4B99056A}"/>
                </a:ext>
              </a:extLst>
            </p:cNvPr>
            <p:cNvGrpSpPr/>
            <p:nvPr/>
          </p:nvGrpSpPr>
          <p:grpSpPr bwMode="auto">
            <a:xfrm flipV="1">
              <a:off x="2687295" y="2412726"/>
              <a:ext cx="4637238" cy="906103"/>
              <a:chOff x="4763053" y="2429435"/>
              <a:chExt cx="2840865" cy="833718"/>
            </a:xfrm>
          </p:grpSpPr>
          <p:sp>
            <p:nvSpPr>
              <p:cNvPr id="31" name="Freeform 8">
                <a:extLst>
                  <a:ext uri="{FF2B5EF4-FFF2-40B4-BE49-F238E27FC236}">
                    <a16:creationId xmlns:a16="http://schemas.microsoft.com/office/drawing/2014/main" xmlns="" id="{3FC4ECA4-C7B0-491D-BC80-52C9DDB85DC3}"/>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1" fmla="*/ 7314 w 1213103"/>
                  <a:gd name="connsiteY0-2" fmla="*/ 0 h 404774"/>
                  <a:gd name="connsiteX1-3" fmla="*/ 1010716 w 1213103"/>
                  <a:gd name="connsiteY1-4" fmla="*/ 0 h 404774"/>
                  <a:gd name="connsiteX2-5" fmla="*/ 1213103 w 1213103"/>
                  <a:gd name="connsiteY2-6" fmla="*/ 202387 h 404774"/>
                  <a:gd name="connsiteX3-7" fmla="*/ 1010716 w 1213103"/>
                  <a:gd name="connsiteY3-8" fmla="*/ 404774 h 404774"/>
                  <a:gd name="connsiteX4-9" fmla="*/ 7314 w 1213103"/>
                  <a:gd name="connsiteY4-10" fmla="*/ 404774 h 404774"/>
                  <a:gd name="connsiteX5-11" fmla="*/ 0 w 1213103"/>
                  <a:gd name="connsiteY5-12" fmla="*/ 131673 h 404774"/>
                  <a:gd name="connsiteX6" fmla="*/ 7314 w 1213103"/>
                  <a:gd name="connsiteY6" fmla="*/ 0 h 404774"/>
                  <a:gd name="connsiteX0-13" fmla="*/ 89610 w 1295399"/>
                  <a:gd name="connsiteY0-14" fmla="*/ 0 h 404774"/>
                  <a:gd name="connsiteX1-15" fmla="*/ 1093012 w 1295399"/>
                  <a:gd name="connsiteY1-16" fmla="*/ 0 h 404774"/>
                  <a:gd name="connsiteX2-17" fmla="*/ 1295399 w 1295399"/>
                  <a:gd name="connsiteY2-18" fmla="*/ 202387 h 404774"/>
                  <a:gd name="connsiteX3-19" fmla="*/ 1093012 w 1295399"/>
                  <a:gd name="connsiteY3-20" fmla="*/ 404774 h 404774"/>
                  <a:gd name="connsiteX4-21" fmla="*/ 89610 w 1295399"/>
                  <a:gd name="connsiteY4-22" fmla="*/ 404774 h 404774"/>
                  <a:gd name="connsiteX5-23" fmla="*/ 0 w 1295399"/>
                  <a:gd name="connsiteY5-24" fmla="*/ 99974 h 404774"/>
                  <a:gd name="connsiteX6-25" fmla="*/ 89610 w 1295399"/>
                  <a:gd name="connsiteY6-26" fmla="*/ 0 h 404774"/>
                  <a:gd name="connsiteX0-27" fmla="*/ 89610 w 1295399"/>
                  <a:gd name="connsiteY0-28" fmla="*/ 0 h 404774"/>
                  <a:gd name="connsiteX1-29" fmla="*/ 1093012 w 1295399"/>
                  <a:gd name="connsiteY1-30" fmla="*/ 0 h 404774"/>
                  <a:gd name="connsiteX2-31" fmla="*/ 1295399 w 1295399"/>
                  <a:gd name="connsiteY2-32" fmla="*/ 202387 h 404774"/>
                  <a:gd name="connsiteX3-33" fmla="*/ 1093012 w 1295399"/>
                  <a:gd name="connsiteY3-34" fmla="*/ 404774 h 404774"/>
                  <a:gd name="connsiteX4-35" fmla="*/ 89610 w 1295399"/>
                  <a:gd name="connsiteY4-36" fmla="*/ 404774 h 404774"/>
                  <a:gd name="connsiteX5-37" fmla="*/ 60350 w 1295399"/>
                  <a:gd name="connsiteY5-38" fmla="*/ 299923 h 404774"/>
                  <a:gd name="connsiteX6-39" fmla="*/ 0 w 1295399"/>
                  <a:gd name="connsiteY6-40" fmla="*/ 99974 h 404774"/>
                  <a:gd name="connsiteX7" fmla="*/ 89610 w 1295399"/>
                  <a:gd name="connsiteY7" fmla="*/ 0 h 404774"/>
                  <a:gd name="connsiteX0-41" fmla="*/ 89610 w 1295399"/>
                  <a:gd name="connsiteY0-42" fmla="*/ 0 h 480974"/>
                  <a:gd name="connsiteX1-43" fmla="*/ 1093012 w 1295399"/>
                  <a:gd name="connsiteY1-44" fmla="*/ 0 h 480974"/>
                  <a:gd name="connsiteX2-45" fmla="*/ 1295399 w 1295399"/>
                  <a:gd name="connsiteY2-46" fmla="*/ 202387 h 480974"/>
                  <a:gd name="connsiteX3-47" fmla="*/ 1093012 w 1295399"/>
                  <a:gd name="connsiteY3-48" fmla="*/ 404774 h 480974"/>
                  <a:gd name="connsiteX4-49" fmla="*/ 89610 w 1295399"/>
                  <a:gd name="connsiteY4-50" fmla="*/ 404774 h 480974"/>
                  <a:gd name="connsiteX5-51" fmla="*/ 0 w 1295399"/>
                  <a:gd name="connsiteY5-52" fmla="*/ 480974 h 480974"/>
                  <a:gd name="connsiteX6-53" fmla="*/ 0 w 1295399"/>
                  <a:gd name="connsiteY6-54" fmla="*/ 99974 h 480974"/>
                  <a:gd name="connsiteX7-55" fmla="*/ 89610 w 1295399"/>
                  <a:gd name="connsiteY7-56" fmla="*/ 0 h 480974"/>
                  <a:gd name="connsiteX0-57" fmla="*/ 89610 w 1295399"/>
                  <a:gd name="connsiteY0-58" fmla="*/ 0 h 480974"/>
                  <a:gd name="connsiteX1-59" fmla="*/ 1093012 w 1295399"/>
                  <a:gd name="connsiteY1-60" fmla="*/ 0 h 480974"/>
                  <a:gd name="connsiteX2-61" fmla="*/ 1295399 w 1295399"/>
                  <a:gd name="connsiteY2-62" fmla="*/ 202387 h 480974"/>
                  <a:gd name="connsiteX3-63" fmla="*/ 1093012 w 1295399"/>
                  <a:gd name="connsiteY3-64" fmla="*/ 404774 h 480974"/>
                  <a:gd name="connsiteX4-65" fmla="*/ 89610 w 1295399"/>
                  <a:gd name="connsiteY4-66" fmla="*/ 404774 h 480974"/>
                  <a:gd name="connsiteX5-67" fmla="*/ 0 w 1295399"/>
                  <a:gd name="connsiteY5-68" fmla="*/ 480974 h 480974"/>
                  <a:gd name="connsiteX6-69" fmla="*/ 0 w 1295399"/>
                  <a:gd name="connsiteY6-70" fmla="*/ 99974 h 480974"/>
                  <a:gd name="connsiteX7-71" fmla="*/ 89610 w 1295399"/>
                  <a:gd name="connsiteY7-72" fmla="*/ 0 h 480974"/>
                  <a:gd name="connsiteX0-73" fmla="*/ 89610 w 1295399"/>
                  <a:gd name="connsiteY0-74" fmla="*/ 0 h 480974"/>
                  <a:gd name="connsiteX1-75" fmla="*/ 1093012 w 1295399"/>
                  <a:gd name="connsiteY1-76" fmla="*/ 0 h 480974"/>
                  <a:gd name="connsiteX2-77" fmla="*/ 1295399 w 1295399"/>
                  <a:gd name="connsiteY2-78" fmla="*/ 202387 h 480974"/>
                  <a:gd name="connsiteX3-79" fmla="*/ 1093012 w 1295399"/>
                  <a:gd name="connsiteY3-80" fmla="*/ 404774 h 480974"/>
                  <a:gd name="connsiteX4-81" fmla="*/ 89610 w 1295399"/>
                  <a:gd name="connsiteY4-82" fmla="*/ 404774 h 480974"/>
                  <a:gd name="connsiteX5-83" fmla="*/ 0 w 1295399"/>
                  <a:gd name="connsiteY5-84" fmla="*/ 480974 h 480974"/>
                  <a:gd name="connsiteX6-85" fmla="*/ 0 w 1295399"/>
                  <a:gd name="connsiteY6-86" fmla="*/ 99974 h 480974"/>
                  <a:gd name="connsiteX7-87" fmla="*/ 89610 w 1295399"/>
                  <a:gd name="connsiteY7-88" fmla="*/ 0 h 480974"/>
                  <a:gd name="connsiteX0-89" fmla="*/ 89610 w 1295399"/>
                  <a:gd name="connsiteY0-90" fmla="*/ 0 h 480974"/>
                  <a:gd name="connsiteX1-91" fmla="*/ 1093012 w 1295399"/>
                  <a:gd name="connsiteY1-92" fmla="*/ 0 h 480974"/>
                  <a:gd name="connsiteX2-93" fmla="*/ 1295399 w 1295399"/>
                  <a:gd name="connsiteY2-94" fmla="*/ 202387 h 480974"/>
                  <a:gd name="connsiteX3-95" fmla="*/ 1093012 w 1295399"/>
                  <a:gd name="connsiteY3-96" fmla="*/ 404774 h 480974"/>
                  <a:gd name="connsiteX4-97" fmla="*/ 89610 w 1295399"/>
                  <a:gd name="connsiteY4-98" fmla="*/ 404774 h 480974"/>
                  <a:gd name="connsiteX5-99" fmla="*/ 0 w 1295399"/>
                  <a:gd name="connsiteY5-100" fmla="*/ 480974 h 480974"/>
                  <a:gd name="connsiteX6-101" fmla="*/ 0 w 1295399"/>
                  <a:gd name="connsiteY6-102" fmla="*/ 99974 h 480974"/>
                  <a:gd name="connsiteX7-103" fmla="*/ 89610 w 1295399"/>
                  <a:gd name="connsiteY7-104" fmla="*/ 0 h 480974"/>
                  <a:gd name="connsiteX0-105" fmla="*/ 104497 w 1310286"/>
                  <a:gd name="connsiteY0-106" fmla="*/ 0 h 480974"/>
                  <a:gd name="connsiteX1-107" fmla="*/ 1107899 w 1310286"/>
                  <a:gd name="connsiteY1-108" fmla="*/ 0 h 480974"/>
                  <a:gd name="connsiteX2-109" fmla="*/ 1310286 w 1310286"/>
                  <a:gd name="connsiteY2-110" fmla="*/ 202387 h 480974"/>
                  <a:gd name="connsiteX3-111" fmla="*/ 1107899 w 1310286"/>
                  <a:gd name="connsiteY3-112" fmla="*/ 404774 h 480974"/>
                  <a:gd name="connsiteX4-113" fmla="*/ 104497 w 1310286"/>
                  <a:gd name="connsiteY4-114" fmla="*/ 404774 h 480974"/>
                  <a:gd name="connsiteX5-115" fmla="*/ 14887 w 1310286"/>
                  <a:gd name="connsiteY5-116" fmla="*/ 480974 h 480974"/>
                  <a:gd name="connsiteX6-117" fmla="*/ 14887 w 1310286"/>
                  <a:gd name="connsiteY6-118" fmla="*/ 99974 h 480974"/>
                  <a:gd name="connsiteX7-119" fmla="*/ 104497 w 1310286"/>
                  <a:gd name="connsiteY7-120" fmla="*/ 0 h 480974"/>
                  <a:gd name="connsiteX0-121" fmla="*/ 104497 w 1310286"/>
                  <a:gd name="connsiteY0-122" fmla="*/ 0 h 480974"/>
                  <a:gd name="connsiteX1-123" fmla="*/ 1107899 w 1310286"/>
                  <a:gd name="connsiteY1-124" fmla="*/ 0 h 480974"/>
                  <a:gd name="connsiteX2-125" fmla="*/ 1310286 w 1310286"/>
                  <a:gd name="connsiteY2-126" fmla="*/ 202387 h 480974"/>
                  <a:gd name="connsiteX3-127" fmla="*/ 1107899 w 1310286"/>
                  <a:gd name="connsiteY3-128" fmla="*/ 404774 h 480974"/>
                  <a:gd name="connsiteX4-129" fmla="*/ 104497 w 1310286"/>
                  <a:gd name="connsiteY4-130" fmla="*/ 404774 h 480974"/>
                  <a:gd name="connsiteX5-131" fmla="*/ 14887 w 1310286"/>
                  <a:gd name="connsiteY5-132" fmla="*/ 480974 h 480974"/>
                  <a:gd name="connsiteX6-133" fmla="*/ 14887 w 1310286"/>
                  <a:gd name="connsiteY6-134" fmla="*/ 99974 h 480974"/>
                  <a:gd name="connsiteX7-135" fmla="*/ 104497 w 1310286"/>
                  <a:gd name="connsiteY7-136" fmla="*/ 0 h 480974"/>
                  <a:gd name="connsiteX0-137" fmla="*/ 89610 w 1295399"/>
                  <a:gd name="connsiteY0-138" fmla="*/ 0 h 480974"/>
                  <a:gd name="connsiteX1-139" fmla="*/ 1093012 w 1295399"/>
                  <a:gd name="connsiteY1-140" fmla="*/ 0 h 480974"/>
                  <a:gd name="connsiteX2-141" fmla="*/ 1295399 w 1295399"/>
                  <a:gd name="connsiteY2-142" fmla="*/ 202387 h 480974"/>
                  <a:gd name="connsiteX3-143" fmla="*/ 1093012 w 1295399"/>
                  <a:gd name="connsiteY3-144" fmla="*/ 404774 h 480974"/>
                  <a:gd name="connsiteX4-145" fmla="*/ 89610 w 1295399"/>
                  <a:gd name="connsiteY4-146" fmla="*/ 404774 h 480974"/>
                  <a:gd name="connsiteX5-147" fmla="*/ 0 w 1295399"/>
                  <a:gd name="connsiteY5-148" fmla="*/ 480974 h 480974"/>
                  <a:gd name="connsiteX6-149" fmla="*/ 0 w 1295399"/>
                  <a:gd name="connsiteY6-150" fmla="*/ 99974 h 480974"/>
                  <a:gd name="connsiteX7-151" fmla="*/ 89610 w 1295399"/>
                  <a:gd name="connsiteY7-152" fmla="*/ 0 h 480974"/>
                  <a:gd name="connsiteX0-153" fmla="*/ 89610 w 1295399"/>
                  <a:gd name="connsiteY0-154" fmla="*/ 0 h 480974"/>
                  <a:gd name="connsiteX1-155" fmla="*/ 1093012 w 1295399"/>
                  <a:gd name="connsiteY1-156" fmla="*/ 0 h 480974"/>
                  <a:gd name="connsiteX2-157" fmla="*/ 1295399 w 1295399"/>
                  <a:gd name="connsiteY2-158" fmla="*/ 202387 h 480974"/>
                  <a:gd name="connsiteX3-159" fmla="*/ 1093012 w 1295399"/>
                  <a:gd name="connsiteY3-160" fmla="*/ 404774 h 480974"/>
                  <a:gd name="connsiteX4-161" fmla="*/ 89610 w 1295399"/>
                  <a:gd name="connsiteY4-162" fmla="*/ 404774 h 480974"/>
                  <a:gd name="connsiteX5-163" fmla="*/ 0 w 1295399"/>
                  <a:gd name="connsiteY5-164" fmla="*/ 480974 h 480974"/>
                  <a:gd name="connsiteX6-165" fmla="*/ 0 w 1295399"/>
                  <a:gd name="connsiteY6-166" fmla="*/ 99974 h 480974"/>
                  <a:gd name="connsiteX7-167" fmla="*/ 89610 w 1295399"/>
                  <a:gd name="connsiteY7-168" fmla="*/ 0 h 480974"/>
                  <a:gd name="connsiteX0-169" fmla="*/ 89610 w 1295399"/>
                  <a:gd name="connsiteY0-170" fmla="*/ 0 h 480974"/>
                  <a:gd name="connsiteX1-171" fmla="*/ 1093012 w 1295399"/>
                  <a:gd name="connsiteY1-172" fmla="*/ 0 h 480974"/>
                  <a:gd name="connsiteX2-173" fmla="*/ 1295399 w 1295399"/>
                  <a:gd name="connsiteY2-174" fmla="*/ 202387 h 480974"/>
                  <a:gd name="connsiteX3-175" fmla="*/ 1093012 w 1295399"/>
                  <a:gd name="connsiteY3-176" fmla="*/ 404774 h 480974"/>
                  <a:gd name="connsiteX4-177" fmla="*/ 89610 w 1295399"/>
                  <a:gd name="connsiteY4-178" fmla="*/ 404774 h 480974"/>
                  <a:gd name="connsiteX5-179" fmla="*/ 0 w 1295399"/>
                  <a:gd name="connsiteY5-180" fmla="*/ 480974 h 480974"/>
                  <a:gd name="connsiteX6-181" fmla="*/ 0 w 1295399"/>
                  <a:gd name="connsiteY6-182" fmla="*/ 99974 h 480974"/>
                  <a:gd name="connsiteX7-183" fmla="*/ 89610 w 1295399"/>
                  <a:gd name="connsiteY7-184" fmla="*/ 0 h 480974"/>
                  <a:gd name="connsiteX0-185" fmla="*/ 89610 w 1295399"/>
                  <a:gd name="connsiteY0-186" fmla="*/ 0 h 480974"/>
                  <a:gd name="connsiteX1-187" fmla="*/ 1093012 w 1295399"/>
                  <a:gd name="connsiteY1-188" fmla="*/ 0 h 480974"/>
                  <a:gd name="connsiteX2-189" fmla="*/ 1295399 w 1295399"/>
                  <a:gd name="connsiteY2-190" fmla="*/ 202387 h 480974"/>
                  <a:gd name="connsiteX3-191" fmla="*/ 1093012 w 1295399"/>
                  <a:gd name="connsiteY3-192" fmla="*/ 404774 h 480974"/>
                  <a:gd name="connsiteX4-193" fmla="*/ 89610 w 1295399"/>
                  <a:gd name="connsiteY4-194" fmla="*/ 404774 h 480974"/>
                  <a:gd name="connsiteX5-195" fmla="*/ 0 w 1295399"/>
                  <a:gd name="connsiteY5-196" fmla="*/ 480974 h 480974"/>
                  <a:gd name="connsiteX6-197" fmla="*/ 0 w 1295399"/>
                  <a:gd name="connsiteY6-198" fmla="*/ 99974 h 480974"/>
                  <a:gd name="connsiteX7-199" fmla="*/ 89610 w 1295399"/>
                  <a:gd name="connsiteY7-200" fmla="*/ 0 h 480974"/>
                  <a:gd name="connsiteX0-201" fmla="*/ 89610 w 1295399"/>
                  <a:gd name="connsiteY0-202" fmla="*/ 2367 h 483341"/>
                  <a:gd name="connsiteX1-203" fmla="*/ 1093012 w 1295399"/>
                  <a:gd name="connsiteY1-204" fmla="*/ 2367 h 483341"/>
                  <a:gd name="connsiteX2-205" fmla="*/ 1295399 w 1295399"/>
                  <a:gd name="connsiteY2-206" fmla="*/ 204754 h 483341"/>
                  <a:gd name="connsiteX3-207" fmla="*/ 1093012 w 1295399"/>
                  <a:gd name="connsiteY3-208" fmla="*/ 407141 h 483341"/>
                  <a:gd name="connsiteX4-209" fmla="*/ 89610 w 1295399"/>
                  <a:gd name="connsiteY4-210" fmla="*/ 407141 h 483341"/>
                  <a:gd name="connsiteX5-211" fmla="*/ 0 w 1295399"/>
                  <a:gd name="connsiteY5-212" fmla="*/ 483341 h 483341"/>
                  <a:gd name="connsiteX6-213" fmla="*/ 0 w 1295399"/>
                  <a:gd name="connsiteY6-214" fmla="*/ 102341 h 483341"/>
                  <a:gd name="connsiteX7-215" fmla="*/ 89610 w 1295399"/>
                  <a:gd name="connsiteY7-216" fmla="*/ 2367 h 483341"/>
                  <a:gd name="connsiteX0-217" fmla="*/ 103929 w 1309718"/>
                  <a:gd name="connsiteY0-218" fmla="*/ 2367 h 483341"/>
                  <a:gd name="connsiteX1-219" fmla="*/ 1107331 w 1309718"/>
                  <a:gd name="connsiteY1-220" fmla="*/ 2367 h 483341"/>
                  <a:gd name="connsiteX2-221" fmla="*/ 1309718 w 1309718"/>
                  <a:gd name="connsiteY2-222" fmla="*/ 204754 h 483341"/>
                  <a:gd name="connsiteX3-223" fmla="*/ 1107331 w 1309718"/>
                  <a:gd name="connsiteY3-224" fmla="*/ 407141 h 483341"/>
                  <a:gd name="connsiteX4-225" fmla="*/ 103929 w 1309718"/>
                  <a:gd name="connsiteY4-226" fmla="*/ 407141 h 483341"/>
                  <a:gd name="connsiteX5-227" fmla="*/ 14319 w 1309718"/>
                  <a:gd name="connsiteY5-228" fmla="*/ 483341 h 483341"/>
                  <a:gd name="connsiteX6-229" fmla="*/ 14319 w 1309718"/>
                  <a:gd name="connsiteY6-230" fmla="*/ 102341 h 483341"/>
                  <a:gd name="connsiteX7-231" fmla="*/ 103929 w 1309718"/>
                  <a:gd name="connsiteY7-232" fmla="*/ 2367 h 483341"/>
                  <a:gd name="connsiteX0-233" fmla="*/ 103929 w 1309718"/>
                  <a:gd name="connsiteY0-234" fmla="*/ 2367 h 483341"/>
                  <a:gd name="connsiteX1-235" fmla="*/ 1107331 w 1309718"/>
                  <a:gd name="connsiteY1-236" fmla="*/ 2367 h 483341"/>
                  <a:gd name="connsiteX2-237" fmla="*/ 1309718 w 1309718"/>
                  <a:gd name="connsiteY2-238" fmla="*/ 204754 h 483341"/>
                  <a:gd name="connsiteX3-239" fmla="*/ 1107331 w 1309718"/>
                  <a:gd name="connsiteY3-240" fmla="*/ 407141 h 483341"/>
                  <a:gd name="connsiteX4-241" fmla="*/ 103929 w 1309718"/>
                  <a:gd name="connsiteY4-242" fmla="*/ 407141 h 483341"/>
                  <a:gd name="connsiteX5-243" fmla="*/ 14319 w 1309718"/>
                  <a:gd name="connsiteY5-244" fmla="*/ 483341 h 483341"/>
                  <a:gd name="connsiteX6-245" fmla="*/ 14319 w 1309718"/>
                  <a:gd name="connsiteY6-246" fmla="*/ 102341 h 483341"/>
                  <a:gd name="connsiteX7-247" fmla="*/ 103929 w 1309718"/>
                  <a:gd name="connsiteY7-248" fmla="*/ 2367 h 483341"/>
                  <a:gd name="connsiteX0-249" fmla="*/ 103929 w 1309718"/>
                  <a:gd name="connsiteY0-250" fmla="*/ 2367 h 483341"/>
                  <a:gd name="connsiteX1-251" fmla="*/ 1107331 w 1309718"/>
                  <a:gd name="connsiteY1-252" fmla="*/ 2367 h 483341"/>
                  <a:gd name="connsiteX2-253" fmla="*/ 1309718 w 1309718"/>
                  <a:gd name="connsiteY2-254" fmla="*/ 204754 h 483341"/>
                  <a:gd name="connsiteX3-255" fmla="*/ 1107331 w 1309718"/>
                  <a:gd name="connsiteY3-256" fmla="*/ 407141 h 483341"/>
                  <a:gd name="connsiteX4-257" fmla="*/ 103929 w 1309718"/>
                  <a:gd name="connsiteY4-258" fmla="*/ 407141 h 483341"/>
                  <a:gd name="connsiteX5-259" fmla="*/ 14319 w 1309718"/>
                  <a:gd name="connsiteY5-260" fmla="*/ 483341 h 483341"/>
                  <a:gd name="connsiteX6-261" fmla="*/ 14319 w 1309718"/>
                  <a:gd name="connsiteY6-262" fmla="*/ 102341 h 483341"/>
                  <a:gd name="connsiteX7-263" fmla="*/ 103929 w 1309718"/>
                  <a:gd name="connsiteY7-264" fmla="*/ 2367 h 483341"/>
                  <a:gd name="connsiteX0-265" fmla="*/ 103929 w 1309718"/>
                  <a:gd name="connsiteY0-266" fmla="*/ 2367 h 483341"/>
                  <a:gd name="connsiteX1-267" fmla="*/ 1107331 w 1309718"/>
                  <a:gd name="connsiteY1-268" fmla="*/ 2367 h 483341"/>
                  <a:gd name="connsiteX2-269" fmla="*/ 1309718 w 1309718"/>
                  <a:gd name="connsiteY2-270" fmla="*/ 204754 h 483341"/>
                  <a:gd name="connsiteX3-271" fmla="*/ 1107331 w 1309718"/>
                  <a:gd name="connsiteY3-272" fmla="*/ 407141 h 483341"/>
                  <a:gd name="connsiteX4-273" fmla="*/ 103929 w 1309718"/>
                  <a:gd name="connsiteY4-274" fmla="*/ 407141 h 483341"/>
                  <a:gd name="connsiteX5-275" fmla="*/ 14319 w 1309718"/>
                  <a:gd name="connsiteY5-276" fmla="*/ 483341 h 483341"/>
                  <a:gd name="connsiteX6-277" fmla="*/ 14319 w 1309718"/>
                  <a:gd name="connsiteY6-278" fmla="*/ 102341 h 483341"/>
                  <a:gd name="connsiteX7-279" fmla="*/ 103929 w 1309718"/>
                  <a:gd name="connsiteY7-280" fmla="*/ 2367 h 483341"/>
                  <a:gd name="connsiteX0-281" fmla="*/ 140419 w 1309718"/>
                  <a:gd name="connsiteY0-282" fmla="*/ 2549 h 480974"/>
                  <a:gd name="connsiteX1-283" fmla="*/ 1107331 w 1309718"/>
                  <a:gd name="connsiteY1-284" fmla="*/ 0 h 480974"/>
                  <a:gd name="connsiteX2-285" fmla="*/ 1309718 w 1309718"/>
                  <a:gd name="connsiteY2-286" fmla="*/ 202387 h 480974"/>
                  <a:gd name="connsiteX3-287" fmla="*/ 1107331 w 1309718"/>
                  <a:gd name="connsiteY3-288" fmla="*/ 404774 h 480974"/>
                  <a:gd name="connsiteX4-289" fmla="*/ 103929 w 1309718"/>
                  <a:gd name="connsiteY4-290" fmla="*/ 404774 h 480974"/>
                  <a:gd name="connsiteX5-291" fmla="*/ 14319 w 1309718"/>
                  <a:gd name="connsiteY5-292" fmla="*/ 480974 h 480974"/>
                  <a:gd name="connsiteX6-293" fmla="*/ 14319 w 1309718"/>
                  <a:gd name="connsiteY6-294" fmla="*/ 99974 h 480974"/>
                  <a:gd name="connsiteX7-295" fmla="*/ 140419 w 1309718"/>
                  <a:gd name="connsiteY7-296" fmla="*/ 2549 h 480974"/>
                  <a:gd name="connsiteX0-297" fmla="*/ 140419 w 1309718"/>
                  <a:gd name="connsiteY0-298" fmla="*/ 2549 h 480974"/>
                  <a:gd name="connsiteX1-299" fmla="*/ 1107331 w 1309718"/>
                  <a:gd name="connsiteY1-300" fmla="*/ 0 h 480974"/>
                  <a:gd name="connsiteX2-301" fmla="*/ 1309718 w 1309718"/>
                  <a:gd name="connsiteY2-302" fmla="*/ 202387 h 480974"/>
                  <a:gd name="connsiteX3-303" fmla="*/ 1107331 w 1309718"/>
                  <a:gd name="connsiteY3-304" fmla="*/ 404774 h 480974"/>
                  <a:gd name="connsiteX4-305" fmla="*/ 137051 w 1309718"/>
                  <a:gd name="connsiteY4-306" fmla="*/ 410439 h 480974"/>
                  <a:gd name="connsiteX5-307" fmla="*/ 14319 w 1309718"/>
                  <a:gd name="connsiteY5-308" fmla="*/ 480974 h 480974"/>
                  <a:gd name="connsiteX6-309" fmla="*/ 14319 w 1309718"/>
                  <a:gd name="connsiteY6-310" fmla="*/ 99974 h 480974"/>
                  <a:gd name="connsiteX7-311" fmla="*/ 140419 w 1309718"/>
                  <a:gd name="connsiteY7-312" fmla="*/ 2549 h 480974"/>
                  <a:gd name="connsiteX0-313" fmla="*/ 140419 w 1309718"/>
                  <a:gd name="connsiteY0-314" fmla="*/ 2549 h 480974"/>
                  <a:gd name="connsiteX1-315" fmla="*/ 1107331 w 1309718"/>
                  <a:gd name="connsiteY1-316" fmla="*/ 0 h 480974"/>
                  <a:gd name="connsiteX2-317" fmla="*/ 1309718 w 1309718"/>
                  <a:gd name="connsiteY2-318" fmla="*/ 202387 h 480974"/>
                  <a:gd name="connsiteX3-319" fmla="*/ 1107331 w 1309718"/>
                  <a:gd name="connsiteY3-320" fmla="*/ 404774 h 480974"/>
                  <a:gd name="connsiteX4-321" fmla="*/ 137051 w 1309718"/>
                  <a:gd name="connsiteY4-322" fmla="*/ 410439 h 480974"/>
                  <a:gd name="connsiteX5-323" fmla="*/ 14319 w 1309718"/>
                  <a:gd name="connsiteY5-324" fmla="*/ 480974 h 480974"/>
                  <a:gd name="connsiteX6-325" fmla="*/ 14319 w 1309718"/>
                  <a:gd name="connsiteY6-326" fmla="*/ 99974 h 480974"/>
                  <a:gd name="connsiteX7-327" fmla="*/ 140419 w 1309718"/>
                  <a:gd name="connsiteY7-328" fmla="*/ 2549 h 480974"/>
                  <a:gd name="connsiteX0-329" fmla="*/ 140419 w 1309718"/>
                  <a:gd name="connsiteY0-330" fmla="*/ 2549 h 480974"/>
                  <a:gd name="connsiteX1-331" fmla="*/ 1107331 w 1309718"/>
                  <a:gd name="connsiteY1-332" fmla="*/ 0 h 480974"/>
                  <a:gd name="connsiteX2-333" fmla="*/ 1309718 w 1309718"/>
                  <a:gd name="connsiteY2-334" fmla="*/ 202387 h 480974"/>
                  <a:gd name="connsiteX3-335" fmla="*/ 1107331 w 1309718"/>
                  <a:gd name="connsiteY3-336" fmla="*/ 404774 h 480974"/>
                  <a:gd name="connsiteX4-337" fmla="*/ 137051 w 1309718"/>
                  <a:gd name="connsiteY4-338" fmla="*/ 410439 h 480974"/>
                  <a:gd name="connsiteX5-339" fmla="*/ 14319 w 1309718"/>
                  <a:gd name="connsiteY5-340" fmla="*/ 480974 h 480974"/>
                  <a:gd name="connsiteX6-341" fmla="*/ 14319 w 1309718"/>
                  <a:gd name="connsiteY6-342" fmla="*/ 99974 h 480974"/>
                  <a:gd name="connsiteX7-343" fmla="*/ 140419 w 1309718"/>
                  <a:gd name="connsiteY7-344" fmla="*/ 2549 h 480974"/>
                  <a:gd name="connsiteX0-345" fmla="*/ 140419 w 1309718"/>
                  <a:gd name="connsiteY0-346" fmla="*/ 2549 h 480974"/>
                  <a:gd name="connsiteX1-347" fmla="*/ 1107331 w 1309718"/>
                  <a:gd name="connsiteY1-348" fmla="*/ 0 h 480974"/>
                  <a:gd name="connsiteX2-349" fmla="*/ 1309718 w 1309718"/>
                  <a:gd name="connsiteY2-350" fmla="*/ 202387 h 480974"/>
                  <a:gd name="connsiteX3-351" fmla="*/ 1107331 w 1309718"/>
                  <a:gd name="connsiteY3-352" fmla="*/ 404774 h 480974"/>
                  <a:gd name="connsiteX4-353" fmla="*/ 137051 w 1309718"/>
                  <a:gd name="connsiteY4-354" fmla="*/ 410439 h 480974"/>
                  <a:gd name="connsiteX5-355" fmla="*/ 14319 w 1309718"/>
                  <a:gd name="connsiteY5-356" fmla="*/ 480974 h 480974"/>
                  <a:gd name="connsiteX6-357" fmla="*/ 14319 w 1309718"/>
                  <a:gd name="connsiteY6-358" fmla="*/ 99974 h 480974"/>
                  <a:gd name="connsiteX7-359" fmla="*/ 140419 w 1309718"/>
                  <a:gd name="connsiteY7-360" fmla="*/ 2549 h 480974"/>
                  <a:gd name="connsiteX0-361" fmla="*/ 140419 w 1309718"/>
                  <a:gd name="connsiteY0-362" fmla="*/ 2549 h 480974"/>
                  <a:gd name="connsiteX1-363" fmla="*/ 1107331 w 1309718"/>
                  <a:gd name="connsiteY1-364" fmla="*/ 0 h 480974"/>
                  <a:gd name="connsiteX2-365" fmla="*/ 1309718 w 1309718"/>
                  <a:gd name="connsiteY2-366" fmla="*/ 202387 h 480974"/>
                  <a:gd name="connsiteX3-367" fmla="*/ 1107331 w 1309718"/>
                  <a:gd name="connsiteY3-368" fmla="*/ 404774 h 480974"/>
                  <a:gd name="connsiteX4-369" fmla="*/ 137051 w 1309718"/>
                  <a:gd name="connsiteY4-370" fmla="*/ 410439 h 480974"/>
                  <a:gd name="connsiteX5-371" fmla="*/ 14319 w 1309718"/>
                  <a:gd name="connsiteY5-372" fmla="*/ 480974 h 480974"/>
                  <a:gd name="connsiteX6-373" fmla="*/ 14319 w 1309718"/>
                  <a:gd name="connsiteY6-374" fmla="*/ 99974 h 480974"/>
                  <a:gd name="connsiteX7-375" fmla="*/ 140419 w 1309718"/>
                  <a:gd name="connsiteY7-376" fmla="*/ 2549 h 480974"/>
                  <a:gd name="connsiteX0-377" fmla="*/ 94046 w 1309718"/>
                  <a:gd name="connsiteY0-378" fmla="*/ 2367 h 483679"/>
                  <a:gd name="connsiteX1-379" fmla="*/ 1107331 w 1309718"/>
                  <a:gd name="connsiteY1-380" fmla="*/ 2705 h 483679"/>
                  <a:gd name="connsiteX2-381" fmla="*/ 1309718 w 1309718"/>
                  <a:gd name="connsiteY2-382" fmla="*/ 205092 h 483679"/>
                  <a:gd name="connsiteX3-383" fmla="*/ 1107331 w 1309718"/>
                  <a:gd name="connsiteY3-384" fmla="*/ 407479 h 483679"/>
                  <a:gd name="connsiteX4-385" fmla="*/ 137051 w 1309718"/>
                  <a:gd name="connsiteY4-386" fmla="*/ 413144 h 483679"/>
                  <a:gd name="connsiteX5-387" fmla="*/ 14319 w 1309718"/>
                  <a:gd name="connsiteY5-388" fmla="*/ 483679 h 483679"/>
                  <a:gd name="connsiteX6-389" fmla="*/ 14319 w 1309718"/>
                  <a:gd name="connsiteY6-390" fmla="*/ 102679 h 483679"/>
                  <a:gd name="connsiteX7-391" fmla="*/ 94046 w 1309718"/>
                  <a:gd name="connsiteY7-392" fmla="*/ 2367 h 483679"/>
                  <a:gd name="connsiteX0-393" fmla="*/ 94046 w 1309718"/>
                  <a:gd name="connsiteY0-394" fmla="*/ 0 h 481312"/>
                  <a:gd name="connsiteX1-395" fmla="*/ 1107331 w 1309718"/>
                  <a:gd name="connsiteY1-396" fmla="*/ 338 h 481312"/>
                  <a:gd name="connsiteX2-397" fmla="*/ 1309718 w 1309718"/>
                  <a:gd name="connsiteY2-398" fmla="*/ 202725 h 481312"/>
                  <a:gd name="connsiteX3-399" fmla="*/ 1107331 w 1309718"/>
                  <a:gd name="connsiteY3-400" fmla="*/ 405112 h 481312"/>
                  <a:gd name="connsiteX4-401" fmla="*/ 137051 w 1309718"/>
                  <a:gd name="connsiteY4-402" fmla="*/ 410777 h 481312"/>
                  <a:gd name="connsiteX5-403" fmla="*/ 14319 w 1309718"/>
                  <a:gd name="connsiteY5-404" fmla="*/ 481312 h 481312"/>
                  <a:gd name="connsiteX6-405" fmla="*/ 14319 w 1309718"/>
                  <a:gd name="connsiteY6-406" fmla="*/ 100312 h 481312"/>
                  <a:gd name="connsiteX7-407" fmla="*/ 94046 w 1309718"/>
                  <a:gd name="connsiteY7-408" fmla="*/ 0 h 481312"/>
                  <a:gd name="connsiteX0-409" fmla="*/ 94046 w 1309718"/>
                  <a:gd name="connsiteY0-410" fmla="*/ 11030 h 492342"/>
                  <a:gd name="connsiteX1-411" fmla="*/ 1107331 w 1309718"/>
                  <a:gd name="connsiteY1-412" fmla="*/ 11368 h 492342"/>
                  <a:gd name="connsiteX2-413" fmla="*/ 1309718 w 1309718"/>
                  <a:gd name="connsiteY2-414" fmla="*/ 213755 h 492342"/>
                  <a:gd name="connsiteX3-415" fmla="*/ 1107331 w 1309718"/>
                  <a:gd name="connsiteY3-416" fmla="*/ 416142 h 492342"/>
                  <a:gd name="connsiteX4-417" fmla="*/ 137051 w 1309718"/>
                  <a:gd name="connsiteY4-418" fmla="*/ 421807 h 492342"/>
                  <a:gd name="connsiteX5-419" fmla="*/ 14319 w 1309718"/>
                  <a:gd name="connsiteY5-420" fmla="*/ 492342 h 492342"/>
                  <a:gd name="connsiteX6-421" fmla="*/ 14319 w 1309718"/>
                  <a:gd name="connsiteY6-422" fmla="*/ 111342 h 492342"/>
                  <a:gd name="connsiteX7-423" fmla="*/ 94046 w 1309718"/>
                  <a:gd name="connsiteY7-424" fmla="*/ 11030 h 492342"/>
                  <a:gd name="connsiteX0-425" fmla="*/ 94046 w 1309718"/>
                  <a:gd name="connsiteY0-426" fmla="*/ 0 h 481312"/>
                  <a:gd name="connsiteX1-427" fmla="*/ 1107331 w 1309718"/>
                  <a:gd name="connsiteY1-428" fmla="*/ 338 h 481312"/>
                  <a:gd name="connsiteX2-429" fmla="*/ 1309718 w 1309718"/>
                  <a:gd name="connsiteY2-430" fmla="*/ 202725 h 481312"/>
                  <a:gd name="connsiteX3-431" fmla="*/ 1107331 w 1309718"/>
                  <a:gd name="connsiteY3-432" fmla="*/ 405112 h 481312"/>
                  <a:gd name="connsiteX4-433" fmla="*/ 137051 w 1309718"/>
                  <a:gd name="connsiteY4-434" fmla="*/ 410777 h 481312"/>
                  <a:gd name="connsiteX5-435" fmla="*/ 14319 w 1309718"/>
                  <a:gd name="connsiteY5-436" fmla="*/ 481312 h 481312"/>
                  <a:gd name="connsiteX6-437" fmla="*/ 14319 w 1309718"/>
                  <a:gd name="connsiteY6-438" fmla="*/ 100312 h 481312"/>
                  <a:gd name="connsiteX7-439" fmla="*/ 94046 w 1309718"/>
                  <a:gd name="connsiteY7-440" fmla="*/ 0 h 481312"/>
                  <a:gd name="connsiteX0-441" fmla="*/ 94046 w 1309718"/>
                  <a:gd name="connsiteY0-442" fmla="*/ 0 h 481312"/>
                  <a:gd name="connsiteX1-443" fmla="*/ 1107331 w 1309718"/>
                  <a:gd name="connsiteY1-444" fmla="*/ 338 h 481312"/>
                  <a:gd name="connsiteX2-445" fmla="*/ 1309718 w 1309718"/>
                  <a:gd name="connsiteY2-446" fmla="*/ 202725 h 481312"/>
                  <a:gd name="connsiteX3-447" fmla="*/ 1107331 w 1309718"/>
                  <a:gd name="connsiteY3-448" fmla="*/ 405112 h 481312"/>
                  <a:gd name="connsiteX4-449" fmla="*/ 137051 w 1309718"/>
                  <a:gd name="connsiteY4-450" fmla="*/ 410777 h 481312"/>
                  <a:gd name="connsiteX5-451" fmla="*/ 14319 w 1309718"/>
                  <a:gd name="connsiteY5-452" fmla="*/ 481312 h 481312"/>
                  <a:gd name="connsiteX6-453" fmla="*/ 14319 w 1309718"/>
                  <a:gd name="connsiteY6-454" fmla="*/ 100312 h 481312"/>
                  <a:gd name="connsiteX7-455" fmla="*/ 94046 w 1309718"/>
                  <a:gd name="connsiteY7-456" fmla="*/ 0 h 481312"/>
                  <a:gd name="connsiteX0-457" fmla="*/ 81513 w 1297185"/>
                  <a:gd name="connsiteY0-458" fmla="*/ 0 h 481312"/>
                  <a:gd name="connsiteX1-459" fmla="*/ 1094798 w 1297185"/>
                  <a:gd name="connsiteY1-460" fmla="*/ 338 h 481312"/>
                  <a:gd name="connsiteX2-461" fmla="*/ 1297185 w 1297185"/>
                  <a:gd name="connsiteY2-462" fmla="*/ 202725 h 481312"/>
                  <a:gd name="connsiteX3-463" fmla="*/ 1094798 w 1297185"/>
                  <a:gd name="connsiteY3-464" fmla="*/ 405112 h 481312"/>
                  <a:gd name="connsiteX4-465" fmla="*/ 124518 w 1297185"/>
                  <a:gd name="connsiteY4-466" fmla="*/ 410777 h 481312"/>
                  <a:gd name="connsiteX5-467" fmla="*/ 1786 w 1297185"/>
                  <a:gd name="connsiteY5-468" fmla="*/ 481312 h 481312"/>
                  <a:gd name="connsiteX6-469" fmla="*/ 1786 w 1297185"/>
                  <a:gd name="connsiteY6-470" fmla="*/ 100312 h 481312"/>
                  <a:gd name="connsiteX7-471" fmla="*/ 81513 w 1297185"/>
                  <a:gd name="connsiteY7-472" fmla="*/ 0 h 481312"/>
                  <a:gd name="connsiteX0-473" fmla="*/ 79727 w 1295399"/>
                  <a:gd name="connsiteY0-474" fmla="*/ 0 h 481312"/>
                  <a:gd name="connsiteX1-475" fmla="*/ 1093012 w 1295399"/>
                  <a:gd name="connsiteY1-476" fmla="*/ 338 h 481312"/>
                  <a:gd name="connsiteX2-477" fmla="*/ 1295399 w 1295399"/>
                  <a:gd name="connsiteY2-478" fmla="*/ 202725 h 481312"/>
                  <a:gd name="connsiteX3-479" fmla="*/ 1093012 w 1295399"/>
                  <a:gd name="connsiteY3-480" fmla="*/ 405112 h 481312"/>
                  <a:gd name="connsiteX4-481" fmla="*/ 122732 w 1295399"/>
                  <a:gd name="connsiteY4-482" fmla="*/ 410777 h 481312"/>
                  <a:gd name="connsiteX5-483" fmla="*/ 0 w 1295399"/>
                  <a:gd name="connsiteY5-484" fmla="*/ 481312 h 481312"/>
                  <a:gd name="connsiteX6-485" fmla="*/ 0 w 1295399"/>
                  <a:gd name="connsiteY6-486" fmla="*/ 100312 h 481312"/>
                  <a:gd name="connsiteX7-487" fmla="*/ 79727 w 1295399"/>
                  <a:gd name="connsiteY7-488" fmla="*/ 0 h 481312"/>
                  <a:gd name="connsiteX0-489" fmla="*/ 79727 w 1302292"/>
                  <a:gd name="connsiteY0-490" fmla="*/ 0 h 481312"/>
                  <a:gd name="connsiteX1-491" fmla="*/ 1134372 w 1302292"/>
                  <a:gd name="connsiteY1-492" fmla="*/ 1301 h 481312"/>
                  <a:gd name="connsiteX2-493" fmla="*/ 1295399 w 1302292"/>
                  <a:gd name="connsiteY2-494" fmla="*/ 202725 h 481312"/>
                  <a:gd name="connsiteX3-495" fmla="*/ 1093012 w 1302292"/>
                  <a:gd name="connsiteY3-496" fmla="*/ 405112 h 481312"/>
                  <a:gd name="connsiteX4-497" fmla="*/ 122732 w 1302292"/>
                  <a:gd name="connsiteY4-498" fmla="*/ 410777 h 481312"/>
                  <a:gd name="connsiteX5-499" fmla="*/ 0 w 1302292"/>
                  <a:gd name="connsiteY5-500" fmla="*/ 481312 h 481312"/>
                  <a:gd name="connsiteX6-501" fmla="*/ 0 w 1302292"/>
                  <a:gd name="connsiteY6-502" fmla="*/ 100312 h 481312"/>
                  <a:gd name="connsiteX7-503" fmla="*/ 79727 w 1302292"/>
                  <a:gd name="connsiteY7-504" fmla="*/ 0 h 481312"/>
                  <a:gd name="connsiteX0-505" fmla="*/ 79727 w 1295608"/>
                  <a:gd name="connsiteY0-506" fmla="*/ 0 h 481312"/>
                  <a:gd name="connsiteX1-507" fmla="*/ 1134372 w 1295608"/>
                  <a:gd name="connsiteY1-508" fmla="*/ 1301 h 481312"/>
                  <a:gd name="connsiteX2-509" fmla="*/ 1295399 w 1295608"/>
                  <a:gd name="connsiteY2-510" fmla="*/ 202725 h 481312"/>
                  <a:gd name="connsiteX3-511" fmla="*/ 1133118 w 1295608"/>
                  <a:gd name="connsiteY3-512" fmla="*/ 405112 h 481312"/>
                  <a:gd name="connsiteX4-513" fmla="*/ 122732 w 1295608"/>
                  <a:gd name="connsiteY4-514" fmla="*/ 410777 h 481312"/>
                  <a:gd name="connsiteX5-515" fmla="*/ 0 w 1295608"/>
                  <a:gd name="connsiteY5-516" fmla="*/ 481312 h 481312"/>
                  <a:gd name="connsiteX6-517" fmla="*/ 0 w 1295608"/>
                  <a:gd name="connsiteY6-518" fmla="*/ 100312 h 481312"/>
                  <a:gd name="connsiteX7-519" fmla="*/ 79727 w 1295608"/>
                  <a:gd name="connsiteY7-520" fmla="*/ 0 h 481312"/>
                  <a:gd name="connsiteX0-521" fmla="*/ 79727 w 1295399"/>
                  <a:gd name="connsiteY0-522" fmla="*/ 0 h 481312"/>
                  <a:gd name="connsiteX1-523" fmla="*/ 1134372 w 1295399"/>
                  <a:gd name="connsiteY1-524" fmla="*/ 1301 h 481312"/>
                  <a:gd name="connsiteX2-525" fmla="*/ 1295399 w 1295399"/>
                  <a:gd name="connsiteY2-526" fmla="*/ 202725 h 481312"/>
                  <a:gd name="connsiteX3-527" fmla="*/ 1133118 w 1295399"/>
                  <a:gd name="connsiteY3-528" fmla="*/ 405112 h 481312"/>
                  <a:gd name="connsiteX4-529" fmla="*/ 122732 w 1295399"/>
                  <a:gd name="connsiteY4-530" fmla="*/ 410777 h 481312"/>
                  <a:gd name="connsiteX5-531" fmla="*/ 0 w 1295399"/>
                  <a:gd name="connsiteY5-532" fmla="*/ 481312 h 481312"/>
                  <a:gd name="connsiteX6-533" fmla="*/ 0 w 1295399"/>
                  <a:gd name="connsiteY6-534" fmla="*/ 100312 h 481312"/>
                  <a:gd name="connsiteX7-535" fmla="*/ 79727 w 1295399"/>
                  <a:gd name="connsiteY7-536" fmla="*/ 0 h 481312"/>
                  <a:gd name="connsiteX0-537" fmla="*/ 79727 w 1295399"/>
                  <a:gd name="connsiteY0-538" fmla="*/ 0 h 481312"/>
                  <a:gd name="connsiteX1-539" fmla="*/ 1134372 w 1295399"/>
                  <a:gd name="connsiteY1-540" fmla="*/ 1301 h 481312"/>
                  <a:gd name="connsiteX2-541" fmla="*/ 1295399 w 1295399"/>
                  <a:gd name="connsiteY2-542" fmla="*/ 202725 h 481312"/>
                  <a:gd name="connsiteX3-543" fmla="*/ 1133118 w 1295399"/>
                  <a:gd name="connsiteY3-544" fmla="*/ 405112 h 481312"/>
                  <a:gd name="connsiteX4-545" fmla="*/ 122732 w 1295399"/>
                  <a:gd name="connsiteY4-546" fmla="*/ 410777 h 481312"/>
                  <a:gd name="connsiteX5-547" fmla="*/ 0 w 1295399"/>
                  <a:gd name="connsiteY5-548" fmla="*/ 481312 h 481312"/>
                  <a:gd name="connsiteX6-549" fmla="*/ 0 w 1295399"/>
                  <a:gd name="connsiteY6-550" fmla="*/ 100312 h 481312"/>
                  <a:gd name="connsiteX7-551" fmla="*/ 79727 w 1295399"/>
                  <a:gd name="connsiteY7-552" fmla="*/ 0 h 481312"/>
                  <a:gd name="connsiteX0-553" fmla="*/ 79727 w 1295399"/>
                  <a:gd name="connsiteY0-554" fmla="*/ 0 h 481312"/>
                  <a:gd name="connsiteX1-555" fmla="*/ 1134372 w 1295399"/>
                  <a:gd name="connsiteY1-556" fmla="*/ 1301 h 481312"/>
                  <a:gd name="connsiteX2-557" fmla="*/ 1295399 w 1295399"/>
                  <a:gd name="connsiteY2-558" fmla="*/ 202725 h 481312"/>
                  <a:gd name="connsiteX3-559" fmla="*/ 1165078 w 1295399"/>
                  <a:gd name="connsiteY3-560" fmla="*/ 406074 h 481312"/>
                  <a:gd name="connsiteX4-561" fmla="*/ 122732 w 1295399"/>
                  <a:gd name="connsiteY4-562" fmla="*/ 410777 h 481312"/>
                  <a:gd name="connsiteX5-563" fmla="*/ 0 w 1295399"/>
                  <a:gd name="connsiteY5-564" fmla="*/ 481312 h 481312"/>
                  <a:gd name="connsiteX6-565" fmla="*/ 0 w 1295399"/>
                  <a:gd name="connsiteY6-566" fmla="*/ 100312 h 481312"/>
                  <a:gd name="connsiteX7-567" fmla="*/ 79727 w 1295399"/>
                  <a:gd name="connsiteY7-568" fmla="*/ 0 h 481312"/>
                  <a:gd name="connsiteX0-569" fmla="*/ 79727 w 1295399"/>
                  <a:gd name="connsiteY0-570" fmla="*/ 0 h 481312"/>
                  <a:gd name="connsiteX1-571" fmla="*/ 1156305 w 1295399"/>
                  <a:gd name="connsiteY1-572" fmla="*/ 6114 h 481312"/>
                  <a:gd name="connsiteX2-573" fmla="*/ 1295399 w 1295399"/>
                  <a:gd name="connsiteY2-574" fmla="*/ 202725 h 481312"/>
                  <a:gd name="connsiteX3-575" fmla="*/ 1165078 w 1295399"/>
                  <a:gd name="connsiteY3-576" fmla="*/ 406074 h 481312"/>
                  <a:gd name="connsiteX4-577" fmla="*/ 122732 w 1295399"/>
                  <a:gd name="connsiteY4-578" fmla="*/ 410777 h 481312"/>
                  <a:gd name="connsiteX5-579" fmla="*/ 0 w 1295399"/>
                  <a:gd name="connsiteY5-580" fmla="*/ 481312 h 481312"/>
                  <a:gd name="connsiteX6-581" fmla="*/ 0 w 1295399"/>
                  <a:gd name="connsiteY6-582" fmla="*/ 100312 h 481312"/>
                  <a:gd name="connsiteX7-583" fmla="*/ 79727 w 1295399"/>
                  <a:gd name="connsiteY7-584" fmla="*/ 0 h 4813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55" y="connsiteY7-56"/>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rgbClr val="7AAC54">
                      <a:lumMod val="75000"/>
                    </a:srgbClr>
                  </a:gs>
                  <a:gs pos="69000">
                    <a:srgbClr val="7AAC54"/>
                  </a:gs>
                  <a:gs pos="100000">
                    <a:srgbClr val="7AAC54">
                      <a:lumMod val="60000"/>
                      <a:lumOff val="40000"/>
                    </a:srgbClr>
                  </a:gs>
                </a:gsLst>
                <a:lin ang="0" scaled="1"/>
                <a:tileRect/>
              </a:gradFill>
              <a:ln>
                <a:noFill/>
              </a:ln>
              <a:effectLst/>
              <a:scene3d>
                <a:camera prst="orthographicFront">
                  <a:rot lat="0" lon="0" rev="0"/>
                </a:camera>
                <a:lightRig rig="threePt" dir="t"/>
              </a:scene3d>
              <a:sp3d prstMaterial="plastic">
                <a:bevelT w="57150" h="57150"/>
              </a:sp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2" name="Pie 9">
                <a:extLst>
                  <a:ext uri="{FF2B5EF4-FFF2-40B4-BE49-F238E27FC236}">
                    <a16:creationId xmlns:a16="http://schemas.microsoft.com/office/drawing/2014/main" xmlns="" id="{D1A0DD3A-8D24-468D-B59F-E1D509AD7182}"/>
                  </a:ext>
                </a:extLst>
              </p:cNvPr>
              <p:cNvSpPr/>
              <p:nvPr/>
            </p:nvSpPr>
            <p:spPr bwMode="gray">
              <a:xfrm>
                <a:off x="4763053" y="3083859"/>
                <a:ext cx="304685" cy="179294"/>
              </a:xfrm>
              <a:prstGeom prst="pie">
                <a:avLst>
                  <a:gd name="adj1" fmla="val 5429925"/>
                  <a:gd name="adj2" fmla="val 16200000"/>
                </a:avLst>
              </a:prstGeom>
              <a:solidFill>
                <a:srgbClr val="7AAC54">
                  <a:lumMod val="50000"/>
                </a:srgb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D2015"/>
                  </a:solidFill>
                  <a:effectLst/>
                  <a:uLnTx/>
                  <a:uFillTx/>
                  <a:latin typeface="Calibri"/>
                  <a:ea typeface="+mn-ea"/>
                  <a:cs typeface="+mn-cs"/>
                </a:endParaRPr>
              </a:p>
            </p:txBody>
          </p:sp>
        </p:grpSp>
        <p:sp>
          <p:nvSpPr>
            <p:cNvPr id="30" name="TextBox 29">
              <a:extLst>
                <a:ext uri="{FF2B5EF4-FFF2-40B4-BE49-F238E27FC236}">
                  <a16:creationId xmlns:a16="http://schemas.microsoft.com/office/drawing/2014/main" xmlns="" id="{A89426C0-CEC6-489F-A5C1-23910B44EF95}"/>
                </a:ext>
              </a:extLst>
            </p:cNvPr>
            <p:cNvSpPr txBox="1"/>
            <p:nvPr/>
          </p:nvSpPr>
          <p:spPr>
            <a:xfrm>
              <a:off x="2737843" y="2639354"/>
              <a:ext cx="6093618" cy="523220"/>
            </a:xfrm>
            <a:prstGeom prst="rect">
              <a:avLst/>
            </a:prstGeom>
            <a:noFill/>
          </p:spPr>
          <p:txBody>
            <a:bodyPr wrap="square">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(3) </a:t>
              </a:r>
              <a:r>
                <a:rPr lang="en-US" sz="2800" b="1" dirty="0" err="1">
                  <a:solidFill>
                    <a:schemeClr val="bg1"/>
                  </a:solidFill>
                  <a:effectLst/>
                  <a:latin typeface="Times New Roman" panose="02020603050405020304" pitchFamily="18" charset="0"/>
                  <a:ea typeface="Times New Roman" panose="02020603050405020304" pitchFamily="18" charset="0"/>
                </a:rPr>
                <a:t>Khoang</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vùng</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trọng</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tâm</a:t>
              </a:r>
              <a:r>
                <a:rPr lang="en-US" sz="2800" b="1" dirty="0">
                  <a:solidFill>
                    <a:schemeClr val="bg1"/>
                  </a:solidFill>
                  <a:effectLst/>
                  <a:latin typeface="Times New Roman" panose="02020603050405020304" pitchFamily="18" charset="0"/>
                  <a:ea typeface="Times New Roman" panose="02020603050405020304" pitchFamily="18" charset="0"/>
                </a:rPr>
                <a:t>”:</a:t>
              </a:r>
              <a:endParaRPr lang="en-US" sz="2800" b="1" dirty="0">
                <a:solidFill>
                  <a:schemeClr val="bg1"/>
                </a:solidFill>
              </a:endParaRPr>
            </a:p>
          </p:txBody>
        </p:sp>
      </p:grpSp>
    </p:spTree>
    <p:extLst>
      <p:ext uri="{BB962C8B-B14F-4D97-AF65-F5344CB8AC3E}">
        <p14:creationId xmlns:p14="http://schemas.microsoft.com/office/powerpoint/2010/main" val="257772710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4CE4F38-90A9-45F8-8CDF-DACD086F348F}"/>
              </a:ext>
            </a:extLst>
          </p:cNvPr>
          <p:cNvSpPr/>
          <p:nvPr/>
        </p:nvSpPr>
        <p:spPr>
          <a:xfrm>
            <a:off x="1234925" y="1130300"/>
            <a:ext cx="4637238" cy="898525"/>
          </a:xfrm>
          <a:prstGeom prst="roundRect">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bậc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3</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Hình chữ nhật: Góc Tròn 5">
            <a:extLst>
              <a:ext uri="{FF2B5EF4-FFF2-40B4-BE49-F238E27FC236}">
                <a16:creationId xmlns:a16="http://schemas.microsoft.com/office/drawing/2014/main" xmlns="" id="{619EABFF-AF59-4B08-BB5A-7984FDDD7EBB}"/>
              </a:ext>
            </a:extLst>
          </p:cNvPr>
          <p:cNvSpPr/>
          <p:nvPr/>
        </p:nvSpPr>
        <p:spPr>
          <a:xfrm>
            <a:off x="405775" y="212173"/>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2</a:t>
            </a:r>
          </a:p>
        </p:txBody>
      </p:sp>
      <p:sp>
        <p:nvSpPr>
          <p:cNvPr id="4" name="TextBox 3">
            <a:extLst>
              <a:ext uri="{FF2B5EF4-FFF2-40B4-BE49-F238E27FC236}">
                <a16:creationId xmlns:a16="http://schemas.microsoft.com/office/drawing/2014/main" xmlns="" id="{55ABC482-306C-4D9F-B904-45ABC292A45A}"/>
              </a:ext>
            </a:extLst>
          </p:cNvPr>
          <p:cNvSpPr txBox="1"/>
          <p:nvPr/>
        </p:nvSpPr>
        <p:spPr>
          <a:xfrm>
            <a:off x="1360885" y="313761"/>
            <a:ext cx="60936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66F2DB74-E1DE-434A-9083-CC7862B5FCDA}"/>
              </a:ext>
            </a:extLst>
          </p:cNvPr>
          <p:cNvGrpSpPr/>
          <p:nvPr/>
        </p:nvGrpSpPr>
        <p:grpSpPr>
          <a:xfrm>
            <a:off x="2694214" y="2260588"/>
            <a:ext cx="6778172" cy="3167755"/>
            <a:chOff x="2694214" y="2260588"/>
            <a:chExt cx="6778172" cy="3167755"/>
          </a:xfrm>
        </p:grpSpPr>
        <p:grpSp>
          <p:nvGrpSpPr>
            <p:cNvPr id="6" name="Group 5">
              <a:extLst>
                <a:ext uri="{FF2B5EF4-FFF2-40B4-BE49-F238E27FC236}">
                  <a16:creationId xmlns:a16="http://schemas.microsoft.com/office/drawing/2014/main" xmlns="" id="{21C0AE3C-BCD2-45D1-B739-F8CBA866BCDC}"/>
                </a:ext>
              </a:extLst>
            </p:cNvPr>
            <p:cNvGrpSpPr/>
            <p:nvPr/>
          </p:nvGrpSpPr>
          <p:grpSpPr bwMode="auto">
            <a:xfrm>
              <a:off x="2694214" y="2260588"/>
              <a:ext cx="6778172" cy="3167755"/>
              <a:chOff x="457200" y="1239996"/>
              <a:chExt cx="2177144" cy="2804886"/>
            </a:xfrm>
          </p:grpSpPr>
          <p:sp>
            <p:nvSpPr>
              <p:cNvPr id="8" name="Rectangle 7">
                <a:extLst>
                  <a:ext uri="{FF2B5EF4-FFF2-40B4-BE49-F238E27FC236}">
                    <a16:creationId xmlns:a16="http://schemas.microsoft.com/office/drawing/2014/main" xmlns="" id="{95738817-34B7-4FBB-B45B-547FACE587B8}"/>
                  </a:ext>
                </a:extLst>
              </p:cNvPr>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xmlns="" id="{9F921EC4-4D22-4DDF-A22F-113A30CE2BD5}"/>
                  </a:ext>
                </a:extLst>
              </p:cNvPr>
              <p:cNvSpPr/>
              <p:nvPr/>
            </p:nvSpPr>
            <p:spPr>
              <a:xfrm>
                <a:off x="536316" y="1341008"/>
                <a:ext cx="2018913" cy="2601059"/>
              </a:xfrm>
              <a:prstGeom prst="rect">
                <a:avLst/>
              </a:prstGeom>
              <a:noFill/>
              <a:ln w="19050" cap="flat" cmpd="sng" algn="ctr">
                <a:solidFill>
                  <a:srgbClr val="7AAC54">
                    <a:lumMod val="60000"/>
                    <a:lumOff val="40000"/>
                  </a:srgbClr>
                </a:solidFill>
                <a:prstDash val="dash"/>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xmlns="" id="{3EC31732-5B8F-4196-BD4D-CF3B3FC13BA5}"/>
                </a:ext>
              </a:extLst>
            </p:cNvPr>
            <p:cNvSpPr txBox="1"/>
            <p:nvPr/>
          </p:nvSpPr>
          <p:spPr>
            <a:xfrm>
              <a:off x="3048000" y="2655123"/>
              <a:ext cx="6096000" cy="2219838"/>
            </a:xfrm>
            <a:prstGeom prst="rect">
              <a:avLst/>
            </a:prstGeom>
            <a:noFill/>
          </p:spPr>
          <p:txBody>
            <a:bodyPr wrap="square">
              <a:spAutoFit/>
            </a:bodyPr>
            <a:lstStyle/>
            <a:p>
              <a:pPr>
                <a:lnSpc>
                  <a:spcPct val="150000"/>
                </a:lnSpc>
                <a:spcAft>
                  <a:spcPts val="10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Mẹo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590120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
            <a:extLst>
              <a:ext uri="{FF2B5EF4-FFF2-40B4-BE49-F238E27FC236}">
                <a16:creationId xmlns:a16="http://schemas.microsoft.com/office/drawing/2014/main" xmlns="" id="{4B4377BA-C16B-4E68-844E-60C1532B0826}"/>
              </a:ext>
            </a:extLst>
          </p:cNvPr>
          <p:cNvSpPr/>
          <p:nvPr/>
        </p:nvSpPr>
        <p:spPr>
          <a:xfrm>
            <a:off x="405775" y="212173"/>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2</a:t>
            </a:r>
          </a:p>
        </p:txBody>
      </p:sp>
      <p:sp>
        <p:nvSpPr>
          <p:cNvPr id="5" name="TextBox 4">
            <a:extLst>
              <a:ext uri="{FF2B5EF4-FFF2-40B4-BE49-F238E27FC236}">
                <a16:creationId xmlns:a16="http://schemas.microsoft.com/office/drawing/2014/main" xmlns="" id="{A4F8065E-1227-45A2-96FC-FAF6A4BFE9A3}"/>
              </a:ext>
            </a:extLst>
          </p:cNvPr>
          <p:cNvSpPr txBox="1"/>
          <p:nvPr/>
        </p:nvSpPr>
        <p:spPr>
          <a:xfrm>
            <a:off x="1360885" y="313761"/>
            <a:ext cx="60936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E902084C-7DB3-45ED-B5FD-CAA1BE4022F9}"/>
              </a:ext>
            </a:extLst>
          </p:cNvPr>
          <p:cNvSpPr/>
          <p:nvPr/>
        </p:nvSpPr>
        <p:spPr>
          <a:xfrm>
            <a:off x="1234925" y="1042017"/>
            <a:ext cx="4637238" cy="898525"/>
          </a:xfrm>
          <a:prstGeom prst="roundRect">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bậc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1</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xmlns="" id="{DDDF5D4E-6D96-4023-BF90-4AA55975BCEF}"/>
              </a:ext>
            </a:extLst>
          </p:cNvPr>
          <p:cNvSpPr/>
          <p:nvPr/>
        </p:nvSpPr>
        <p:spPr>
          <a:xfrm>
            <a:off x="6197450" y="578662"/>
            <a:ext cx="4610058" cy="1797785"/>
          </a:xfrm>
          <a:prstGeom prst="rightArrow">
            <a:avLst>
              <a:gd name="adj1" fmla="val 67323"/>
              <a:gd name="adj2" fmla="val 40875"/>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dung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xmlns="" id="{7984EC5C-48EF-4746-8EBB-7399E7C45511}"/>
              </a:ext>
            </a:extLst>
          </p:cNvPr>
          <p:cNvGrpSpPr/>
          <p:nvPr/>
        </p:nvGrpSpPr>
        <p:grpSpPr>
          <a:xfrm>
            <a:off x="4149635" y="2452242"/>
            <a:ext cx="6281434" cy="898524"/>
            <a:chOff x="3520984" y="2457845"/>
            <a:chExt cx="6281434" cy="898524"/>
          </a:xfrm>
        </p:grpSpPr>
        <p:grpSp>
          <p:nvGrpSpPr>
            <p:cNvPr id="16" name="Group 15">
              <a:extLst>
                <a:ext uri="{FF2B5EF4-FFF2-40B4-BE49-F238E27FC236}">
                  <a16:creationId xmlns:a16="http://schemas.microsoft.com/office/drawing/2014/main" xmlns="" id="{69B481CB-5664-4092-BC99-8FF80F8F1784}"/>
                </a:ext>
              </a:extLst>
            </p:cNvPr>
            <p:cNvGrpSpPr/>
            <p:nvPr/>
          </p:nvGrpSpPr>
          <p:grpSpPr>
            <a:xfrm>
              <a:off x="3520984" y="2457845"/>
              <a:ext cx="6281434" cy="898524"/>
              <a:chOff x="5237466" y="2260589"/>
              <a:chExt cx="6281434" cy="898524"/>
            </a:xfrm>
          </p:grpSpPr>
          <p:grpSp>
            <p:nvGrpSpPr>
              <p:cNvPr id="7" name="Group 6">
                <a:extLst>
                  <a:ext uri="{FF2B5EF4-FFF2-40B4-BE49-F238E27FC236}">
                    <a16:creationId xmlns:a16="http://schemas.microsoft.com/office/drawing/2014/main" xmlns="" id="{20C83D77-0816-4088-B939-4BD8E23914B3}"/>
                  </a:ext>
                </a:extLst>
              </p:cNvPr>
              <p:cNvGrpSpPr/>
              <p:nvPr/>
            </p:nvGrpSpPr>
            <p:grpSpPr>
              <a:xfrm>
                <a:off x="5237466" y="2260589"/>
                <a:ext cx="6281434" cy="898524"/>
                <a:chOff x="5550573" y="1494866"/>
                <a:chExt cx="5637211" cy="1772330"/>
              </a:xfrm>
            </p:grpSpPr>
            <p:sp>
              <p:nvSpPr>
                <p:cNvPr id="8" name="Rectangle 2">
                  <a:extLst>
                    <a:ext uri="{FF2B5EF4-FFF2-40B4-BE49-F238E27FC236}">
                      <a16:creationId xmlns:a16="http://schemas.microsoft.com/office/drawing/2014/main" xmlns="" id="{8C1AB3C7-201D-42FE-9239-3DC33F247C41}"/>
                    </a:ext>
                  </a:extLst>
                </p:cNvPr>
                <p:cNvSpPr/>
                <p:nvPr/>
              </p:nvSpPr>
              <p:spPr>
                <a:xfrm>
                  <a:off x="6200092" y="1494870"/>
                  <a:ext cx="4987692" cy="177232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
                  <a:extLst>
                    <a:ext uri="{FF2B5EF4-FFF2-40B4-BE49-F238E27FC236}">
                      <a16:creationId xmlns:a16="http://schemas.microsoft.com/office/drawing/2014/main" xmlns="" id="{B4BAA34D-2086-42FD-9E52-6D0685624B91}"/>
                    </a:ext>
                  </a:extLst>
                </p:cNvPr>
                <p:cNvSpPr/>
                <p:nvPr/>
              </p:nvSpPr>
              <p:spPr>
                <a:xfrm rot="16200000">
                  <a:off x="5303493" y="1741946"/>
                  <a:ext cx="1772326" cy="1278166"/>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Isosceles Triangle 9">
                  <a:extLst>
                    <a:ext uri="{FF2B5EF4-FFF2-40B4-BE49-F238E27FC236}">
                      <a16:creationId xmlns:a16="http://schemas.microsoft.com/office/drawing/2014/main" xmlns="" id="{A51484E5-AF8F-45E7-ACC2-947683CA83A7}"/>
                    </a:ext>
                  </a:extLst>
                </p:cNvPr>
                <p:cNvSpPr/>
                <p:nvPr/>
              </p:nvSpPr>
              <p:spPr>
                <a:xfrm rot="5400000">
                  <a:off x="6273001" y="2233396"/>
                  <a:ext cx="523642" cy="26625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TextBox 14">
                <a:extLst>
                  <a:ext uri="{FF2B5EF4-FFF2-40B4-BE49-F238E27FC236}">
                    <a16:creationId xmlns:a16="http://schemas.microsoft.com/office/drawing/2014/main" xmlns="" id="{59F3EB3F-7F82-4BA5-87DC-3DA0821FE3AF}"/>
                  </a:ext>
                </a:extLst>
              </p:cNvPr>
              <p:cNvSpPr txBox="1"/>
              <p:nvPr/>
            </p:nvSpPr>
            <p:spPr>
              <a:xfrm>
                <a:off x="5361980" y="2440884"/>
                <a:ext cx="1468040" cy="523220"/>
              </a:xfrm>
              <a:prstGeom prst="rect">
                <a:avLst/>
              </a:prstGeom>
              <a:noFill/>
            </p:spPr>
            <p:txBody>
              <a:bodyPr wrap="square">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 (1)</a:t>
                </a:r>
                <a:endParaRPr lang="en-US" sz="2800" b="1" dirty="0">
                  <a:solidFill>
                    <a:schemeClr val="bg1"/>
                  </a:solidFill>
                </a:endParaRPr>
              </a:p>
            </p:txBody>
          </p:sp>
        </p:grpSp>
        <p:sp>
          <p:nvSpPr>
            <p:cNvPr id="13" name="TextBox 12">
              <a:extLst>
                <a:ext uri="{FF2B5EF4-FFF2-40B4-BE49-F238E27FC236}">
                  <a16:creationId xmlns:a16="http://schemas.microsoft.com/office/drawing/2014/main" xmlns="" id="{70C86402-D9E4-4CAE-8D65-53CB1218A6DA}"/>
                </a:ext>
              </a:extLst>
            </p:cNvPr>
            <p:cNvSpPr txBox="1"/>
            <p:nvPr/>
          </p:nvSpPr>
          <p:spPr>
            <a:xfrm>
              <a:off x="4930777" y="2660998"/>
              <a:ext cx="4295374" cy="523220"/>
            </a:xfrm>
            <a:prstGeom prst="rect">
              <a:avLst/>
            </a:prstGeom>
            <a:noFill/>
          </p:spPr>
          <p:txBody>
            <a:bodyPr wrap="square">
              <a:spAutoFit/>
            </a:bodyPr>
            <a:lstStyle/>
            <a:p>
              <a:r>
                <a:rPr lang="en-US" sz="2800" dirty="0" err="1">
                  <a:effectLst/>
                  <a:latin typeface="Times New Roman" panose="02020603050405020304" pitchFamily="18" charset="0"/>
                  <a:ea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endParaRPr lang="en-US" sz="2800" dirty="0"/>
            </a:p>
          </p:txBody>
        </p:sp>
      </p:grpSp>
      <p:grpSp>
        <p:nvGrpSpPr>
          <p:cNvPr id="41" name="Group 40">
            <a:extLst>
              <a:ext uri="{FF2B5EF4-FFF2-40B4-BE49-F238E27FC236}">
                <a16:creationId xmlns:a16="http://schemas.microsoft.com/office/drawing/2014/main" xmlns="" id="{6C20C2AC-D96D-43F7-8E5D-8F5FFCAF2254}"/>
              </a:ext>
            </a:extLst>
          </p:cNvPr>
          <p:cNvGrpSpPr/>
          <p:nvPr/>
        </p:nvGrpSpPr>
        <p:grpSpPr>
          <a:xfrm>
            <a:off x="4149635" y="3450723"/>
            <a:ext cx="6281434" cy="954107"/>
            <a:chOff x="5237466" y="3259070"/>
            <a:chExt cx="6281434" cy="954107"/>
          </a:xfrm>
        </p:grpSpPr>
        <p:grpSp>
          <p:nvGrpSpPr>
            <p:cNvPr id="23" name="Group 22">
              <a:extLst>
                <a:ext uri="{FF2B5EF4-FFF2-40B4-BE49-F238E27FC236}">
                  <a16:creationId xmlns:a16="http://schemas.microsoft.com/office/drawing/2014/main" xmlns="" id="{C2837AB5-3395-4DE0-BD86-1F7E8AA82427}"/>
                </a:ext>
              </a:extLst>
            </p:cNvPr>
            <p:cNvGrpSpPr/>
            <p:nvPr/>
          </p:nvGrpSpPr>
          <p:grpSpPr>
            <a:xfrm>
              <a:off x="5237466" y="3286864"/>
              <a:ext cx="6281434" cy="898524"/>
              <a:chOff x="5237466" y="2260589"/>
              <a:chExt cx="6281434" cy="898524"/>
            </a:xfrm>
          </p:grpSpPr>
          <p:grpSp>
            <p:nvGrpSpPr>
              <p:cNvPr id="24" name="Group 23">
                <a:extLst>
                  <a:ext uri="{FF2B5EF4-FFF2-40B4-BE49-F238E27FC236}">
                    <a16:creationId xmlns:a16="http://schemas.microsoft.com/office/drawing/2014/main" xmlns="" id="{B6A4A6BB-1A45-4602-8216-529ECE874005}"/>
                  </a:ext>
                </a:extLst>
              </p:cNvPr>
              <p:cNvGrpSpPr/>
              <p:nvPr/>
            </p:nvGrpSpPr>
            <p:grpSpPr>
              <a:xfrm>
                <a:off x="5237466" y="2260589"/>
                <a:ext cx="6281434" cy="898524"/>
                <a:chOff x="5550573" y="1494866"/>
                <a:chExt cx="5637211" cy="1772330"/>
              </a:xfrm>
            </p:grpSpPr>
            <p:sp>
              <p:nvSpPr>
                <p:cNvPr id="26" name="Rectangle 2">
                  <a:extLst>
                    <a:ext uri="{FF2B5EF4-FFF2-40B4-BE49-F238E27FC236}">
                      <a16:creationId xmlns:a16="http://schemas.microsoft.com/office/drawing/2014/main" xmlns="" id="{852510D1-61F7-4A70-AB71-8C969D858E50}"/>
                    </a:ext>
                  </a:extLst>
                </p:cNvPr>
                <p:cNvSpPr/>
                <p:nvPr/>
              </p:nvSpPr>
              <p:spPr>
                <a:xfrm>
                  <a:off x="6200092" y="1494870"/>
                  <a:ext cx="4987692" cy="177232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 Same Side Corner Rectangle 1">
                  <a:extLst>
                    <a:ext uri="{FF2B5EF4-FFF2-40B4-BE49-F238E27FC236}">
                      <a16:creationId xmlns:a16="http://schemas.microsoft.com/office/drawing/2014/main" xmlns="" id="{622F15BC-2B94-46A2-BDC5-82FF282A0C8D}"/>
                    </a:ext>
                  </a:extLst>
                </p:cNvPr>
                <p:cNvSpPr/>
                <p:nvPr/>
              </p:nvSpPr>
              <p:spPr>
                <a:xfrm rot="16200000">
                  <a:off x="5303493" y="1741946"/>
                  <a:ext cx="1772326" cy="1278166"/>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Isosceles Triangle 27">
                  <a:extLst>
                    <a:ext uri="{FF2B5EF4-FFF2-40B4-BE49-F238E27FC236}">
                      <a16:creationId xmlns:a16="http://schemas.microsoft.com/office/drawing/2014/main" xmlns="" id="{5F5861D3-1D58-4EEE-B6E1-0FFE61AD2D6E}"/>
                    </a:ext>
                  </a:extLst>
                </p:cNvPr>
                <p:cNvSpPr/>
                <p:nvPr/>
              </p:nvSpPr>
              <p:spPr>
                <a:xfrm rot="5400000">
                  <a:off x="6273001" y="2233396"/>
                  <a:ext cx="523642" cy="26625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TextBox 24">
                <a:extLst>
                  <a:ext uri="{FF2B5EF4-FFF2-40B4-BE49-F238E27FC236}">
                    <a16:creationId xmlns:a16="http://schemas.microsoft.com/office/drawing/2014/main" xmlns="" id="{187B861A-9F08-42B6-ACCE-2C96063D9888}"/>
                  </a:ext>
                </a:extLst>
              </p:cNvPr>
              <p:cNvSpPr txBox="1"/>
              <p:nvPr/>
            </p:nvSpPr>
            <p:spPr>
              <a:xfrm>
                <a:off x="5361980" y="2440884"/>
                <a:ext cx="1468040" cy="523220"/>
              </a:xfrm>
              <a:prstGeom prst="rect">
                <a:avLst/>
              </a:prstGeom>
              <a:noFill/>
            </p:spPr>
            <p:txBody>
              <a:bodyPr wrap="square">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 (2)</a:t>
                </a:r>
                <a:endParaRPr lang="en-US" sz="2800" b="1" dirty="0">
                  <a:solidFill>
                    <a:schemeClr val="bg1"/>
                  </a:solidFill>
                </a:endParaRPr>
              </a:p>
            </p:txBody>
          </p:sp>
        </p:grpSp>
        <p:sp>
          <p:nvSpPr>
            <p:cNvPr id="36" name="TextBox 35">
              <a:extLst>
                <a:ext uri="{FF2B5EF4-FFF2-40B4-BE49-F238E27FC236}">
                  <a16:creationId xmlns:a16="http://schemas.microsoft.com/office/drawing/2014/main" xmlns="" id="{8739B628-A64F-48DA-96DF-9B7AD0C24FA2}"/>
                </a:ext>
              </a:extLst>
            </p:cNvPr>
            <p:cNvSpPr txBox="1"/>
            <p:nvPr/>
          </p:nvSpPr>
          <p:spPr>
            <a:xfrm>
              <a:off x="6661701" y="3259070"/>
              <a:ext cx="4295374" cy="954107"/>
            </a:xfrm>
            <a:prstGeom prst="rect">
              <a:avLst/>
            </a:prstGeom>
            <a:noFill/>
          </p:spPr>
          <p:txBody>
            <a:bodyPr wrap="square">
              <a:spAutoFit/>
            </a:bodyPr>
            <a:lstStyle/>
            <a:p>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dấu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rPr>
                <a:t>” </a:t>
              </a:r>
              <a:endParaRPr lang="en-US" sz="2800" dirty="0"/>
            </a:p>
          </p:txBody>
        </p:sp>
      </p:grpSp>
      <p:grpSp>
        <p:nvGrpSpPr>
          <p:cNvPr id="42" name="Group 41">
            <a:extLst>
              <a:ext uri="{FF2B5EF4-FFF2-40B4-BE49-F238E27FC236}">
                <a16:creationId xmlns:a16="http://schemas.microsoft.com/office/drawing/2014/main" xmlns="" id="{8558FD42-5959-4828-BB80-DE6B82D00BF8}"/>
              </a:ext>
            </a:extLst>
          </p:cNvPr>
          <p:cNvGrpSpPr/>
          <p:nvPr/>
        </p:nvGrpSpPr>
        <p:grpSpPr>
          <a:xfrm>
            <a:off x="4149635" y="4504792"/>
            <a:ext cx="6281434" cy="898524"/>
            <a:chOff x="5237466" y="4313139"/>
            <a:chExt cx="6281434" cy="898524"/>
          </a:xfrm>
        </p:grpSpPr>
        <p:grpSp>
          <p:nvGrpSpPr>
            <p:cNvPr id="17" name="Group 16">
              <a:extLst>
                <a:ext uri="{FF2B5EF4-FFF2-40B4-BE49-F238E27FC236}">
                  <a16:creationId xmlns:a16="http://schemas.microsoft.com/office/drawing/2014/main" xmlns="" id="{384E2347-0978-4997-9208-F64247835051}"/>
                </a:ext>
              </a:extLst>
            </p:cNvPr>
            <p:cNvGrpSpPr/>
            <p:nvPr/>
          </p:nvGrpSpPr>
          <p:grpSpPr>
            <a:xfrm>
              <a:off x="5237466" y="4313139"/>
              <a:ext cx="6281434" cy="898524"/>
              <a:chOff x="5237466" y="2260589"/>
              <a:chExt cx="6281434" cy="898524"/>
            </a:xfrm>
          </p:grpSpPr>
          <p:grpSp>
            <p:nvGrpSpPr>
              <p:cNvPr id="18" name="Group 17">
                <a:extLst>
                  <a:ext uri="{FF2B5EF4-FFF2-40B4-BE49-F238E27FC236}">
                    <a16:creationId xmlns:a16="http://schemas.microsoft.com/office/drawing/2014/main" xmlns="" id="{5382B73C-3CA0-4E8E-8DBB-7E7DF3C5DC0A}"/>
                  </a:ext>
                </a:extLst>
              </p:cNvPr>
              <p:cNvGrpSpPr/>
              <p:nvPr/>
            </p:nvGrpSpPr>
            <p:grpSpPr>
              <a:xfrm>
                <a:off x="5237466" y="2260589"/>
                <a:ext cx="6281434" cy="898524"/>
                <a:chOff x="5550573" y="1494866"/>
                <a:chExt cx="5637211" cy="1772330"/>
              </a:xfrm>
            </p:grpSpPr>
            <p:sp>
              <p:nvSpPr>
                <p:cNvPr id="20" name="Rectangle 2">
                  <a:extLst>
                    <a:ext uri="{FF2B5EF4-FFF2-40B4-BE49-F238E27FC236}">
                      <a16:creationId xmlns:a16="http://schemas.microsoft.com/office/drawing/2014/main" xmlns="" id="{283B13C4-0649-41E3-82C1-8057515D6174}"/>
                    </a:ext>
                  </a:extLst>
                </p:cNvPr>
                <p:cNvSpPr/>
                <p:nvPr/>
              </p:nvSpPr>
              <p:spPr>
                <a:xfrm>
                  <a:off x="6200092" y="1494870"/>
                  <a:ext cx="4987692" cy="177232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 Same Side Corner Rectangle 1">
                  <a:extLst>
                    <a:ext uri="{FF2B5EF4-FFF2-40B4-BE49-F238E27FC236}">
                      <a16:creationId xmlns:a16="http://schemas.microsoft.com/office/drawing/2014/main" xmlns="" id="{47FD0EDA-A5A8-4B4B-9B7E-B63E334F6999}"/>
                    </a:ext>
                  </a:extLst>
                </p:cNvPr>
                <p:cNvSpPr/>
                <p:nvPr/>
              </p:nvSpPr>
              <p:spPr>
                <a:xfrm rot="16200000">
                  <a:off x="5303493" y="1741946"/>
                  <a:ext cx="1772326" cy="1278166"/>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a:extLst>
                    <a:ext uri="{FF2B5EF4-FFF2-40B4-BE49-F238E27FC236}">
                      <a16:creationId xmlns:a16="http://schemas.microsoft.com/office/drawing/2014/main" xmlns="" id="{90A4EE48-C4CA-4E9B-9665-FB554A99C541}"/>
                    </a:ext>
                  </a:extLst>
                </p:cNvPr>
                <p:cNvSpPr/>
                <p:nvPr/>
              </p:nvSpPr>
              <p:spPr>
                <a:xfrm rot="5400000">
                  <a:off x="6273001" y="2233396"/>
                  <a:ext cx="523642" cy="26625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TextBox 18">
                <a:extLst>
                  <a:ext uri="{FF2B5EF4-FFF2-40B4-BE49-F238E27FC236}">
                    <a16:creationId xmlns:a16="http://schemas.microsoft.com/office/drawing/2014/main" xmlns="" id="{9FDC64CF-935C-4726-B020-CD9BD887AFF7}"/>
                  </a:ext>
                </a:extLst>
              </p:cNvPr>
              <p:cNvSpPr txBox="1"/>
              <p:nvPr/>
            </p:nvSpPr>
            <p:spPr>
              <a:xfrm>
                <a:off x="5361980" y="2440884"/>
                <a:ext cx="1468040" cy="523220"/>
              </a:xfrm>
              <a:prstGeom prst="rect">
                <a:avLst/>
              </a:prstGeom>
              <a:noFill/>
            </p:spPr>
            <p:txBody>
              <a:bodyPr wrap="square">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 (3)</a:t>
                </a:r>
                <a:endParaRPr lang="en-US" sz="2800" b="1" dirty="0">
                  <a:solidFill>
                    <a:schemeClr val="bg1"/>
                  </a:solidFill>
                </a:endParaRPr>
              </a:p>
            </p:txBody>
          </p:sp>
        </p:grpSp>
        <p:sp>
          <p:nvSpPr>
            <p:cNvPr id="38" name="TextBox 37">
              <a:extLst>
                <a:ext uri="{FF2B5EF4-FFF2-40B4-BE49-F238E27FC236}">
                  <a16:creationId xmlns:a16="http://schemas.microsoft.com/office/drawing/2014/main" xmlns="" id="{533B50E9-54C0-439C-BD5C-663DC99E8134}"/>
                </a:ext>
              </a:extLst>
            </p:cNvPr>
            <p:cNvSpPr txBox="1"/>
            <p:nvPr/>
          </p:nvSpPr>
          <p:spPr>
            <a:xfrm>
              <a:off x="6830020" y="4524337"/>
              <a:ext cx="3805927" cy="523220"/>
            </a:xfrm>
            <a:prstGeom prst="rect">
              <a:avLst/>
            </a:prstGeom>
            <a:noFill/>
          </p:spPr>
          <p:txBody>
            <a:bodyPr wrap="square">
              <a:spAutoFit/>
            </a:bodyPr>
            <a:lstStyle/>
            <a:p>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endParaRPr lang="en-US" sz="2800" dirty="0"/>
            </a:p>
          </p:txBody>
        </p:sp>
      </p:grpSp>
      <p:grpSp>
        <p:nvGrpSpPr>
          <p:cNvPr id="43" name="Group 42">
            <a:extLst>
              <a:ext uri="{FF2B5EF4-FFF2-40B4-BE49-F238E27FC236}">
                <a16:creationId xmlns:a16="http://schemas.microsoft.com/office/drawing/2014/main" xmlns="" id="{96779964-6B53-45A5-B193-2774C10CC33D}"/>
              </a:ext>
            </a:extLst>
          </p:cNvPr>
          <p:cNvGrpSpPr/>
          <p:nvPr/>
        </p:nvGrpSpPr>
        <p:grpSpPr>
          <a:xfrm>
            <a:off x="4149635" y="5495919"/>
            <a:ext cx="6281434" cy="954107"/>
            <a:chOff x="5237466" y="5304266"/>
            <a:chExt cx="6281434" cy="954107"/>
          </a:xfrm>
        </p:grpSpPr>
        <p:grpSp>
          <p:nvGrpSpPr>
            <p:cNvPr id="29" name="Group 28">
              <a:extLst>
                <a:ext uri="{FF2B5EF4-FFF2-40B4-BE49-F238E27FC236}">
                  <a16:creationId xmlns:a16="http://schemas.microsoft.com/office/drawing/2014/main" xmlns="" id="{34D0FFA2-2AB7-4117-9760-9D6E67268EFD}"/>
                </a:ext>
              </a:extLst>
            </p:cNvPr>
            <p:cNvGrpSpPr/>
            <p:nvPr/>
          </p:nvGrpSpPr>
          <p:grpSpPr>
            <a:xfrm>
              <a:off x="5237466" y="5339415"/>
              <a:ext cx="6281434" cy="898524"/>
              <a:chOff x="5237466" y="2260589"/>
              <a:chExt cx="6281434" cy="898524"/>
            </a:xfrm>
          </p:grpSpPr>
          <p:grpSp>
            <p:nvGrpSpPr>
              <p:cNvPr id="30" name="Group 29">
                <a:extLst>
                  <a:ext uri="{FF2B5EF4-FFF2-40B4-BE49-F238E27FC236}">
                    <a16:creationId xmlns:a16="http://schemas.microsoft.com/office/drawing/2014/main" xmlns="" id="{49D69F5E-842C-426C-9A7C-66C6AD750D7D}"/>
                  </a:ext>
                </a:extLst>
              </p:cNvPr>
              <p:cNvGrpSpPr/>
              <p:nvPr/>
            </p:nvGrpSpPr>
            <p:grpSpPr>
              <a:xfrm>
                <a:off x="5237466" y="2260589"/>
                <a:ext cx="6281434" cy="898524"/>
                <a:chOff x="5550573" y="1494866"/>
                <a:chExt cx="5637211" cy="1772330"/>
              </a:xfrm>
            </p:grpSpPr>
            <p:sp>
              <p:nvSpPr>
                <p:cNvPr id="32" name="Rectangle 2">
                  <a:extLst>
                    <a:ext uri="{FF2B5EF4-FFF2-40B4-BE49-F238E27FC236}">
                      <a16:creationId xmlns:a16="http://schemas.microsoft.com/office/drawing/2014/main" xmlns="" id="{6233A398-F5EF-4520-8477-A23D37D71E31}"/>
                    </a:ext>
                  </a:extLst>
                </p:cNvPr>
                <p:cNvSpPr/>
                <p:nvPr/>
              </p:nvSpPr>
              <p:spPr>
                <a:xfrm>
                  <a:off x="6200092" y="1494870"/>
                  <a:ext cx="4987692" cy="177232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ound Same Side Corner Rectangle 1">
                  <a:extLst>
                    <a:ext uri="{FF2B5EF4-FFF2-40B4-BE49-F238E27FC236}">
                      <a16:creationId xmlns:a16="http://schemas.microsoft.com/office/drawing/2014/main" xmlns="" id="{2C3CC72A-B25B-455F-9E0E-18FE82329871}"/>
                    </a:ext>
                  </a:extLst>
                </p:cNvPr>
                <p:cNvSpPr/>
                <p:nvPr/>
              </p:nvSpPr>
              <p:spPr>
                <a:xfrm rot="16200000">
                  <a:off x="5303493" y="1741946"/>
                  <a:ext cx="1772326" cy="1278166"/>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Isosceles Triangle 33">
                  <a:extLst>
                    <a:ext uri="{FF2B5EF4-FFF2-40B4-BE49-F238E27FC236}">
                      <a16:creationId xmlns:a16="http://schemas.microsoft.com/office/drawing/2014/main" xmlns="" id="{040E3740-61A2-42CC-A69C-AC28336358D4}"/>
                    </a:ext>
                  </a:extLst>
                </p:cNvPr>
                <p:cNvSpPr/>
                <p:nvPr/>
              </p:nvSpPr>
              <p:spPr>
                <a:xfrm rot="5400000">
                  <a:off x="6273001" y="2233396"/>
                  <a:ext cx="523642" cy="26625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TextBox 30">
                <a:extLst>
                  <a:ext uri="{FF2B5EF4-FFF2-40B4-BE49-F238E27FC236}">
                    <a16:creationId xmlns:a16="http://schemas.microsoft.com/office/drawing/2014/main" xmlns="" id="{0910538B-4C94-4F34-B779-E5E374CB3E0D}"/>
                  </a:ext>
                </a:extLst>
              </p:cNvPr>
              <p:cNvSpPr txBox="1"/>
              <p:nvPr/>
            </p:nvSpPr>
            <p:spPr>
              <a:xfrm>
                <a:off x="5361980" y="2440884"/>
                <a:ext cx="1468040" cy="523220"/>
              </a:xfrm>
              <a:prstGeom prst="rect">
                <a:avLst/>
              </a:prstGeom>
              <a:noFill/>
            </p:spPr>
            <p:txBody>
              <a:bodyPr wrap="square">
                <a:spAutoFit/>
              </a:bodyPr>
              <a:lstStyle/>
              <a:p>
                <a:r>
                  <a:rPr lang="en-US" sz="2800" b="1" dirty="0">
                    <a:solidFill>
                      <a:schemeClr val="bg1"/>
                    </a:solidFill>
                    <a:effectLst/>
                    <a:latin typeface="Times New Roman" panose="02020603050405020304" pitchFamily="18" charset="0"/>
                    <a:ea typeface="Times New Roman" panose="02020603050405020304" pitchFamily="18" charset="0"/>
                  </a:rPr>
                  <a:t> (4)</a:t>
                </a:r>
                <a:endParaRPr lang="en-US" sz="2800" b="1" dirty="0">
                  <a:solidFill>
                    <a:schemeClr val="bg1"/>
                  </a:solidFill>
                </a:endParaRPr>
              </a:p>
            </p:txBody>
          </p:sp>
        </p:grpSp>
        <p:sp>
          <p:nvSpPr>
            <p:cNvPr id="40" name="TextBox 39">
              <a:extLst>
                <a:ext uri="{FF2B5EF4-FFF2-40B4-BE49-F238E27FC236}">
                  <a16:creationId xmlns:a16="http://schemas.microsoft.com/office/drawing/2014/main" xmlns="" id="{B932527D-69A6-4592-90AE-1EA1096770F9}"/>
                </a:ext>
              </a:extLst>
            </p:cNvPr>
            <p:cNvSpPr txBox="1"/>
            <p:nvPr/>
          </p:nvSpPr>
          <p:spPr>
            <a:xfrm>
              <a:off x="6786216" y="5304266"/>
              <a:ext cx="4249896" cy="954107"/>
            </a:xfrm>
            <a:prstGeom prst="rect">
              <a:avLst/>
            </a:prstGeom>
            <a:noFill/>
          </p:spPr>
          <p:txBody>
            <a:bodyPr wrap="square">
              <a:spAutoFit/>
            </a:bodyPr>
            <a:lstStyle/>
            <a:p>
              <a:r>
                <a:rPr lang="en-US" sz="2800" dirty="0" err="1">
                  <a:effectLst/>
                  <a:latin typeface="Times New Roman" panose="02020603050405020304" pitchFamily="18" charset="0"/>
                  <a:ea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endParaRPr lang="en-US" sz="2800" dirty="0"/>
            </a:p>
          </p:txBody>
        </p:sp>
      </p:grpSp>
      <p:sp>
        <p:nvSpPr>
          <p:cNvPr id="45" name="Arrow: Right 44">
            <a:extLst>
              <a:ext uri="{FF2B5EF4-FFF2-40B4-BE49-F238E27FC236}">
                <a16:creationId xmlns:a16="http://schemas.microsoft.com/office/drawing/2014/main" xmlns="" id="{22925233-B889-470E-9D6B-95DBF212AD51}"/>
              </a:ext>
            </a:extLst>
          </p:cNvPr>
          <p:cNvSpPr/>
          <p:nvPr/>
        </p:nvSpPr>
        <p:spPr>
          <a:xfrm>
            <a:off x="1018704" y="3232912"/>
            <a:ext cx="2844786" cy="2291303"/>
          </a:xfrm>
          <a:prstGeom prst="rightArrow">
            <a:avLst>
              <a:gd name="adj1" fmla="val 67323"/>
              <a:gd name="adj2" fmla="val 40875"/>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dirty="0" err="1">
                <a:latin typeface="Times New Roman" panose="02020603050405020304" pitchFamily="18" charset="0"/>
                <a:ea typeface="Times New Roman" panose="02020603050405020304" pitchFamily="18" charset="0"/>
              </a:rPr>
              <a:t>Thông</a:t>
            </a:r>
            <a:r>
              <a:rPr lang="en-US" sz="2800" b="1" dirty="0">
                <a:latin typeface="Times New Roman" panose="02020603050405020304" pitchFamily="18" charset="0"/>
                <a:ea typeface="Times New Roman" panose="02020603050405020304" pitchFamily="18" charset="0"/>
              </a:rPr>
              <a:t> tin chi </a:t>
            </a:r>
            <a:r>
              <a:rPr lang="en-US" sz="2800" b="1" dirty="0" err="1">
                <a:latin typeface="Times New Roman" panose="02020603050405020304" pitchFamily="18" charset="0"/>
                <a:ea typeface="Times New Roman" panose="02020603050405020304" pitchFamily="18" charset="0"/>
              </a:rPr>
              <a:t>tiết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bậc</a:t>
            </a:r>
            <a:r>
              <a:rPr lang="en-US" sz="2800" b="1" dirty="0">
                <a:latin typeface="Times New Roman" panose="02020603050405020304" pitchFamily="18" charset="0"/>
                <a:ea typeface="Times New Roman" panose="02020603050405020304" pitchFamily="18" charset="0"/>
              </a:rPr>
              <a:t> 2</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4475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80">
                                          <p:stCondLst>
                                            <p:cond delay="0"/>
                                          </p:stCondLst>
                                        </p:cTn>
                                        <p:tgtEl>
                                          <p:spTgt spid="45"/>
                                        </p:tgtEl>
                                      </p:cBhvr>
                                    </p:animEffect>
                                    <p:anim calcmode="lin" valueType="num">
                                      <p:cBhvr>
                                        <p:cTn id="31"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36" dur="26">
                                          <p:stCondLst>
                                            <p:cond delay="650"/>
                                          </p:stCondLst>
                                        </p:cTn>
                                        <p:tgtEl>
                                          <p:spTgt spid="45"/>
                                        </p:tgtEl>
                                      </p:cBhvr>
                                      <p:to x="100000" y="60000"/>
                                    </p:animScale>
                                    <p:animScale>
                                      <p:cBhvr>
                                        <p:cTn id="37" dur="166" decel="50000">
                                          <p:stCondLst>
                                            <p:cond delay="676"/>
                                          </p:stCondLst>
                                        </p:cTn>
                                        <p:tgtEl>
                                          <p:spTgt spid="45"/>
                                        </p:tgtEl>
                                      </p:cBhvr>
                                      <p:to x="100000" y="100000"/>
                                    </p:animScale>
                                    <p:animScale>
                                      <p:cBhvr>
                                        <p:cTn id="38" dur="26">
                                          <p:stCondLst>
                                            <p:cond delay="1312"/>
                                          </p:stCondLst>
                                        </p:cTn>
                                        <p:tgtEl>
                                          <p:spTgt spid="45"/>
                                        </p:tgtEl>
                                      </p:cBhvr>
                                      <p:to x="100000" y="80000"/>
                                    </p:animScale>
                                    <p:animScale>
                                      <p:cBhvr>
                                        <p:cTn id="39" dur="166" decel="50000">
                                          <p:stCondLst>
                                            <p:cond delay="1338"/>
                                          </p:stCondLst>
                                        </p:cTn>
                                        <p:tgtEl>
                                          <p:spTgt spid="45"/>
                                        </p:tgtEl>
                                      </p:cBhvr>
                                      <p:to x="100000" y="100000"/>
                                    </p:animScale>
                                    <p:animScale>
                                      <p:cBhvr>
                                        <p:cTn id="40" dur="26">
                                          <p:stCondLst>
                                            <p:cond delay="1642"/>
                                          </p:stCondLst>
                                        </p:cTn>
                                        <p:tgtEl>
                                          <p:spTgt spid="45"/>
                                        </p:tgtEl>
                                      </p:cBhvr>
                                      <p:to x="100000" y="90000"/>
                                    </p:animScale>
                                    <p:animScale>
                                      <p:cBhvr>
                                        <p:cTn id="41" dur="166" decel="50000">
                                          <p:stCondLst>
                                            <p:cond delay="1668"/>
                                          </p:stCondLst>
                                        </p:cTn>
                                        <p:tgtEl>
                                          <p:spTgt spid="45"/>
                                        </p:tgtEl>
                                      </p:cBhvr>
                                      <p:to x="100000" y="100000"/>
                                    </p:animScale>
                                    <p:animScale>
                                      <p:cBhvr>
                                        <p:cTn id="42" dur="26">
                                          <p:stCondLst>
                                            <p:cond delay="1808"/>
                                          </p:stCondLst>
                                        </p:cTn>
                                        <p:tgtEl>
                                          <p:spTgt spid="45"/>
                                        </p:tgtEl>
                                      </p:cBhvr>
                                      <p:to x="100000" y="95000"/>
                                    </p:animScale>
                                    <p:animScale>
                                      <p:cBhvr>
                                        <p:cTn id="43" dur="166" decel="50000">
                                          <p:stCondLst>
                                            <p:cond delay="1834"/>
                                          </p:stCondLst>
                                        </p:cTn>
                                        <p:tgtEl>
                                          <p:spTgt spid="4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left)">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
            <a:extLst>
              <a:ext uri="{FF2B5EF4-FFF2-40B4-BE49-F238E27FC236}">
                <a16:creationId xmlns:a16="http://schemas.microsoft.com/office/drawing/2014/main" xmlns="" id="{4B4377BA-C16B-4E68-844E-60C1532B0826}"/>
              </a:ext>
            </a:extLst>
          </p:cNvPr>
          <p:cNvSpPr/>
          <p:nvPr/>
        </p:nvSpPr>
        <p:spPr>
          <a:xfrm>
            <a:off x="405775" y="212173"/>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2</a:t>
            </a:r>
          </a:p>
        </p:txBody>
      </p:sp>
      <p:sp>
        <p:nvSpPr>
          <p:cNvPr id="5" name="TextBox 4">
            <a:extLst>
              <a:ext uri="{FF2B5EF4-FFF2-40B4-BE49-F238E27FC236}">
                <a16:creationId xmlns:a16="http://schemas.microsoft.com/office/drawing/2014/main" xmlns="" id="{A4F8065E-1227-45A2-96FC-FAF6A4BFE9A3}"/>
              </a:ext>
            </a:extLst>
          </p:cNvPr>
          <p:cNvSpPr txBox="1"/>
          <p:nvPr/>
        </p:nvSpPr>
        <p:spPr>
          <a:xfrm>
            <a:off x="1360885" y="313761"/>
            <a:ext cx="60936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E902084C-7DB3-45ED-B5FD-CAA1BE4022F9}"/>
              </a:ext>
            </a:extLst>
          </p:cNvPr>
          <p:cNvSpPr/>
          <p:nvPr/>
        </p:nvSpPr>
        <p:spPr>
          <a:xfrm>
            <a:off x="820350" y="1143397"/>
            <a:ext cx="4637238" cy="898525"/>
          </a:xfrm>
          <a:prstGeom prst="roundRect">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Thông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tin chi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bậc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1</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4180FDB1-F8F2-4D1B-AA18-B677E1DC308D}"/>
              </a:ext>
            </a:extLst>
          </p:cNvPr>
          <p:cNvGrpSpPr/>
          <p:nvPr/>
        </p:nvGrpSpPr>
        <p:grpSpPr>
          <a:xfrm>
            <a:off x="949234" y="2353518"/>
            <a:ext cx="7104748" cy="1500188"/>
            <a:chOff x="1498451" y="2041922"/>
            <a:chExt cx="4821388" cy="1500188"/>
          </a:xfrm>
        </p:grpSpPr>
        <p:sp>
          <p:nvSpPr>
            <p:cNvPr id="4" name="Arrow: Right 3">
              <a:extLst>
                <a:ext uri="{FF2B5EF4-FFF2-40B4-BE49-F238E27FC236}">
                  <a16:creationId xmlns:a16="http://schemas.microsoft.com/office/drawing/2014/main" xmlns="" id="{DDDF5D4E-6D96-4023-BF90-4AA55975BCEF}"/>
                </a:ext>
              </a:extLst>
            </p:cNvPr>
            <p:cNvSpPr/>
            <p:nvPr/>
          </p:nvSpPr>
          <p:spPr>
            <a:xfrm>
              <a:off x="1682601" y="2041922"/>
              <a:ext cx="4637238" cy="1500188"/>
            </a:xfrm>
            <a:prstGeom prst="rightArrow">
              <a:avLst>
                <a:gd name="adj1" fmla="val 67323"/>
                <a:gd name="adj2" fmla="val 50000"/>
              </a:avLst>
            </a:prstGeom>
            <a:solidFill>
              <a:srgbClr val="39CF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latin typeface="Times New Roman" panose="02020603050405020304" pitchFamily="18" charset="0"/>
                  <a:ea typeface="Times New Roman" panose="02020603050405020304" pitchFamily="18" charset="0"/>
                </a:rPr>
                <a:t>(C)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tích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đối</a:t>
              </a:r>
              <a:r>
                <a:rPr lang="en-US" sz="2800" b="1" dirty="0">
                  <a:latin typeface="Times New Roman" panose="02020603050405020304" pitchFamily="18" charset="0"/>
                  <a:ea typeface="Times New Roman" panose="02020603050405020304" pitchFamily="18" charset="0"/>
                </a:rPr>
                <a:t> </a:t>
              </a:r>
              <a:r>
                <a:rPr lang="vi-VN" sz="2800" b="1" dirty="0" smtClean="0">
                  <a:latin typeface="Times New Roman" panose="02020603050405020304" pitchFamily="18" charset="0"/>
                  <a:ea typeface="Times New Roman" panose="02020603050405020304" pitchFamily="18" charset="0"/>
                </a:rPr>
                <a:t>chiếu: Thiết lập mối liên hệ giữa các trọng tâm bài học</a:t>
              </a:r>
              <a:endParaRPr kumimoji="0" lang="en-US" sz="2800" b="1" i="0" u="none" strike="noStrike" kern="1200" cap="none" spc="0" normalizeH="0" baseline="0" noProof="0" dirty="0">
                <a:ln>
                  <a:noFill/>
                </a:ln>
                <a:solidFill>
                  <a:prstClr val="white"/>
                </a:solidFill>
                <a:effectLst/>
                <a:uLnTx/>
                <a:uFillTx/>
                <a:latin typeface="Calibri" panose="020F0502020204030204"/>
              </a:endParaRPr>
            </a:p>
          </p:txBody>
        </p:sp>
        <p:sp>
          <p:nvSpPr>
            <p:cNvPr id="8" name="Arrow: Chevron 7">
              <a:extLst>
                <a:ext uri="{FF2B5EF4-FFF2-40B4-BE49-F238E27FC236}">
                  <a16:creationId xmlns:a16="http://schemas.microsoft.com/office/drawing/2014/main" xmlns="" id="{29E2B011-CEB5-44DA-A96A-600C2E9D3DD7}"/>
                </a:ext>
              </a:extLst>
            </p:cNvPr>
            <p:cNvSpPr/>
            <p:nvPr/>
          </p:nvSpPr>
          <p:spPr>
            <a:xfrm>
              <a:off x="1498451" y="2213967"/>
              <a:ext cx="368300" cy="3429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Arrow: Right 6">
            <a:extLst>
              <a:ext uri="{FF2B5EF4-FFF2-40B4-BE49-F238E27FC236}">
                <a16:creationId xmlns:a16="http://schemas.microsoft.com/office/drawing/2014/main" xmlns="" id="{4A96AC5D-9A11-427C-B62F-BA2A9FBC1783}"/>
              </a:ext>
            </a:extLst>
          </p:cNvPr>
          <p:cNvSpPr/>
          <p:nvPr/>
        </p:nvSpPr>
        <p:spPr>
          <a:xfrm>
            <a:off x="4789715" y="4073668"/>
            <a:ext cx="6054344" cy="1804182"/>
          </a:xfrm>
          <a:prstGeom prst="rightArrow">
            <a:avLst>
              <a:gd name="adj1" fmla="val 67323"/>
              <a:gd name="adj2" fmla="val 50000"/>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800" b="1" dirty="0" err="1">
                <a:latin typeface="Times New Roman" panose="02020603050405020304" pitchFamily="18" charset="0"/>
                <a:ea typeface="Times New Roman" panose="02020603050405020304" pitchFamily="18" charset="0"/>
              </a:rPr>
              <a:t>Dùng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bút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kẻ</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hoặc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sử</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nhất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quán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bút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màu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dùng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từng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nội</a:t>
            </a:r>
            <a:r>
              <a:rPr lang="en-US" sz="2800" b="1" dirty="0">
                <a:latin typeface="Times New Roman" panose="02020603050405020304" pitchFamily="18" charset="0"/>
                <a:ea typeface="Times New Roman" panose="02020603050405020304" pitchFamily="18" charset="0"/>
              </a:rPr>
              <a:t> dung </a:t>
            </a:r>
            <a:endParaRPr kumimoji="0" lang="en-US" sz="2800" b="1" i="0" u="none" strike="noStrike" kern="1200" cap="none" spc="0" normalizeH="0" baseline="0" noProof="0" dirty="0">
              <a:ln>
                <a:noFill/>
              </a:ln>
              <a:solidFill>
                <a:prstClr val="white"/>
              </a:solidFill>
              <a:effectLst/>
              <a:uLnTx/>
              <a:uFillTx/>
              <a:latin typeface="Calibri" panose="020F0502020204030204"/>
            </a:endParaRPr>
          </a:p>
        </p:txBody>
      </p:sp>
      <p:pic>
        <p:nvPicPr>
          <p:cNvPr id="14" name="Picture 13">
            <a:extLst>
              <a:ext uri="{FF2B5EF4-FFF2-40B4-BE49-F238E27FC236}">
                <a16:creationId xmlns:a16="http://schemas.microsoft.com/office/drawing/2014/main" xmlns="" id="{580B312E-25A6-442F-96E3-D61C2BF1AB57}"/>
              </a:ext>
            </a:extLst>
          </p:cNvPr>
          <p:cNvPicPr>
            <a:picLocks noChangeAspect="1"/>
          </p:cNvPicPr>
          <p:nvPr/>
        </p:nvPicPr>
        <p:blipFill>
          <a:blip r:embed="rId2"/>
          <a:stretch>
            <a:fillRect/>
          </a:stretch>
        </p:blipFill>
        <p:spPr>
          <a:xfrm>
            <a:off x="8153993" y="1186259"/>
            <a:ext cx="3112691" cy="2334518"/>
          </a:xfrm>
          <a:prstGeom prst="rect">
            <a:avLst/>
          </a:prstGeom>
        </p:spPr>
      </p:pic>
      <p:pic>
        <p:nvPicPr>
          <p:cNvPr id="15" name="Picture 14">
            <a:extLst>
              <a:ext uri="{FF2B5EF4-FFF2-40B4-BE49-F238E27FC236}">
                <a16:creationId xmlns:a16="http://schemas.microsoft.com/office/drawing/2014/main" xmlns="" id="{AF286CFF-1A44-4F9A-BF7A-24970D551423}"/>
              </a:ext>
            </a:extLst>
          </p:cNvPr>
          <p:cNvPicPr>
            <a:picLocks noChangeAspect="1"/>
          </p:cNvPicPr>
          <p:nvPr/>
        </p:nvPicPr>
        <p:blipFill>
          <a:blip r:embed="rId3"/>
          <a:stretch>
            <a:fillRect/>
          </a:stretch>
        </p:blipFill>
        <p:spPr>
          <a:xfrm>
            <a:off x="660400" y="4301134"/>
            <a:ext cx="2505844" cy="1881128"/>
          </a:xfrm>
          <a:prstGeom prst="rect">
            <a:avLst/>
          </a:prstGeom>
        </p:spPr>
      </p:pic>
      <p:sp>
        <p:nvSpPr>
          <p:cNvPr id="16" name="Curved Left Arrow 15"/>
          <p:cNvSpPr/>
          <p:nvPr/>
        </p:nvSpPr>
        <p:spPr>
          <a:xfrm flipH="1">
            <a:off x="6583680" y="3605349"/>
            <a:ext cx="418011" cy="783771"/>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9153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a:extLst>
              <a:ext uri="{FF2B5EF4-FFF2-40B4-BE49-F238E27FC236}">
                <a16:creationId xmlns:a16="http://schemas.microsoft.com/office/drawing/2014/main" xmlns="" id="{B6B87E76-19D1-4A84-9571-B662A8461336}"/>
              </a:ext>
            </a:extLst>
          </p:cNvPr>
          <p:cNvSpPr/>
          <p:nvPr/>
        </p:nvSpPr>
        <p:spPr>
          <a:xfrm>
            <a:off x="3964661" y="-12700"/>
            <a:ext cx="4500563" cy="1143000"/>
          </a:xfrm>
          <a:prstGeom prst="diamond">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600"/>
              </a:spcBef>
              <a:spcAft>
                <a:spcPts val="600"/>
              </a:spcAft>
              <a:buClrTx/>
              <a:buSzTx/>
              <a:buFontTx/>
              <a:buNone/>
              <a:tabLst>
                <a:tab pos="1386840" algn="l"/>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S Mincho" panose="02020609040205080304" pitchFamily="49" charset="-128"/>
                <a:cs typeface="+mn-cs"/>
              </a:rPr>
              <a:t>IV. Tổng kết</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Rectangle: Rounded Corners 2">
            <a:extLst>
              <a:ext uri="{FF2B5EF4-FFF2-40B4-BE49-F238E27FC236}">
                <a16:creationId xmlns:a16="http://schemas.microsoft.com/office/drawing/2014/main" xmlns="" id="{0EE2C970-BDF1-403C-9C08-5A19A8D297D5}"/>
              </a:ext>
            </a:extLst>
          </p:cNvPr>
          <p:cNvSpPr/>
          <p:nvPr/>
        </p:nvSpPr>
        <p:spPr>
          <a:xfrm>
            <a:off x="3676925" y="4866494"/>
            <a:ext cx="7830858" cy="1359087"/>
          </a:xfrm>
          <a:prstGeom prst="roundRect">
            <a:avLst>
              <a:gd name="adj" fmla="val 50000"/>
            </a:avLst>
          </a:prstGeom>
          <a:solidFill>
            <a:srgbClr val="ED7D31">
              <a:lumMod val="20000"/>
              <a:lumOff val="80000"/>
            </a:srgbClr>
          </a:solidFill>
          <a:ln w="28575" cap="flat" cmpd="sng" algn="ctr">
            <a:solidFill>
              <a:srgbClr val="00B050"/>
            </a:solidFill>
            <a:prstDash val="solid"/>
            <a:miter lim="800000"/>
          </a:ln>
          <a:effectLst/>
        </p:spPr>
        <p:txBody>
          <a:bodyPr rtlCol="0" anchor="ctr"/>
          <a:lstStyle/>
          <a:p>
            <a:pPr lvl="0" algn="just">
              <a:lnSpc>
                <a:spcPct val="115000"/>
              </a:lnSpc>
              <a:spcBef>
                <a:spcPts val="600"/>
              </a:spcBef>
              <a:spcAft>
                <a:spcPts val="600"/>
              </a:spcAft>
              <a:defRPr/>
            </a:pPr>
            <a:r>
              <a:rPr lang="en-US" sz="2800">
                <a:solidFill>
                  <a:srgbClr val="000000"/>
                </a:solidFill>
                <a:latin typeface="Times New Roman" panose="02020603050405020304" pitchFamily="18" charset="0"/>
                <a:ea typeface="Times New Roman" panose="02020603050405020304" pitchFamily="18" charset="0"/>
              </a:rPr>
              <a:t>Kết hợp phương tiện ngôn ngữ và phi ngôn ngữ để người đọc dễ dàng theo dõi, nắm bắt thông tin.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CF32B173-25DD-440E-854D-30C9E2339B10}"/>
              </a:ext>
            </a:extLst>
          </p:cNvPr>
          <p:cNvSpPr/>
          <p:nvPr/>
        </p:nvSpPr>
        <p:spPr>
          <a:xfrm>
            <a:off x="1072315" y="1826428"/>
            <a:ext cx="8246306" cy="1265693"/>
          </a:xfrm>
          <a:prstGeom prst="roundRect">
            <a:avLst>
              <a:gd name="adj" fmla="val 50000"/>
            </a:avLst>
          </a:prstGeom>
          <a:solidFill>
            <a:srgbClr val="ED7D31">
              <a:lumMod val="20000"/>
              <a:lumOff val="80000"/>
            </a:srgbClr>
          </a:solidFill>
          <a:ln w="28575"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srgbClr val="000000"/>
                </a:solidFill>
                <a:effectLst/>
                <a:latin typeface="Times New Roman" panose="02020603050405020304" pitchFamily="18" charset="0"/>
                <a:ea typeface="Times New Roman" panose="02020603050405020304" pitchFamily="18" charset="0"/>
              </a:rPr>
              <a:t>Thông tin chính xác, khoa học.</a:t>
            </a:r>
            <a:endParaRPr kumimoji="0" lang="en-US" sz="36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Rounded Corners 4">
            <a:extLst>
              <a:ext uri="{FF2B5EF4-FFF2-40B4-BE49-F238E27FC236}">
                <a16:creationId xmlns:a16="http://schemas.microsoft.com/office/drawing/2014/main" xmlns="" id="{777F69B7-5F1F-4CEC-963D-9B8BB7FF35E0}"/>
              </a:ext>
            </a:extLst>
          </p:cNvPr>
          <p:cNvSpPr/>
          <p:nvPr/>
        </p:nvSpPr>
        <p:spPr>
          <a:xfrm>
            <a:off x="2342747" y="3280954"/>
            <a:ext cx="8090299" cy="1359087"/>
          </a:xfrm>
          <a:prstGeom prst="roundRect">
            <a:avLst>
              <a:gd name="adj" fmla="val 50000"/>
            </a:avLst>
          </a:prstGeom>
          <a:solidFill>
            <a:srgbClr val="ED7D31">
              <a:lumMod val="20000"/>
              <a:lumOff val="80000"/>
            </a:srgbClr>
          </a:solidFill>
          <a:ln w="28575" cap="flat" cmpd="sng" algn="ctr">
            <a:solidFill>
              <a:srgbClr val="00B050"/>
            </a:solidFill>
            <a:prstDash val="solid"/>
            <a:miter lim="800000"/>
          </a:ln>
          <a:effectLst/>
        </p:spPr>
        <p:txBody>
          <a:bodyPr rtlCol="0" anchor="ctr"/>
          <a:lstStyle/>
          <a:p>
            <a:pPr lvl="0" algn="ctr">
              <a:defRPr/>
            </a:pPr>
            <a:r>
              <a:rPr lang="en-US" sz="3200">
                <a:solidFill>
                  <a:srgbClr val="000000"/>
                </a:solidFill>
                <a:latin typeface="Times New Roman" panose="02020603050405020304" pitchFamily="18" charset="0"/>
                <a:ea typeface="Times New Roman" panose="02020603050405020304" pitchFamily="18" charset="0"/>
              </a:rPr>
              <a:t>Trình tự trình bày rõ ràng qua các đề mục, các phần, các đoạn trong văn bản.</a:t>
            </a:r>
            <a:endParaRPr kumimoji="0" lang="en-US" sz="32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xmlns="" id="{68508ADF-79E5-4DA0-AECF-BD1F9B11EB47}"/>
              </a:ext>
            </a:extLst>
          </p:cNvPr>
          <p:cNvGrpSpPr/>
          <p:nvPr/>
        </p:nvGrpSpPr>
        <p:grpSpPr>
          <a:xfrm>
            <a:off x="362854" y="2269642"/>
            <a:ext cx="997014" cy="835949"/>
            <a:chOff x="915240" y="1511949"/>
            <a:chExt cx="997014" cy="835949"/>
          </a:xfrm>
        </p:grpSpPr>
        <p:sp>
          <p:nvSpPr>
            <p:cNvPr id="8" name="Rectangle 7">
              <a:extLst>
                <a:ext uri="{FF2B5EF4-FFF2-40B4-BE49-F238E27FC236}">
                  <a16:creationId xmlns:a16="http://schemas.microsoft.com/office/drawing/2014/main" xmlns="" id="{43357AF6-8F2D-4430-8462-B14748C752A3}"/>
                </a:ext>
              </a:extLst>
            </p:cNvPr>
            <p:cNvSpPr/>
            <p:nvPr/>
          </p:nvSpPr>
          <p:spPr>
            <a:xfrm rot="19409245">
              <a:off x="915240" y="1511949"/>
              <a:ext cx="891982" cy="835949"/>
            </a:xfrm>
            <a:prstGeom prst="rect">
              <a:avLst/>
            </a:prstGeom>
            <a:noFill/>
            <a:ln w="28575"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xmlns="" id="{8DD018E2-245D-468E-A26B-BC634B2AD41F}"/>
                </a:ext>
              </a:extLst>
            </p:cNvPr>
            <p:cNvSpPr/>
            <p:nvPr/>
          </p:nvSpPr>
          <p:spPr>
            <a:xfrm rot="19409245">
              <a:off x="1020272" y="1511949"/>
              <a:ext cx="891982" cy="835949"/>
            </a:xfrm>
            <a:prstGeom prst="rect">
              <a:avLst/>
            </a:prstGeom>
            <a:solidFill>
              <a:srgbClr val="FFC000">
                <a:lumMod val="60000"/>
                <a:lumOff val="40000"/>
              </a:srgbClr>
            </a:solidFill>
            <a:ln w="28575"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xmlns="" id="{21332480-5F9E-4BEC-977A-AB8682531778}"/>
                </a:ext>
              </a:extLst>
            </p:cNvPr>
            <p:cNvSpPr txBox="1"/>
            <p:nvPr/>
          </p:nvSpPr>
          <p:spPr>
            <a:xfrm>
              <a:off x="1214472" y="1575980"/>
              <a:ext cx="5035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grpSp>
        <p:nvGrpSpPr>
          <p:cNvPr id="13" name="Group 12">
            <a:extLst>
              <a:ext uri="{FF2B5EF4-FFF2-40B4-BE49-F238E27FC236}">
                <a16:creationId xmlns:a16="http://schemas.microsoft.com/office/drawing/2014/main" xmlns="" id="{3089FF08-B5D6-45E6-9411-98910A143ACD}"/>
              </a:ext>
            </a:extLst>
          </p:cNvPr>
          <p:cNvGrpSpPr/>
          <p:nvPr/>
        </p:nvGrpSpPr>
        <p:grpSpPr>
          <a:xfrm>
            <a:off x="1648315" y="3731691"/>
            <a:ext cx="997014" cy="835949"/>
            <a:chOff x="915240" y="1511949"/>
            <a:chExt cx="997014" cy="835949"/>
          </a:xfrm>
        </p:grpSpPr>
        <p:sp>
          <p:nvSpPr>
            <p:cNvPr id="14" name="Rectangle 13">
              <a:extLst>
                <a:ext uri="{FF2B5EF4-FFF2-40B4-BE49-F238E27FC236}">
                  <a16:creationId xmlns:a16="http://schemas.microsoft.com/office/drawing/2014/main" xmlns="" id="{4C6EF581-CD1E-46C7-A77C-F5456AB17449}"/>
                </a:ext>
              </a:extLst>
            </p:cNvPr>
            <p:cNvSpPr/>
            <p:nvPr/>
          </p:nvSpPr>
          <p:spPr>
            <a:xfrm rot="19409245">
              <a:off x="915240" y="1511949"/>
              <a:ext cx="891982" cy="835949"/>
            </a:xfrm>
            <a:prstGeom prst="rect">
              <a:avLst/>
            </a:prstGeom>
            <a:noFill/>
            <a:ln w="28575"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BA2B6F40-664B-49AE-874A-1FBC8F0F6E88}"/>
                </a:ext>
              </a:extLst>
            </p:cNvPr>
            <p:cNvSpPr/>
            <p:nvPr/>
          </p:nvSpPr>
          <p:spPr>
            <a:xfrm rot="19409245">
              <a:off x="1020272" y="1511949"/>
              <a:ext cx="891982" cy="835949"/>
            </a:xfrm>
            <a:prstGeom prst="rect">
              <a:avLst/>
            </a:prstGeom>
            <a:solidFill>
              <a:srgbClr val="FFC000">
                <a:lumMod val="60000"/>
                <a:lumOff val="40000"/>
              </a:srgbClr>
            </a:solidFill>
            <a:ln w="28575"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FB3F4FE7-A87F-4BBA-A6E8-E1859217E42E}"/>
                </a:ext>
              </a:extLst>
            </p:cNvPr>
            <p:cNvSpPr txBox="1"/>
            <p:nvPr/>
          </p:nvSpPr>
          <p:spPr>
            <a:xfrm>
              <a:off x="1214472" y="1575980"/>
              <a:ext cx="5035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7" name="Rectangle 16">
            <a:extLst>
              <a:ext uri="{FF2B5EF4-FFF2-40B4-BE49-F238E27FC236}">
                <a16:creationId xmlns:a16="http://schemas.microsoft.com/office/drawing/2014/main" xmlns="" id="{07E75EC4-621F-46A3-B214-8A84375C6DE6}"/>
              </a:ext>
            </a:extLst>
          </p:cNvPr>
          <p:cNvSpPr/>
          <p:nvPr/>
        </p:nvSpPr>
        <p:spPr>
          <a:xfrm rot="19153174">
            <a:off x="1448497" y="2911958"/>
            <a:ext cx="99386" cy="1042810"/>
          </a:xfrm>
          <a:prstGeom prst="rect">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8" name="Group 17">
            <a:extLst>
              <a:ext uri="{FF2B5EF4-FFF2-40B4-BE49-F238E27FC236}">
                <a16:creationId xmlns:a16="http://schemas.microsoft.com/office/drawing/2014/main" xmlns="" id="{03F44D5C-03FA-4328-9AE3-386E3E853578}"/>
              </a:ext>
            </a:extLst>
          </p:cNvPr>
          <p:cNvGrpSpPr/>
          <p:nvPr/>
        </p:nvGrpSpPr>
        <p:grpSpPr>
          <a:xfrm>
            <a:off x="2911520" y="5206305"/>
            <a:ext cx="997014" cy="835949"/>
            <a:chOff x="915240" y="1511949"/>
            <a:chExt cx="997014" cy="835949"/>
          </a:xfrm>
        </p:grpSpPr>
        <p:sp>
          <p:nvSpPr>
            <p:cNvPr id="19" name="Rectangle 18">
              <a:extLst>
                <a:ext uri="{FF2B5EF4-FFF2-40B4-BE49-F238E27FC236}">
                  <a16:creationId xmlns:a16="http://schemas.microsoft.com/office/drawing/2014/main" xmlns="" id="{8BDC4965-EB93-431C-9387-0C4B97F0AC5C}"/>
                </a:ext>
              </a:extLst>
            </p:cNvPr>
            <p:cNvSpPr/>
            <p:nvPr/>
          </p:nvSpPr>
          <p:spPr>
            <a:xfrm rot="19409245">
              <a:off x="915240" y="1511949"/>
              <a:ext cx="891982" cy="835949"/>
            </a:xfrm>
            <a:prstGeom prst="rect">
              <a:avLst/>
            </a:prstGeom>
            <a:noFill/>
            <a:ln w="28575"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xmlns="" id="{354A29CF-67EE-4657-89E6-EC3C1EDAB9F0}"/>
                </a:ext>
              </a:extLst>
            </p:cNvPr>
            <p:cNvSpPr/>
            <p:nvPr/>
          </p:nvSpPr>
          <p:spPr>
            <a:xfrm rot="19409245">
              <a:off x="1020272" y="1511949"/>
              <a:ext cx="891982" cy="835949"/>
            </a:xfrm>
            <a:prstGeom prst="rect">
              <a:avLst/>
            </a:prstGeom>
            <a:solidFill>
              <a:srgbClr val="FFC000">
                <a:lumMod val="60000"/>
                <a:lumOff val="40000"/>
              </a:srgbClr>
            </a:solidFill>
            <a:ln w="28575"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5E295C7B-10F5-4DAB-B080-08ACD07DE1FF}"/>
                </a:ext>
              </a:extLst>
            </p:cNvPr>
            <p:cNvSpPr txBox="1"/>
            <p:nvPr/>
          </p:nvSpPr>
          <p:spPr>
            <a:xfrm>
              <a:off x="1214472" y="1575980"/>
              <a:ext cx="5035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3</a:t>
              </a:r>
            </a:p>
          </p:txBody>
        </p:sp>
      </p:grpSp>
      <p:sp>
        <p:nvSpPr>
          <p:cNvPr id="22" name="Rectangle 21">
            <a:extLst>
              <a:ext uri="{FF2B5EF4-FFF2-40B4-BE49-F238E27FC236}">
                <a16:creationId xmlns:a16="http://schemas.microsoft.com/office/drawing/2014/main" xmlns="" id="{318C0DD6-7249-4227-A709-F3EDE9C706D4}"/>
              </a:ext>
            </a:extLst>
          </p:cNvPr>
          <p:cNvSpPr/>
          <p:nvPr/>
        </p:nvSpPr>
        <p:spPr>
          <a:xfrm rot="19153174">
            <a:off x="2711702" y="4386572"/>
            <a:ext cx="99386" cy="1042810"/>
          </a:xfrm>
          <a:prstGeom prst="rect">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ectangle: Rounded Corners 22">
            <a:extLst>
              <a:ext uri="{FF2B5EF4-FFF2-40B4-BE49-F238E27FC236}">
                <a16:creationId xmlns:a16="http://schemas.microsoft.com/office/drawing/2014/main" xmlns="" id="{97019A23-2870-4B11-8D50-8CD611779339}"/>
              </a:ext>
            </a:extLst>
          </p:cNvPr>
          <p:cNvSpPr/>
          <p:nvPr/>
        </p:nvSpPr>
        <p:spPr>
          <a:xfrm>
            <a:off x="201695" y="910878"/>
            <a:ext cx="3695834" cy="689236"/>
          </a:xfrm>
          <a:prstGeom prst="roundRect">
            <a:avLst/>
          </a:prstGeom>
          <a:solidFill>
            <a:srgbClr val="0070C0"/>
          </a:solid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panose="02020609040205080304" pitchFamily="49" charset="-128"/>
                <a:cs typeface="+mn-cs"/>
              </a:rPr>
              <a:t>Nghệ</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panose="02020609040205080304" pitchFamily="49" charset="-128"/>
                <a:cs typeface="+mn-cs"/>
              </a:rPr>
              <a:t>thuật</a:t>
            </a:r>
            <a:endParaRPr kumimoji="0" lang="en-US" sz="3600" b="1" i="0" u="none" strike="noStrike" kern="0" cap="none" spc="0" normalizeH="0" baseline="0" noProof="0" dirty="0">
              <a:ln>
                <a:noFill/>
              </a:ln>
              <a:solidFill>
                <a:prstClr val="white"/>
              </a:solidFill>
              <a:effectLst/>
              <a:uLnTx/>
              <a:uFillTx/>
              <a:latin typeface="#9Slide03 Arima Madurai Black" panose="00000A00000000000000" pitchFamily="2" charset="-93"/>
              <a:ea typeface="Tahoma" panose="020B0604030504040204" pitchFamily="34" charset="0"/>
              <a:cs typeface="#9Slide03 Arima Madurai Black" panose="00000A00000000000000" pitchFamily="2" charset="-93"/>
            </a:endParaRPr>
          </a:p>
        </p:txBody>
      </p:sp>
      <p:sp>
        <p:nvSpPr>
          <p:cNvPr id="24" name="Hình chữ nhật: Góc Tròn 5">
            <a:extLst>
              <a:ext uri="{FF2B5EF4-FFF2-40B4-BE49-F238E27FC236}">
                <a16:creationId xmlns:a16="http://schemas.microsoft.com/office/drawing/2014/main" xmlns="" id="{F817C162-A061-42E5-9363-1F0AFF843D19}"/>
              </a:ext>
            </a:extLst>
          </p:cNvPr>
          <p:cNvSpPr/>
          <p:nvPr/>
        </p:nvSpPr>
        <p:spPr>
          <a:xfrm>
            <a:off x="411647" y="849643"/>
            <a:ext cx="829150" cy="787952"/>
          </a:xfrm>
          <a:prstGeom prst="roundRect">
            <a:avLst>
              <a:gd name="adj" fmla="val 50000"/>
            </a:avLst>
          </a:prstGeom>
          <a:solidFill>
            <a:srgbClr val="FF0000"/>
          </a:solidFill>
          <a:ln w="38100" cap="flat" cmpd="sng" algn="ctr">
            <a:solidFill>
              <a:srgbClr val="EA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1</a:t>
            </a:r>
          </a:p>
        </p:txBody>
      </p:sp>
    </p:spTree>
    <p:extLst>
      <p:ext uri="{BB962C8B-B14F-4D97-AF65-F5344CB8AC3E}">
        <p14:creationId xmlns:p14="http://schemas.microsoft.com/office/powerpoint/2010/main" val="2484670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a:extLst>
              <a:ext uri="{FF2B5EF4-FFF2-40B4-BE49-F238E27FC236}">
                <a16:creationId xmlns:a16="http://schemas.microsoft.com/office/drawing/2014/main" xmlns="" id="{B6B87E76-19D1-4A84-9571-B662A8461336}"/>
              </a:ext>
            </a:extLst>
          </p:cNvPr>
          <p:cNvSpPr/>
          <p:nvPr/>
        </p:nvSpPr>
        <p:spPr>
          <a:xfrm>
            <a:off x="3964661" y="-12700"/>
            <a:ext cx="4500563" cy="1143000"/>
          </a:xfrm>
          <a:prstGeom prst="diamond">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600"/>
              </a:spcBef>
              <a:spcAft>
                <a:spcPts val="600"/>
              </a:spcAft>
              <a:buClrTx/>
              <a:buSzTx/>
              <a:buFontTx/>
              <a:buNone/>
              <a:tabLst>
                <a:tab pos="1386840" algn="l"/>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S Mincho" panose="02020609040205080304" pitchFamily="49" charset="-128"/>
                <a:cs typeface="+mn-cs"/>
              </a:rPr>
              <a:t>IV. Tổng kết</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3" name="Rectangle: Rounded Corners 22">
            <a:extLst>
              <a:ext uri="{FF2B5EF4-FFF2-40B4-BE49-F238E27FC236}">
                <a16:creationId xmlns:a16="http://schemas.microsoft.com/office/drawing/2014/main" xmlns="" id="{97019A23-2870-4B11-8D50-8CD611779339}"/>
              </a:ext>
            </a:extLst>
          </p:cNvPr>
          <p:cNvSpPr/>
          <p:nvPr/>
        </p:nvSpPr>
        <p:spPr>
          <a:xfrm>
            <a:off x="660400" y="881295"/>
            <a:ext cx="4154488" cy="689236"/>
          </a:xfrm>
          <a:prstGeom prst="roundRect">
            <a:avLst/>
          </a:prstGeom>
          <a:solidFill>
            <a:srgbClr val="0070C0"/>
          </a:solid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Nội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dung – Ý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nghĩa</a:t>
            </a:r>
            <a:endParaRPr kumimoji="0" lang="en-US" sz="3200" b="1" i="0" u="none" strike="noStrike" kern="0" cap="none" spc="0" normalizeH="0" baseline="0" noProof="0" dirty="0">
              <a:ln>
                <a:noFill/>
              </a:ln>
              <a:solidFill>
                <a:prstClr val="white"/>
              </a:solidFill>
              <a:effectLst/>
              <a:uLnTx/>
              <a:uFillTx/>
              <a:latin typeface="#9Slide03 Arima Madurai Black" panose="00000A00000000000000" pitchFamily="2" charset="-93"/>
              <a:ea typeface="Tahoma" panose="020B0604030504040204" pitchFamily="34" charset="0"/>
              <a:cs typeface="#9Slide03 Arima Madurai Black" panose="00000A00000000000000" pitchFamily="2" charset="-93"/>
            </a:endParaRPr>
          </a:p>
        </p:txBody>
      </p:sp>
      <p:sp>
        <p:nvSpPr>
          <p:cNvPr id="24" name="Hình chữ nhật: Góc Tròn 5">
            <a:extLst>
              <a:ext uri="{FF2B5EF4-FFF2-40B4-BE49-F238E27FC236}">
                <a16:creationId xmlns:a16="http://schemas.microsoft.com/office/drawing/2014/main" xmlns="" id="{F817C162-A061-42E5-9363-1F0AFF843D19}"/>
              </a:ext>
            </a:extLst>
          </p:cNvPr>
          <p:cNvSpPr/>
          <p:nvPr/>
        </p:nvSpPr>
        <p:spPr>
          <a:xfrm>
            <a:off x="145809" y="831937"/>
            <a:ext cx="829150" cy="787952"/>
          </a:xfrm>
          <a:prstGeom prst="roundRect">
            <a:avLst>
              <a:gd name="adj" fmla="val 50000"/>
            </a:avLst>
          </a:prstGeom>
          <a:solidFill>
            <a:srgbClr val="FF0000"/>
          </a:solidFill>
          <a:ln w="38100" cap="flat" cmpd="sng" algn="ctr">
            <a:solidFill>
              <a:srgbClr val="EA8C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2</a:t>
            </a:r>
          </a:p>
        </p:txBody>
      </p:sp>
      <p:grpSp>
        <p:nvGrpSpPr>
          <p:cNvPr id="19" name="Group 18">
            <a:extLst>
              <a:ext uri="{FF2B5EF4-FFF2-40B4-BE49-F238E27FC236}">
                <a16:creationId xmlns:a16="http://schemas.microsoft.com/office/drawing/2014/main" xmlns="" id="{1F0F06B9-4C30-4A25-8097-9A64FF2CBA78}"/>
              </a:ext>
            </a:extLst>
          </p:cNvPr>
          <p:cNvGrpSpPr/>
          <p:nvPr/>
        </p:nvGrpSpPr>
        <p:grpSpPr bwMode="auto">
          <a:xfrm>
            <a:off x="2406317" y="2024295"/>
            <a:ext cx="6991123" cy="3331496"/>
            <a:chOff x="457200" y="1239996"/>
            <a:chExt cx="2177144" cy="2804886"/>
          </a:xfrm>
        </p:grpSpPr>
        <p:sp>
          <p:nvSpPr>
            <p:cNvPr id="21" name="Rectangle 20">
              <a:extLst>
                <a:ext uri="{FF2B5EF4-FFF2-40B4-BE49-F238E27FC236}">
                  <a16:creationId xmlns:a16="http://schemas.microsoft.com/office/drawing/2014/main" xmlns="" id="{FECFD08A-006B-484E-89B0-BD66DAAFF81C}"/>
                </a:ext>
              </a:extLst>
            </p:cNvPr>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xmlns="" id="{33AD21E5-4ED7-4ED2-97B7-06271291B186}"/>
                </a:ext>
              </a:extLst>
            </p:cNvPr>
            <p:cNvSpPr/>
            <p:nvPr/>
          </p:nvSpPr>
          <p:spPr>
            <a:xfrm>
              <a:off x="536316" y="1341008"/>
              <a:ext cx="2018913" cy="2601059"/>
            </a:xfrm>
            <a:prstGeom prst="rect">
              <a:avLst/>
            </a:prstGeom>
            <a:noFill/>
            <a:ln w="19050" cap="flat" cmpd="sng" algn="ctr">
              <a:solidFill>
                <a:srgbClr val="7AAC54">
                  <a:lumMod val="60000"/>
                  <a:lumOff val="40000"/>
                </a:srgbClr>
              </a:solidFill>
              <a:prstDash val="dash"/>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xmlns="" id="{E5B5DA86-89C5-4417-B817-63B329F54F5F}"/>
              </a:ext>
            </a:extLst>
          </p:cNvPr>
          <p:cNvSpPr txBox="1"/>
          <p:nvPr/>
        </p:nvSpPr>
        <p:spPr>
          <a:xfrm>
            <a:off x="2705100" y="2305416"/>
            <a:ext cx="6692340" cy="2496517"/>
          </a:xfrm>
          <a:prstGeom prst="rect">
            <a:avLst/>
          </a:prstGeom>
          <a:noFill/>
        </p:spPr>
        <p:txBody>
          <a:bodyPr wrap="square">
            <a:spAutoFit/>
          </a:bodyPr>
          <a:lstStyle/>
          <a:p>
            <a:pPr>
              <a:lnSpc>
                <a:spcPct val="150000"/>
              </a:lnSpc>
            </a:pPr>
            <a:r>
              <a:rPr lang="en-US" sz="3600" dirty="0" err="1">
                <a:solidFill>
                  <a:srgbClr val="000000"/>
                </a:solidFill>
                <a:effectLst/>
                <a:latin typeface="Times New Roman" panose="02020603050405020304" pitchFamily="18" charset="0"/>
                <a:ea typeface="Calibri" panose="020F0502020204030204" pitchFamily="34" charset="0"/>
              </a:rPr>
              <a:t>Văn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bản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giới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thiệu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những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quy</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tắc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cách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thức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mới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của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hoạt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động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ghi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chép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để</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nắm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chắc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nội</a:t>
            </a:r>
            <a:r>
              <a:rPr lang="en-US" sz="3600" dirty="0">
                <a:solidFill>
                  <a:srgbClr val="000000"/>
                </a:solidFill>
                <a:effectLst/>
                <a:latin typeface="Times New Roman" panose="02020603050405020304" pitchFamily="18" charset="0"/>
                <a:ea typeface="Calibri" panose="020F0502020204030204" pitchFamily="34" charset="0"/>
              </a:rPr>
              <a:t> dung </a:t>
            </a:r>
            <a:r>
              <a:rPr lang="en-US" sz="3600" dirty="0" err="1">
                <a:solidFill>
                  <a:srgbClr val="000000"/>
                </a:solidFill>
                <a:effectLst/>
                <a:latin typeface="Times New Roman" panose="02020603050405020304" pitchFamily="18" charset="0"/>
                <a:ea typeface="Calibri" panose="020F0502020204030204" pitchFamily="34" charset="0"/>
              </a:rPr>
              <a:t>bài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học</a:t>
            </a:r>
            <a:endParaRPr lang="en-US" sz="3600" dirty="0"/>
          </a:p>
        </p:txBody>
      </p:sp>
      <p:sp>
        <p:nvSpPr>
          <p:cNvPr id="4" name="Arrow: Chevron 3">
            <a:extLst>
              <a:ext uri="{FF2B5EF4-FFF2-40B4-BE49-F238E27FC236}">
                <a16:creationId xmlns:a16="http://schemas.microsoft.com/office/drawing/2014/main" xmlns="" id="{C1ABB696-9334-4134-A38B-C31160928537}"/>
              </a:ext>
            </a:extLst>
          </p:cNvPr>
          <p:cNvSpPr/>
          <p:nvPr/>
        </p:nvSpPr>
        <p:spPr>
          <a:xfrm>
            <a:off x="2380488" y="1873676"/>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hevron 25">
            <a:extLst>
              <a:ext uri="{FF2B5EF4-FFF2-40B4-BE49-F238E27FC236}">
                <a16:creationId xmlns:a16="http://schemas.microsoft.com/office/drawing/2014/main" xmlns="" id="{1696F703-6321-4031-B77D-4F5D9E9F6A5B}"/>
              </a:ext>
            </a:extLst>
          </p:cNvPr>
          <p:cNvSpPr/>
          <p:nvPr/>
        </p:nvSpPr>
        <p:spPr>
          <a:xfrm>
            <a:off x="2048712" y="1868775"/>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174595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37026">
            <a:extLst>
              <a:ext uri="{FF2B5EF4-FFF2-40B4-BE49-F238E27FC236}">
                <a16:creationId xmlns:a16="http://schemas.microsoft.com/office/drawing/2014/main" xmlns=""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21076"/>
            <a:ext cx="12009120" cy="673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xmlns="" id="{FC743C29-5B31-4A88-8D74-CF4747B708CE}"/>
              </a:ext>
            </a:extLst>
          </p:cNvPr>
          <p:cNvSpPr txBox="1">
            <a:spLocks noChangeArrowheads="1"/>
          </p:cNvSpPr>
          <p:nvPr/>
        </p:nvSpPr>
        <p:spPr bwMode="auto">
          <a:xfrm rot="219488">
            <a:off x="2752089" y="2875002"/>
            <a:ext cx="68707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6600" b="1" i="0" u="none" strike="noStrike" kern="1200" cap="none" spc="0" normalizeH="0" baseline="0" noProof="0" dirty="0">
                <a:ln>
                  <a:noFill/>
                </a:ln>
                <a:solidFill>
                  <a:srgbClr val="C91603"/>
                </a:solidFill>
                <a:effectLst/>
                <a:uLnTx/>
                <a:uFillTx/>
                <a:latin typeface="Times New Roman" panose="02020603050405020304" pitchFamily="18" charset="0"/>
                <a:ea typeface="+mn-ea"/>
                <a:cs typeface="+mn-cs"/>
              </a:rPr>
              <a:t>LUYỆN TẬP</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diagram&#10;&#10;Description automatically generated">
            <a:extLst>
              <a:ext uri="{FF2B5EF4-FFF2-40B4-BE49-F238E27FC236}">
                <a16:creationId xmlns:a16="http://schemas.microsoft.com/office/drawing/2014/main" xmlns="" id="{F641B3E2-5572-420A-8D37-F4A6B54036D4}"/>
              </a:ext>
            </a:extLst>
          </p:cNvPr>
          <p:cNvPicPr>
            <a:picLocks noChangeAspect="1"/>
          </p:cNvPicPr>
          <p:nvPr/>
        </p:nvPicPr>
        <p:blipFill rotWithShape="1">
          <a:blip r:embed="rId2"/>
          <a:srcRect/>
          <a:stretch/>
        </p:blipFill>
        <p:spPr>
          <a:xfrm>
            <a:off x="0" y="0"/>
            <a:ext cx="12192000" cy="6858000"/>
          </a:xfrm>
          <a:prstGeom prst="rect">
            <a:avLst/>
          </a:prstGeom>
        </p:spPr>
      </p:pic>
      <p:sp>
        <p:nvSpPr>
          <p:cNvPr id="18" name="Freeform: Shape 7">
            <a:extLst>
              <a:ext uri="{FF2B5EF4-FFF2-40B4-BE49-F238E27FC236}">
                <a16:creationId xmlns:a16="http://schemas.microsoft.com/office/drawing/2014/main" xmlns=""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477764D8-E59B-4A65-BC10-3C51487168C7}"/>
              </a:ext>
            </a:extLst>
          </p:cNvPr>
          <p:cNvSpPr txBox="1"/>
          <p:nvPr/>
        </p:nvSpPr>
        <p:spPr>
          <a:xfrm>
            <a:off x="1864809" y="2825745"/>
            <a:ext cx="2733825" cy="830997"/>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TRÒ CHƠI</a:t>
            </a:r>
          </a:p>
        </p:txBody>
      </p:sp>
      <p:sp>
        <p:nvSpPr>
          <p:cNvPr id="7" name="TextBox 6">
            <a:extLst>
              <a:ext uri="{FF2B5EF4-FFF2-40B4-BE49-F238E27FC236}">
                <a16:creationId xmlns:a16="http://schemas.microsoft.com/office/drawing/2014/main" xmlns="" id="{57F88D18-17F9-4896-8913-3B41E17BEF47}"/>
              </a:ext>
            </a:extLst>
          </p:cNvPr>
          <p:cNvSpPr txBox="1"/>
          <p:nvPr/>
        </p:nvSpPr>
        <p:spPr>
          <a:xfrm>
            <a:off x="6906557" y="1131887"/>
            <a:ext cx="3275410" cy="4154984"/>
          </a:xfrm>
          <a:prstGeom prst="rect">
            <a:avLst/>
          </a:prstGeom>
          <a:noFill/>
        </p:spPr>
        <p:txBody>
          <a:bodyPr wrap="square">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a:t>
            </a:r>
            <a:r>
              <a:rPr lang="en-US"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Phiếu</a:t>
            </a: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dán</a:t>
            </a: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thông</a:t>
            </a: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minh</a:t>
            </a: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a:t>
            </a:r>
            <a:endPar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360904244"/>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Background pattern&#10;&#10;Description automatically generated">
            <a:extLst>
              <a:ext uri="{FF2B5EF4-FFF2-40B4-BE49-F238E27FC236}">
                <a16:creationId xmlns:a16="http://schemas.microsoft.com/office/drawing/2014/main" xmlns="" id="{34C63478-FCF1-40DA-8277-2910ECFF1A1E}"/>
              </a:ext>
            </a:extLst>
          </p:cNvPr>
          <p:cNvPicPr>
            <a:picLocks noChangeAspect="1"/>
          </p:cNvPicPr>
          <p:nvPr/>
        </p:nvPicPr>
        <p:blipFill rotWithShape="1">
          <a:blip r:embed="rId2"/>
          <a:srcRect t="16060"/>
          <a:stretch/>
        </p:blipFill>
        <p:spPr>
          <a:xfrm>
            <a:off x="-3008" y="1282"/>
            <a:ext cx="12191980" cy="6856718"/>
          </a:xfrm>
          <a:prstGeom prst="rect">
            <a:avLst/>
          </a:prstGeom>
          <a:effectLst>
            <a:glow rad="101600">
              <a:schemeClr val="accent2">
                <a:satMod val="175000"/>
                <a:alpha val="40000"/>
              </a:schemeClr>
            </a:glow>
          </a:effectLst>
        </p:spPr>
      </p:pic>
      <p:sp>
        <p:nvSpPr>
          <p:cNvPr id="3" name="Frame 2">
            <a:extLst>
              <a:ext uri="{FF2B5EF4-FFF2-40B4-BE49-F238E27FC236}">
                <a16:creationId xmlns:a16="http://schemas.microsoft.com/office/drawing/2014/main" xmlns="" id="{01F37B0E-DAE1-4E86-9C03-681772AC22C2}"/>
              </a:ext>
            </a:extLst>
          </p:cNvPr>
          <p:cNvSpPr/>
          <p:nvPr/>
        </p:nvSpPr>
        <p:spPr>
          <a:xfrm>
            <a:off x="957263" y="585788"/>
            <a:ext cx="10287000" cy="5314950"/>
          </a:xfrm>
          <a:prstGeom prst="frame">
            <a:avLst>
              <a:gd name="adj1" fmla="val 1209"/>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xmlns="" id="{685621D4-3064-4033-A0B8-BE38F116BA2B}"/>
              </a:ext>
            </a:extLst>
          </p:cNvPr>
          <p:cNvSpPr/>
          <p:nvPr/>
        </p:nvSpPr>
        <p:spPr>
          <a:xfrm>
            <a:off x="1080635" y="698955"/>
            <a:ext cx="10287000" cy="5314950"/>
          </a:xfrm>
          <a:prstGeom prst="frame">
            <a:avLst>
              <a:gd name="adj1" fmla="val 1209"/>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xmlns="" id="{E4A4147C-216C-4471-A292-D973F43DCCF3}"/>
              </a:ext>
            </a:extLst>
          </p:cNvPr>
          <p:cNvPicPr>
            <a:picLocks noChangeAspect="1"/>
          </p:cNvPicPr>
          <p:nvPr/>
        </p:nvPicPr>
        <p:blipFill rotWithShape="1">
          <a:blip r:embed="rId3"/>
          <a:srcRect l="15265" t="4754" r="17383" b="72548"/>
          <a:stretch/>
        </p:blipFill>
        <p:spPr>
          <a:xfrm>
            <a:off x="3971472" y="156623"/>
            <a:ext cx="4223657" cy="800639"/>
          </a:xfrm>
          <a:prstGeom prst="rect">
            <a:avLst/>
          </a:prstGeom>
          <a:effectLst>
            <a:glow rad="228600">
              <a:schemeClr val="accent5">
                <a:satMod val="175000"/>
                <a:alpha val="40000"/>
              </a:schemeClr>
            </a:glow>
          </a:effectLst>
        </p:spPr>
      </p:pic>
      <p:sp>
        <p:nvSpPr>
          <p:cNvPr id="12" name="TextBox 11">
            <a:extLst>
              <a:ext uri="{FF2B5EF4-FFF2-40B4-BE49-F238E27FC236}">
                <a16:creationId xmlns:a16="http://schemas.microsoft.com/office/drawing/2014/main" xmlns="" id="{81D276AA-42C4-4F84-A79F-62B2434994DC}"/>
              </a:ext>
            </a:extLst>
          </p:cNvPr>
          <p:cNvSpPr txBox="1"/>
          <p:nvPr/>
        </p:nvSpPr>
        <p:spPr>
          <a:xfrm>
            <a:off x="1502229" y="1174283"/>
            <a:ext cx="4027714" cy="523220"/>
          </a:xfrm>
          <a:prstGeom prst="rect">
            <a:avLst/>
          </a:prstGeom>
          <a:noFill/>
        </p:spPr>
        <p:txBody>
          <a:bodyPr wrap="square">
            <a:spAutoFit/>
          </a:bodyPr>
          <a:lstStyle/>
          <a:p>
            <a:r>
              <a:rPr lang="en-US" sz="2800" dirty="0">
                <a:solidFill>
                  <a:schemeClr val="bg1"/>
                </a:solidFill>
                <a:effectLst/>
                <a:latin typeface="Times New Roman" panose="02020603050405020304" pitchFamily="18" charset="0"/>
                <a:ea typeface="Times New Roman" panose="02020603050405020304" pitchFamily="18" charset="0"/>
              </a:rPr>
              <a:t>“</a:t>
            </a:r>
            <a:r>
              <a:rPr lang="en-US" sz="2800" dirty="0" err="1">
                <a:solidFill>
                  <a:schemeClr val="bg1"/>
                </a:solidFill>
                <a:effectLst/>
                <a:latin typeface="Times New Roman" panose="02020603050405020304" pitchFamily="18" charset="0"/>
                <a:ea typeface="Times New Roman" panose="02020603050405020304" pitchFamily="18" charset="0"/>
              </a:rPr>
              <a:t>Phiếu</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dán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thông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minh</a:t>
            </a:r>
            <a:r>
              <a:rPr lang="en-US" sz="2800" dirty="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sp>
        <p:nvSpPr>
          <p:cNvPr id="14" name="TextBox 13">
            <a:extLst>
              <a:ext uri="{FF2B5EF4-FFF2-40B4-BE49-F238E27FC236}">
                <a16:creationId xmlns:a16="http://schemas.microsoft.com/office/drawing/2014/main" xmlns="" id="{9C01F27C-04A8-44D3-848E-4468CE6DAA61}"/>
              </a:ext>
            </a:extLst>
          </p:cNvPr>
          <p:cNvSpPr txBox="1"/>
          <p:nvPr/>
        </p:nvSpPr>
        <p:spPr>
          <a:xfrm>
            <a:off x="1509776" y="1149456"/>
            <a:ext cx="9461500" cy="1384995"/>
          </a:xfrm>
          <a:prstGeom prst="rect">
            <a:avLst/>
          </a:prstGeom>
          <a:noFill/>
        </p:spPr>
        <p:txBody>
          <a:bodyPr wrap="square">
            <a:spAutoFit/>
          </a:bodyPr>
          <a:lstStyle/>
          <a:p>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gồm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hai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cột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một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cột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là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các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thông</a:t>
            </a:r>
            <a:r>
              <a:rPr lang="en-US" sz="2800" dirty="0">
                <a:solidFill>
                  <a:schemeClr val="bg1"/>
                </a:solidFill>
                <a:effectLst/>
                <a:latin typeface="Times New Roman" panose="02020603050405020304" pitchFamily="18" charset="0"/>
                <a:ea typeface="Times New Roman" panose="02020603050405020304" pitchFamily="18" charset="0"/>
              </a:rPr>
              <a:t> tin </a:t>
            </a:r>
            <a:r>
              <a:rPr lang="en-US" sz="2800" dirty="0" err="1">
                <a:solidFill>
                  <a:schemeClr val="bg1"/>
                </a:solidFill>
                <a:effectLst/>
                <a:latin typeface="Times New Roman" panose="02020603050405020304" pitchFamily="18" charset="0"/>
                <a:ea typeface="Times New Roman" panose="02020603050405020304" pitchFamily="18" charset="0"/>
              </a:rPr>
              <a:t>trong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văn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bản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rPr>
              <a:t>Cách</a:t>
            </a:r>
            <a:r>
              <a:rPr lang="en-US" sz="2800" i="1" dirty="0">
                <a:solidFill>
                  <a:schemeClr val="bg1"/>
                </a:solidFill>
                <a:effectLst/>
                <a:latin typeface="Times New Roman" panose="02020603050405020304" pitchFamily="18" charset="0"/>
                <a:ea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rPr>
              <a:t>ghi</a:t>
            </a:r>
            <a:r>
              <a:rPr lang="en-US" sz="2800" i="1" dirty="0">
                <a:solidFill>
                  <a:schemeClr val="bg1"/>
                </a:solidFill>
                <a:effectLst/>
                <a:latin typeface="Times New Roman" panose="02020603050405020304" pitchFamily="18" charset="0"/>
                <a:ea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rPr>
              <a:t>chép</a:t>
            </a:r>
            <a:r>
              <a:rPr lang="en-US" sz="2800" i="1" dirty="0">
                <a:solidFill>
                  <a:schemeClr val="bg1"/>
                </a:solidFill>
                <a:effectLst/>
                <a:latin typeface="Times New Roman" panose="02020603050405020304" pitchFamily="18" charset="0"/>
                <a:ea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rPr>
              <a:t>để</a:t>
            </a:r>
            <a:r>
              <a:rPr lang="en-US" sz="2800" i="1" dirty="0">
                <a:solidFill>
                  <a:schemeClr val="bg1"/>
                </a:solidFill>
                <a:effectLst/>
                <a:latin typeface="Times New Roman" panose="02020603050405020304" pitchFamily="18" charset="0"/>
                <a:ea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rPr>
              <a:t>nắm</a:t>
            </a:r>
            <a:r>
              <a:rPr lang="en-US" sz="2800" i="1" dirty="0">
                <a:solidFill>
                  <a:schemeClr val="bg1"/>
                </a:solidFill>
                <a:effectLst/>
                <a:latin typeface="Times New Roman" panose="02020603050405020304" pitchFamily="18" charset="0"/>
                <a:ea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rPr>
              <a:t>chắc</a:t>
            </a:r>
            <a:r>
              <a:rPr lang="en-US" sz="2800" i="1" dirty="0">
                <a:solidFill>
                  <a:schemeClr val="bg1"/>
                </a:solidFill>
                <a:effectLst/>
                <a:latin typeface="Times New Roman" panose="02020603050405020304" pitchFamily="18" charset="0"/>
                <a:ea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rPr>
              <a:t>nội</a:t>
            </a:r>
            <a:r>
              <a:rPr lang="en-US" sz="2800" i="1" dirty="0">
                <a:solidFill>
                  <a:schemeClr val="bg1"/>
                </a:solidFill>
                <a:effectLst/>
                <a:latin typeface="Times New Roman" panose="02020603050405020304" pitchFamily="18" charset="0"/>
                <a:ea typeface="Times New Roman" panose="02020603050405020304" pitchFamily="18" charset="0"/>
              </a:rPr>
              <a:t> dung </a:t>
            </a:r>
            <a:r>
              <a:rPr lang="en-US" sz="2800" i="1" dirty="0" err="1">
                <a:solidFill>
                  <a:schemeClr val="bg1"/>
                </a:solidFill>
                <a:effectLst/>
                <a:latin typeface="Times New Roman" panose="02020603050405020304" pitchFamily="18" charset="0"/>
                <a:ea typeface="Times New Roman" panose="02020603050405020304" pitchFamily="18" charset="0"/>
              </a:rPr>
              <a:t>bài</a:t>
            </a:r>
            <a:r>
              <a:rPr lang="en-US" sz="2800" i="1" dirty="0">
                <a:solidFill>
                  <a:schemeClr val="bg1"/>
                </a:solidFill>
                <a:effectLst/>
                <a:latin typeface="Times New Roman" panose="02020603050405020304" pitchFamily="18" charset="0"/>
                <a:ea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rPr>
              <a:t>học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một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cột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là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cấp</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độ</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tương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ứng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của</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thông</a:t>
            </a:r>
            <a:r>
              <a:rPr lang="en-US" sz="2800" dirty="0">
                <a:solidFill>
                  <a:schemeClr val="bg1"/>
                </a:solidFill>
                <a:effectLst/>
                <a:latin typeface="Times New Roman" panose="02020603050405020304" pitchFamily="18" charset="0"/>
                <a:ea typeface="Times New Roman" panose="02020603050405020304" pitchFamily="18" charset="0"/>
              </a:rPr>
              <a:t> tin </a:t>
            </a:r>
            <a:r>
              <a:rPr lang="en-US" sz="2800" dirty="0" err="1">
                <a:solidFill>
                  <a:schemeClr val="bg1"/>
                </a:solidFill>
                <a:effectLst/>
                <a:latin typeface="Times New Roman" panose="02020603050405020304" pitchFamily="18" charset="0"/>
                <a:ea typeface="Times New Roman" panose="02020603050405020304" pitchFamily="18" charset="0"/>
              </a:rPr>
              <a:t>trong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bài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học</a:t>
            </a:r>
            <a:r>
              <a:rPr lang="en-US" sz="2800" dirty="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ndParaRPr>
          </a:p>
        </p:txBody>
      </p:sp>
      <p:sp>
        <p:nvSpPr>
          <p:cNvPr id="8" name="Arrow: Chevron 7">
            <a:extLst>
              <a:ext uri="{FF2B5EF4-FFF2-40B4-BE49-F238E27FC236}">
                <a16:creationId xmlns:a16="http://schemas.microsoft.com/office/drawing/2014/main" xmlns="" id="{A4E8FF0E-0C51-4FAD-BAD9-B404D01432A7}"/>
              </a:ext>
            </a:extLst>
          </p:cNvPr>
          <p:cNvSpPr/>
          <p:nvPr/>
        </p:nvSpPr>
        <p:spPr>
          <a:xfrm>
            <a:off x="901772" y="1152976"/>
            <a:ext cx="484632" cy="48463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xmlns="" id="{72E5DCE3-F0EC-4585-941D-65760B796FF3}"/>
              </a:ext>
            </a:extLst>
          </p:cNvPr>
          <p:cNvSpPr txBox="1"/>
          <p:nvPr/>
        </p:nvSpPr>
        <p:spPr>
          <a:xfrm>
            <a:off x="1258375" y="2579829"/>
            <a:ext cx="9649849" cy="1043619"/>
          </a:xfrm>
          <a:prstGeom prst="rect">
            <a:avLst/>
          </a:prstGeom>
          <a:noFill/>
        </p:spPr>
        <p:txBody>
          <a:bodyPr wrap="square">
            <a:spAutoFit/>
          </a:bodyPr>
          <a:lstStyle/>
          <a:p>
            <a:pPr marL="228600">
              <a:lnSpc>
                <a:spcPct val="115000"/>
              </a:lnSpc>
              <a:spcAft>
                <a:spcPts val="10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miếng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Arrow: Chevron 17">
            <a:extLst>
              <a:ext uri="{FF2B5EF4-FFF2-40B4-BE49-F238E27FC236}">
                <a16:creationId xmlns:a16="http://schemas.microsoft.com/office/drawing/2014/main" xmlns="" id="{A827162C-B5CC-44AB-9F19-ACB64AD2E6F6}"/>
              </a:ext>
            </a:extLst>
          </p:cNvPr>
          <p:cNvSpPr/>
          <p:nvPr/>
        </p:nvSpPr>
        <p:spPr>
          <a:xfrm>
            <a:off x="892687" y="2591074"/>
            <a:ext cx="484632" cy="48463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xmlns="" id="{735188C9-9A75-474D-81F8-BF6235499C31}"/>
              </a:ext>
            </a:extLst>
          </p:cNvPr>
          <p:cNvSpPr txBox="1"/>
          <p:nvPr/>
        </p:nvSpPr>
        <p:spPr>
          <a:xfrm>
            <a:off x="1258375" y="3801740"/>
            <a:ext cx="9734046" cy="1043619"/>
          </a:xfrm>
          <a:prstGeom prst="rect">
            <a:avLst/>
          </a:prstGeom>
          <a:noFill/>
        </p:spPr>
        <p:txBody>
          <a:bodyPr wrap="square">
            <a:spAutoFit/>
          </a:bodyPr>
          <a:lstStyle/>
          <a:p>
            <a:pPr marL="228600">
              <a:lnSpc>
                <a:spcPct val="115000"/>
              </a:lnSpc>
              <a:spcAft>
                <a:spcPts val="10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Sau 2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xmlns="" id="{AB45516F-631F-4A4A-94EF-498925EE3232}"/>
              </a:ext>
            </a:extLst>
          </p:cNvPr>
          <p:cNvSpPr/>
          <p:nvPr/>
        </p:nvSpPr>
        <p:spPr>
          <a:xfrm>
            <a:off x="1013793" y="3858363"/>
            <a:ext cx="484632" cy="48463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987045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F4DAC6-FD5E-4C0F-9681-F65D6A634104}"/>
              </a:ext>
            </a:extLst>
          </p:cNvPr>
          <p:cNvSpPr txBox="1"/>
          <p:nvPr/>
        </p:nvSpPr>
        <p:spPr>
          <a:xfrm>
            <a:off x="673100" y="187198"/>
            <a:ext cx="10845800" cy="584775"/>
          </a:xfrm>
          <a:prstGeom prst="rect">
            <a:avLst/>
          </a:prstGeom>
          <a:noFill/>
        </p:spPr>
        <p:txBody>
          <a:bodyPr wrap="square">
            <a:spAutoFit/>
          </a:bodyPr>
          <a:lstStyle/>
          <a:p>
            <a:pPr algn="ctr"/>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a:t>
            </a:r>
            <a:r>
              <a:rPr lang="en-US" sz="3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Phiếu</a:t>
            </a:r>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en-US" sz="3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dán</a:t>
            </a:r>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en-US" sz="3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thông</a:t>
            </a:r>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en-US" sz="3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minh</a:t>
            </a:r>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a:t>
            </a:r>
            <a:endParaRPr lang="en-US" sz="3200" b="1" dirty="0">
              <a:ln w="22225">
                <a:solidFill>
                  <a:schemeClr val="accent2"/>
                </a:solidFill>
                <a:prstDash val="solid"/>
              </a:ln>
              <a:solidFill>
                <a:schemeClr val="accent2">
                  <a:lumMod val="40000"/>
                  <a:lumOff val="60000"/>
                </a:schemeClr>
              </a:solidFill>
            </a:endParaRPr>
          </a:p>
        </p:txBody>
      </p:sp>
      <p:graphicFrame>
        <p:nvGraphicFramePr>
          <p:cNvPr id="4" name="Table 3">
            <a:extLst>
              <a:ext uri="{FF2B5EF4-FFF2-40B4-BE49-F238E27FC236}">
                <a16:creationId xmlns:a16="http://schemas.microsoft.com/office/drawing/2014/main" xmlns="" id="{11FCF59A-831B-4086-8445-7CE48A7D9915}"/>
              </a:ext>
            </a:extLst>
          </p:cNvPr>
          <p:cNvGraphicFramePr>
            <a:graphicFrameLocks noGrp="1"/>
          </p:cNvGraphicFramePr>
          <p:nvPr>
            <p:extLst>
              <p:ext uri="{D42A27DB-BD31-4B8C-83A1-F6EECF244321}">
                <p14:modId xmlns:p14="http://schemas.microsoft.com/office/powerpoint/2010/main" val="491853786"/>
              </p:ext>
            </p:extLst>
          </p:nvPr>
        </p:nvGraphicFramePr>
        <p:xfrm>
          <a:off x="660400" y="771973"/>
          <a:ext cx="7540172" cy="6379464"/>
        </p:xfrm>
        <a:graphic>
          <a:graphicData uri="http://schemas.openxmlformats.org/drawingml/2006/table">
            <a:tbl>
              <a:tblPr firstRow="1" firstCol="1" bandRow="1">
                <a:tableStyleId>{BDBED569-4797-4DF1-A0F4-6AAB3CD982D8}</a:tableStyleId>
              </a:tblPr>
              <a:tblGrid>
                <a:gridCol w="7540172">
                  <a:extLst>
                    <a:ext uri="{9D8B030D-6E8A-4147-A177-3AD203B41FA5}">
                      <a16:colId xmlns:a16="http://schemas.microsoft.com/office/drawing/2014/main" xmlns="" val="4268739474"/>
                    </a:ext>
                  </a:extLst>
                </a:gridCol>
              </a:tblGrid>
              <a:tr h="0">
                <a:tc>
                  <a:txBody>
                    <a:bodyPr/>
                    <a:lstStyle/>
                    <a:p>
                      <a:pPr algn="ctr">
                        <a:lnSpc>
                          <a:spcPct val="115000"/>
                        </a:lnSpc>
                        <a:spcAft>
                          <a:spcPts val="1000"/>
                        </a:spcAft>
                      </a:pPr>
                      <a:r>
                        <a:rPr lang="en-US" sz="2800" b="0" dirty="0" err="1">
                          <a:effectLst/>
                          <a:latin typeface="Times New Roman" panose="02020603050405020304" pitchFamily="18" charset="0"/>
                          <a:cs typeface="Times New Roman" panose="02020603050405020304" pitchFamily="18" charset="0"/>
                        </a:rPr>
                        <a:t>Thông</a:t>
                      </a:r>
                      <a:r>
                        <a:rPr lang="en-US" sz="2800" b="0" dirty="0">
                          <a:effectLst/>
                          <a:latin typeface="Times New Roman" panose="02020603050405020304" pitchFamily="18" charset="0"/>
                          <a:cs typeface="Times New Roman" panose="02020603050405020304" pitchFamily="18" charset="0"/>
                        </a:rPr>
                        <a:t> tin </a:t>
                      </a:r>
                      <a:r>
                        <a:rPr lang="en-US" sz="2800" b="0" dirty="0" err="1">
                          <a:effectLst/>
                          <a:latin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bản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ghi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chép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để</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nắm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chắc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nội</a:t>
                      </a:r>
                      <a:r>
                        <a:rPr lang="en-US" sz="2800" b="0" dirty="0">
                          <a:effectLst/>
                          <a:latin typeface="Times New Roman" panose="02020603050405020304" pitchFamily="18" charset="0"/>
                          <a:cs typeface="Times New Roman" panose="02020603050405020304" pitchFamily="18" charset="0"/>
                        </a:rPr>
                        <a:t> dung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29527404"/>
                  </a:ext>
                </a:extLst>
              </a:tr>
              <a:tr h="0">
                <a:tc>
                  <a:txBody>
                    <a:bodyPr/>
                    <a:lstStyle/>
                    <a:p>
                      <a:pPr>
                        <a:lnSpc>
                          <a:spcPct val="115000"/>
                        </a:lnSpc>
                        <a:spcAft>
                          <a:spcPts val="1000"/>
                        </a:spcAft>
                      </a:pP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tìm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nội</a:t>
                      </a:r>
                      <a:r>
                        <a:rPr lang="en-US" sz="2800" b="0" dirty="0">
                          <a:effectLst/>
                          <a:latin typeface="Times New Roman" panose="02020603050405020304" pitchFamily="18" charset="0"/>
                          <a:cs typeface="Times New Roman" panose="02020603050405020304" pitchFamily="18" charset="0"/>
                        </a:rPr>
                        <a:t> dung </a:t>
                      </a:r>
                      <a:r>
                        <a:rPr lang="en-US" sz="2800" b="0" dirty="0" err="1">
                          <a:effectLst/>
                          <a:latin typeface="Times New Roman" panose="02020603050405020304" pitchFamily="18" charset="0"/>
                          <a:cs typeface="Times New Roman" panose="02020603050405020304" pitchFamily="18" charset="0"/>
                        </a:rPr>
                        <a:t>chính</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1773524"/>
                  </a:ext>
                </a:extLst>
              </a:tr>
              <a:tr h="0">
                <a:tc>
                  <a:txBody>
                    <a:bodyPr/>
                    <a:lstStyle/>
                    <a:p>
                      <a:pPr>
                        <a:lnSpc>
                          <a:spcPct val="115000"/>
                        </a:lnSpc>
                        <a:spcAft>
                          <a:spcPts val="1000"/>
                        </a:spcAft>
                      </a:pPr>
                      <a:r>
                        <a:rPr lang="en-US" sz="2800" b="0" dirty="0" err="1">
                          <a:effectLst/>
                          <a:latin typeface="Times New Roman" panose="02020603050405020304" pitchFamily="18" charset="0"/>
                          <a:cs typeface="Times New Roman" panose="02020603050405020304" pitchFamily="18" charset="0"/>
                        </a:rPr>
                        <a:t>Khoanh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vùng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trọng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tâm</a:t>
                      </a:r>
                      <a:r>
                        <a:rPr lang="en-US" sz="28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92661209"/>
                  </a:ext>
                </a:extLst>
              </a:tr>
              <a:tr h="0">
                <a:tc>
                  <a:txBody>
                    <a:bodyPr/>
                    <a:lstStyle/>
                    <a:p>
                      <a:pPr>
                        <a:lnSpc>
                          <a:spcPct val="115000"/>
                        </a:lnSpc>
                        <a:spcAft>
                          <a:spcPts val="1000"/>
                        </a:spcAft>
                      </a:pPr>
                      <a:r>
                        <a:rPr lang="en-US" sz="2800" b="0" dirty="0" err="1">
                          <a:effectLst/>
                          <a:latin typeface="Times New Roman" panose="02020603050405020304" pitchFamily="18" charset="0"/>
                          <a:cs typeface="Times New Roman" panose="02020603050405020304" pitchFamily="18" charset="0"/>
                        </a:rPr>
                        <a:t>Dùng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đồ</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tóm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tắt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những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kiến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thức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0405098"/>
                  </a:ext>
                </a:extLst>
              </a:tr>
              <a:tr h="0">
                <a:tc>
                  <a:txBody>
                    <a:bodyPr/>
                    <a:lstStyle/>
                    <a:p>
                      <a:pPr>
                        <a:lnSpc>
                          <a:spcPct val="115000"/>
                        </a:lnSpc>
                        <a:spcAft>
                          <a:spcPts val="1000"/>
                        </a:spcAft>
                      </a:pPr>
                      <a:r>
                        <a:rPr lang="en-US" sz="2800" b="0" dirty="0" err="1">
                          <a:effectLst/>
                          <a:latin typeface="Times New Roman" panose="02020603050405020304" pitchFamily="18" charset="0"/>
                          <a:cs typeface="Times New Roman" panose="02020603050405020304" pitchFamily="18" charset="0"/>
                        </a:rPr>
                        <a:t>Phân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vùng</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80108131"/>
                  </a:ext>
                </a:extLst>
              </a:tr>
              <a:tr h="0">
                <a:tc>
                  <a:txBody>
                    <a:bodyPr/>
                    <a:lstStyle/>
                    <a:p>
                      <a:pPr>
                        <a:lnSpc>
                          <a:spcPct val="115000"/>
                        </a:lnSpc>
                        <a:spcAft>
                          <a:spcPts val="1000"/>
                        </a:spcAft>
                      </a:pP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mẹo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nhỏ</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ghi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chép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để</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hiểu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ngay</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61984183"/>
                  </a:ext>
                </a:extLst>
              </a:tr>
              <a:tr h="0">
                <a:tc>
                  <a:txBody>
                    <a:bodyPr/>
                    <a:lstStyle/>
                    <a:p>
                      <a:pPr>
                        <a:lnSpc>
                          <a:spcPct val="115000"/>
                        </a:lnSpc>
                        <a:spcAft>
                          <a:spcPts val="1000"/>
                        </a:spcAft>
                      </a:pPr>
                      <a:r>
                        <a:rPr lang="en-US" sz="2800" b="0" dirty="0" err="1">
                          <a:effectLst/>
                          <a:latin typeface="Times New Roman" panose="02020603050405020304" pitchFamily="18" charset="0"/>
                          <a:cs typeface="Times New Roman" panose="02020603050405020304" pitchFamily="18" charset="0"/>
                        </a:rPr>
                        <a:t>Phân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tích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chiếu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thiết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lập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mối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liên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hệ</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giữa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trọng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tâm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89404046"/>
                  </a:ext>
                </a:extLst>
              </a:tr>
              <a:tr h="0">
                <a:tc>
                  <a:txBody>
                    <a:bodyPr/>
                    <a:lstStyle/>
                    <a:p>
                      <a:pPr>
                        <a:lnSpc>
                          <a:spcPct val="115000"/>
                        </a:lnSpc>
                        <a:spcAft>
                          <a:spcPts val="1000"/>
                        </a:spcAft>
                      </a:pPr>
                      <a:r>
                        <a:rPr lang="en-US" sz="2800" b="0">
                          <a:effectLst/>
                          <a:latin typeface="Times New Roman" panose="02020603050405020304" pitchFamily="18" charset="0"/>
                          <a:cs typeface="Times New Roman" panose="02020603050405020304" pitchFamily="18" charset="0"/>
                        </a:rPr>
                        <a:t>Tìm từ khoá và câu chủ đề</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86163556"/>
                  </a:ext>
                </a:extLst>
              </a:tr>
              <a:tr h="0">
                <a:tc>
                  <a:txBody>
                    <a:bodyPr/>
                    <a:lstStyle/>
                    <a:p>
                      <a:pPr>
                        <a:lnSpc>
                          <a:spcPct val="115000"/>
                        </a:lnSpc>
                        <a:spcAft>
                          <a:spcPts val="1000"/>
                        </a:spcAft>
                      </a:pPr>
                      <a:r>
                        <a:rPr lang="en-US" sz="2800" b="0">
                          <a:effectLst/>
                          <a:latin typeface="Times New Roman" panose="02020603050405020304" pitchFamily="18" charset="0"/>
                          <a:cs typeface="Times New Roman" panose="02020603050405020304" pitchFamily="18" charset="0"/>
                        </a:rPr>
                        <a:t>Lập ra quy tắc ghi chép:chia rõ các phần</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87305331"/>
                  </a:ext>
                </a:extLst>
              </a:tr>
              <a:tr h="0">
                <a:tc>
                  <a:txBody>
                    <a:bodyPr/>
                    <a:lstStyle/>
                    <a:p>
                      <a:pPr>
                        <a:lnSpc>
                          <a:spcPct val="115000"/>
                        </a:lnSpc>
                        <a:spcAft>
                          <a:spcPts val="1000"/>
                        </a:spcAft>
                      </a:pPr>
                      <a:r>
                        <a:rPr lang="en-US" sz="2800" b="0">
                          <a:effectLst/>
                          <a:latin typeface="Times New Roman" panose="02020603050405020304" pitchFamily="18" charset="0"/>
                          <a:cs typeface="Times New Roman" panose="02020603050405020304" pitchFamily="18" charset="0"/>
                        </a:rPr>
                        <a:t>Tự đặt câu hỏi và trả lời</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37716511"/>
                  </a:ext>
                </a:extLst>
              </a:tr>
              <a:tr h="0">
                <a:tc>
                  <a:txBody>
                    <a:bodyPr/>
                    <a:lstStyle/>
                    <a:p>
                      <a:pPr>
                        <a:lnSpc>
                          <a:spcPct val="115000"/>
                        </a:lnSpc>
                        <a:spcAft>
                          <a:spcPts val="1000"/>
                        </a:spcAft>
                      </a:pPr>
                      <a:r>
                        <a:rPr lang="en-US" sz="2800" b="0" dirty="0">
                          <a:effectLst/>
                          <a:latin typeface="Times New Roman" panose="02020603050405020304" pitchFamily="18" charset="0"/>
                          <a:cs typeface="Times New Roman" panose="02020603050405020304" pitchFamily="18" charset="0"/>
                        </a:rPr>
                        <a:t>Chia </a:t>
                      </a:r>
                      <a:r>
                        <a:rPr lang="en-US" sz="2800" b="0" dirty="0" err="1">
                          <a:effectLst/>
                          <a:latin typeface="Times New Roman" panose="02020603050405020304" pitchFamily="18" charset="0"/>
                          <a:cs typeface="Times New Roman" panose="02020603050405020304" pitchFamily="18" charset="0"/>
                        </a:rPr>
                        <a:t>theo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màu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sắc</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57910447"/>
                  </a:ext>
                </a:extLst>
              </a:tr>
            </a:tbl>
          </a:graphicData>
        </a:graphic>
      </p:graphicFrame>
      <p:sp>
        <p:nvSpPr>
          <p:cNvPr id="12" name="Oval 11">
            <a:extLst>
              <a:ext uri="{FF2B5EF4-FFF2-40B4-BE49-F238E27FC236}">
                <a16:creationId xmlns:a16="http://schemas.microsoft.com/office/drawing/2014/main" xmlns="" id="{6CF54EF2-346A-49CF-97D0-D4AC26079C11}"/>
              </a:ext>
            </a:extLst>
          </p:cNvPr>
          <p:cNvSpPr/>
          <p:nvPr/>
        </p:nvSpPr>
        <p:spPr>
          <a:xfrm>
            <a:off x="9274174" y="1602845"/>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371F794A-75B0-4617-95AD-D646B2DA466B}"/>
              </a:ext>
            </a:extLst>
          </p:cNvPr>
          <p:cNvSpPr/>
          <p:nvPr/>
        </p:nvSpPr>
        <p:spPr>
          <a:xfrm>
            <a:off x="10440306" y="2015801"/>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6B76FF1D-A343-467D-BBD2-8726B508FAD5}"/>
              </a:ext>
            </a:extLst>
          </p:cNvPr>
          <p:cNvSpPr/>
          <p:nvPr/>
        </p:nvSpPr>
        <p:spPr>
          <a:xfrm>
            <a:off x="9274174" y="2490200"/>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EAC5C12D-0693-4381-9BC1-ABFDBDF8C57D}"/>
              </a:ext>
            </a:extLst>
          </p:cNvPr>
          <p:cNvSpPr/>
          <p:nvPr/>
        </p:nvSpPr>
        <p:spPr>
          <a:xfrm>
            <a:off x="10440306" y="3052769"/>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FD08A7D2-E480-4CB2-8C70-70FF4E2E6FF2}"/>
              </a:ext>
            </a:extLst>
          </p:cNvPr>
          <p:cNvSpPr/>
          <p:nvPr/>
        </p:nvSpPr>
        <p:spPr>
          <a:xfrm>
            <a:off x="9274174" y="3484650"/>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2EFE6B44-A63C-493C-BC4E-18D728634A96}"/>
              </a:ext>
            </a:extLst>
          </p:cNvPr>
          <p:cNvSpPr/>
          <p:nvPr/>
        </p:nvSpPr>
        <p:spPr>
          <a:xfrm>
            <a:off x="10440306" y="4089733"/>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C1030E24-3930-42CD-892F-C462B8CCAB46}"/>
              </a:ext>
            </a:extLst>
          </p:cNvPr>
          <p:cNvSpPr/>
          <p:nvPr/>
        </p:nvSpPr>
        <p:spPr>
          <a:xfrm>
            <a:off x="9274174" y="4795956"/>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DFC000B4-930C-43BE-A7FB-17AB2EEB898C}"/>
              </a:ext>
            </a:extLst>
          </p:cNvPr>
          <p:cNvSpPr/>
          <p:nvPr/>
        </p:nvSpPr>
        <p:spPr>
          <a:xfrm>
            <a:off x="10440306" y="5126697"/>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AAB31638-64BC-4A71-95FD-64938131CBD1}"/>
              </a:ext>
            </a:extLst>
          </p:cNvPr>
          <p:cNvSpPr/>
          <p:nvPr/>
        </p:nvSpPr>
        <p:spPr>
          <a:xfrm>
            <a:off x="9274174" y="5712858"/>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50BA48B0-BBC8-44E5-A9B0-9525C9067145}"/>
              </a:ext>
            </a:extLst>
          </p:cNvPr>
          <p:cNvSpPr/>
          <p:nvPr/>
        </p:nvSpPr>
        <p:spPr>
          <a:xfrm>
            <a:off x="10440306" y="6191830"/>
            <a:ext cx="619578" cy="478972"/>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362B6661-A5CE-4A27-AB34-CB16FFC46A34}"/>
              </a:ext>
            </a:extLst>
          </p:cNvPr>
          <p:cNvSpPr/>
          <p:nvPr/>
        </p:nvSpPr>
        <p:spPr>
          <a:xfrm>
            <a:off x="8562068" y="658119"/>
            <a:ext cx="3011713" cy="696686"/>
          </a:xfrm>
          <a:custGeom>
            <a:avLst/>
            <a:gdLst>
              <a:gd name="connsiteX0" fmla="*/ 0 w 3011713"/>
              <a:gd name="connsiteY0" fmla="*/ 0 h 696686"/>
              <a:gd name="connsiteX1" fmla="*/ 471835 w 3011713"/>
              <a:gd name="connsiteY1" fmla="*/ 0 h 696686"/>
              <a:gd name="connsiteX2" fmla="*/ 973787 w 3011713"/>
              <a:gd name="connsiteY2" fmla="*/ 0 h 696686"/>
              <a:gd name="connsiteX3" fmla="*/ 1385388 w 3011713"/>
              <a:gd name="connsiteY3" fmla="*/ 0 h 696686"/>
              <a:gd name="connsiteX4" fmla="*/ 1857223 w 3011713"/>
              <a:gd name="connsiteY4" fmla="*/ 0 h 696686"/>
              <a:gd name="connsiteX5" fmla="*/ 2389292 w 3011713"/>
              <a:gd name="connsiteY5" fmla="*/ 0 h 696686"/>
              <a:gd name="connsiteX6" fmla="*/ 3011713 w 3011713"/>
              <a:gd name="connsiteY6" fmla="*/ 0 h 696686"/>
              <a:gd name="connsiteX7" fmla="*/ 3011713 w 3011713"/>
              <a:gd name="connsiteY7" fmla="*/ 341376 h 696686"/>
              <a:gd name="connsiteX8" fmla="*/ 3011713 w 3011713"/>
              <a:gd name="connsiteY8" fmla="*/ 696686 h 696686"/>
              <a:gd name="connsiteX9" fmla="*/ 2509761 w 3011713"/>
              <a:gd name="connsiteY9" fmla="*/ 696686 h 696686"/>
              <a:gd name="connsiteX10" fmla="*/ 2098160 w 3011713"/>
              <a:gd name="connsiteY10" fmla="*/ 696686 h 696686"/>
              <a:gd name="connsiteX11" fmla="*/ 1566091 w 3011713"/>
              <a:gd name="connsiteY11" fmla="*/ 696686 h 696686"/>
              <a:gd name="connsiteX12" fmla="*/ 1124373 w 3011713"/>
              <a:gd name="connsiteY12" fmla="*/ 696686 h 696686"/>
              <a:gd name="connsiteX13" fmla="*/ 652538 w 3011713"/>
              <a:gd name="connsiteY13" fmla="*/ 696686 h 696686"/>
              <a:gd name="connsiteX14" fmla="*/ 0 w 3011713"/>
              <a:gd name="connsiteY14" fmla="*/ 696686 h 696686"/>
              <a:gd name="connsiteX15" fmla="*/ 0 w 3011713"/>
              <a:gd name="connsiteY15" fmla="*/ 362277 h 696686"/>
              <a:gd name="connsiteX16" fmla="*/ 0 w 3011713"/>
              <a:gd name="connsiteY16" fmla="*/ 0 h 69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11713" h="696686" fill="none" extrusionOk="0">
                <a:moveTo>
                  <a:pt x="0" y="0"/>
                </a:moveTo>
                <a:cubicBezTo>
                  <a:pt x="212064" y="-39789"/>
                  <a:pt x="363332" y="17668"/>
                  <a:pt x="471835" y="0"/>
                </a:cubicBezTo>
                <a:cubicBezTo>
                  <a:pt x="580338" y="-17668"/>
                  <a:pt x="747616" y="26715"/>
                  <a:pt x="973787" y="0"/>
                </a:cubicBezTo>
                <a:cubicBezTo>
                  <a:pt x="1199958" y="-26715"/>
                  <a:pt x="1275168" y="31023"/>
                  <a:pt x="1385388" y="0"/>
                </a:cubicBezTo>
                <a:cubicBezTo>
                  <a:pt x="1495608" y="-31023"/>
                  <a:pt x="1637345" y="36737"/>
                  <a:pt x="1857223" y="0"/>
                </a:cubicBezTo>
                <a:cubicBezTo>
                  <a:pt x="2077102" y="-36737"/>
                  <a:pt x="2155181" y="33247"/>
                  <a:pt x="2389292" y="0"/>
                </a:cubicBezTo>
                <a:cubicBezTo>
                  <a:pt x="2623403" y="-33247"/>
                  <a:pt x="2848876" y="52775"/>
                  <a:pt x="3011713" y="0"/>
                </a:cubicBezTo>
                <a:cubicBezTo>
                  <a:pt x="3016830" y="109133"/>
                  <a:pt x="2974849" y="246289"/>
                  <a:pt x="3011713" y="341376"/>
                </a:cubicBezTo>
                <a:cubicBezTo>
                  <a:pt x="3048577" y="436463"/>
                  <a:pt x="2982504" y="539790"/>
                  <a:pt x="3011713" y="696686"/>
                </a:cubicBezTo>
                <a:cubicBezTo>
                  <a:pt x="2800635" y="706674"/>
                  <a:pt x="2676935" y="678904"/>
                  <a:pt x="2509761" y="696686"/>
                </a:cubicBezTo>
                <a:cubicBezTo>
                  <a:pt x="2342587" y="714468"/>
                  <a:pt x="2250177" y="678245"/>
                  <a:pt x="2098160" y="696686"/>
                </a:cubicBezTo>
                <a:cubicBezTo>
                  <a:pt x="1946143" y="715127"/>
                  <a:pt x="1696453" y="691240"/>
                  <a:pt x="1566091" y="696686"/>
                </a:cubicBezTo>
                <a:cubicBezTo>
                  <a:pt x="1435729" y="702132"/>
                  <a:pt x="1300951" y="644930"/>
                  <a:pt x="1124373" y="696686"/>
                </a:cubicBezTo>
                <a:cubicBezTo>
                  <a:pt x="947795" y="748442"/>
                  <a:pt x="817886" y="683344"/>
                  <a:pt x="652538" y="696686"/>
                </a:cubicBezTo>
                <a:cubicBezTo>
                  <a:pt x="487190" y="710028"/>
                  <a:pt x="224569" y="653759"/>
                  <a:pt x="0" y="696686"/>
                </a:cubicBezTo>
                <a:cubicBezTo>
                  <a:pt x="-33653" y="546028"/>
                  <a:pt x="32302" y="509896"/>
                  <a:pt x="0" y="362277"/>
                </a:cubicBezTo>
                <a:cubicBezTo>
                  <a:pt x="-32302" y="214658"/>
                  <a:pt x="39449" y="109559"/>
                  <a:pt x="0" y="0"/>
                </a:cubicBezTo>
                <a:close/>
              </a:path>
              <a:path w="3011713" h="696686" stroke="0" extrusionOk="0">
                <a:moveTo>
                  <a:pt x="0" y="0"/>
                </a:moveTo>
                <a:cubicBezTo>
                  <a:pt x="115837" y="-2722"/>
                  <a:pt x="283061" y="25599"/>
                  <a:pt x="411601" y="0"/>
                </a:cubicBezTo>
                <a:cubicBezTo>
                  <a:pt x="540141" y="-25599"/>
                  <a:pt x="619161" y="13637"/>
                  <a:pt x="823202" y="0"/>
                </a:cubicBezTo>
                <a:cubicBezTo>
                  <a:pt x="1027243" y="-13637"/>
                  <a:pt x="1168090" y="38141"/>
                  <a:pt x="1385388" y="0"/>
                </a:cubicBezTo>
                <a:cubicBezTo>
                  <a:pt x="1602686" y="-38141"/>
                  <a:pt x="1669319" y="44789"/>
                  <a:pt x="1857223" y="0"/>
                </a:cubicBezTo>
                <a:cubicBezTo>
                  <a:pt x="2045128" y="-44789"/>
                  <a:pt x="2136645" y="36653"/>
                  <a:pt x="2298941" y="0"/>
                </a:cubicBezTo>
                <a:cubicBezTo>
                  <a:pt x="2461237" y="-36653"/>
                  <a:pt x="2779640" y="62104"/>
                  <a:pt x="3011713" y="0"/>
                </a:cubicBezTo>
                <a:cubicBezTo>
                  <a:pt x="3028220" y="106434"/>
                  <a:pt x="2973134" y="234094"/>
                  <a:pt x="3011713" y="341376"/>
                </a:cubicBezTo>
                <a:cubicBezTo>
                  <a:pt x="3050292" y="448658"/>
                  <a:pt x="2979102" y="545889"/>
                  <a:pt x="3011713" y="696686"/>
                </a:cubicBezTo>
                <a:cubicBezTo>
                  <a:pt x="2843446" y="730816"/>
                  <a:pt x="2740362" y="659038"/>
                  <a:pt x="2539878" y="696686"/>
                </a:cubicBezTo>
                <a:cubicBezTo>
                  <a:pt x="2339395" y="734334"/>
                  <a:pt x="2275965" y="691571"/>
                  <a:pt x="2128277" y="696686"/>
                </a:cubicBezTo>
                <a:cubicBezTo>
                  <a:pt x="1980589" y="701801"/>
                  <a:pt x="1835008" y="644936"/>
                  <a:pt x="1626325" y="696686"/>
                </a:cubicBezTo>
                <a:cubicBezTo>
                  <a:pt x="1417642" y="748436"/>
                  <a:pt x="1380139" y="641754"/>
                  <a:pt x="1154490" y="696686"/>
                </a:cubicBezTo>
                <a:cubicBezTo>
                  <a:pt x="928841" y="751618"/>
                  <a:pt x="891673" y="671028"/>
                  <a:pt x="652538" y="696686"/>
                </a:cubicBezTo>
                <a:cubicBezTo>
                  <a:pt x="413403" y="722344"/>
                  <a:pt x="154140" y="669583"/>
                  <a:pt x="0" y="696686"/>
                </a:cubicBezTo>
                <a:cubicBezTo>
                  <a:pt x="-27285" y="536526"/>
                  <a:pt x="9938" y="438541"/>
                  <a:pt x="0" y="369244"/>
                </a:cubicBezTo>
                <a:cubicBezTo>
                  <a:pt x="-9938" y="299947"/>
                  <a:pt x="30892" y="134856"/>
                  <a:pt x="0" y="0"/>
                </a:cubicBezTo>
                <a:close/>
              </a:path>
            </a:pathLst>
          </a:custGeom>
          <a:solidFill>
            <a:schemeClr val="accent4">
              <a:lumMod val="40000"/>
              <a:lumOff val="60000"/>
            </a:schemeClr>
          </a:solidFill>
          <a:ln>
            <a:solidFill>
              <a:srgbClr val="FFFF00"/>
            </a:solidFill>
            <a:extLst>
              <a:ext uri="{C807C97D-BFC1-408E-A445-0C87EB9F89A2}">
                <ask:lineSketchStyleProps xmlns="" xmlns:ask="http://schemas.microsoft.com/office/drawing/2018/sketchyshapes" sd="1316456493">
                  <a:prstGeom prst="rect">
                    <a:avLst/>
                  </a:prstGeom>
                  <ask:type>
                    <ask:lineSketchScribble/>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effectLst/>
                <a:latin typeface="Times New Roman" panose="02020603050405020304" pitchFamily="18" charset="0"/>
                <a:ea typeface="Times New Roman" panose="02020603050405020304" pitchFamily="18" charset="0"/>
              </a:rPr>
              <a:t>Cấp độ tương ứng</a:t>
            </a:r>
            <a:endParaRPr lang="en-US" sz="2800">
              <a:solidFill>
                <a:schemeClr val="tx1"/>
              </a:solidFill>
            </a:endParaRPr>
          </a:p>
        </p:txBody>
      </p:sp>
    </p:spTree>
    <p:extLst>
      <p:ext uri="{BB962C8B-B14F-4D97-AF65-F5344CB8AC3E}">
        <p14:creationId xmlns:p14="http://schemas.microsoft.com/office/powerpoint/2010/main" val="105059530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1750109-3B91-4506-B997-0CD8E35A14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46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72D8D1B-59F6-4FF3-8547-9BBB6129F2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etter&#10;&#10;Description automatically generated">
            <a:extLst>
              <a:ext uri="{FF2B5EF4-FFF2-40B4-BE49-F238E27FC236}">
                <a16:creationId xmlns:a16="http://schemas.microsoft.com/office/drawing/2014/main" xmlns="" id="{804AAD9B-5FE0-4D4F-BDDC-0860CED5E868}"/>
              </a:ext>
            </a:extLst>
          </p:cNvPr>
          <p:cNvPicPr>
            <a:picLocks noChangeAspect="1"/>
          </p:cNvPicPr>
          <p:nvPr/>
        </p:nvPicPr>
        <p:blipFill>
          <a:blip r:embed="rId2"/>
          <a:stretch>
            <a:fillRect/>
          </a:stretch>
        </p:blipFill>
        <p:spPr>
          <a:xfrm>
            <a:off x="945794" y="643467"/>
            <a:ext cx="2475653" cy="2475653"/>
          </a:xfrm>
          <a:prstGeom prst="rect">
            <a:avLst/>
          </a:prstGeom>
        </p:spPr>
      </p:pic>
      <p:sp>
        <p:nvSpPr>
          <p:cNvPr id="14" name="Rectangle 13">
            <a:extLst>
              <a:ext uri="{FF2B5EF4-FFF2-40B4-BE49-F238E27FC236}">
                <a16:creationId xmlns:a16="http://schemas.microsoft.com/office/drawing/2014/main" xmlns="" id="{8FC8C21F-9484-4A71-ABFA-6C10682FA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xmlns="" id="{69F32981-8F51-4033-A4D7-FC8EC364C7A0}"/>
              </a:ext>
            </a:extLst>
          </p:cNvPr>
          <p:cNvPicPr>
            <a:picLocks noChangeAspect="1"/>
          </p:cNvPicPr>
          <p:nvPr/>
        </p:nvPicPr>
        <p:blipFill>
          <a:blip r:embed="rId3"/>
          <a:stretch>
            <a:fillRect/>
          </a:stretch>
        </p:blipFill>
        <p:spPr>
          <a:xfrm>
            <a:off x="1143626" y="3748194"/>
            <a:ext cx="2062788" cy="2471631"/>
          </a:xfrm>
          <a:prstGeom prst="rect">
            <a:avLst/>
          </a:prstGeom>
        </p:spPr>
      </p:pic>
      <p:sp>
        <p:nvSpPr>
          <p:cNvPr id="16" name="Rectangle 15">
            <a:extLst>
              <a:ext uri="{FF2B5EF4-FFF2-40B4-BE49-F238E27FC236}">
                <a16:creationId xmlns:a16="http://schemas.microsoft.com/office/drawing/2014/main" xmlns="" id="{2C444748-5A8D-4B53-89FE-42B455DFA2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 letter&#10;&#10;Description automatically generated">
            <a:extLst>
              <a:ext uri="{FF2B5EF4-FFF2-40B4-BE49-F238E27FC236}">
                <a16:creationId xmlns:a16="http://schemas.microsoft.com/office/drawing/2014/main" xmlns="" id="{49DA106B-BC1F-427A-9F7F-4539B52B5722}"/>
              </a:ext>
            </a:extLst>
          </p:cNvPr>
          <p:cNvPicPr>
            <a:picLocks noChangeAspect="1"/>
          </p:cNvPicPr>
          <p:nvPr/>
        </p:nvPicPr>
        <p:blipFill>
          <a:blip r:embed="rId4"/>
          <a:stretch>
            <a:fillRect/>
          </a:stretch>
        </p:blipFill>
        <p:spPr>
          <a:xfrm>
            <a:off x="4381676" y="741609"/>
            <a:ext cx="3252903" cy="5388842"/>
          </a:xfrm>
          <a:prstGeom prst="rect">
            <a:avLst/>
          </a:prstGeom>
        </p:spPr>
      </p:pic>
      <p:sp>
        <p:nvSpPr>
          <p:cNvPr id="18" name="Rectangle 17">
            <a:extLst>
              <a:ext uri="{FF2B5EF4-FFF2-40B4-BE49-F238E27FC236}">
                <a16:creationId xmlns:a16="http://schemas.microsoft.com/office/drawing/2014/main" xmlns="" id="{14044C96-7CFD-44DB-A579-D77B0D37C6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0BA96F18-ADB0-4A3D-9281-03B8363AAB38}"/>
              </a:ext>
            </a:extLst>
          </p:cNvPr>
          <p:cNvPicPr>
            <a:picLocks noChangeAspect="1"/>
          </p:cNvPicPr>
          <p:nvPr/>
        </p:nvPicPr>
        <p:blipFill>
          <a:blip r:embed="rId5"/>
          <a:stretch>
            <a:fillRect/>
          </a:stretch>
        </p:blipFill>
        <p:spPr>
          <a:xfrm>
            <a:off x="8313518" y="1389850"/>
            <a:ext cx="3252903" cy="4092360"/>
          </a:xfrm>
          <a:prstGeom prst="rect">
            <a:avLst/>
          </a:prstGeom>
        </p:spPr>
      </p:pic>
    </p:spTree>
    <p:extLst>
      <p:ext uri="{BB962C8B-B14F-4D97-AF65-F5344CB8AC3E}">
        <p14:creationId xmlns:p14="http://schemas.microsoft.com/office/powerpoint/2010/main" val="2762822204"/>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37026">
            <a:extLst>
              <a:ext uri="{FF2B5EF4-FFF2-40B4-BE49-F238E27FC236}">
                <a16:creationId xmlns:a16="http://schemas.microsoft.com/office/drawing/2014/main" xmlns=""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21076"/>
            <a:ext cx="12009120" cy="673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xmlns="" id="{FC743C29-5B31-4A88-8D74-CF4747B708CE}"/>
              </a:ext>
            </a:extLst>
          </p:cNvPr>
          <p:cNvSpPr txBox="1">
            <a:spLocks noChangeArrowheads="1"/>
          </p:cNvSpPr>
          <p:nvPr/>
        </p:nvSpPr>
        <p:spPr bwMode="auto">
          <a:xfrm rot="219488">
            <a:off x="2752089" y="2875002"/>
            <a:ext cx="68707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6600" b="1" i="0" u="none" strike="noStrike" kern="1200" cap="none" spc="0" normalizeH="0" baseline="0" noProof="0" dirty="0">
                <a:ln>
                  <a:noFill/>
                </a:ln>
                <a:solidFill>
                  <a:srgbClr val="C91603"/>
                </a:solidFill>
                <a:effectLst/>
                <a:uLnTx/>
                <a:uFillTx/>
                <a:latin typeface="Times New Roman" panose="02020603050405020304" pitchFamily="18" charset="0"/>
                <a:ea typeface="+mn-ea"/>
                <a:cs typeface="+mn-cs"/>
              </a:rPr>
              <a:t>VẬN DỤNG</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A4A2D461-F20C-4425-91FA-8F3BEBED7216}"/>
              </a:ext>
            </a:extLst>
          </p:cNvPr>
          <p:cNvPicPr>
            <a:picLocks noChangeAspect="1"/>
          </p:cNvPicPr>
          <p:nvPr/>
        </p:nvPicPr>
        <p:blipFill rotWithShape="1">
          <a:blip r:embed="rId2"/>
          <a:srcRect l="8707" r="6804"/>
          <a:stretch/>
        </p:blipFill>
        <p:spPr>
          <a:xfrm>
            <a:off x="1460597"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9" name="TextBox 8">
            <a:extLst>
              <a:ext uri="{FF2B5EF4-FFF2-40B4-BE49-F238E27FC236}">
                <a16:creationId xmlns:a16="http://schemas.microsoft.com/office/drawing/2014/main" xmlns="" id="{0C0FB866-96C8-4C6A-AB18-E9F2D289E309}"/>
              </a:ext>
            </a:extLst>
          </p:cNvPr>
          <p:cNvSpPr txBox="1"/>
          <p:nvPr/>
        </p:nvSpPr>
        <p:spPr>
          <a:xfrm>
            <a:off x="3611761" y="2323862"/>
            <a:ext cx="5197078" cy="3539430"/>
          </a:xfrm>
          <a:prstGeom prst="rect">
            <a:avLst/>
          </a:prstGeom>
          <a:noFill/>
        </p:spPr>
        <p:txBody>
          <a:bodyPr wrap="square">
            <a:spAutoFit/>
          </a:bodyPr>
          <a:lstStyle/>
          <a:p>
            <a:pPr algn="just"/>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mang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việc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ghi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chép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tập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đoạn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khoảng</a:t>
            </a:r>
            <a:r>
              <a:rPr lang="en-US" sz="3200" dirty="0">
                <a:effectLst/>
                <a:latin typeface="Times New Roman" panose="02020603050405020304" pitchFamily="18" charset="0"/>
                <a:ea typeface="Times New Roman" panose="02020603050405020304" pitchFamily="18" charset="0"/>
              </a:rPr>
              <a:t> 200 </a:t>
            </a:r>
            <a:r>
              <a:rPr lang="en-US" sz="3200" dirty="0" err="1">
                <a:effectLst/>
                <a:latin typeface="Times New Roman" panose="02020603050405020304" pitchFamily="18" charset="0"/>
                <a:ea typeface="Times New Roman" panose="02020603050405020304" pitchFamily="18" charset="0"/>
              </a:rPr>
              <a:t>chữ</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thiệu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ghi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chép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nắm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chắc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a:t>
            </a:r>
            <a:endParaRPr lang="en-US" sz="3200" dirty="0"/>
          </a:p>
        </p:txBody>
      </p:sp>
      <p:sp>
        <p:nvSpPr>
          <p:cNvPr id="4" name="Callout: Down Arrow 3">
            <a:extLst>
              <a:ext uri="{FF2B5EF4-FFF2-40B4-BE49-F238E27FC236}">
                <a16:creationId xmlns:a16="http://schemas.microsoft.com/office/drawing/2014/main" xmlns="" id="{DDE49A17-954E-4FED-A840-3256F9A3920B}"/>
              </a:ext>
            </a:extLst>
          </p:cNvPr>
          <p:cNvSpPr/>
          <p:nvPr/>
        </p:nvSpPr>
        <p:spPr>
          <a:xfrm>
            <a:off x="4425950" y="1543051"/>
            <a:ext cx="3314700" cy="914400"/>
          </a:xfrm>
          <a:prstGeom prst="downArrowCallout">
            <a:avLst>
              <a:gd name="adj1" fmla="val 68750"/>
              <a:gd name="adj2" fmla="val 70313"/>
              <a:gd name="adj3" fmla="val 25000"/>
              <a:gd name="adj4" fmla="val 64977"/>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YÊU CẦU</a:t>
            </a:r>
          </a:p>
        </p:txBody>
      </p:sp>
    </p:spTree>
    <p:extLst>
      <p:ext uri="{BB962C8B-B14F-4D97-AF65-F5344CB8AC3E}">
        <p14:creationId xmlns:p14="http://schemas.microsoft.com/office/powerpoint/2010/main" val="307139657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0C19529-6995-463F-879D-74E8D016C8BA}"/>
              </a:ext>
            </a:extLst>
          </p:cNvPr>
          <p:cNvSpPr txBox="1"/>
          <p:nvPr/>
        </p:nvSpPr>
        <p:spPr>
          <a:xfrm>
            <a:off x="660400" y="816171"/>
            <a:ext cx="10845800" cy="5656933"/>
          </a:xfrm>
          <a:prstGeom prst="rect">
            <a:avLst/>
          </a:prstGeom>
          <a:noFill/>
        </p:spPr>
        <p:txBody>
          <a:bodyPr wrap="square">
            <a:spAutoFit/>
          </a:bodyPr>
          <a:lstStyle/>
          <a:p>
            <a:pPr marR="30480">
              <a:lnSpc>
                <a:spcPct val="115000"/>
              </a:lnSpc>
              <a:spcAft>
                <a:spcPts val="1200"/>
              </a:spcAft>
            </a:pP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30480">
              <a:lnSpc>
                <a:spcPct val="115000"/>
              </a:lnSpc>
              <a:spcAft>
                <a:spcPts val="1200"/>
              </a:spcAft>
            </a:pP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30480">
              <a:lnSpc>
                <a:spcPct val="115000"/>
              </a:lnSpc>
              <a:spcAft>
                <a:spcPts val="1200"/>
              </a:spcAft>
            </a:pP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30480">
              <a:lnSpc>
                <a:spcPct val="115000"/>
              </a:lnSpc>
              <a:spcAft>
                <a:spcPts val="1200"/>
              </a:spcAft>
            </a:pP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Đảm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sót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ngữ</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pháp</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16086734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13C83D7-08E8-4D90-B44D-A29D7CD0E941}"/>
              </a:ext>
            </a:extLst>
          </p:cNvPr>
          <p:cNvSpPr txBox="1"/>
          <p:nvPr/>
        </p:nvSpPr>
        <p:spPr>
          <a:xfrm>
            <a:off x="660400" y="446187"/>
            <a:ext cx="10845800" cy="523220"/>
          </a:xfrm>
          <a:prstGeom prst="rect">
            <a:avLst/>
          </a:prstGeom>
          <a:noFill/>
        </p:spPr>
        <p:txBody>
          <a:bodyPr wrap="square">
            <a:spAutoFit/>
          </a:bodyPr>
          <a:lstStyle/>
          <a:p>
            <a:pPr algn="ctr"/>
            <a:r>
              <a:rPr lang="en-US" sz="2800" b="1" dirty="0">
                <a:solidFill>
                  <a:srgbClr val="0070C0"/>
                </a:solidFill>
                <a:effectLst/>
                <a:latin typeface="Times New Roman" panose="02020603050405020304" pitchFamily="18" charset="0"/>
                <a:ea typeface="Times New Roman" panose="02020603050405020304" pitchFamily="18" charset="0"/>
              </a:rPr>
              <a:t>Rubric </a:t>
            </a:r>
            <a:r>
              <a:rPr lang="en-US" sz="2800" b="1" dirty="0" err="1">
                <a:solidFill>
                  <a:srgbClr val="0070C0"/>
                </a:solidFill>
                <a:effectLst/>
                <a:latin typeface="Times New Roman" panose="02020603050405020304" pitchFamily="18" charset="0"/>
                <a:ea typeface="Times New Roman" panose="02020603050405020304" pitchFamily="18" charset="0"/>
              </a:rPr>
              <a:t>đánh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giá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theo</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chủ</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đề</a:t>
            </a:r>
            <a:endParaRPr lang="en-US" sz="2800" dirty="0"/>
          </a:p>
        </p:txBody>
      </p:sp>
      <p:graphicFrame>
        <p:nvGraphicFramePr>
          <p:cNvPr id="4" name="Table 3">
            <a:extLst>
              <a:ext uri="{FF2B5EF4-FFF2-40B4-BE49-F238E27FC236}">
                <a16:creationId xmlns:a16="http://schemas.microsoft.com/office/drawing/2014/main" xmlns="" id="{E0B299A4-2D6D-4184-A964-5CC42798DE29}"/>
              </a:ext>
            </a:extLst>
          </p:cNvPr>
          <p:cNvGraphicFramePr>
            <a:graphicFrameLocks noGrp="1"/>
          </p:cNvGraphicFramePr>
          <p:nvPr>
            <p:extLst>
              <p:ext uri="{D42A27DB-BD31-4B8C-83A1-F6EECF244321}">
                <p14:modId xmlns:p14="http://schemas.microsoft.com/office/powerpoint/2010/main" val="3301119464"/>
              </p:ext>
            </p:extLst>
          </p:nvPr>
        </p:nvGraphicFramePr>
        <p:xfrm>
          <a:off x="660400" y="1066800"/>
          <a:ext cx="10845800" cy="4810760"/>
        </p:xfrm>
        <a:graphic>
          <a:graphicData uri="http://schemas.openxmlformats.org/drawingml/2006/table">
            <a:tbl>
              <a:tblPr firstRow="1" firstCol="1" bandRow="1">
                <a:tableStyleId>{ED083AE6-46FA-4A59-8FB0-9F97EB10719F}</a:tableStyleId>
              </a:tblPr>
              <a:tblGrid>
                <a:gridCol w="2711450">
                  <a:extLst>
                    <a:ext uri="{9D8B030D-6E8A-4147-A177-3AD203B41FA5}">
                      <a16:colId xmlns:a16="http://schemas.microsoft.com/office/drawing/2014/main" xmlns="" val="337357192"/>
                    </a:ext>
                  </a:extLst>
                </a:gridCol>
                <a:gridCol w="2243138">
                  <a:extLst>
                    <a:ext uri="{9D8B030D-6E8A-4147-A177-3AD203B41FA5}">
                      <a16:colId xmlns:a16="http://schemas.microsoft.com/office/drawing/2014/main" xmlns="" val="2003850066"/>
                    </a:ext>
                  </a:extLst>
                </a:gridCol>
                <a:gridCol w="2528887">
                  <a:extLst>
                    <a:ext uri="{9D8B030D-6E8A-4147-A177-3AD203B41FA5}">
                      <a16:colId xmlns:a16="http://schemas.microsoft.com/office/drawing/2014/main" xmlns="" val="3606725272"/>
                    </a:ext>
                  </a:extLst>
                </a:gridCol>
                <a:gridCol w="3362325">
                  <a:extLst>
                    <a:ext uri="{9D8B030D-6E8A-4147-A177-3AD203B41FA5}">
                      <a16:colId xmlns:a16="http://schemas.microsoft.com/office/drawing/2014/main" xmlns="" val="520817396"/>
                    </a:ext>
                  </a:extLst>
                </a:gridCol>
              </a:tblGrid>
              <a:tr h="0">
                <a:tc>
                  <a:txBody>
                    <a:bodyPr/>
                    <a:lstStyle/>
                    <a:p>
                      <a:pPr>
                        <a:lnSpc>
                          <a:spcPct val="115000"/>
                        </a:lnSpc>
                        <a:spcAft>
                          <a:spcPts val="1000"/>
                        </a:spcAft>
                      </a:pPr>
                      <a:r>
                        <a:rPr lang="en-US" sz="2600" b="1" dirty="0">
                          <a:solidFill>
                            <a:srgbClr val="172103"/>
                          </a:solidFill>
                          <a:effectLst/>
                          <a:latin typeface="Times New Roman" panose="02020603050405020304" pitchFamily="18" charset="0"/>
                          <a:cs typeface="Times New Roman" panose="02020603050405020304" pitchFamily="18" charset="0"/>
                        </a:rPr>
                        <a:t>              </a:t>
                      </a:r>
                      <a:r>
                        <a:rPr lang="en-US" sz="2600" b="1" dirty="0" err="1">
                          <a:solidFill>
                            <a:srgbClr val="172103"/>
                          </a:solidFill>
                          <a:effectLst/>
                          <a:latin typeface="Times New Roman" panose="02020603050405020304" pitchFamily="18" charset="0"/>
                          <a:cs typeface="Times New Roman" panose="02020603050405020304" pitchFamily="18" charset="0"/>
                        </a:rPr>
                        <a:t>Mức</a:t>
                      </a:r>
                      <a:r>
                        <a:rPr lang="en-US" sz="2600" b="1" dirty="0">
                          <a:solidFill>
                            <a:srgbClr val="172103"/>
                          </a:solidFill>
                          <a:effectLst/>
                          <a:latin typeface="Times New Roman" panose="02020603050405020304" pitchFamily="18" charset="0"/>
                          <a:cs typeface="Times New Roman" panose="02020603050405020304" pitchFamily="18" charset="0"/>
                        </a:rPr>
                        <a:t> </a:t>
                      </a:r>
                      <a:r>
                        <a:rPr lang="en-US" sz="2600" b="1" dirty="0" err="1">
                          <a:solidFill>
                            <a:srgbClr val="172103"/>
                          </a:solidFill>
                          <a:effectLst/>
                          <a:latin typeface="Times New Roman" panose="02020603050405020304" pitchFamily="18" charset="0"/>
                          <a:cs typeface="Times New Roman" panose="02020603050405020304" pitchFamily="18" charset="0"/>
                        </a:rPr>
                        <a:t>độ</a:t>
                      </a:r>
                      <a:endParaRPr lang="en-US" sz="2600" b="1" dirty="0">
                        <a:solidFill>
                          <a:srgbClr val="172103"/>
                        </a:solidFill>
                        <a:effectLst/>
                        <a:latin typeface="Times New Roman" panose="02020603050405020304" pitchFamily="18" charset="0"/>
                        <a:cs typeface="Times New Roman" panose="02020603050405020304" pitchFamily="18" charset="0"/>
                      </a:endParaRPr>
                    </a:p>
                    <a:p>
                      <a:pPr>
                        <a:lnSpc>
                          <a:spcPct val="115000"/>
                        </a:lnSpc>
                        <a:spcAft>
                          <a:spcPts val="1000"/>
                        </a:spcAft>
                      </a:pPr>
                      <a:r>
                        <a:rPr lang="en-US" sz="2600" b="1" dirty="0" err="1">
                          <a:solidFill>
                            <a:srgbClr val="172103"/>
                          </a:solidFill>
                          <a:effectLst/>
                          <a:latin typeface="Times New Roman" panose="02020603050405020304" pitchFamily="18" charset="0"/>
                          <a:cs typeface="Times New Roman" panose="02020603050405020304" pitchFamily="18" charset="0"/>
                        </a:rPr>
                        <a:t>Tiêu</a:t>
                      </a:r>
                      <a:r>
                        <a:rPr lang="en-US" sz="2600" b="1" dirty="0">
                          <a:solidFill>
                            <a:srgbClr val="172103"/>
                          </a:solidFill>
                          <a:effectLst/>
                          <a:latin typeface="Times New Roman" panose="02020603050405020304" pitchFamily="18" charset="0"/>
                          <a:cs typeface="Times New Roman" panose="02020603050405020304" pitchFamily="18" charset="0"/>
                        </a:rPr>
                        <a:t> </a:t>
                      </a:r>
                      <a:r>
                        <a:rPr lang="en-US" sz="2600" b="1" dirty="0" err="1">
                          <a:solidFill>
                            <a:srgbClr val="172103"/>
                          </a:solidFill>
                          <a:effectLst/>
                          <a:latin typeface="Times New Roman" panose="02020603050405020304" pitchFamily="18" charset="0"/>
                          <a:cs typeface="Times New Roman" panose="02020603050405020304" pitchFamily="18" charset="0"/>
                        </a:rPr>
                        <a:t>chí</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15000"/>
                        </a:lnSpc>
                        <a:spcAft>
                          <a:spcPts val="1000"/>
                        </a:spcAft>
                      </a:pPr>
                      <a:r>
                        <a:rPr lang="en-US" sz="2600" dirty="0">
                          <a:effectLst/>
                          <a:latin typeface="Times New Roman" panose="02020603050405020304" pitchFamily="18" charset="0"/>
                          <a:cs typeface="Times New Roman" panose="02020603050405020304" pitchFamily="18" charset="0"/>
                        </a:rPr>
                        <a:t> </a:t>
                      </a:r>
                    </a:p>
                    <a:p>
                      <a:pPr>
                        <a:lnSpc>
                          <a:spcPct val="115000"/>
                        </a:lnSpc>
                        <a:spcAft>
                          <a:spcPts val="1000"/>
                        </a:spcAft>
                      </a:pPr>
                      <a:r>
                        <a:rPr lang="en-US" sz="2600" b="1" dirty="0">
                          <a:solidFill>
                            <a:srgbClr val="172103"/>
                          </a:solidFill>
                          <a:effectLst/>
                          <a:latin typeface="Times New Roman" panose="02020603050405020304" pitchFamily="18" charset="0"/>
                          <a:cs typeface="Times New Roman" panose="02020603050405020304" pitchFamily="18" charset="0"/>
                        </a:rPr>
                        <a:t>    </a:t>
                      </a:r>
                      <a:r>
                        <a:rPr lang="en-US" sz="2600" b="1" dirty="0" err="1">
                          <a:solidFill>
                            <a:srgbClr val="172103"/>
                          </a:solidFill>
                          <a:effectLst/>
                          <a:latin typeface="Times New Roman" panose="02020603050405020304" pitchFamily="18" charset="0"/>
                          <a:cs typeface="Times New Roman" panose="02020603050405020304" pitchFamily="18" charset="0"/>
                        </a:rPr>
                        <a:t>Mức</a:t>
                      </a:r>
                      <a:r>
                        <a:rPr lang="en-US" sz="2600" b="1" dirty="0">
                          <a:solidFill>
                            <a:srgbClr val="172103"/>
                          </a:solidFill>
                          <a:effectLst/>
                          <a:latin typeface="Times New Roman" panose="02020603050405020304" pitchFamily="18" charset="0"/>
                          <a:cs typeface="Times New Roman" panose="02020603050405020304" pitchFamily="18" charset="0"/>
                        </a:rPr>
                        <a:t> 1</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15000"/>
                        </a:lnSpc>
                        <a:spcAft>
                          <a:spcPts val="1000"/>
                        </a:spcAft>
                      </a:pPr>
                      <a:r>
                        <a:rPr lang="en-US" sz="2600" dirty="0">
                          <a:effectLst/>
                          <a:latin typeface="Times New Roman" panose="02020603050405020304" pitchFamily="18" charset="0"/>
                          <a:cs typeface="Times New Roman" panose="02020603050405020304" pitchFamily="18" charset="0"/>
                        </a:rPr>
                        <a:t> </a:t>
                      </a:r>
                    </a:p>
                    <a:p>
                      <a:pPr>
                        <a:lnSpc>
                          <a:spcPct val="115000"/>
                        </a:lnSpc>
                        <a:spcAft>
                          <a:spcPts val="1000"/>
                        </a:spcAft>
                      </a:pPr>
                      <a:r>
                        <a:rPr lang="en-US" sz="2600" b="1" dirty="0">
                          <a:solidFill>
                            <a:srgbClr val="172103"/>
                          </a:solidFill>
                          <a:effectLst/>
                          <a:latin typeface="Times New Roman" panose="02020603050405020304" pitchFamily="18" charset="0"/>
                          <a:cs typeface="Times New Roman" panose="02020603050405020304" pitchFamily="18" charset="0"/>
                        </a:rPr>
                        <a:t>        </a:t>
                      </a:r>
                      <a:r>
                        <a:rPr lang="en-US" sz="2600" b="1" dirty="0" err="1">
                          <a:solidFill>
                            <a:srgbClr val="172103"/>
                          </a:solidFill>
                          <a:effectLst/>
                          <a:latin typeface="Times New Roman" panose="02020603050405020304" pitchFamily="18" charset="0"/>
                          <a:cs typeface="Times New Roman" panose="02020603050405020304" pitchFamily="18" charset="0"/>
                        </a:rPr>
                        <a:t>Mức</a:t>
                      </a:r>
                      <a:r>
                        <a:rPr lang="en-US" sz="2600" b="1" dirty="0">
                          <a:solidFill>
                            <a:srgbClr val="172103"/>
                          </a:solidFill>
                          <a:effectLst/>
                          <a:latin typeface="Times New Roman" panose="02020603050405020304" pitchFamily="18" charset="0"/>
                          <a:cs typeface="Times New Roman" panose="02020603050405020304" pitchFamily="18" charset="0"/>
                        </a:rPr>
                        <a:t> 2</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15000"/>
                        </a:lnSpc>
                        <a:spcAft>
                          <a:spcPts val="1000"/>
                        </a:spcAft>
                      </a:pPr>
                      <a:r>
                        <a:rPr lang="en-US" sz="2600">
                          <a:effectLst/>
                          <a:latin typeface="Times New Roman" panose="02020603050405020304" pitchFamily="18" charset="0"/>
                          <a:cs typeface="Times New Roman" panose="02020603050405020304" pitchFamily="18" charset="0"/>
                        </a:rPr>
                        <a:t> </a:t>
                      </a:r>
                    </a:p>
                    <a:p>
                      <a:pPr>
                        <a:lnSpc>
                          <a:spcPct val="115000"/>
                        </a:lnSpc>
                        <a:spcAft>
                          <a:spcPts val="1000"/>
                        </a:spcAft>
                      </a:pPr>
                      <a:r>
                        <a:rPr lang="en-US" sz="2600" b="1">
                          <a:solidFill>
                            <a:srgbClr val="172103"/>
                          </a:solidFill>
                          <a:effectLst/>
                          <a:latin typeface="Times New Roman" panose="02020603050405020304" pitchFamily="18" charset="0"/>
                          <a:cs typeface="Times New Roman" panose="02020603050405020304" pitchFamily="18" charset="0"/>
                        </a:rPr>
                        <a:t>        Mức 3</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xmlns="" val="3762466720"/>
                  </a:ext>
                </a:extLst>
              </a:tr>
              <a:tr h="0">
                <a:tc>
                  <a:txBody>
                    <a:bodyPr/>
                    <a:lstStyle/>
                    <a:p>
                      <a:pPr>
                        <a:lnSpc>
                          <a:spcPct val="115000"/>
                        </a:lnSpc>
                        <a:spcAft>
                          <a:spcPts val="1000"/>
                        </a:spcAft>
                      </a:pPr>
                      <a:r>
                        <a:rPr lang="en-US" sz="2600" b="1">
                          <a:solidFill>
                            <a:srgbClr val="000000"/>
                          </a:solidFill>
                          <a:effectLst/>
                          <a:latin typeface="Times New Roman" panose="02020603050405020304" pitchFamily="18" charset="0"/>
                          <a:cs typeface="Times New Roman" panose="02020603050405020304" pitchFamily="18" charset="0"/>
                        </a:rPr>
                        <a:t>Đoạn văn có chủ đề: </a:t>
                      </a:r>
                      <a:r>
                        <a:rPr lang="en-US" sz="2600">
                          <a:solidFill>
                            <a:srgbClr val="0D0D0D"/>
                          </a:solidFill>
                          <a:effectLst/>
                          <a:latin typeface="Times New Roman" panose="02020603050405020304" pitchFamily="18" charset="0"/>
                          <a:cs typeface="Times New Roman" panose="02020603050405020304" pitchFamily="18" charset="0"/>
                        </a:rPr>
                        <a:t>giới thiệu quy tắc trong hoạt động đọc sách </a:t>
                      </a:r>
                      <a:r>
                        <a:rPr lang="en-US" sz="2600" b="1">
                          <a:solidFill>
                            <a:srgbClr val="172103"/>
                          </a:solidFill>
                          <a:effectLst/>
                          <a:latin typeface="Times New Roman" panose="02020603050405020304" pitchFamily="18" charset="0"/>
                          <a:cs typeface="Times New Roman" panose="02020603050405020304" pitchFamily="18" charset="0"/>
                        </a:rPr>
                        <a:t>(10 điểm)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15000"/>
                        </a:lnSpc>
                        <a:spcAft>
                          <a:spcPts val="1000"/>
                        </a:spcAft>
                      </a:pPr>
                      <a:r>
                        <a:rPr lang="en-US" sz="2600" dirty="0" err="1">
                          <a:solidFill>
                            <a:srgbClr val="172103"/>
                          </a:solidFill>
                          <a:effectLst/>
                          <a:latin typeface="Times New Roman" panose="02020603050405020304" pitchFamily="18" charset="0"/>
                          <a:cs typeface="Times New Roman" panose="02020603050405020304" pitchFamily="18" charset="0"/>
                        </a:rPr>
                        <a:t>Nội</a:t>
                      </a:r>
                      <a:r>
                        <a:rPr lang="en-US" sz="2600" dirty="0">
                          <a:solidFill>
                            <a:srgbClr val="172103"/>
                          </a:solidFill>
                          <a:effectLst/>
                          <a:latin typeface="Times New Roman" panose="02020603050405020304" pitchFamily="18" charset="0"/>
                          <a:cs typeface="Times New Roman" panose="02020603050405020304" pitchFamily="18" charset="0"/>
                        </a:rPr>
                        <a:t> dung </a:t>
                      </a:r>
                      <a:r>
                        <a:rPr lang="en-US" sz="2600" dirty="0" err="1">
                          <a:solidFill>
                            <a:srgbClr val="172103"/>
                          </a:solidFill>
                          <a:effectLst/>
                          <a:latin typeface="Times New Roman" panose="02020603050405020304" pitchFamily="18" charset="0"/>
                          <a:cs typeface="Times New Roman" panose="02020603050405020304" pitchFamily="18" charset="0"/>
                        </a:rPr>
                        <a:t>đoạn</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văn</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còn</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sơ</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sài</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mắc</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một</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số</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lỗi</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chính</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tả</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ngữ</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pháp</a:t>
                      </a:r>
                      <a:endParaRPr lang="en-US" sz="26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en-US" sz="2600" dirty="0">
                          <a:solidFill>
                            <a:srgbClr val="172103"/>
                          </a:solidFill>
                          <a:effectLst/>
                          <a:latin typeface="Times New Roman" panose="02020603050405020304" pitchFamily="18" charset="0"/>
                          <a:cs typeface="Times New Roman" panose="02020603050405020304" pitchFamily="18" charset="0"/>
                        </a:rPr>
                        <a:t> ( 5 – 6 </a:t>
                      </a:r>
                      <a:r>
                        <a:rPr lang="en-US" sz="2600" dirty="0" err="1">
                          <a:solidFill>
                            <a:srgbClr val="172103"/>
                          </a:solidFill>
                          <a:effectLst/>
                          <a:latin typeface="Times New Roman" panose="02020603050405020304" pitchFamily="18" charset="0"/>
                          <a:cs typeface="Times New Roman" panose="02020603050405020304" pitchFamily="18" charset="0"/>
                        </a:rPr>
                        <a:t>điểm</a:t>
                      </a:r>
                      <a:r>
                        <a:rPr lang="en-US" sz="2600" dirty="0">
                          <a:solidFill>
                            <a:srgbClr val="172103"/>
                          </a:solidFill>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15000"/>
                        </a:lnSpc>
                        <a:spcAft>
                          <a:spcPts val="1000"/>
                        </a:spcAft>
                      </a:pPr>
                      <a:r>
                        <a:rPr lang="en-US" sz="2600" dirty="0" err="1">
                          <a:solidFill>
                            <a:srgbClr val="172103"/>
                          </a:solidFill>
                          <a:effectLst/>
                          <a:latin typeface="Times New Roman" panose="02020603050405020304" pitchFamily="18" charset="0"/>
                          <a:cs typeface="Times New Roman" panose="02020603050405020304" pitchFamily="18" charset="0"/>
                        </a:rPr>
                        <a:t>Nội</a:t>
                      </a:r>
                      <a:r>
                        <a:rPr lang="en-US" sz="2600" dirty="0">
                          <a:solidFill>
                            <a:srgbClr val="172103"/>
                          </a:solidFill>
                          <a:effectLst/>
                          <a:latin typeface="Times New Roman" panose="02020603050405020304" pitchFamily="18" charset="0"/>
                          <a:cs typeface="Times New Roman" panose="02020603050405020304" pitchFamily="18" charset="0"/>
                        </a:rPr>
                        <a:t> dung </a:t>
                      </a:r>
                      <a:r>
                        <a:rPr lang="en-US" sz="2600" dirty="0" err="1">
                          <a:solidFill>
                            <a:srgbClr val="172103"/>
                          </a:solidFill>
                          <a:effectLst/>
                          <a:latin typeface="Times New Roman" panose="02020603050405020304" pitchFamily="18" charset="0"/>
                          <a:cs typeface="Times New Roman" panose="02020603050405020304" pitchFamily="18" charset="0"/>
                        </a:rPr>
                        <a:t>đoạn</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văn</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tương</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đối</a:t>
                      </a:r>
                      <a:r>
                        <a:rPr lang="en-US" sz="2600" dirty="0">
                          <a:solidFill>
                            <a:srgbClr val="172103"/>
                          </a:solidFill>
                          <a:effectLst/>
                          <a:latin typeface="Times New Roman" panose="02020603050405020304" pitchFamily="18" charset="0"/>
                          <a:cs typeface="Times New Roman" panose="02020603050405020304" pitchFamily="18" charset="0"/>
                        </a:rPr>
                        <a:t> chi </a:t>
                      </a:r>
                      <a:r>
                        <a:rPr lang="en-US" sz="2600" dirty="0" err="1">
                          <a:solidFill>
                            <a:srgbClr val="172103"/>
                          </a:solidFill>
                          <a:effectLst/>
                          <a:latin typeface="Times New Roman" panose="02020603050405020304" pitchFamily="18" charset="0"/>
                          <a:cs typeface="Times New Roman" panose="02020603050405020304" pitchFamily="18" charset="0"/>
                        </a:rPr>
                        <a:t>tiết</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trình</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bày</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thuyết</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phục</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về</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những</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cách</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thức</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trong</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hoạt</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động</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ghi</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chép</a:t>
                      </a:r>
                      <a:r>
                        <a:rPr lang="en-US" sz="2600" dirty="0">
                          <a:solidFill>
                            <a:srgbClr val="172103"/>
                          </a:solidFill>
                          <a:effectLst/>
                          <a:latin typeface="Times New Roman" panose="02020603050405020304" pitchFamily="18" charset="0"/>
                          <a:cs typeface="Times New Roman" panose="02020603050405020304" pitchFamily="18" charset="0"/>
                        </a:rPr>
                        <a:t> (7- 8 </a:t>
                      </a:r>
                      <a:r>
                        <a:rPr lang="en-US" sz="2600" dirty="0" err="1">
                          <a:solidFill>
                            <a:srgbClr val="172103"/>
                          </a:solidFill>
                          <a:effectLst/>
                          <a:latin typeface="Times New Roman" panose="02020603050405020304" pitchFamily="18" charset="0"/>
                          <a:cs typeface="Times New Roman" panose="02020603050405020304" pitchFamily="18" charset="0"/>
                        </a:rPr>
                        <a:t>điểm</a:t>
                      </a:r>
                      <a:r>
                        <a:rPr lang="en-US" sz="2600" dirty="0">
                          <a:solidFill>
                            <a:srgbClr val="172103"/>
                          </a:solidFill>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15000"/>
                        </a:lnSpc>
                        <a:spcAft>
                          <a:spcPts val="1000"/>
                        </a:spcAft>
                      </a:pPr>
                      <a:r>
                        <a:rPr lang="en-US" sz="2600" dirty="0" err="1">
                          <a:solidFill>
                            <a:srgbClr val="172103"/>
                          </a:solidFill>
                          <a:effectLst/>
                          <a:latin typeface="Times New Roman" panose="02020603050405020304" pitchFamily="18" charset="0"/>
                          <a:cs typeface="Times New Roman" panose="02020603050405020304" pitchFamily="18" charset="0"/>
                        </a:rPr>
                        <a:t>Nội</a:t>
                      </a:r>
                      <a:r>
                        <a:rPr lang="en-US" sz="2600" dirty="0">
                          <a:solidFill>
                            <a:srgbClr val="172103"/>
                          </a:solidFill>
                          <a:effectLst/>
                          <a:latin typeface="Times New Roman" panose="02020603050405020304" pitchFamily="18" charset="0"/>
                          <a:cs typeface="Times New Roman" panose="02020603050405020304" pitchFamily="18" charset="0"/>
                        </a:rPr>
                        <a:t> dung </a:t>
                      </a:r>
                      <a:r>
                        <a:rPr lang="en-US" sz="2600" dirty="0" err="1">
                          <a:solidFill>
                            <a:srgbClr val="172103"/>
                          </a:solidFill>
                          <a:effectLst/>
                          <a:latin typeface="Times New Roman" panose="02020603050405020304" pitchFamily="18" charset="0"/>
                          <a:cs typeface="Times New Roman" panose="02020603050405020304" pitchFamily="18" charset="0"/>
                        </a:rPr>
                        <a:t>đoạn</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văn</a:t>
                      </a:r>
                      <a:r>
                        <a:rPr lang="en-US" sz="2600" dirty="0">
                          <a:solidFill>
                            <a:srgbClr val="172103"/>
                          </a:solidFill>
                          <a:effectLst/>
                          <a:latin typeface="Times New Roman" panose="02020603050405020304" pitchFamily="18" charset="0"/>
                          <a:cs typeface="Times New Roman" panose="02020603050405020304" pitchFamily="18" charset="0"/>
                        </a:rPr>
                        <a:t> chi </a:t>
                      </a:r>
                      <a:r>
                        <a:rPr lang="en-US" sz="2600" dirty="0" err="1">
                          <a:solidFill>
                            <a:srgbClr val="172103"/>
                          </a:solidFill>
                          <a:effectLst/>
                          <a:latin typeface="Times New Roman" panose="02020603050405020304" pitchFamily="18" charset="0"/>
                          <a:cs typeface="Times New Roman" panose="02020603050405020304" pitchFamily="18" charset="0"/>
                        </a:rPr>
                        <a:t>tiết</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trình</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bày</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được</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suy</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nghĩ</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riêng</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có</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sức</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thuyết</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phục</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về</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chủ</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đề</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diễn</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đạt</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sáng</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tạo</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có</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cảm</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xúc</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không</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mắc</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lỗi</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chính</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tả</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ngữ</a:t>
                      </a:r>
                      <a:r>
                        <a:rPr lang="en-US" sz="2600" dirty="0">
                          <a:solidFill>
                            <a:srgbClr val="172103"/>
                          </a:solidFill>
                          <a:effectLst/>
                          <a:latin typeface="Times New Roman" panose="02020603050405020304" pitchFamily="18" charset="0"/>
                          <a:cs typeface="Times New Roman" panose="02020603050405020304" pitchFamily="18" charset="0"/>
                        </a:rPr>
                        <a:t> </a:t>
                      </a:r>
                      <a:r>
                        <a:rPr lang="en-US" sz="2600" dirty="0" err="1">
                          <a:solidFill>
                            <a:srgbClr val="172103"/>
                          </a:solidFill>
                          <a:effectLst/>
                          <a:latin typeface="Times New Roman" panose="02020603050405020304" pitchFamily="18" charset="0"/>
                          <a:cs typeface="Times New Roman" panose="02020603050405020304" pitchFamily="18" charset="0"/>
                        </a:rPr>
                        <a:t>pháp</a:t>
                      </a:r>
                      <a:endParaRPr lang="en-US" sz="26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en-US" sz="2600" dirty="0">
                          <a:solidFill>
                            <a:srgbClr val="172103"/>
                          </a:solidFill>
                          <a:effectLst/>
                          <a:latin typeface="Times New Roman" panose="02020603050405020304" pitchFamily="18" charset="0"/>
                          <a:cs typeface="Times New Roman" panose="02020603050405020304" pitchFamily="18" charset="0"/>
                        </a:rPr>
                        <a:t> (9- 10 </a:t>
                      </a:r>
                      <a:r>
                        <a:rPr lang="en-US" sz="2600" dirty="0" err="1">
                          <a:solidFill>
                            <a:srgbClr val="172103"/>
                          </a:solidFill>
                          <a:effectLst/>
                          <a:latin typeface="Times New Roman" panose="02020603050405020304" pitchFamily="18" charset="0"/>
                          <a:cs typeface="Times New Roman" panose="02020603050405020304" pitchFamily="18" charset="0"/>
                        </a:rPr>
                        <a:t>điểm</a:t>
                      </a:r>
                      <a:r>
                        <a:rPr lang="en-US" sz="2600" dirty="0">
                          <a:solidFill>
                            <a:srgbClr val="172103"/>
                          </a:solidFill>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xmlns="" val="4125430626"/>
                  </a:ext>
                </a:extLst>
              </a:tr>
            </a:tbl>
          </a:graphicData>
        </a:graphic>
      </p:graphicFrame>
      <p:cxnSp>
        <p:nvCxnSpPr>
          <p:cNvPr id="6" name="Straight Connector 5">
            <a:extLst>
              <a:ext uri="{FF2B5EF4-FFF2-40B4-BE49-F238E27FC236}">
                <a16:creationId xmlns:a16="http://schemas.microsoft.com/office/drawing/2014/main" xmlns="" id="{A8436DB7-DB84-4D29-A386-68CE66C6DABF}"/>
              </a:ext>
            </a:extLst>
          </p:cNvPr>
          <p:cNvCxnSpPr>
            <a:cxnSpLocks/>
          </p:cNvCxnSpPr>
          <p:nvPr/>
        </p:nvCxnSpPr>
        <p:spPr>
          <a:xfrm>
            <a:off x="660400" y="1066800"/>
            <a:ext cx="2697163" cy="96202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6723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949DD9E-A911-4A09-82A0-0BC56B851A65}"/>
              </a:ext>
            </a:extLst>
          </p:cNvPr>
          <p:cNvSpPr txBox="1"/>
          <p:nvPr/>
        </p:nvSpPr>
        <p:spPr>
          <a:xfrm>
            <a:off x="673100" y="357614"/>
            <a:ext cx="10845800" cy="6142772"/>
          </a:xfrm>
          <a:custGeom>
            <a:avLst/>
            <a:gdLst>
              <a:gd name="connsiteX0" fmla="*/ 0 w 10845800"/>
              <a:gd name="connsiteY0" fmla="*/ 0 h 6142772"/>
              <a:gd name="connsiteX1" fmla="*/ 245458 w 10845800"/>
              <a:gd name="connsiteY1" fmla="*/ 0 h 6142772"/>
              <a:gd name="connsiteX2" fmla="*/ 924747 w 10845800"/>
              <a:gd name="connsiteY2" fmla="*/ 0 h 6142772"/>
              <a:gd name="connsiteX3" fmla="*/ 1170205 w 10845800"/>
              <a:gd name="connsiteY3" fmla="*/ 0 h 6142772"/>
              <a:gd name="connsiteX4" fmla="*/ 1741036 w 10845800"/>
              <a:gd name="connsiteY4" fmla="*/ 0 h 6142772"/>
              <a:gd name="connsiteX5" fmla="*/ 2311868 w 10845800"/>
              <a:gd name="connsiteY5" fmla="*/ 0 h 6142772"/>
              <a:gd name="connsiteX6" fmla="*/ 2774241 w 10845800"/>
              <a:gd name="connsiteY6" fmla="*/ 0 h 6142772"/>
              <a:gd name="connsiteX7" fmla="*/ 3128157 w 10845800"/>
              <a:gd name="connsiteY7" fmla="*/ 0 h 6142772"/>
              <a:gd name="connsiteX8" fmla="*/ 3373615 w 10845800"/>
              <a:gd name="connsiteY8" fmla="*/ 0 h 6142772"/>
              <a:gd name="connsiteX9" fmla="*/ 3619072 w 10845800"/>
              <a:gd name="connsiteY9" fmla="*/ 0 h 6142772"/>
              <a:gd name="connsiteX10" fmla="*/ 3972988 w 10845800"/>
              <a:gd name="connsiteY10" fmla="*/ 0 h 6142772"/>
              <a:gd name="connsiteX11" fmla="*/ 4760735 w 10845800"/>
              <a:gd name="connsiteY11" fmla="*/ 0 h 6142772"/>
              <a:gd name="connsiteX12" fmla="*/ 5331567 w 10845800"/>
              <a:gd name="connsiteY12" fmla="*/ 0 h 6142772"/>
              <a:gd name="connsiteX13" fmla="*/ 5685483 w 10845800"/>
              <a:gd name="connsiteY13" fmla="*/ 0 h 6142772"/>
              <a:gd name="connsiteX14" fmla="*/ 6256314 w 10845800"/>
              <a:gd name="connsiteY14" fmla="*/ 0 h 6142772"/>
              <a:gd name="connsiteX15" fmla="*/ 6718688 w 10845800"/>
              <a:gd name="connsiteY15" fmla="*/ 0 h 6142772"/>
              <a:gd name="connsiteX16" fmla="*/ 7072603 w 10845800"/>
              <a:gd name="connsiteY16" fmla="*/ 0 h 6142772"/>
              <a:gd name="connsiteX17" fmla="*/ 7426519 w 10845800"/>
              <a:gd name="connsiteY17" fmla="*/ 0 h 6142772"/>
              <a:gd name="connsiteX18" fmla="*/ 7997350 w 10845800"/>
              <a:gd name="connsiteY18" fmla="*/ 0 h 6142772"/>
              <a:gd name="connsiteX19" fmla="*/ 8459724 w 10845800"/>
              <a:gd name="connsiteY19" fmla="*/ 0 h 6142772"/>
              <a:gd name="connsiteX20" fmla="*/ 9139014 w 10845800"/>
              <a:gd name="connsiteY20" fmla="*/ 0 h 6142772"/>
              <a:gd name="connsiteX21" fmla="*/ 9709845 w 10845800"/>
              <a:gd name="connsiteY21" fmla="*/ 0 h 6142772"/>
              <a:gd name="connsiteX22" fmla="*/ 10063761 w 10845800"/>
              <a:gd name="connsiteY22" fmla="*/ 0 h 6142772"/>
              <a:gd name="connsiteX23" fmla="*/ 10845800 w 10845800"/>
              <a:gd name="connsiteY23" fmla="*/ 0 h 6142772"/>
              <a:gd name="connsiteX24" fmla="*/ 10845800 w 10845800"/>
              <a:gd name="connsiteY24" fmla="*/ 435578 h 6142772"/>
              <a:gd name="connsiteX25" fmla="*/ 10845800 w 10845800"/>
              <a:gd name="connsiteY25" fmla="*/ 871157 h 6142772"/>
              <a:gd name="connsiteX26" fmla="*/ 10845800 w 10845800"/>
              <a:gd name="connsiteY26" fmla="*/ 1368163 h 6142772"/>
              <a:gd name="connsiteX27" fmla="*/ 10845800 w 10845800"/>
              <a:gd name="connsiteY27" fmla="*/ 1803741 h 6142772"/>
              <a:gd name="connsiteX28" fmla="*/ 10845800 w 10845800"/>
              <a:gd name="connsiteY28" fmla="*/ 2485030 h 6142772"/>
              <a:gd name="connsiteX29" fmla="*/ 10845800 w 10845800"/>
              <a:gd name="connsiteY29" fmla="*/ 2982037 h 6142772"/>
              <a:gd name="connsiteX30" fmla="*/ 10845800 w 10845800"/>
              <a:gd name="connsiteY30" fmla="*/ 3479043 h 6142772"/>
              <a:gd name="connsiteX31" fmla="*/ 10845800 w 10845800"/>
              <a:gd name="connsiteY31" fmla="*/ 3976049 h 6142772"/>
              <a:gd name="connsiteX32" fmla="*/ 10845800 w 10845800"/>
              <a:gd name="connsiteY32" fmla="*/ 4411627 h 6142772"/>
              <a:gd name="connsiteX33" fmla="*/ 10845800 w 10845800"/>
              <a:gd name="connsiteY33" fmla="*/ 5031489 h 6142772"/>
              <a:gd name="connsiteX34" fmla="*/ 10845800 w 10845800"/>
              <a:gd name="connsiteY34" fmla="*/ 5651350 h 6142772"/>
              <a:gd name="connsiteX35" fmla="*/ 10845800 w 10845800"/>
              <a:gd name="connsiteY35" fmla="*/ 6142772 h 6142772"/>
              <a:gd name="connsiteX36" fmla="*/ 10383426 w 10845800"/>
              <a:gd name="connsiteY36" fmla="*/ 6142772 h 6142772"/>
              <a:gd name="connsiteX37" fmla="*/ 9595679 w 10845800"/>
              <a:gd name="connsiteY37" fmla="*/ 6142772 h 6142772"/>
              <a:gd name="connsiteX38" fmla="*/ 9350221 w 10845800"/>
              <a:gd name="connsiteY38" fmla="*/ 6142772 h 6142772"/>
              <a:gd name="connsiteX39" fmla="*/ 8779390 w 10845800"/>
              <a:gd name="connsiteY39" fmla="*/ 6142772 h 6142772"/>
              <a:gd name="connsiteX40" fmla="*/ 8425474 w 10845800"/>
              <a:gd name="connsiteY40" fmla="*/ 6142772 h 6142772"/>
              <a:gd name="connsiteX41" fmla="*/ 8180017 w 10845800"/>
              <a:gd name="connsiteY41" fmla="*/ 6142772 h 6142772"/>
              <a:gd name="connsiteX42" fmla="*/ 7717643 w 10845800"/>
              <a:gd name="connsiteY42" fmla="*/ 6142772 h 6142772"/>
              <a:gd name="connsiteX43" fmla="*/ 7038353 w 10845800"/>
              <a:gd name="connsiteY43" fmla="*/ 6142772 h 6142772"/>
              <a:gd name="connsiteX44" fmla="*/ 6575980 w 10845800"/>
              <a:gd name="connsiteY44" fmla="*/ 6142772 h 6142772"/>
              <a:gd name="connsiteX45" fmla="*/ 6330522 w 10845800"/>
              <a:gd name="connsiteY45" fmla="*/ 6142772 h 6142772"/>
              <a:gd name="connsiteX46" fmla="*/ 5651233 w 10845800"/>
              <a:gd name="connsiteY46" fmla="*/ 6142772 h 6142772"/>
              <a:gd name="connsiteX47" fmla="*/ 5080401 w 10845800"/>
              <a:gd name="connsiteY47" fmla="*/ 6142772 h 6142772"/>
              <a:gd name="connsiteX48" fmla="*/ 4726485 w 10845800"/>
              <a:gd name="connsiteY48" fmla="*/ 6142772 h 6142772"/>
              <a:gd name="connsiteX49" fmla="*/ 4264112 w 10845800"/>
              <a:gd name="connsiteY49" fmla="*/ 6142772 h 6142772"/>
              <a:gd name="connsiteX50" fmla="*/ 4018654 w 10845800"/>
              <a:gd name="connsiteY50" fmla="*/ 6142772 h 6142772"/>
              <a:gd name="connsiteX51" fmla="*/ 3664739 w 10845800"/>
              <a:gd name="connsiteY51" fmla="*/ 6142772 h 6142772"/>
              <a:gd name="connsiteX52" fmla="*/ 3419281 w 10845800"/>
              <a:gd name="connsiteY52" fmla="*/ 6142772 h 6142772"/>
              <a:gd name="connsiteX53" fmla="*/ 2848450 w 10845800"/>
              <a:gd name="connsiteY53" fmla="*/ 6142772 h 6142772"/>
              <a:gd name="connsiteX54" fmla="*/ 2494534 w 10845800"/>
              <a:gd name="connsiteY54" fmla="*/ 6142772 h 6142772"/>
              <a:gd name="connsiteX55" fmla="*/ 2140618 w 10845800"/>
              <a:gd name="connsiteY55" fmla="*/ 6142772 h 6142772"/>
              <a:gd name="connsiteX56" fmla="*/ 1895161 w 10845800"/>
              <a:gd name="connsiteY56" fmla="*/ 6142772 h 6142772"/>
              <a:gd name="connsiteX57" fmla="*/ 1432787 w 10845800"/>
              <a:gd name="connsiteY57" fmla="*/ 6142772 h 6142772"/>
              <a:gd name="connsiteX58" fmla="*/ 970414 w 10845800"/>
              <a:gd name="connsiteY58" fmla="*/ 6142772 h 6142772"/>
              <a:gd name="connsiteX59" fmla="*/ 0 w 10845800"/>
              <a:gd name="connsiteY59" fmla="*/ 6142772 h 6142772"/>
              <a:gd name="connsiteX60" fmla="*/ 0 w 10845800"/>
              <a:gd name="connsiteY60" fmla="*/ 5461483 h 6142772"/>
              <a:gd name="connsiteX61" fmla="*/ 0 w 10845800"/>
              <a:gd name="connsiteY61" fmla="*/ 4964477 h 6142772"/>
              <a:gd name="connsiteX62" fmla="*/ 0 w 10845800"/>
              <a:gd name="connsiteY62" fmla="*/ 4283187 h 6142772"/>
              <a:gd name="connsiteX63" fmla="*/ 0 w 10845800"/>
              <a:gd name="connsiteY63" fmla="*/ 3786181 h 6142772"/>
              <a:gd name="connsiteX64" fmla="*/ 0 w 10845800"/>
              <a:gd name="connsiteY64" fmla="*/ 3104892 h 6142772"/>
              <a:gd name="connsiteX65" fmla="*/ 0 w 10845800"/>
              <a:gd name="connsiteY65" fmla="*/ 2730741 h 6142772"/>
              <a:gd name="connsiteX66" fmla="*/ 0 w 10845800"/>
              <a:gd name="connsiteY66" fmla="*/ 2295163 h 6142772"/>
              <a:gd name="connsiteX67" fmla="*/ 0 w 10845800"/>
              <a:gd name="connsiteY67" fmla="*/ 1859585 h 6142772"/>
              <a:gd name="connsiteX68" fmla="*/ 0 w 10845800"/>
              <a:gd name="connsiteY68" fmla="*/ 1485434 h 6142772"/>
              <a:gd name="connsiteX69" fmla="*/ 0 w 10845800"/>
              <a:gd name="connsiteY69" fmla="*/ 1111283 h 6142772"/>
              <a:gd name="connsiteX70" fmla="*/ 0 w 10845800"/>
              <a:gd name="connsiteY70" fmla="*/ 614277 h 6142772"/>
              <a:gd name="connsiteX71" fmla="*/ 0 w 10845800"/>
              <a:gd name="connsiteY71" fmla="*/ 0 h 614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845800" h="6142772" extrusionOk="0">
                <a:moveTo>
                  <a:pt x="0" y="0"/>
                </a:moveTo>
                <a:cubicBezTo>
                  <a:pt x="117430" y="-4787"/>
                  <a:pt x="154811" y="5553"/>
                  <a:pt x="245458" y="0"/>
                </a:cubicBezTo>
                <a:cubicBezTo>
                  <a:pt x="336105" y="-5553"/>
                  <a:pt x="719671" y="52574"/>
                  <a:pt x="924747" y="0"/>
                </a:cubicBezTo>
                <a:cubicBezTo>
                  <a:pt x="1129823" y="-52574"/>
                  <a:pt x="1115748" y="25103"/>
                  <a:pt x="1170205" y="0"/>
                </a:cubicBezTo>
                <a:cubicBezTo>
                  <a:pt x="1224662" y="-25103"/>
                  <a:pt x="1523684" y="18166"/>
                  <a:pt x="1741036" y="0"/>
                </a:cubicBezTo>
                <a:cubicBezTo>
                  <a:pt x="1958388" y="-18166"/>
                  <a:pt x="2117841" y="16466"/>
                  <a:pt x="2311868" y="0"/>
                </a:cubicBezTo>
                <a:cubicBezTo>
                  <a:pt x="2505895" y="-16466"/>
                  <a:pt x="2560418" y="28090"/>
                  <a:pt x="2774241" y="0"/>
                </a:cubicBezTo>
                <a:cubicBezTo>
                  <a:pt x="2988064" y="-28090"/>
                  <a:pt x="2955117" y="41699"/>
                  <a:pt x="3128157" y="0"/>
                </a:cubicBezTo>
                <a:cubicBezTo>
                  <a:pt x="3301197" y="-41699"/>
                  <a:pt x="3301809" y="11189"/>
                  <a:pt x="3373615" y="0"/>
                </a:cubicBezTo>
                <a:cubicBezTo>
                  <a:pt x="3445421" y="-11189"/>
                  <a:pt x="3534357" y="21653"/>
                  <a:pt x="3619072" y="0"/>
                </a:cubicBezTo>
                <a:cubicBezTo>
                  <a:pt x="3703787" y="-21653"/>
                  <a:pt x="3880850" y="6051"/>
                  <a:pt x="3972988" y="0"/>
                </a:cubicBezTo>
                <a:cubicBezTo>
                  <a:pt x="4065126" y="-6051"/>
                  <a:pt x="4543669" y="30349"/>
                  <a:pt x="4760735" y="0"/>
                </a:cubicBezTo>
                <a:cubicBezTo>
                  <a:pt x="4977801" y="-30349"/>
                  <a:pt x="5145047" y="26063"/>
                  <a:pt x="5331567" y="0"/>
                </a:cubicBezTo>
                <a:cubicBezTo>
                  <a:pt x="5518087" y="-26063"/>
                  <a:pt x="5571076" y="15636"/>
                  <a:pt x="5685483" y="0"/>
                </a:cubicBezTo>
                <a:cubicBezTo>
                  <a:pt x="5799890" y="-15636"/>
                  <a:pt x="6049153" y="35327"/>
                  <a:pt x="6256314" y="0"/>
                </a:cubicBezTo>
                <a:cubicBezTo>
                  <a:pt x="6463475" y="-35327"/>
                  <a:pt x="6577823" y="21493"/>
                  <a:pt x="6718688" y="0"/>
                </a:cubicBezTo>
                <a:cubicBezTo>
                  <a:pt x="6859553" y="-21493"/>
                  <a:pt x="6929085" y="33137"/>
                  <a:pt x="7072603" y="0"/>
                </a:cubicBezTo>
                <a:cubicBezTo>
                  <a:pt x="7216121" y="-33137"/>
                  <a:pt x="7333799" y="24385"/>
                  <a:pt x="7426519" y="0"/>
                </a:cubicBezTo>
                <a:cubicBezTo>
                  <a:pt x="7519239" y="-24385"/>
                  <a:pt x="7786982" y="60757"/>
                  <a:pt x="7997350" y="0"/>
                </a:cubicBezTo>
                <a:cubicBezTo>
                  <a:pt x="8207718" y="-60757"/>
                  <a:pt x="8263430" y="25518"/>
                  <a:pt x="8459724" y="0"/>
                </a:cubicBezTo>
                <a:cubicBezTo>
                  <a:pt x="8656018" y="-25518"/>
                  <a:pt x="8913940" y="68103"/>
                  <a:pt x="9139014" y="0"/>
                </a:cubicBezTo>
                <a:cubicBezTo>
                  <a:pt x="9364088" y="-68103"/>
                  <a:pt x="9590879" y="38314"/>
                  <a:pt x="9709845" y="0"/>
                </a:cubicBezTo>
                <a:cubicBezTo>
                  <a:pt x="9828811" y="-38314"/>
                  <a:pt x="9902559" y="14"/>
                  <a:pt x="10063761" y="0"/>
                </a:cubicBezTo>
                <a:cubicBezTo>
                  <a:pt x="10224963" y="-14"/>
                  <a:pt x="10571627" y="88876"/>
                  <a:pt x="10845800" y="0"/>
                </a:cubicBezTo>
                <a:cubicBezTo>
                  <a:pt x="10853549" y="100053"/>
                  <a:pt x="10816843" y="219236"/>
                  <a:pt x="10845800" y="435578"/>
                </a:cubicBezTo>
                <a:cubicBezTo>
                  <a:pt x="10874757" y="651920"/>
                  <a:pt x="10812654" y="662832"/>
                  <a:pt x="10845800" y="871157"/>
                </a:cubicBezTo>
                <a:cubicBezTo>
                  <a:pt x="10878946" y="1079482"/>
                  <a:pt x="10799036" y="1254013"/>
                  <a:pt x="10845800" y="1368163"/>
                </a:cubicBezTo>
                <a:cubicBezTo>
                  <a:pt x="10892564" y="1482313"/>
                  <a:pt x="10836188" y="1699048"/>
                  <a:pt x="10845800" y="1803741"/>
                </a:cubicBezTo>
                <a:cubicBezTo>
                  <a:pt x="10855412" y="1908434"/>
                  <a:pt x="10810644" y="2323969"/>
                  <a:pt x="10845800" y="2485030"/>
                </a:cubicBezTo>
                <a:cubicBezTo>
                  <a:pt x="10880956" y="2646091"/>
                  <a:pt x="10824550" y="2736886"/>
                  <a:pt x="10845800" y="2982037"/>
                </a:cubicBezTo>
                <a:cubicBezTo>
                  <a:pt x="10867050" y="3227188"/>
                  <a:pt x="10794622" y="3241562"/>
                  <a:pt x="10845800" y="3479043"/>
                </a:cubicBezTo>
                <a:cubicBezTo>
                  <a:pt x="10896978" y="3716524"/>
                  <a:pt x="10843686" y="3817386"/>
                  <a:pt x="10845800" y="3976049"/>
                </a:cubicBezTo>
                <a:cubicBezTo>
                  <a:pt x="10847914" y="4134712"/>
                  <a:pt x="10830542" y="4305665"/>
                  <a:pt x="10845800" y="4411627"/>
                </a:cubicBezTo>
                <a:cubicBezTo>
                  <a:pt x="10861058" y="4517589"/>
                  <a:pt x="10774716" y="4743124"/>
                  <a:pt x="10845800" y="5031489"/>
                </a:cubicBezTo>
                <a:cubicBezTo>
                  <a:pt x="10916884" y="5319854"/>
                  <a:pt x="10790023" y="5374319"/>
                  <a:pt x="10845800" y="5651350"/>
                </a:cubicBezTo>
                <a:cubicBezTo>
                  <a:pt x="10901577" y="5928381"/>
                  <a:pt x="10808985" y="5915266"/>
                  <a:pt x="10845800" y="6142772"/>
                </a:cubicBezTo>
                <a:cubicBezTo>
                  <a:pt x="10677043" y="6183636"/>
                  <a:pt x="10482112" y="6109301"/>
                  <a:pt x="10383426" y="6142772"/>
                </a:cubicBezTo>
                <a:cubicBezTo>
                  <a:pt x="10284740" y="6176243"/>
                  <a:pt x="9922985" y="6069451"/>
                  <a:pt x="9595679" y="6142772"/>
                </a:cubicBezTo>
                <a:cubicBezTo>
                  <a:pt x="9268373" y="6216093"/>
                  <a:pt x="9468731" y="6135217"/>
                  <a:pt x="9350221" y="6142772"/>
                </a:cubicBezTo>
                <a:cubicBezTo>
                  <a:pt x="9231711" y="6150327"/>
                  <a:pt x="9003927" y="6131928"/>
                  <a:pt x="8779390" y="6142772"/>
                </a:cubicBezTo>
                <a:cubicBezTo>
                  <a:pt x="8554853" y="6153616"/>
                  <a:pt x="8584609" y="6107024"/>
                  <a:pt x="8425474" y="6142772"/>
                </a:cubicBezTo>
                <a:cubicBezTo>
                  <a:pt x="8266339" y="6178520"/>
                  <a:pt x="8231614" y="6137081"/>
                  <a:pt x="8180017" y="6142772"/>
                </a:cubicBezTo>
                <a:cubicBezTo>
                  <a:pt x="8128420" y="6148463"/>
                  <a:pt x="7895877" y="6134630"/>
                  <a:pt x="7717643" y="6142772"/>
                </a:cubicBezTo>
                <a:cubicBezTo>
                  <a:pt x="7539409" y="6150914"/>
                  <a:pt x="7194211" y="6068666"/>
                  <a:pt x="7038353" y="6142772"/>
                </a:cubicBezTo>
                <a:cubicBezTo>
                  <a:pt x="6882495" y="6216878"/>
                  <a:pt x="6712855" y="6135788"/>
                  <a:pt x="6575980" y="6142772"/>
                </a:cubicBezTo>
                <a:cubicBezTo>
                  <a:pt x="6439105" y="6149756"/>
                  <a:pt x="6405324" y="6135490"/>
                  <a:pt x="6330522" y="6142772"/>
                </a:cubicBezTo>
                <a:cubicBezTo>
                  <a:pt x="6255720" y="6150054"/>
                  <a:pt x="5904975" y="6090024"/>
                  <a:pt x="5651233" y="6142772"/>
                </a:cubicBezTo>
                <a:cubicBezTo>
                  <a:pt x="5397491" y="6195520"/>
                  <a:pt x="5359908" y="6116066"/>
                  <a:pt x="5080401" y="6142772"/>
                </a:cubicBezTo>
                <a:cubicBezTo>
                  <a:pt x="4800894" y="6169478"/>
                  <a:pt x="4824785" y="6139349"/>
                  <a:pt x="4726485" y="6142772"/>
                </a:cubicBezTo>
                <a:cubicBezTo>
                  <a:pt x="4628185" y="6146195"/>
                  <a:pt x="4430293" y="6109372"/>
                  <a:pt x="4264112" y="6142772"/>
                </a:cubicBezTo>
                <a:cubicBezTo>
                  <a:pt x="4097931" y="6176172"/>
                  <a:pt x="4133522" y="6122412"/>
                  <a:pt x="4018654" y="6142772"/>
                </a:cubicBezTo>
                <a:cubicBezTo>
                  <a:pt x="3903786" y="6163132"/>
                  <a:pt x="3780681" y="6139973"/>
                  <a:pt x="3664739" y="6142772"/>
                </a:cubicBezTo>
                <a:cubicBezTo>
                  <a:pt x="3548798" y="6145571"/>
                  <a:pt x="3490652" y="6138919"/>
                  <a:pt x="3419281" y="6142772"/>
                </a:cubicBezTo>
                <a:cubicBezTo>
                  <a:pt x="3347910" y="6146625"/>
                  <a:pt x="3105085" y="6130364"/>
                  <a:pt x="2848450" y="6142772"/>
                </a:cubicBezTo>
                <a:cubicBezTo>
                  <a:pt x="2591815" y="6155180"/>
                  <a:pt x="2630941" y="6109072"/>
                  <a:pt x="2494534" y="6142772"/>
                </a:cubicBezTo>
                <a:cubicBezTo>
                  <a:pt x="2358127" y="6176472"/>
                  <a:pt x="2261405" y="6134918"/>
                  <a:pt x="2140618" y="6142772"/>
                </a:cubicBezTo>
                <a:cubicBezTo>
                  <a:pt x="2019831" y="6150626"/>
                  <a:pt x="1948395" y="6140339"/>
                  <a:pt x="1895161" y="6142772"/>
                </a:cubicBezTo>
                <a:cubicBezTo>
                  <a:pt x="1841927" y="6145205"/>
                  <a:pt x="1662400" y="6116766"/>
                  <a:pt x="1432787" y="6142772"/>
                </a:cubicBezTo>
                <a:cubicBezTo>
                  <a:pt x="1203174" y="6168778"/>
                  <a:pt x="1126934" y="6138050"/>
                  <a:pt x="970414" y="6142772"/>
                </a:cubicBezTo>
                <a:cubicBezTo>
                  <a:pt x="813894" y="6147494"/>
                  <a:pt x="231880" y="6113474"/>
                  <a:pt x="0" y="6142772"/>
                </a:cubicBezTo>
                <a:cubicBezTo>
                  <a:pt x="-13866" y="5966588"/>
                  <a:pt x="55114" y="5620964"/>
                  <a:pt x="0" y="5461483"/>
                </a:cubicBezTo>
                <a:cubicBezTo>
                  <a:pt x="-55114" y="5302002"/>
                  <a:pt x="41644" y="5150028"/>
                  <a:pt x="0" y="4964477"/>
                </a:cubicBezTo>
                <a:cubicBezTo>
                  <a:pt x="-41644" y="4778926"/>
                  <a:pt x="47679" y="4469860"/>
                  <a:pt x="0" y="4283187"/>
                </a:cubicBezTo>
                <a:cubicBezTo>
                  <a:pt x="-47679" y="4096514"/>
                  <a:pt x="44992" y="3984905"/>
                  <a:pt x="0" y="3786181"/>
                </a:cubicBezTo>
                <a:cubicBezTo>
                  <a:pt x="-44992" y="3587457"/>
                  <a:pt x="74110" y="3431257"/>
                  <a:pt x="0" y="3104892"/>
                </a:cubicBezTo>
                <a:cubicBezTo>
                  <a:pt x="-74110" y="2778527"/>
                  <a:pt x="13116" y="2898051"/>
                  <a:pt x="0" y="2730741"/>
                </a:cubicBezTo>
                <a:cubicBezTo>
                  <a:pt x="-13116" y="2563431"/>
                  <a:pt x="18977" y="2385903"/>
                  <a:pt x="0" y="2295163"/>
                </a:cubicBezTo>
                <a:cubicBezTo>
                  <a:pt x="-18977" y="2204423"/>
                  <a:pt x="4294" y="2061384"/>
                  <a:pt x="0" y="1859585"/>
                </a:cubicBezTo>
                <a:cubicBezTo>
                  <a:pt x="-4294" y="1657786"/>
                  <a:pt x="3467" y="1654787"/>
                  <a:pt x="0" y="1485434"/>
                </a:cubicBezTo>
                <a:cubicBezTo>
                  <a:pt x="-3467" y="1316081"/>
                  <a:pt x="43766" y="1266416"/>
                  <a:pt x="0" y="1111283"/>
                </a:cubicBezTo>
                <a:cubicBezTo>
                  <a:pt x="-43766" y="956150"/>
                  <a:pt x="37427" y="773696"/>
                  <a:pt x="0" y="614277"/>
                </a:cubicBezTo>
                <a:cubicBezTo>
                  <a:pt x="-37427" y="454858"/>
                  <a:pt x="54102" y="221541"/>
                  <a:pt x="0" y="0"/>
                </a:cubicBezTo>
                <a:close/>
              </a:path>
            </a:pathLst>
          </a:custGeom>
          <a:solidFill>
            <a:schemeClr val="accent4">
              <a:lumMod val="20000"/>
              <a:lumOff val="80000"/>
            </a:schemeClr>
          </a:solidFill>
          <a:ln w="28575">
            <a:solidFill>
              <a:srgbClr val="92D050"/>
            </a:solidFill>
            <a:extLst>
              <a:ext uri="{C807C97D-BFC1-408E-A445-0C87EB9F89A2}">
                <ask:lineSketchStyleProps xmlns="" xmlns:ask="http://schemas.microsoft.com/office/drawing/2018/sketchyshapes" sd="2696563256">
                  <a:prstGeom prst="rect">
                    <a:avLst/>
                  </a:prstGeom>
                  <ask:type>
                    <ask:lineSketchScribble/>
                  </ask:type>
                </ask:lineSketchStyleProps>
              </a:ext>
            </a:extLst>
          </a:ln>
        </p:spPr>
        <p:txBody>
          <a:bodyPr wrap="square">
            <a:spAutoFit/>
          </a:bodyPr>
          <a:lstStyle/>
          <a:p>
            <a:pPr algn="ctr">
              <a:lnSpc>
                <a:spcPct val="115000"/>
              </a:lnSpc>
              <a:spcAft>
                <a:spcPts val="100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CHỈNH SỬA BÀI VIẾT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6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6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6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vềcách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40875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BE5B329-0D6F-4915-AFEF-6B404FEBAFC6}"/>
              </a:ext>
            </a:extLst>
          </p:cNvPr>
          <p:cNvSpPr/>
          <p:nvPr/>
        </p:nvSpPr>
        <p:spPr>
          <a:xfrm>
            <a:off x="5796755" y="2871788"/>
            <a:ext cx="4991101" cy="2886075"/>
          </a:xfrm>
          <a:custGeom>
            <a:avLst/>
            <a:gdLst>
              <a:gd name="connsiteX0" fmla="*/ 0 w 4991101"/>
              <a:gd name="connsiteY0" fmla="*/ 0 h 2886075"/>
              <a:gd name="connsiteX1" fmla="*/ 524066 w 4991101"/>
              <a:gd name="connsiteY1" fmla="*/ 0 h 2886075"/>
              <a:gd name="connsiteX2" fmla="*/ 1147953 w 4991101"/>
              <a:gd name="connsiteY2" fmla="*/ 0 h 2886075"/>
              <a:gd name="connsiteX3" fmla="*/ 1821752 w 4991101"/>
              <a:gd name="connsiteY3" fmla="*/ 0 h 2886075"/>
              <a:gd name="connsiteX4" fmla="*/ 2495551 w 4991101"/>
              <a:gd name="connsiteY4" fmla="*/ 0 h 2886075"/>
              <a:gd name="connsiteX5" fmla="*/ 2969705 w 4991101"/>
              <a:gd name="connsiteY5" fmla="*/ 0 h 2886075"/>
              <a:gd name="connsiteX6" fmla="*/ 3693415 w 4991101"/>
              <a:gd name="connsiteY6" fmla="*/ 0 h 2886075"/>
              <a:gd name="connsiteX7" fmla="*/ 4267391 w 4991101"/>
              <a:gd name="connsiteY7" fmla="*/ 0 h 2886075"/>
              <a:gd name="connsiteX8" fmla="*/ 4991101 w 4991101"/>
              <a:gd name="connsiteY8" fmla="*/ 0 h 2886075"/>
              <a:gd name="connsiteX9" fmla="*/ 4991101 w 4991101"/>
              <a:gd name="connsiteY9" fmla="*/ 634937 h 2886075"/>
              <a:gd name="connsiteX10" fmla="*/ 4991101 w 4991101"/>
              <a:gd name="connsiteY10" fmla="*/ 1154430 h 2886075"/>
              <a:gd name="connsiteX11" fmla="*/ 4991101 w 4991101"/>
              <a:gd name="connsiteY11" fmla="*/ 1673924 h 2886075"/>
              <a:gd name="connsiteX12" fmla="*/ 4991101 w 4991101"/>
              <a:gd name="connsiteY12" fmla="*/ 2279999 h 2886075"/>
              <a:gd name="connsiteX13" fmla="*/ 4991101 w 4991101"/>
              <a:gd name="connsiteY13" fmla="*/ 2886075 h 2886075"/>
              <a:gd name="connsiteX14" fmla="*/ 4367213 w 4991101"/>
              <a:gd name="connsiteY14" fmla="*/ 2886075 h 2886075"/>
              <a:gd name="connsiteX15" fmla="*/ 3893059 w 4991101"/>
              <a:gd name="connsiteY15" fmla="*/ 2886075 h 2886075"/>
              <a:gd name="connsiteX16" fmla="*/ 3368993 w 4991101"/>
              <a:gd name="connsiteY16" fmla="*/ 2886075 h 2886075"/>
              <a:gd name="connsiteX17" fmla="*/ 2894839 w 4991101"/>
              <a:gd name="connsiteY17" fmla="*/ 2886075 h 2886075"/>
              <a:gd name="connsiteX18" fmla="*/ 2171129 w 4991101"/>
              <a:gd name="connsiteY18" fmla="*/ 2886075 h 2886075"/>
              <a:gd name="connsiteX19" fmla="*/ 1597152 w 4991101"/>
              <a:gd name="connsiteY19" fmla="*/ 2886075 h 2886075"/>
              <a:gd name="connsiteX20" fmla="*/ 873443 w 4991101"/>
              <a:gd name="connsiteY20" fmla="*/ 2886075 h 2886075"/>
              <a:gd name="connsiteX21" fmla="*/ 0 w 4991101"/>
              <a:gd name="connsiteY21" fmla="*/ 2886075 h 2886075"/>
              <a:gd name="connsiteX22" fmla="*/ 0 w 4991101"/>
              <a:gd name="connsiteY22" fmla="*/ 2366582 h 2886075"/>
              <a:gd name="connsiteX23" fmla="*/ 0 w 4991101"/>
              <a:gd name="connsiteY23" fmla="*/ 1847088 h 2886075"/>
              <a:gd name="connsiteX24" fmla="*/ 0 w 4991101"/>
              <a:gd name="connsiteY24" fmla="*/ 1212151 h 2886075"/>
              <a:gd name="connsiteX25" fmla="*/ 0 w 4991101"/>
              <a:gd name="connsiteY25" fmla="*/ 577215 h 2886075"/>
              <a:gd name="connsiteX26" fmla="*/ 0 w 4991101"/>
              <a:gd name="connsiteY26"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91101" h="2886075" fill="none" extrusionOk="0">
                <a:moveTo>
                  <a:pt x="0" y="0"/>
                </a:moveTo>
                <a:cubicBezTo>
                  <a:pt x="233341" y="-3302"/>
                  <a:pt x="263878" y="-16224"/>
                  <a:pt x="524066" y="0"/>
                </a:cubicBezTo>
                <a:cubicBezTo>
                  <a:pt x="784254" y="16224"/>
                  <a:pt x="946754" y="7303"/>
                  <a:pt x="1147953" y="0"/>
                </a:cubicBezTo>
                <a:cubicBezTo>
                  <a:pt x="1349152" y="-7303"/>
                  <a:pt x="1524150" y="22894"/>
                  <a:pt x="1821752" y="0"/>
                </a:cubicBezTo>
                <a:cubicBezTo>
                  <a:pt x="2119354" y="-22894"/>
                  <a:pt x="2190543" y="11142"/>
                  <a:pt x="2495551" y="0"/>
                </a:cubicBezTo>
                <a:cubicBezTo>
                  <a:pt x="2800559" y="-11142"/>
                  <a:pt x="2760712" y="13907"/>
                  <a:pt x="2969705" y="0"/>
                </a:cubicBezTo>
                <a:cubicBezTo>
                  <a:pt x="3178698" y="-13907"/>
                  <a:pt x="3464415" y="4377"/>
                  <a:pt x="3693415" y="0"/>
                </a:cubicBezTo>
                <a:cubicBezTo>
                  <a:pt x="3922415" y="-4377"/>
                  <a:pt x="4095898" y="25701"/>
                  <a:pt x="4267391" y="0"/>
                </a:cubicBezTo>
                <a:cubicBezTo>
                  <a:pt x="4438884" y="-25701"/>
                  <a:pt x="4828750" y="8110"/>
                  <a:pt x="4991101" y="0"/>
                </a:cubicBezTo>
                <a:cubicBezTo>
                  <a:pt x="4964213" y="172061"/>
                  <a:pt x="4995251" y="362938"/>
                  <a:pt x="4991101" y="634937"/>
                </a:cubicBezTo>
                <a:cubicBezTo>
                  <a:pt x="4986951" y="906936"/>
                  <a:pt x="5012940" y="975652"/>
                  <a:pt x="4991101" y="1154430"/>
                </a:cubicBezTo>
                <a:cubicBezTo>
                  <a:pt x="4969262" y="1333208"/>
                  <a:pt x="4999651" y="1460341"/>
                  <a:pt x="4991101" y="1673924"/>
                </a:cubicBezTo>
                <a:cubicBezTo>
                  <a:pt x="4982551" y="1887507"/>
                  <a:pt x="4995170" y="2130535"/>
                  <a:pt x="4991101" y="2279999"/>
                </a:cubicBezTo>
                <a:cubicBezTo>
                  <a:pt x="4987032" y="2429464"/>
                  <a:pt x="4978481" y="2748983"/>
                  <a:pt x="4991101" y="2886075"/>
                </a:cubicBezTo>
                <a:cubicBezTo>
                  <a:pt x="4748136" y="2883501"/>
                  <a:pt x="4503318" y="2873952"/>
                  <a:pt x="4367213" y="2886075"/>
                </a:cubicBezTo>
                <a:cubicBezTo>
                  <a:pt x="4231108" y="2898198"/>
                  <a:pt x="4087609" y="2895599"/>
                  <a:pt x="3893059" y="2886075"/>
                </a:cubicBezTo>
                <a:cubicBezTo>
                  <a:pt x="3698509" y="2876551"/>
                  <a:pt x="3512689" y="2884622"/>
                  <a:pt x="3368993" y="2886075"/>
                </a:cubicBezTo>
                <a:cubicBezTo>
                  <a:pt x="3225297" y="2887528"/>
                  <a:pt x="3022785" y="2883267"/>
                  <a:pt x="2894839" y="2886075"/>
                </a:cubicBezTo>
                <a:cubicBezTo>
                  <a:pt x="2766893" y="2888883"/>
                  <a:pt x="2374810" y="2916347"/>
                  <a:pt x="2171129" y="2886075"/>
                </a:cubicBezTo>
                <a:cubicBezTo>
                  <a:pt x="1967448" y="2855804"/>
                  <a:pt x="1803552" y="2887969"/>
                  <a:pt x="1597152" y="2886075"/>
                </a:cubicBezTo>
                <a:cubicBezTo>
                  <a:pt x="1390752" y="2884181"/>
                  <a:pt x="1229946" y="2867155"/>
                  <a:pt x="873443" y="2886075"/>
                </a:cubicBezTo>
                <a:cubicBezTo>
                  <a:pt x="516940" y="2904995"/>
                  <a:pt x="240573" y="2879277"/>
                  <a:pt x="0" y="2886075"/>
                </a:cubicBezTo>
                <a:cubicBezTo>
                  <a:pt x="-8900" y="2737350"/>
                  <a:pt x="-5315" y="2617900"/>
                  <a:pt x="0" y="2366582"/>
                </a:cubicBezTo>
                <a:cubicBezTo>
                  <a:pt x="5315" y="2115264"/>
                  <a:pt x="15847" y="2035707"/>
                  <a:pt x="0" y="1847088"/>
                </a:cubicBezTo>
                <a:cubicBezTo>
                  <a:pt x="-15847" y="1658469"/>
                  <a:pt x="-3432" y="1339291"/>
                  <a:pt x="0" y="1212151"/>
                </a:cubicBezTo>
                <a:cubicBezTo>
                  <a:pt x="3432" y="1085011"/>
                  <a:pt x="-10426" y="876502"/>
                  <a:pt x="0" y="577215"/>
                </a:cubicBezTo>
                <a:cubicBezTo>
                  <a:pt x="10426" y="277928"/>
                  <a:pt x="23092" y="148381"/>
                  <a:pt x="0" y="0"/>
                </a:cubicBezTo>
                <a:close/>
              </a:path>
              <a:path w="4991101" h="2886075" stroke="0" extrusionOk="0">
                <a:moveTo>
                  <a:pt x="0" y="0"/>
                </a:moveTo>
                <a:cubicBezTo>
                  <a:pt x="243050" y="25178"/>
                  <a:pt x="491541" y="-21187"/>
                  <a:pt x="623888" y="0"/>
                </a:cubicBezTo>
                <a:cubicBezTo>
                  <a:pt x="756235" y="21187"/>
                  <a:pt x="1037169" y="-20797"/>
                  <a:pt x="1297686" y="0"/>
                </a:cubicBezTo>
                <a:cubicBezTo>
                  <a:pt x="1558203" y="20797"/>
                  <a:pt x="1690487" y="27769"/>
                  <a:pt x="1871663" y="0"/>
                </a:cubicBezTo>
                <a:cubicBezTo>
                  <a:pt x="2052839" y="-27769"/>
                  <a:pt x="2246040" y="21432"/>
                  <a:pt x="2545462" y="0"/>
                </a:cubicBezTo>
                <a:cubicBezTo>
                  <a:pt x="2844884" y="-21432"/>
                  <a:pt x="2910492" y="-26018"/>
                  <a:pt x="3119438" y="0"/>
                </a:cubicBezTo>
                <a:cubicBezTo>
                  <a:pt x="3328384" y="26018"/>
                  <a:pt x="3572153" y="-3251"/>
                  <a:pt x="3793237" y="0"/>
                </a:cubicBezTo>
                <a:cubicBezTo>
                  <a:pt x="4014321" y="3251"/>
                  <a:pt x="4265400" y="-29099"/>
                  <a:pt x="4417124" y="0"/>
                </a:cubicBezTo>
                <a:cubicBezTo>
                  <a:pt x="4568848" y="29099"/>
                  <a:pt x="4728200" y="-16717"/>
                  <a:pt x="4991101" y="0"/>
                </a:cubicBezTo>
                <a:cubicBezTo>
                  <a:pt x="4968904" y="166746"/>
                  <a:pt x="4977802" y="313663"/>
                  <a:pt x="4991101" y="519494"/>
                </a:cubicBezTo>
                <a:cubicBezTo>
                  <a:pt x="5004400" y="725325"/>
                  <a:pt x="4972035" y="917797"/>
                  <a:pt x="4991101" y="1096709"/>
                </a:cubicBezTo>
                <a:cubicBezTo>
                  <a:pt x="5010167" y="1275622"/>
                  <a:pt x="4979648" y="1373135"/>
                  <a:pt x="4991101" y="1645063"/>
                </a:cubicBezTo>
                <a:cubicBezTo>
                  <a:pt x="5002554" y="1916991"/>
                  <a:pt x="5005850" y="1908156"/>
                  <a:pt x="4991101" y="2135696"/>
                </a:cubicBezTo>
                <a:cubicBezTo>
                  <a:pt x="4976352" y="2363236"/>
                  <a:pt x="4987281" y="2582213"/>
                  <a:pt x="4991101" y="2886075"/>
                </a:cubicBezTo>
                <a:cubicBezTo>
                  <a:pt x="4799116" y="2917749"/>
                  <a:pt x="4457737" y="2868267"/>
                  <a:pt x="4267391" y="2886075"/>
                </a:cubicBezTo>
                <a:cubicBezTo>
                  <a:pt x="4077045" y="2903884"/>
                  <a:pt x="3769055" y="2905846"/>
                  <a:pt x="3543682" y="2886075"/>
                </a:cubicBezTo>
                <a:cubicBezTo>
                  <a:pt x="3318309" y="2866304"/>
                  <a:pt x="3105059" y="2885830"/>
                  <a:pt x="2969705" y="2886075"/>
                </a:cubicBezTo>
                <a:cubicBezTo>
                  <a:pt x="2834351" y="2886320"/>
                  <a:pt x="2476553" y="2877224"/>
                  <a:pt x="2345817" y="2886075"/>
                </a:cubicBezTo>
                <a:cubicBezTo>
                  <a:pt x="2215081" y="2894926"/>
                  <a:pt x="2107393" y="2888780"/>
                  <a:pt x="1871663" y="2886075"/>
                </a:cubicBezTo>
                <a:cubicBezTo>
                  <a:pt x="1635933" y="2883370"/>
                  <a:pt x="1359571" y="2891023"/>
                  <a:pt x="1197864" y="2886075"/>
                </a:cubicBezTo>
                <a:cubicBezTo>
                  <a:pt x="1036157" y="2881127"/>
                  <a:pt x="918913" y="2886882"/>
                  <a:pt x="723710" y="2886075"/>
                </a:cubicBezTo>
                <a:cubicBezTo>
                  <a:pt x="528507" y="2885268"/>
                  <a:pt x="166299" y="2916980"/>
                  <a:pt x="0" y="2886075"/>
                </a:cubicBezTo>
                <a:cubicBezTo>
                  <a:pt x="24604" y="2679098"/>
                  <a:pt x="6619" y="2521513"/>
                  <a:pt x="0" y="2337721"/>
                </a:cubicBezTo>
                <a:cubicBezTo>
                  <a:pt x="-6619" y="2153929"/>
                  <a:pt x="-28387" y="2002091"/>
                  <a:pt x="0" y="1760506"/>
                </a:cubicBezTo>
                <a:cubicBezTo>
                  <a:pt x="28387" y="1518922"/>
                  <a:pt x="26942" y="1325515"/>
                  <a:pt x="0" y="1212151"/>
                </a:cubicBezTo>
                <a:cubicBezTo>
                  <a:pt x="-26942" y="1098787"/>
                  <a:pt x="5284" y="822595"/>
                  <a:pt x="0" y="663797"/>
                </a:cubicBezTo>
                <a:cubicBezTo>
                  <a:pt x="-5284" y="504999"/>
                  <a:pt x="-19974" y="227729"/>
                  <a:pt x="0" y="0"/>
                </a:cubicBezTo>
                <a:close/>
              </a:path>
            </a:pathLst>
          </a:custGeom>
          <a:solidFill>
            <a:schemeClr val="bg1"/>
          </a:solidFill>
          <a:ln w="38100">
            <a:solidFill>
              <a:srgbClr val="00B050"/>
            </a:solidFill>
            <a:extLst>
              <a:ext uri="{C807C97D-BFC1-408E-A445-0C87EB9F89A2}">
                <ask:lineSketchStyleProps xmlns="" xmlns:ask="http://schemas.microsoft.com/office/drawing/2018/sketchyshapes" sd="31490605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15000"/>
              </a:lnSpc>
              <a:spcAft>
                <a:spcPts val="1000"/>
              </a:spcAft>
            </a:pPr>
            <a:r>
              <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Liên hệ với bản thân em, mỗi khi đọc lại phần ghi chép bài học trong các trang vở của mình, em có thấy nội dung ghi chép của em dễ hiểu, dễ nhớ hay không?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A245318F-2863-4810-95C6-3E141C6F7792}"/>
              </a:ext>
            </a:extLst>
          </p:cNvPr>
          <p:cNvSpPr/>
          <p:nvPr/>
        </p:nvSpPr>
        <p:spPr>
          <a:xfrm>
            <a:off x="1391443" y="709613"/>
            <a:ext cx="4991101" cy="2390775"/>
          </a:xfrm>
          <a:custGeom>
            <a:avLst/>
            <a:gdLst>
              <a:gd name="connsiteX0" fmla="*/ 0 w 4991101"/>
              <a:gd name="connsiteY0" fmla="*/ 0 h 2390775"/>
              <a:gd name="connsiteX1" fmla="*/ 573977 w 4991101"/>
              <a:gd name="connsiteY1" fmla="*/ 0 h 2390775"/>
              <a:gd name="connsiteX2" fmla="*/ 1297686 w 4991101"/>
              <a:gd name="connsiteY2" fmla="*/ 0 h 2390775"/>
              <a:gd name="connsiteX3" fmla="*/ 1771841 w 4991101"/>
              <a:gd name="connsiteY3" fmla="*/ 0 h 2390775"/>
              <a:gd name="connsiteX4" fmla="*/ 2395728 w 4991101"/>
              <a:gd name="connsiteY4" fmla="*/ 0 h 2390775"/>
              <a:gd name="connsiteX5" fmla="*/ 3069527 w 4991101"/>
              <a:gd name="connsiteY5" fmla="*/ 0 h 2390775"/>
              <a:gd name="connsiteX6" fmla="*/ 3743326 w 4991101"/>
              <a:gd name="connsiteY6" fmla="*/ 0 h 2390775"/>
              <a:gd name="connsiteX7" fmla="*/ 4217480 w 4991101"/>
              <a:gd name="connsiteY7" fmla="*/ 0 h 2390775"/>
              <a:gd name="connsiteX8" fmla="*/ 4991101 w 4991101"/>
              <a:gd name="connsiteY8" fmla="*/ 0 h 2390775"/>
              <a:gd name="connsiteX9" fmla="*/ 4991101 w 4991101"/>
              <a:gd name="connsiteY9" fmla="*/ 573786 h 2390775"/>
              <a:gd name="connsiteX10" fmla="*/ 4991101 w 4991101"/>
              <a:gd name="connsiteY10" fmla="*/ 1099757 h 2390775"/>
              <a:gd name="connsiteX11" fmla="*/ 4991101 w 4991101"/>
              <a:gd name="connsiteY11" fmla="*/ 1745266 h 2390775"/>
              <a:gd name="connsiteX12" fmla="*/ 4991101 w 4991101"/>
              <a:gd name="connsiteY12" fmla="*/ 2390775 h 2390775"/>
              <a:gd name="connsiteX13" fmla="*/ 4467035 w 4991101"/>
              <a:gd name="connsiteY13" fmla="*/ 2390775 h 2390775"/>
              <a:gd name="connsiteX14" fmla="*/ 3992881 w 4991101"/>
              <a:gd name="connsiteY14" fmla="*/ 2390775 h 2390775"/>
              <a:gd name="connsiteX15" fmla="*/ 3368993 w 4991101"/>
              <a:gd name="connsiteY15" fmla="*/ 2390775 h 2390775"/>
              <a:gd name="connsiteX16" fmla="*/ 2894839 w 4991101"/>
              <a:gd name="connsiteY16" fmla="*/ 2390775 h 2390775"/>
              <a:gd name="connsiteX17" fmla="*/ 2420684 w 4991101"/>
              <a:gd name="connsiteY17" fmla="*/ 2390775 h 2390775"/>
              <a:gd name="connsiteX18" fmla="*/ 1896618 w 4991101"/>
              <a:gd name="connsiteY18" fmla="*/ 2390775 h 2390775"/>
              <a:gd name="connsiteX19" fmla="*/ 1422464 w 4991101"/>
              <a:gd name="connsiteY19" fmla="*/ 2390775 h 2390775"/>
              <a:gd name="connsiteX20" fmla="*/ 698754 w 4991101"/>
              <a:gd name="connsiteY20" fmla="*/ 2390775 h 2390775"/>
              <a:gd name="connsiteX21" fmla="*/ 0 w 4991101"/>
              <a:gd name="connsiteY21" fmla="*/ 2390775 h 2390775"/>
              <a:gd name="connsiteX22" fmla="*/ 0 w 4991101"/>
              <a:gd name="connsiteY22" fmla="*/ 1745266 h 2390775"/>
              <a:gd name="connsiteX23" fmla="*/ 0 w 4991101"/>
              <a:gd name="connsiteY23" fmla="*/ 1147572 h 2390775"/>
              <a:gd name="connsiteX24" fmla="*/ 0 w 4991101"/>
              <a:gd name="connsiteY24" fmla="*/ 525970 h 2390775"/>
              <a:gd name="connsiteX25" fmla="*/ 0 w 4991101"/>
              <a:gd name="connsiteY25"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91101" h="2390775" fill="none" extrusionOk="0">
                <a:moveTo>
                  <a:pt x="0" y="0"/>
                </a:moveTo>
                <a:cubicBezTo>
                  <a:pt x="176196" y="4393"/>
                  <a:pt x="450795" y="26401"/>
                  <a:pt x="573977" y="0"/>
                </a:cubicBezTo>
                <a:cubicBezTo>
                  <a:pt x="697159" y="-26401"/>
                  <a:pt x="986490" y="14854"/>
                  <a:pt x="1297686" y="0"/>
                </a:cubicBezTo>
                <a:cubicBezTo>
                  <a:pt x="1608882" y="-14854"/>
                  <a:pt x="1541443" y="3664"/>
                  <a:pt x="1771841" y="0"/>
                </a:cubicBezTo>
                <a:cubicBezTo>
                  <a:pt x="2002240" y="-3664"/>
                  <a:pt x="2194529" y="7303"/>
                  <a:pt x="2395728" y="0"/>
                </a:cubicBezTo>
                <a:cubicBezTo>
                  <a:pt x="2596927" y="-7303"/>
                  <a:pt x="2771925" y="22894"/>
                  <a:pt x="3069527" y="0"/>
                </a:cubicBezTo>
                <a:cubicBezTo>
                  <a:pt x="3367129" y="-22894"/>
                  <a:pt x="3438318" y="11142"/>
                  <a:pt x="3743326" y="0"/>
                </a:cubicBezTo>
                <a:cubicBezTo>
                  <a:pt x="4048334" y="-11142"/>
                  <a:pt x="4008487" y="13907"/>
                  <a:pt x="4217480" y="0"/>
                </a:cubicBezTo>
                <a:cubicBezTo>
                  <a:pt x="4426473" y="-13907"/>
                  <a:pt x="4797648" y="22008"/>
                  <a:pt x="4991101" y="0"/>
                </a:cubicBezTo>
                <a:cubicBezTo>
                  <a:pt x="4987555" y="250057"/>
                  <a:pt x="5000446" y="398435"/>
                  <a:pt x="4991101" y="573786"/>
                </a:cubicBezTo>
                <a:cubicBezTo>
                  <a:pt x="4981756" y="749137"/>
                  <a:pt x="4991711" y="888531"/>
                  <a:pt x="4991101" y="1099757"/>
                </a:cubicBezTo>
                <a:cubicBezTo>
                  <a:pt x="4990491" y="1310983"/>
                  <a:pt x="4990009" y="1537832"/>
                  <a:pt x="4991101" y="1745266"/>
                </a:cubicBezTo>
                <a:cubicBezTo>
                  <a:pt x="4992193" y="1952700"/>
                  <a:pt x="4973492" y="2091211"/>
                  <a:pt x="4991101" y="2390775"/>
                </a:cubicBezTo>
                <a:cubicBezTo>
                  <a:pt x="4805258" y="2385880"/>
                  <a:pt x="4666707" y="2403065"/>
                  <a:pt x="4467035" y="2390775"/>
                </a:cubicBezTo>
                <a:cubicBezTo>
                  <a:pt x="4267363" y="2378485"/>
                  <a:pt x="4166532" y="2388557"/>
                  <a:pt x="3992881" y="2390775"/>
                </a:cubicBezTo>
                <a:cubicBezTo>
                  <a:pt x="3819230" y="2392993"/>
                  <a:pt x="3633795" y="2411981"/>
                  <a:pt x="3368993" y="2390775"/>
                </a:cubicBezTo>
                <a:cubicBezTo>
                  <a:pt x="3104191" y="2369569"/>
                  <a:pt x="3128110" y="2395523"/>
                  <a:pt x="2894839" y="2390775"/>
                </a:cubicBezTo>
                <a:cubicBezTo>
                  <a:pt x="2661568" y="2386027"/>
                  <a:pt x="2615824" y="2407604"/>
                  <a:pt x="2420684" y="2390775"/>
                </a:cubicBezTo>
                <a:cubicBezTo>
                  <a:pt x="2225545" y="2373946"/>
                  <a:pt x="2040314" y="2389322"/>
                  <a:pt x="1896618" y="2390775"/>
                </a:cubicBezTo>
                <a:cubicBezTo>
                  <a:pt x="1752922" y="2392228"/>
                  <a:pt x="1550410" y="2387967"/>
                  <a:pt x="1422464" y="2390775"/>
                </a:cubicBezTo>
                <a:cubicBezTo>
                  <a:pt x="1294518" y="2393583"/>
                  <a:pt x="902435" y="2421047"/>
                  <a:pt x="698754" y="2390775"/>
                </a:cubicBezTo>
                <a:cubicBezTo>
                  <a:pt x="495073" y="2360504"/>
                  <a:pt x="208462" y="2391263"/>
                  <a:pt x="0" y="2390775"/>
                </a:cubicBezTo>
                <a:cubicBezTo>
                  <a:pt x="-3812" y="2093937"/>
                  <a:pt x="-11387" y="1903158"/>
                  <a:pt x="0" y="1745266"/>
                </a:cubicBezTo>
                <a:cubicBezTo>
                  <a:pt x="11387" y="1587374"/>
                  <a:pt x="-683" y="1316454"/>
                  <a:pt x="0" y="1147572"/>
                </a:cubicBezTo>
                <a:cubicBezTo>
                  <a:pt x="683" y="978690"/>
                  <a:pt x="-30071" y="729940"/>
                  <a:pt x="0" y="525970"/>
                </a:cubicBezTo>
                <a:cubicBezTo>
                  <a:pt x="30071" y="322000"/>
                  <a:pt x="-4167" y="224346"/>
                  <a:pt x="0" y="0"/>
                </a:cubicBezTo>
                <a:close/>
              </a:path>
              <a:path w="4991101" h="2390775" stroke="0" extrusionOk="0">
                <a:moveTo>
                  <a:pt x="0" y="0"/>
                </a:moveTo>
                <a:cubicBezTo>
                  <a:pt x="243050" y="25178"/>
                  <a:pt x="491541" y="-21187"/>
                  <a:pt x="623888" y="0"/>
                </a:cubicBezTo>
                <a:cubicBezTo>
                  <a:pt x="756235" y="21187"/>
                  <a:pt x="1037169" y="-20797"/>
                  <a:pt x="1297686" y="0"/>
                </a:cubicBezTo>
                <a:cubicBezTo>
                  <a:pt x="1558203" y="20797"/>
                  <a:pt x="1690487" y="27769"/>
                  <a:pt x="1871663" y="0"/>
                </a:cubicBezTo>
                <a:cubicBezTo>
                  <a:pt x="2052839" y="-27769"/>
                  <a:pt x="2246040" y="21432"/>
                  <a:pt x="2545462" y="0"/>
                </a:cubicBezTo>
                <a:cubicBezTo>
                  <a:pt x="2844884" y="-21432"/>
                  <a:pt x="2910492" y="-26018"/>
                  <a:pt x="3119438" y="0"/>
                </a:cubicBezTo>
                <a:cubicBezTo>
                  <a:pt x="3328384" y="26018"/>
                  <a:pt x="3572153" y="-3251"/>
                  <a:pt x="3793237" y="0"/>
                </a:cubicBezTo>
                <a:cubicBezTo>
                  <a:pt x="4014321" y="3251"/>
                  <a:pt x="4265400" y="-29099"/>
                  <a:pt x="4417124" y="0"/>
                </a:cubicBezTo>
                <a:cubicBezTo>
                  <a:pt x="4568848" y="29099"/>
                  <a:pt x="4728200" y="-16717"/>
                  <a:pt x="4991101" y="0"/>
                </a:cubicBezTo>
                <a:cubicBezTo>
                  <a:pt x="4964538" y="268155"/>
                  <a:pt x="4984107" y="324606"/>
                  <a:pt x="4991101" y="549878"/>
                </a:cubicBezTo>
                <a:cubicBezTo>
                  <a:pt x="4998095" y="775150"/>
                  <a:pt x="4971250" y="975422"/>
                  <a:pt x="4991101" y="1147572"/>
                </a:cubicBezTo>
                <a:cubicBezTo>
                  <a:pt x="5010952" y="1319722"/>
                  <a:pt x="4989215" y="1585531"/>
                  <a:pt x="4991101" y="1721358"/>
                </a:cubicBezTo>
                <a:cubicBezTo>
                  <a:pt x="4992987" y="1857185"/>
                  <a:pt x="4963822" y="2133397"/>
                  <a:pt x="4991101" y="2390775"/>
                </a:cubicBezTo>
                <a:cubicBezTo>
                  <a:pt x="4731345" y="2400487"/>
                  <a:pt x="4581417" y="2402825"/>
                  <a:pt x="4417124" y="2390775"/>
                </a:cubicBezTo>
                <a:cubicBezTo>
                  <a:pt x="4252831" y="2378725"/>
                  <a:pt x="3973056" y="2417534"/>
                  <a:pt x="3843148" y="2390775"/>
                </a:cubicBezTo>
                <a:cubicBezTo>
                  <a:pt x="3713240" y="2364016"/>
                  <a:pt x="3350186" y="2411104"/>
                  <a:pt x="3119438" y="2390775"/>
                </a:cubicBezTo>
                <a:cubicBezTo>
                  <a:pt x="2888690" y="2370447"/>
                  <a:pt x="2676752" y="2389578"/>
                  <a:pt x="2545462" y="2390775"/>
                </a:cubicBezTo>
                <a:cubicBezTo>
                  <a:pt x="2414172" y="2391972"/>
                  <a:pt x="2052310" y="2381924"/>
                  <a:pt x="1921574" y="2390775"/>
                </a:cubicBezTo>
                <a:cubicBezTo>
                  <a:pt x="1790838" y="2399626"/>
                  <a:pt x="1547228" y="2395267"/>
                  <a:pt x="1447419" y="2390775"/>
                </a:cubicBezTo>
                <a:cubicBezTo>
                  <a:pt x="1347611" y="2386283"/>
                  <a:pt x="929268" y="2392150"/>
                  <a:pt x="773621" y="2390775"/>
                </a:cubicBezTo>
                <a:cubicBezTo>
                  <a:pt x="617974" y="2389400"/>
                  <a:pt x="229668" y="2399378"/>
                  <a:pt x="0" y="2390775"/>
                </a:cubicBezTo>
                <a:cubicBezTo>
                  <a:pt x="15230" y="2247539"/>
                  <a:pt x="17981" y="2017401"/>
                  <a:pt x="0" y="1840897"/>
                </a:cubicBezTo>
                <a:cubicBezTo>
                  <a:pt x="-17981" y="1664393"/>
                  <a:pt x="-26946" y="1340787"/>
                  <a:pt x="0" y="1195388"/>
                </a:cubicBezTo>
                <a:cubicBezTo>
                  <a:pt x="26946" y="1049989"/>
                  <a:pt x="29372" y="792102"/>
                  <a:pt x="0" y="597694"/>
                </a:cubicBezTo>
                <a:cubicBezTo>
                  <a:pt x="-29372" y="403286"/>
                  <a:pt x="10999" y="239336"/>
                  <a:pt x="0" y="0"/>
                </a:cubicBezTo>
                <a:close/>
              </a:path>
            </a:pathLst>
          </a:custGeom>
          <a:solidFill>
            <a:schemeClr val="bg1"/>
          </a:solidFill>
          <a:ln w="38100">
            <a:solidFill>
              <a:srgbClr val="00B050"/>
            </a:solidFill>
            <a:extLst>
              <a:ext uri="{C807C97D-BFC1-408E-A445-0C87EB9F89A2}">
                <ask:lineSketchStyleProps xmlns="" xmlns:ask="http://schemas.microsoft.com/office/drawing/2018/sketchyshapes" sd="31490605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15000"/>
              </a:lnSpc>
              <a:spcAft>
                <a:spcPts val="1000"/>
              </a:spcAft>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1704D6FE-E6DE-463C-BF5B-3246758828FC}"/>
              </a:ext>
            </a:extLst>
          </p:cNvPr>
          <p:cNvPicPr>
            <a:picLocks noChangeAspect="1"/>
          </p:cNvPicPr>
          <p:nvPr/>
        </p:nvPicPr>
        <p:blipFill>
          <a:blip r:embed="rId2"/>
          <a:stretch>
            <a:fillRect/>
          </a:stretch>
        </p:blipFill>
        <p:spPr>
          <a:xfrm>
            <a:off x="1714500" y="3405187"/>
            <a:ext cx="2471737" cy="3029193"/>
          </a:xfrm>
          <a:prstGeom prst="rect">
            <a:avLst/>
          </a:prstGeom>
        </p:spPr>
      </p:pic>
    </p:spTree>
    <p:extLst>
      <p:ext uri="{BB962C8B-B14F-4D97-AF65-F5344CB8AC3E}">
        <p14:creationId xmlns:p14="http://schemas.microsoft.com/office/powerpoint/2010/main" val="177587131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37026">
            <a:extLst>
              <a:ext uri="{FF2B5EF4-FFF2-40B4-BE49-F238E27FC236}">
                <a16:creationId xmlns:a16="http://schemas.microsoft.com/office/drawing/2014/main" xmlns=""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21076"/>
            <a:ext cx="12009120" cy="673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xmlns="" id="{FC743C29-5B31-4A88-8D74-CF4747B708CE}"/>
              </a:ext>
            </a:extLst>
          </p:cNvPr>
          <p:cNvSpPr txBox="1">
            <a:spLocks noChangeArrowheads="1"/>
          </p:cNvSpPr>
          <p:nvPr/>
        </p:nvSpPr>
        <p:spPr bwMode="auto">
          <a:xfrm rot="219488">
            <a:off x="1941631" y="2967334"/>
            <a:ext cx="83087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5400" b="1" i="0" u="none" strike="noStrike" kern="1200" cap="none" spc="0" normalizeH="0" baseline="0" noProof="0" dirty="0" err="1">
                <a:ln>
                  <a:noFill/>
                </a:ln>
                <a:solidFill>
                  <a:srgbClr val="C91603"/>
                </a:solidFill>
                <a:effectLst/>
                <a:uLnTx/>
                <a:uFillTx/>
                <a:latin typeface="Times New Roman" panose="02020603050405020304" pitchFamily="18" charset="0"/>
                <a:ea typeface="+mn-ea"/>
                <a:cs typeface="+mn-cs"/>
              </a:rPr>
              <a:t>Hình</a:t>
            </a:r>
            <a:r>
              <a:rPr kumimoji="0" lang="en-US" altLang="vi-VN" sz="5400" b="1" i="0" u="none" strike="noStrike" kern="1200" cap="none" spc="0" normalizeH="0" baseline="0" noProof="0" dirty="0">
                <a:ln>
                  <a:noFill/>
                </a:ln>
                <a:solidFill>
                  <a:srgbClr val="C91603"/>
                </a:solidFill>
                <a:effectLst/>
                <a:uLnTx/>
                <a:uFillTx/>
                <a:latin typeface="Times New Roman" panose="02020603050405020304" pitchFamily="18" charset="0"/>
                <a:ea typeface="+mn-ea"/>
                <a:cs typeface="+mn-cs"/>
              </a:rPr>
              <a:t> </a:t>
            </a:r>
            <a:r>
              <a:rPr kumimoji="0" lang="en-US" altLang="vi-VN" sz="5400" b="1" i="0" u="none" strike="noStrike" kern="1200" cap="none" spc="0" normalizeH="0" baseline="0" noProof="0" dirty="0" err="1">
                <a:ln>
                  <a:noFill/>
                </a:ln>
                <a:solidFill>
                  <a:srgbClr val="C91603"/>
                </a:solidFill>
                <a:effectLst/>
                <a:uLnTx/>
                <a:uFillTx/>
                <a:latin typeface="Times New Roman" panose="02020603050405020304" pitchFamily="18" charset="0"/>
                <a:ea typeface="+mn-ea"/>
                <a:cs typeface="+mn-cs"/>
              </a:rPr>
              <a:t>thành</a:t>
            </a:r>
            <a:r>
              <a:rPr kumimoji="0" lang="en-US" altLang="vi-VN" sz="5400" b="1" i="0" u="none" strike="noStrike" kern="1200" cap="none" spc="0" normalizeH="0" baseline="0" noProof="0" dirty="0">
                <a:ln>
                  <a:noFill/>
                </a:ln>
                <a:solidFill>
                  <a:srgbClr val="C91603"/>
                </a:solidFill>
                <a:effectLst/>
                <a:uLnTx/>
                <a:uFillTx/>
                <a:latin typeface="Times New Roman" panose="02020603050405020304" pitchFamily="18" charset="0"/>
                <a:ea typeface="+mn-ea"/>
                <a:cs typeface="+mn-cs"/>
              </a:rPr>
              <a:t> </a:t>
            </a:r>
            <a:r>
              <a:rPr kumimoji="0" lang="en-US" altLang="vi-VN" sz="5400" b="1" i="0" u="none" strike="noStrike" kern="1200" cap="none" spc="0" normalizeH="0" baseline="0" noProof="0" dirty="0" err="1">
                <a:ln>
                  <a:noFill/>
                </a:ln>
                <a:solidFill>
                  <a:srgbClr val="C91603"/>
                </a:solidFill>
                <a:effectLst/>
                <a:uLnTx/>
                <a:uFillTx/>
                <a:latin typeface="Times New Roman" panose="02020603050405020304" pitchFamily="18" charset="0"/>
                <a:ea typeface="+mn-ea"/>
                <a:cs typeface="+mn-cs"/>
              </a:rPr>
              <a:t>kiến</a:t>
            </a:r>
            <a:r>
              <a:rPr kumimoji="0" lang="en-US" altLang="vi-VN" sz="5400" b="1" i="0" u="none" strike="noStrike" kern="1200" cap="none" spc="0" normalizeH="0" baseline="0" noProof="0" dirty="0">
                <a:ln>
                  <a:noFill/>
                </a:ln>
                <a:solidFill>
                  <a:srgbClr val="C91603"/>
                </a:solidFill>
                <a:effectLst/>
                <a:uLnTx/>
                <a:uFillTx/>
                <a:latin typeface="Times New Roman" panose="02020603050405020304" pitchFamily="18" charset="0"/>
                <a:ea typeface="+mn-ea"/>
                <a:cs typeface="+mn-cs"/>
              </a:rPr>
              <a:t> </a:t>
            </a:r>
            <a:r>
              <a:rPr kumimoji="0" lang="en-US" altLang="vi-VN" sz="5400" b="1" i="0" u="none" strike="noStrike" kern="1200" cap="none" spc="0" normalizeH="0" baseline="0" noProof="0" dirty="0" err="1">
                <a:ln>
                  <a:noFill/>
                </a:ln>
                <a:solidFill>
                  <a:srgbClr val="C91603"/>
                </a:solidFill>
                <a:effectLst/>
                <a:uLnTx/>
                <a:uFillTx/>
                <a:latin typeface="Times New Roman" panose="02020603050405020304" pitchFamily="18" charset="0"/>
                <a:ea typeface="+mn-ea"/>
                <a:cs typeface="+mn-cs"/>
              </a:rPr>
              <a:t>thức</a:t>
            </a:r>
            <a:endParaRPr kumimoji="0" lang="en-US" altLang="vi-VN" sz="5400" b="1" i="0" u="none" strike="noStrike" kern="1200" cap="none" spc="0" normalizeH="0" baseline="0" noProof="0" dirty="0">
              <a:ln>
                <a:noFill/>
              </a:ln>
              <a:solidFill>
                <a:srgbClr val="C91603"/>
              </a:solidFill>
              <a:effectLst/>
              <a:uLnTx/>
              <a:uFillTx/>
              <a:latin typeface="Times New Roman" panose="02020603050405020304" pitchFamily="18" charset="0"/>
              <a:ea typeface="+mn-ea"/>
              <a:cs typeface="+mn-cs"/>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2854DAD-755D-4DD1-AEFB-0690F2601FF3}"/>
              </a:ext>
            </a:extLst>
          </p:cNvPr>
          <p:cNvSpPr/>
          <p:nvPr/>
        </p:nvSpPr>
        <p:spPr>
          <a:xfrm>
            <a:off x="190366" y="172324"/>
            <a:ext cx="8156042" cy="843671"/>
          </a:xfrm>
          <a:prstGeom prst="roundRect">
            <a:avLst/>
          </a:prstGeom>
          <a:solidFill>
            <a:srgbClr val="0070C0"/>
          </a:solid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9Slide03 AmpleSoft Bold" panose="02000000000000000000" pitchFamily="2" charset="-93"/>
                <a:ea typeface="+mn-ea"/>
                <a:cs typeface="+mn-cs"/>
              </a:rPr>
              <a:t>        </a:t>
            </a:r>
            <a:endParaRPr kumimoji="0" lang="en-US" sz="3600" b="1" i="0" u="none" strike="noStrike" kern="0" cap="none" spc="0" normalizeH="0" baseline="0" noProof="0" dirty="0">
              <a:ln>
                <a:noFill/>
              </a:ln>
              <a:solidFill>
                <a:srgbClr val="FFFF00"/>
              </a:solidFill>
              <a:effectLst/>
              <a:uLnTx/>
              <a:uFillTx/>
              <a:latin typeface="#9Slide03 Arima Madurai Black" panose="00000A00000000000000" pitchFamily="2" charset="-93"/>
              <a:ea typeface="Tahoma" panose="020B0604030504040204" pitchFamily="34" charset="0"/>
              <a:cs typeface="#9Slide03 Arima Madurai Black" panose="00000A00000000000000" pitchFamily="2" charset="-93"/>
            </a:endParaRPr>
          </a:p>
        </p:txBody>
      </p:sp>
      <p:sp>
        <p:nvSpPr>
          <p:cNvPr id="3" name="Hình chữ nhật: Góc Tròn 5">
            <a:extLst>
              <a:ext uri="{FF2B5EF4-FFF2-40B4-BE49-F238E27FC236}">
                <a16:creationId xmlns:a16="http://schemas.microsoft.com/office/drawing/2014/main" xmlns="" id="{73A4E95A-F5D9-42BE-8ABA-87AB56AB441C}"/>
              </a:ext>
            </a:extLst>
          </p:cNvPr>
          <p:cNvSpPr/>
          <p:nvPr/>
        </p:nvSpPr>
        <p:spPr>
          <a:xfrm>
            <a:off x="377200" y="225160"/>
            <a:ext cx="1109167" cy="689236"/>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9Slide04 Abraham Lincoln" pitchFamily="2" charset="0"/>
                <a:cs typeface="Times New Roman" panose="02020603050405020304" pitchFamily="18" charset="0"/>
              </a:rPr>
              <a:t>I</a:t>
            </a:r>
          </a:p>
        </p:txBody>
      </p:sp>
      <p:sp>
        <p:nvSpPr>
          <p:cNvPr id="6" name="Hình chữ nhật: Góc Tròn 5">
            <a:extLst>
              <a:ext uri="{FF2B5EF4-FFF2-40B4-BE49-F238E27FC236}">
                <a16:creationId xmlns:a16="http://schemas.microsoft.com/office/drawing/2014/main" xmlns="" id="{F29B7315-775D-4DEF-8624-FAF1E0CFA9FD}"/>
              </a:ext>
            </a:extLst>
          </p:cNvPr>
          <p:cNvSpPr/>
          <p:nvPr/>
        </p:nvSpPr>
        <p:spPr>
          <a:xfrm>
            <a:off x="377200" y="1028700"/>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1</a:t>
            </a:r>
          </a:p>
        </p:txBody>
      </p:sp>
      <p:sp>
        <p:nvSpPr>
          <p:cNvPr id="8" name="TextBox 7">
            <a:extLst>
              <a:ext uri="{FF2B5EF4-FFF2-40B4-BE49-F238E27FC236}">
                <a16:creationId xmlns:a16="http://schemas.microsoft.com/office/drawing/2014/main" xmlns="" id="{281C4D09-93F5-4D24-8F05-8C0A862EA0C2}"/>
              </a:ext>
            </a:extLst>
          </p:cNvPr>
          <p:cNvSpPr txBox="1"/>
          <p:nvPr/>
        </p:nvSpPr>
        <p:spPr>
          <a:xfrm>
            <a:off x="1318022" y="1203161"/>
            <a:ext cx="609361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giải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khó</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2D9F294D-066D-4BE6-8B3F-F6DA790D489B}"/>
              </a:ext>
            </a:extLst>
          </p:cNvPr>
          <p:cNvPicPr>
            <a:picLocks noChangeAspect="1"/>
          </p:cNvPicPr>
          <p:nvPr/>
        </p:nvPicPr>
        <p:blipFill>
          <a:blip r:embed="rId2"/>
          <a:stretch>
            <a:fillRect/>
          </a:stretch>
        </p:blipFill>
        <p:spPr>
          <a:xfrm>
            <a:off x="287753" y="2443162"/>
            <a:ext cx="5808247" cy="3034809"/>
          </a:xfrm>
          <a:prstGeom prst="rect">
            <a:avLst/>
          </a:prstGeom>
        </p:spPr>
      </p:pic>
      <p:sp>
        <p:nvSpPr>
          <p:cNvPr id="10" name="Arrow: Right 9">
            <a:extLst>
              <a:ext uri="{FF2B5EF4-FFF2-40B4-BE49-F238E27FC236}">
                <a16:creationId xmlns:a16="http://schemas.microsoft.com/office/drawing/2014/main" xmlns="" id="{BDD6AC93-1FA5-4497-B94B-A4FDE380001D}"/>
              </a:ext>
            </a:extLst>
          </p:cNvPr>
          <p:cNvSpPr/>
          <p:nvPr/>
        </p:nvSpPr>
        <p:spPr>
          <a:xfrm>
            <a:off x="4781938" y="1718096"/>
            <a:ext cx="2210743" cy="1925145"/>
          </a:xfrm>
          <a:prstGeom prst="rightArrow">
            <a:avLst>
              <a:gd name="adj1" fmla="val 62820"/>
              <a:gd name="adj2" fmla="val 41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4" name="Group 13">
            <a:extLst>
              <a:ext uri="{FF2B5EF4-FFF2-40B4-BE49-F238E27FC236}">
                <a16:creationId xmlns:a16="http://schemas.microsoft.com/office/drawing/2014/main" xmlns="" id="{DF977093-4BA9-4E53-959A-33EBB52DF788}"/>
              </a:ext>
            </a:extLst>
          </p:cNvPr>
          <p:cNvGrpSpPr/>
          <p:nvPr/>
        </p:nvGrpSpPr>
        <p:grpSpPr>
          <a:xfrm>
            <a:off x="7731997" y="2478882"/>
            <a:ext cx="4172250" cy="2870502"/>
            <a:chOff x="7731997" y="2478882"/>
            <a:chExt cx="4172250" cy="2870502"/>
          </a:xfrm>
        </p:grpSpPr>
        <p:sp>
          <p:nvSpPr>
            <p:cNvPr id="11" name="Flowchart: Display 10">
              <a:extLst>
                <a:ext uri="{FF2B5EF4-FFF2-40B4-BE49-F238E27FC236}">
                  <a16:creationId xmlns:a16="http://schemas.microsoft.com/office/drawing/2014/main" xmlns="" id="{6FD82113-324A-45BF-A8E3-A35E6735846A}"/>
                </a:ext>
              </a:extLst>
            </p:cNvPr>
            <p:cNvSpPr/>
            <p:nvPr/>
          </p:nvSpPr>
          <p:spPr>
            <a:xfrm>
              <a:off x="7766819" y="2957513"/>
              <a:ext cx="4137428" cy="2391871"/>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B816AA76-C77C-45F3-934F-032AA9B2E694}"/>
                </a:ext>
              </a:extLst>
            </p:cNvPr>
            <p:cNvSpPr/>
            <p:nvPr/>
          </p:nvSpPr>
          <p:spPr>
            <a:xfrm>
              <a:off x="8067779" y="2478882"/>
              <a:ext cx="614411" cy="957262"/>
            </a:xfrm>
            <a:prstGeom prst="chevron">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row: Chevron 12">
              <a:extLst>
                <a:ext uri="{FF2B5EF4-FFF2-40B4-BE49-F238E27FC236}">
                  <a16:creationId xmlns:a16="http://schemas.microsoft.com/office/drawing/2014/main" xmlns="" id="{A1A7B068-8136-4477-90E8-39257420F0B5}"/>
                </a:ext>
              </a:extLst>
            </p:cNvPr>
            <p:cNvSpPr/>
            <p:nvPr/>
          </p:nvSpPr>
          <p:spPr>
            <a:xfrm>
              <a:off x="7731997" y="2478882"/>
              <a:ext cx="614411" cy="957262"/>
            </a:xfrm>
            <a:prstGeom prst="chevron">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xmlns="" id="{73A41456-EE95-4771-9ED4-041CAEB0ECFC}"/>
              </a:ext>
            </a:extLst>
          </p:cNvPr>
          <p:cNvSpPr txBox="1"/>
          <p:nvPr/>
        </p:nvSpPr>
        <p:spPr>
          <a:xfrm>
            <a:off x="1545520" y="77784"/>
            <a:ext cx="6472836" cy="975716"/>
          </a:xfrm>
          <a:prstGeom prst="rect">
            <a:avLst/>
          </a:prstGeom>
          <a:noFill/>
        </p:spPr>
        <p:txBody>
          <a:bodyPr wrap="square">
            <a:spAutoFit/>
          </a:bodyPr>
          <a:lstStyle/>
          <a:p>
            <a:pPr>
              <a:lnSpc>
                <a:spcPct val="115000"/>
              </a:lnSpc>
              <a:spcAft>
                <a:spcPts val="1000"/>
              </a:spcAft>
            </a:pPr>
            <a:r>
              <a:rPr lang="en-US"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B0BE0745-EDDA-4E97-8C6C-DF74025DD20A}"/>
              </a:ext>
            </a:extLst>
          </p:cNvPr>
          <p:cNvSpPr txBox="1"/>
          <p:nvPr/>
        </p:nvSpPr>
        <p:spPr>
          <a:xfrm>
            <a:off x="8430981" y="3216396"/>
            <a:ext cx="3172492" cy="1874103"/>
          </a:xfrm>
          <a:prstGeom prst="rect">
            <a:avLst/>
          </a:prstGeom>
          <a:noFill/>
        </p:spPr>
        <p:txBody>
          <a:bodyPr wrap="square">
            <a:spAutoFit/>
          </a:bodyPr>
          <a:lstStyle/>
          <a:p>
            <a:pPr algn="just">
              <a:lnSpc>
                <a:spcPct val="115000"/>
              </a:lnSpc>
              <a:spcAft>
                <a:spcPts val="1000"/>
              </a:spcAft>
            </a:pP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SGK/Tr 103)</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4826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Background pattern&#10;&#10;Description automatically generated">
            <a:extLst>
              <a:ext uri="{FF2B5EF4-FFF2-40B4-BE49-F238E27FC236}">
                <a16:creationId xmlns:a16="http://schemas.microsoft.com/office/drawing/2014/main" xmlns="" id="{234A0BA6-DF8E-40B7-9F9F-EC5935710003}"/>
              </a:ext>
            </a:extLst>
          </p:cNvPr>
          <p:cNvPicPr>
            <a:picLocks noChangeAspect="1"/>
          </p:cNvPicPr>
          <p:nvPr/>
        </p:nvPicPr>
        <p:blipFill rotWithShape="1">
          <a:blip r:embed="rId2"/>
          <a:srcRect t="17763" b="7251"/>
          <a:stretch/>
        </p:blipFill>
        <p:spPr>
          <a:xfrm>
            <a:off x="20" y="1282"/>
            <a:ext cx="12191980" cy="6856718"/>
          </a:xfrm>
          <a:prstGeom prst="rect">
            <a:avLst/>
          </a:prstGeom>
        </p:spPr>
      </p:pic>
      <p:graphicFrame>
        <p:nvGraphicFramePr>
          <p:cNvPr id="3" name="Table 2">
            <a:extLst>
              <a:ext uri="{FF2B5EF4-FFF2-40B4-BE49-F238E27FC236}">
                <a16:creationId xmlns:a16="http://schemas.microsoft.com/office/drawing/2014/main" xmlns="" id="{48AF3598-174C-443B-B970-08AEFEE122E2}"/>
              </a:ext>
            </a:extLst>
          </p:cNvPr>
          <p:cNvGraphicFramePr>
            <a:graphicFrameLocks noGrp="1"/>
          </p:cNvGraphicFramePr>
          <p:nvPr>
            <p:extLst>
              <p:ext uri="{D42A27DB-BD31-4B8C-83A1-F6EECF244321}">
                <p14:modId xmlns:p14="http://schemas.microsoft.com/office/powerpoint/2010/main" val="185270846"/>
              </p:ext>
            </p:extLst>
          </p:nvPr>
        </p:nvGraphicFramePr>
        <p:xfrm>
          <a:off x="660400" y="917225"/>
          <a:ext cx="10845800" cy="5053330"/>
        </p:xfrm>
        <a:graphic>
          <a:graphicData uri="http://schemas.openxmlformats.org/drawingml/2006/table">
            <a:tbl>
              <a:tblPr firstRow="1" firstCol="1" bandRow="1"/>
              <a:tblGrid>
                <a:gridCol w="5422313">
                  <a:extLst>
                    <a:ext uri="{9D8B030D-6E8A-4147-A177-3AD203B41FA5}">
                      <a16:colId xmlns:a16="http://schemas.microsoft.com/office/drawing/2014/main" xmlns="" val="1830105780"/>
                    </a:ext>
                  </a:extLst>
                </a:gridCol>
                <a:gridCol w="5423487">
                  <a:extLst>
                    <a:ext uri="{9D8B030D-6E8A-4147-A177-3AD203B41FA5}">
                      <a16:colId xmlns:a16="http://schemas.microsoft.com/office/drawing/2014/main" xmlns="" val="2912581473"/>
                    </a:ext>
                  </a:extLst>
                </a:gridCol>
              </a:tblGrid>
              <a:tr h="0">
                <a:tc gridSpan="2">
                  <a:txBody>
                    <a:bodyPr/>
                    <a:lstStyle/>
                    <a:p>
                      <a:pPr algn="ctr">
                        <a:lnSpc>
                          <a:spcPct val="115000"/>
                        </a:lnSpc>
                        <a:spcBef>
                          <a:spcPts val="600"/>
                        </a:spcBef>
                        <a:spcAft>
                          <a:spcPts val="10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01: Tìm hiểu khái quát văn bản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văn bản </a:t>
                      </a:r>
                      <a:r>
                        <a:rPr lang="en-US" sz="28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 ghi chép để nắm chắc nội dung bài học </a:t>
                      </a: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 trả lời các câu hỏi sau: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hMerge="1">
                  <a:txBody>
                    <a:bodyPr/>
                    <a:lstStyle/>
                    <a:p>
                      <a:endParaRPr lang="en-US"/>
                    </a:p>
                  </a:txBody>
                  <a:tcPr/>
                </a:tc>
                <a:extLst>
                  <a:ext uri="{0D108BD9-81ED-4DB2-BD59-A6C34878D82A}">
                    <a16:rowId xmlns:a16="http://schemas.microsoft.com/office/drawing/2014/main" xmlns="" val="1880047939"/>
                  </a:ext>
                </a:extLst>
              </a:tr>
              <a:tr h="196215">
                <a:tc>
                  <a:txBody>
                    <a:bodyPr/>
                    <a:lstStyle/>
                    <a:p>
                      <a:pPr algn="ctr">
                        <a:lnSpc>
                          <a:spcPct val="115000"/>
                        </a:lnSpc>
                        <a:spcAft>
                          <a:spcPts val="100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 tìm hiểu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3110211"/>
                  </a:ext>
                </a:extLst>
              </a:tr>
              <a:tr h="0">
                <a:tc>
                  <a:txBody>
                    <a:bodyPr/>
                    <a:lstStyle/>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0089760"/>
                  </a:ext>
                </a:extLst>
              </a:tr>
              <a:tr h="0">
                <a:tc>
                  <a:txBody>
                    <a:bodyPr/>
                    <a:lstStyle/>
                    <a:p>
                      <a:pPr algn="just">
                        <a:lnSpc>
                          <a:spcPct val="115000"/>
                        </a:lnSpc>
                        <a:spcAft>
                          <a:spcPts val="10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thể loại, phương thức biểu đạt chính của văn bản.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0554887"/>
                  </a:ext>
                </a:extLst>
              </a:tr>
              <a:tr h="0">
                <a:tc>
                  <a:txBody>
                    <a:bodyPr/>
                    <a:lstStyle/>
                    <a:p>
                      <a:pPr algn="just">
                        <a:lnSpc>
                          <a:spcPct val="115000"/>
                        </a:lnSpc>
                        <a:spcAft>
                          <a:spcPts val="10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Nêu đề tài của văn bản.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7689836"/>
                  </a:ext>
                </a:extLst>
              </a:tr>
              <a:tr h="0">
                <a:tc>
                  <a:txBody>
                    <a:bodyPr/>
                    <a:lstStyle/>
                    <a:p>
                      <a:pPr algn="just">
                        <a:lnSpc>
                          <a:spcPct val="115000"/>
                        </a:lnSpc>
                        <a:spcAft>
                          <a:spcPts val="10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bố cục của văn bản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5724116"/>
                  </a:ext>
                </a:extLst>
              </a:tr>
            </a:tbl>
          </a:graphicData>
        </a:graphic>
      </p:graphicFrame>
    </p:spTree>
    <p:extLst>
      <p:ext uri="{BB962C8B-B14F-4D97-AF65-F5344CB8AC3E}">
        <p14:creationId xmlns:p14="http://schemas.microsoft.com/office/powerpoint/2010/main" val="248117704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Góc Tròn 5">
            <a:extLst>
              <a:ext uri="{FF2B5EF4-FFF2-40B4-BE49-F238E27FC236}">
                <a16:creationId xmlns:a16="http://schemas.microsoft.com/office/drawing/2014/main" xmlns="" id="{4642B349-4D86-46C9-844C-4562165F3711}"/>
              </a:ext>
            </a:extLst>
          </p:cNvPr>
          <p:cNvSpPr/>
          <p:nvPr/>
        </p:nvSpPr>
        <p:spPr>
          <a:xfrm>
            <a:off x="551371" y="240748"/>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4400" b="1" kern="0" dirty="0">
                <a:solidFill>
                  <a:srgbClr val="FFFFFF"/>
                </a:solidFill>
                <a:effectLst>
                  <a:outerShdw blurRad="38100" dist="38100" dir="2700000" algn="tl">
                    <a:srgbClr val="000000">
                      <a:alpha val="43137"/>
                    </a:srgbClr>
                  </a:outerShdw>
                </a:effectLst>
                <a:latin typeface="#9Slide03 AmpleSoft Bold" panose="02000000000000000000" pitchFamily="2" charset="-93"/>
                <a:ea typeface="#9Slide04 Abraham Lincoln" pitchFamily="2" charset="0"/>
              </a:rPr>
              <a:t>2</a:t>
            </a:r>
            <a:endPar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endParaRPr>
          </a:p>
        </p:txBody>
      </p:sp>
      <p:sp>
        <p:nvSpPr>
          <p:cNvPr id="11" name="TextBox 10">
            <a:extLst>
              <a:ext uri="{FF2B5EF4-FFF2-40B4-BE49-F238E27FC236}">
                <a16:creationId xmlns:a16="http://schemas.microsoft.com/office/drawing/2014/main" xmlns="" id="{3F741A9F-63FE-45D8-94B1-420EA59BD412}"/>
              </a:ext>
            </a:extLst>
          </p:cNvPr>
          <p:cNvSpPr txBox="1"/>
          <p:nvPr/>
        </p:nvSpPr>
        <p:spPr>
          <a:xfrm>
            <a:off x="1567542" y="342336"/>
            <a:ext cx="6096000" cy="584775"/>
          </a:xfrm>
          <a:prstGeom prst="rect">
            <a:avLst/>
          </a:prstGeom>
          <a:noFill/>
        </p:spPr>
        <p:txBody>
          <a:bodyPr wrap="square">
            <a:spAutoFit/>
          </a:bodyPr>
          <a:lstStyle/>
          <a:p>
            <a:r>
              <a:rPr lang="en-US" sz="3200" b="1" dirty="0" err="1">
                <a:solidFill>
                  <a:srgbClr val="0D0D0D"/>
                </a:solidFill>
                <a:effectLst/>
                <a:latin typeface="Times New Roman" panose="02020603050405020304" pitchFamily="18" charset="0"/>
                <a:ea typeface="Times New Roman" panose="02020603050405020304" pitchFamily="18" charset="0"/>
              </a:rPr>
              <a:t>Tác</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giả</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và</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xuất</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xứ</a:t>
            </a:r>
            <a:endParaRPr lang="en-US" sz="3200" dirty="0"/>
          </a:p>
        </p:txBody>
      </p:sp>
      <p:pic>
        <p:nvPicPr>
          <p:cNvPr id="12" name="Picture 11">
            <a:extLst>
              <a:ext uri="{FF2B5EF4-FFF2-40B4-BE49-F238E27FC236}">
                <a16:creationId xmlns:a16="http://schemas.microsoft.com/office/drawing/2014/main" xmlns="" id="{CA384A85-BEB2-4585-9E91-EDBB73126ABF}"/>
              </a:ext>
            </a:extLst>
          </p:cNvPr>
          <p:cNvPicPr>
            <a:picLocks noChangeAspect="1"/>
          </p:cNvPicPr>
          <p:nvPr/>
        </p:nvPicPr>
        <p:blipFill>
          <a:blip r:embed="rId2"/>
          <a:stretch>
            <a:fillRect/>
          </a:stretch>
        </p:blipFill>
        <p:spPr>
          <a:xfrm>
            <a:off x="879020" y="1220034"/>
            <a:ext cx="3736522" cy="5330771"/>
          </a:xfrm>
          <a:prstGeom prst="rect">
            <a:avLst/>
          </a:prstGeom>
        </p:spPr>
      </p:pic>
      <p:grpSp>
        <p:nvGrpSpPr>
          <p:cNvPr id="34" name="Group 33">
            <a:extLst>
              <a:ext uri="{FF2B5EF4-FFF2-40B4-BE49-F238E27FC236}">
                <a16:creationId xmlns:a16="http://schemas.microsoft.com/office/drawing/2014/main" xmlns="" id="{9766D5A6-44F3-4BB9-911F-F9CC39BE08DF}"/>
              </a:ext>
            </a:extLst>
          </p:cNvPr>
          <p:cNvGrpSpPr/>
          <p:nvPr/>
        </p:nvGrpSpPr>
        <p:grpSpPr>
          <a:xfrm>
            <a:off x="5011057" y="1520099"/>
            <a:ext cx="6397395" cy="1772329"/>
            <a:chOff x="4790389" y="1494866"/>
            <a:chExt cx="6397395" cy="1772329"/>
          </a:xfrm>
        </p:grpSpPr>
        <p:sp>
          <p:nvSpPr>
            <p:cNvPr id="17" name="Rectangle 2">
              <a:extLst>
                <a:ext uri="{FF2B5EF4-FFF2-40B4-BE49-F238E27FC236}">
                  <a16:creationId xmlns:a16="http://schemas.microsoft.com/office/drawing/2014/main" xmlns="" id="{1B074476-310A-43D5-A3D7-BCAD7C5AF086}"/>
                </a:ext>
              </a:extLst>
            </p:cNvPr>
            <p:cNvSpPr/>
            <p:nvPr/>
          </p:nvSpPr>
          <p:spPr>
            <a:xfrm>
              <a:off x="6200092" y="1494869"/>
              <a:ext cx="4987692" cy="177232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 Same Side Corner Rectangle 1">
              <a:extLst>
                <a:ext uri="{FF2B5EF4-FFF2-40B4-BE49-F238E27FC236}">
                  <a16:creationId xmlns:a16="http://schemas.microsoft.com/office/drawing/2014/main" xmlns="" id="{AEDAB27E-0F18-498B-A27D-01D6B3F5F604}"/>
                </a:ext>
              </a:extLst>
            </p:cNvPr>
            <p:cNvSpPr/>
            <p:nvPr/>
          </p:nvSpPr>
          <p:spPr>
            <a:xfrm rot="16200000">
              <a:off x="4923401" y="1361854"/>
              <a:ext cx="177232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Isosceles Triangle 18">
              <a:extLst>
                <a:ext uri="{FF2B5EF4-FFF2-40B4-BE49-F238E27FC236}">
                  <a16:creationId xmlns:a16="http://schemas.microsoft.com/office/drawing/2014/main" xmlns="" id="{F4BB28FB-0AE9-45A1-BB3D-1F0B101B489B}"/>
                </a:ext>
              </a:extLst>
            </p:cNvPr>
            <p:cNvSpPr/>
            <p:nvPr/>
          </p:nvSpPr>
          <p:spPr>
            <a:xfrm rot="5400000">
              <a:off x="6273001" y="2233396"/>
              <a:ext cx="523642" cy="26625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a:extLst>
                <a:ext uri="{FF2B5EF4-FFF2-40B4-BE49-F238E27FC236}">
                  <a16:creationId xmlns:a16="http://schemas.microsoft.com/office/drawing/2014/main" xmlns="" id="{474AC638-1794-4FE5-A492-2B01099121D5}"/>
                </a:ext>
              </a:extLst>
            </p:cNvPr>
            <p:cNvSpPr txBox="1"/>
            <p:nvPr/>
          </p:nvSpPr>
          <p:spPr>
            <a:xfrm>
              <a:off x="6996395" y="2043567"/>
              <a:ext cx="3999816" cy="584775"/>
            </a:xfrm>
            <a:prstGeom prst="rect">
              <a:avLst/>
            </a:prstGeom>
            <a:noFill/>
          </p:spPr>
          <p:txBody>
            <a:bodyPr wrap="square">
              <a:spAutoFit/>
            </a:bodyPr>
            <a:lstStyle/>
            <a:p>
              <a:r>
                <a:rPr lang="en-US" sz="3200" b="1" i="1" dirty="0" err="1">
                  <a:solidFill>
                    <a:srgbClr val="0D0D0D"/>
                  </a:solidFill>
                  <a:effectLst/>
                  <a:latin typeface="Times New Roman" panose="02020603050405020304" pitchFamily="18" charset="0"/>
                  <a:ea typeface="Times New Roman" panose="02020603050405020304" pitchFamily="18" charset="0"/>
                </a:rPr>
                <a:t>Tác</a:t>
              </a:r>
              <a:r>
                <a:rPr lang="en-US" sz="3200" b="1" i="1" dirty="0">
                  <a:solidFill>
                    <a:srgbClr val="0D0D0D"/>
                  </a:solidFill>
                  <a:effectLst/>
                  <a:latin typeface="Times New Roman" panose="02020603050405020304" pitchFamily="18" charset="0"/>
                  <a:ea typeface="Times New Roman" panose="02020603050405020304" pitchFamily="18" charset="0"/>
                </a:rPr>
                <a:t> </a:t>
              </a:r>
              <a:r>
                <a:rPr lang="en-US" sz="3200" b="1" i="1" dirty="0" err="1">
                  <a:solidFill>
                    <a:srgbClr val="0D0D0D"/>
                  </a:solidFill>
                  <a:effectLst/>
                  <a:latin typeface="Times New Roman" panose="02020603050405020304" pitchFamily="18" charset="0"/>
                  <a:ea typeface="Times New Roman" panose="02020603050405020304" pitchFamily="18" charset="0"/>
                </a:rPr>
                <a:t>giả</a:t>
              </a:r>
              <a:r>
                <a:rPr lang="en-US" sz="3200" dirty="0">
                  <a:solidFill>
                    <a:srgbClr val="0D0D0D"/>
                  </a:solidFill>
                  <a:effectLst/>
                  <a:latin typeface="Times New Roman" panose="02020603050405020304" pitchFamily="18" charset="0"/>
                  <a:ea typeface="Times New Roman" panose="02020603050405020304" pitchFamily="18" charset="0"/>
                </a:rPr>
                <a:t>: Du-Gia-</a:t>
              </a:r>
              <a:r>
                <a:rPr lang="en-US" sz="3200" dirty="0" err="1">
                  <a:solidFill>
                    <a:srgbClr val="0D0D0D"/>
                  </a:solidFill>
                  <a:effectLst/>
                  <a:latin typeface="Times New Roman" panose="02020603050405020304" pitchFamily="18" charset="0"/>
                  <a:ea typeface="Times New Roman" panose="02020603050405020304" pitchFamily="18" charset="0"/>
                </a:rPr>
                <a:t>Huy</a:t>
              </a:r>
              <a:endParaRPr lang="en-US" sz="3200" dirty="0"/>
            </a:p>
          </p:txBody>
        </p:sp>
      </p:grpSp>
      <p:grpSp>
        <p:nvGrpSpPr>
          <p:cNvPr id="33" name="Group 32">
            <a:extLst>
              <a:ext uri="{FF2B5EF4-FFF2-40B4-BE49-F238E27FC236}">
                <a16:creationId xmlns:a16="http://schemas.microsoft.com/office/drawing/2014/main" xmlns="" id="{28775FF3-3146-4EA8-AABC-679CD444987B}"/>
              </a:ext>
            </a:extLst>
          </p:cNvPr>
          <p:cNvGrpSpPr/>
          <p:nvPr/>
        </p:nvGrpSpPr>
        <p:grpSpPr>
          <a:xfrm>
            <a:off x="4804906" y="3885419"/>
            <a:ext cx="6922637" cy="1772330"/>
            <a:chOff x="4804906" y="3885419"/>
            <a:chExt cx="6922637" cy="1772330"/>
          </a:xfrm>
        </p:grpSpPr>
        <p:grpSp>
          <p:nvGrpSpPr>
            <p:cNvPr id="28" name="Group 27">
              <a:extLst>
                <a:ext uri="{FF2B5EF4-FFF2-40B4-BE49-F238E27FC236}">
                  <a16:creationId xmlns:a16="http://schemas.microsoft.com/office/drawing/2014/main" xmlns="" id="{A2A44F88-23AD-4793-A148-4B9FA4594865}"/>
                </a:ext>
              </a:extLst>
            </p:cNvPr>
            <p:cNvGrpSpPr/>
            <p:nvPr/>
          </p:nvGrpSpPr>
          <p:grpSpPr>
            <a:xfrm>
              <a:off x="4804906" y="3885419"/>
              <a:ext cx="6922637" cy="1772330"/>
              <a:chOff x="5123322" y="3429000"/>
              <a:chExt cx="6922637" cy="1772330"/>
            </a:xfrm>
          </p:grpSpPr>
          <p:sp>
            <p:nvSpPr>
              <p:cNvPr id="20" name="Rectangle 2">
                <a:extLst>
                  <a:ext uri="{FF2B5EF4-FFF2-40B4-BE49-F238E27FC236}">
                    <a16:creationId xmlns:a16="http://schemas.microsoft.com/office/drawing/2014/main" xmlns="" id="{7F85C8EA-859D-4DF1-B7B9-6C664F18A1B6}"/>
                  </a:ext>
                </a:extLst>
              </p:cNvPr>
              <p:cNvSpPr/>
              <p:nvPr/>
            </p:nvSpPr>
            <p:spPr>
              <a:xfrm>
                <a:off x="6533025" y="3429002"/>
                <a:ext cx="5512934" cy="177232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 Same Side Corner Rectangle 1">
                <a:extLst>
                  <a:ext uri="{FF2B5EF4-FFF2-40B4-BE49-F238E27FC236}">
                    <a16:creationId xmlns:a16="http://schemas.microsoft.com/office/drawing/2014/main" xmlns="" id="{3E2B8483-6677-405A-8E9A-4EEEBAB75E0F}"/>
                  </a:ext>
                </a:extLst>
              </p:cNvPr>
              <p:cNvSpPr/>
              <p:nvPr/>
            </p:nvSpPr>
            <p:spPr>
              <a:xfrm rot="16200000">
                <a:off x="5256333" y="3295989"/>
                <a:ext cx="1772328"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a:extLst>
                  <a:ext uri="{FF2B5EF4-FFF2-40B4-BE49-F238E27FC236}">
                    <a16:creationId xmlns:a16="http://schemas.microsoft.com/office/drawing/2014/main" xmlns="" id="{90C6D392-3792-49A2-8CD4-89F151F1E60E}"/>
                  </a:ext>
                </a:extLst>
              </p:cNvPr>
              <p:cNvSpPr/>
              <p:nvPr/>
            </p:nvSpPr>
            <p:spPr>
              <a:xfrm rot="5400000">
                <a:off x="6641509" y="4192673"/>
                <a:ext cx="504252" cy="23455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2" name="TextBox 31">
              <a:extLst>
                <a:ext uri="{FF2B5EF4-FFF2-40B4-BE49-F238E27FC236}">
                  <a16:creationId xmlns:a16="http://schemas.microsoft.com/office/drawing/2014/main" xmlns="" id="{83329556-5D09-4FB1-8BC4-6E412322ADAE}"/>
                </a:ext>
              </a:extLst>
            </p:cNvPr>
            <p:cNvSpPr txBox="1"/>
            <p:nvPr/>
          </p:nvSpPr>
          <p:spPr>
            <a:xfrm>
              <a:off x="6885159" y="3996798"/>
              <a:ext cx="4222288" cy="1539139"/>
            </a:xfrm>
            <a:prstGeom prst="rect">
              <a:avLst/>
            </a:prstGeom>
            <a:noFill/>
          </p:spPr>
          <p:txBody>
            <a:bodyPr wrap="square">
              <a:spAutoFit/>
            </a:bodyPr>
            <a:lstStyle/>
            <a:p>
              <a:pPr>
                <a:lnSpc>
                  <a:spcPct val="115000"/>
                </a:lnSpc>
                <a:spcAft>
                  <a:spcPts val="1000"/>
                </a:spcAf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75315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8AB9857-EBC4-49DF-9E25-DDECC6CEA049}"/>
              </a:ext>
            </a:extLst>
          </p:cNvPr>
          <p:cNvSpPr txBox="1"/>
          <p:nvPr/>
        </p:nvSpPr>
        <p:spPr>
          <a:xfrm>
            <a:off x="1518046" y="373114"/>
            <a:ext cx="7154465" cy="523220"/>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loại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phương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thức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biểu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đạt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chính</a:t>
            </a:r>
            <a:endParaRPr lang="en-US" sz="2800" dirty="0"/>
          </a:p>
        </p:txBody>
      </p:sp>
      <p:sp>
        <p:nvSpPr>
          <p:cNvPr id="4" name="Hình chữ nhật: Góc Tròn 5">
            <a:extLst>
              <a:ext uri="{FF2B5EF4-FFF2-40B4-BE49-F238E27FC236}">
                <a16:creationId xmlns:a16="http://schemas.microsoft.com/office/drawing/2014/main" xmlns="" id="{FA58BD93-EA20-4F80-8598-FE222D5CF435}"/>
              </a:ext>
            </a:extLst>
          </p:cNvPr>
          <p:cNvSpPr/>
          <p:nvPr/>
        </p:nvSpPr>
        <p:spPr>
          <a:xfrm>
            <a:off x="551371" y="240748"/>
            <a:ext cx="829150" cy="787952"/>
          </a:xfrm>
          <a:prstGeom prst="roundRect">
            <a:avLst>
              <a:gd name="adj" fmla="val 50000"/>
            </a:avLst>
          </a:prstGeom>
          <a:solidFill>
            <a:srgbClr val="FF0000"/>
          </a:solidFill>
          <a:ln w="38100" cap="flat" cmpd="sng" algn="ctr">
            <a:solidFill>
              <a:schemeClr val="accent3">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3</a:t>
            </a:r>
          </a:p>
        </p:txBody>
      </p:sp>
      <p:grpSp>
        <p:nvGrpSpPr>
          <p:cNvPr id="5" name="Group 4">
            <a:extLst>
              <a:ext uri="{FF2B5EF4-FFF2-40B4-BE49-F238E27FC236}">
                <a16:creationId xmlns:a16="http://schemas.microsoft.com/office/drawing/2014/main" xmlns="" id="{66278B99-27A9-40EB-95CE-DA68D495C260}"/>
              </a:ext>
            </a:extLst>
          </p:cNvPr>
          <p:cNvGrpSpPr/>
          <p:nvPr/>
        </p:nvGrpSpPr>
        <p:grpSpPr bwMode="auto">
          <a:xfrm>
            <a:off x="787406" y="1631950"/>
            <a:ext cx="3127369" cy="4325938"/>
            <a:chOff x="457200" y="1239996"/>
            <a:chExt cx="2177144" cy="2804886"/>
          </a:xfrm>
        </p:grpSpPr>
        <p:sp>
          <p:nvSpPr>
            <p:cNvPr id="6" name="Rectangle 5">
              <a:extLst>
                <a:ext uri="{FF2B5EF4-FFF2-40B4-BE49-F238E27FC236}">
                  <a16:creationId xmlns:a16="http://schemas.microsoft.com/office/drawing/2014/main" xmlns="" id="{5DF254AC-E3E7-4F91-9E3A-420BFDA40270}"/>
                </a:ext>
              </a:extLst>
            </p:cNvPr>
            <p:cNvSpPr/>
            <p:nvPr/>
          </p:nvSpPr>
          <p:spPr>
            <a:xfrm>
              <a:off x="457200" y="1239996"/>
              <a:ext cx="2177144" cy="2804886"/>
            </a:xfrm>
            <a:prstGeom prst="rect">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xmlns="" id="{0DF1C572-2B8F-4F18-8250-B9F79A6E9A75}"/>
                </a:ext>
              </a:extLst>
            </p:cNvPr>
            <p:cNvSpPr/>
            <p:nvPr/>
          </p:nvSpPr>
          <p:spPr>
            <a:xfrm>
              <a:off x="536316" y="1341008"/>
              <a:ext cx="2018913" cy="2601059"/>
            </a:xfrm>
            <a:prstGeom prst="rect">
              <a:avLst/>
            </a:prstGeom>
            <a:noFill/>
            <a:ln w="19050" cap="flat" cmpd="sng" algn="ctr">
              <a:solidFill>
                <a:srgbClr val="7AAC54">
                  <a:lumMod val="60000"/>
                  <a:lumOff val="40000"/>
                </a:srgbClr>
              </a:solidFill>
              <a:prstDash val="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xmlns="" id="{4C9903D0-BCCB-46EA-8B2F-4855681A43F4}"/>
              </a:ext>
            </a:extLst>
          </p:cNvPr>
          <p:cNvGrpSpPr/>
          <p:nvPr/>
        </p:nvGrpSpPr>
        <p:grpSpPr bwMode="auto">
          <a:xfrm flipV="1">
            <a:off x="705178" y="1629399"/>
            <a:ext cx="2101850" cy="738188"/>
            <a:chOff x="4763053" y="2429435"/>
            <a:chExt cx="2840865" cy="833718"/>
          </a:xfrm>
        </p:grpSpPr>
        <p:sp>
          <p:nvSpPr>
            <p:cNvPr id="9" name="Freeform 8">
              <a:extLst>
                <a:ext uri="{FF2B5EF4-FFF2-40B4-BE49-F238E27FC236}">
                  <a16:creationId xmlns:a16="http://schemas.microsoft.com/office/drawing/2014/main" xmlns="" id="{8CAB758B-23BE-4AD7-84C6-924B6B630233}"/>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1" fmla="*/ 7314 w 1213103"/>
                <a:gd name="connsiteY0-2" fmla="*/ 0 h 404774"/>
                <a:gd name="connsiteX1-3" fmla="*/ 1010716 w 1213103"/>
                <a:gd name="connsiteY1-4" fmla="*/ 0 h 404774"/>
                <a:gd name="connsiteX2-5" fmla="*/ 1213103 w 1213103"/>
                <a:gd name="connsiteY2-6" fmla="*/ 202387 h 404774"/>
                <a:gd name="connsiteX3-7" fmla="*/ 1010716 w 1213103"/>
                <a:gd name="connsiteY3-8" fmla="*/ 404774 h 404774"/>
                <a:gd name="connsiteX4-9" fmla="*/ 7314 w 1213103"/>
                <a:gd name="connsiteY4-10" fmla="*/ 404774 h 404774"/>
                <a:gd name="connsiteX5-11" fmla="*/ 0 w 1213103"/>
                <a:gd name="connsiteY5-12" fmla="*/ 131673 h 404774"/>
                <a:gd name="connsiteX6" fmla="*/ 7314 w 1213103"/>
                <a:gd name="connsiteY6" fmla="*/ 0 h 404774"/>
                <a:gd name="connsiteX0-13" fmla="*/ 89610 w 1295399"/>
                <a:gd name="connsiteY0-14" fmla="*/ 0 h 404774"/>
                <a:gd name="connsiteX1-15" fmla="*/ 1093012 w 1295399"/>
                <a:gd name="connsiteY1-16" fmla="*/ 0 h 404774"/>
                <a:gd name="connsiteX2-17" fmla="*/ 1295399 w 1295399"/>
                <a:gd name="connsiteY2-18" fmla="*/ 202387 h 404774"/>
                <a:gd name="connsiteX3-19" fmla="*/ 1093012 w 1295399"/>
                <a:gd name="connsiteY3-20" fmla="*/ 404774 h 404774"/>
                <a:gd name="connsiteX4-21" fmla="*/ 89610 w 1295399"/>
                <a:gd name="connsiteY4-22" fmla="*/ 404774 h 404774"/>
                <a:gd name="connsiteX5-23" fmla="*/ 0 w 1295399"/>
                <a:gd name="connsiteY5-24" fmla="*/ 99974 h 404774"/>
                <a:gd name="connsiteX6-25" fmla="*/ 89610 w 1295399"/>
                <a:gd name="connsiteY6-26" fmla="*/ 0 h 404774"/>
                <a:gd name="connsiteX0-27" fmla="*/ 89610 w 1295399"/>
                <a:gd name="connsiteY0-28" fmla="*/ 0 h 404774"/>
                <a:gd name="connsiteX1-29" fmla="*/ 1093012 w 1295399"/>
                <a:gd name="connsiteY1-30" fmla="*/ 0 h 404774"/>
                <a:gd name="connsiteX2-31" fmla="*/ 1295399 w 1295399"/>
                <a:gd name="connsiteY2-32" fmla="*/ 202387 h 404774"/>
                <a:gd name="connsiteX3-33" fmla="*/ 1093012 w 1295399"/>
                <a:gd name="connsiteY3-34" fmla="*/ 404774 h 404774"/>
                <a:gd name="connsiteX4-35" fmla="*/ 89610 w 1295399"/>
                <a:gd name="connsiteY4-36" fmla="*/ 404774 h 404774"/>
                <a:gd name="connsiteX5-37" fmla="*/ 60350 w 1295399"/>
                <a:gd name="connsiteY5-38" fmla="*/ 299923 h 404774"/>
                <a:gd name="connsiteX6-39" fmla="*/ 0 w 1295399"/>
                <a:gd name="connsiteY6-40" fmla="*/ 99974 h 404774"/>
                <a:gd name="connsiteX7" fmla="*/ 89610 w 1295399"/>
                <a:gd name="connsiteY7" fmla="*/ 0 h 404774"/>
                <a:gd name="connsiteX0-41" fmla="*/ 89610 w 1295399"/>
                <a:gd name="connsiteY0-42" fmla="*/ 0 h 480974"/>
                <a:gd name="connsiteX1-43" fmla="*/ 1093012 w 1295399"/>
                <a:gd name="connsiteY1-44" fmla="*/ 0 h 480974"/>
                <a:gd name="connsiteX2-45" fmla="*/ 1295399 w 1295399"/>
                <a:gd name="connsiteY2-46" fmla="*/ 202387 h 480974"/>
                <a:gd name="connsiteX3-47" fmla="*/ 1093012 w 1295399"/>
                <a:gd name="connsiteY3-48" fmla="*/ 404774 h 480974"/>
                <a:gd name="connsiteX4-49" fmla="*/ 89610 w 1295399"/>
                <a:gd name="connsiteY4-50" fmla="*/ 404774 h 480974"/>
                <a:gd name="connsiteX5-51" fmla="*/ 0 w 1295399"/>
                <a:gd name="connsiteY5-52" fmla="*/ 480974 h 480974"/>
                <a:gd name="connsiteX6-53" fmla="*/ 0 w 1295399"/>
                <a:gd name="connsiteY6-54" fmla="*/ 99974 h 480974"/>
                <a:gd name="connsiteX7-55" fmla="*/ 89610 w 1295399"/>
                <a:gd name="connsiteY7-56" fmla="*/ 0 h 480974"/>
                <a:gd name="connsiteX0-57" fmla="*/ 89610 w 1295399"/>
                <a:gd name="connsiteY0-58" fmla="*/ 0 h 480974"/>
                <a:gd name="connsiteX1-59" fmla="*/ 1093012 w 1295399"/>
                <a:gd name="connsiteY1-60" fmla="*/ 0 h 480974"/>
                <a:gd name="connsiteX2-61" fmla="*/ 1295399 w 1295399"/>
                <a:gd name="connsiteY2-62" fmla="*/ 202387 h 480974"/>
                <a:gd name="connsiteX3-63" fmla="*/ 1093012 w 1295399"/>
                <a:gd name="connsiteY3-64" fmla="*/ 404774 h 480974"/>
                <a:gd name="connsiteX4-65" fmla="*/ 89610 w 1295399"/>
                <a:gd name="connsiteY4-66" fmla="*/ 404774 h 480974"/>
                <a:gd name="connsiteX5-67" fmla="*/ 0 w 1295399"/>
                <a:gd name="connsiteY5-68" fmla="*/ 480974 h 480974"/>
                <a:gd name="connsiteX6-69" fmla="*/ 0 w 1295399"/>
                <a:gd name="connsiteY6-70" fmla="*/ 99974 h 480974"/>
                <a:gd name="connsiteX7-71" fmla="*/ 89610 w 1295399"/>
                <a:gd name="connsiteY7-72" fmla="*/ 0 h 480974"/>
                <a:gd name="connsiteX0-73" fmla="*/ 89610 w 1295399"/>
                <a:gd name="connsiteY0-74" fmla="*/ 0 h 480974"/>
                <a:gd name="connsiteX1-75" fmla="*/ 1093012 w 1295399"/>
                <a:gd name="connsiteY1-76" fmla="*/ 0 h 480974"/>
                <a:gd name="connsiteX2-77" fmla="*/ 1295399 w 1295399"/>
                <a:gd name="connsiteY2-78" fmla="*/ 202387 h 480974"/>
                <a:gd name="connsiteX3-79" fmla="*/ 1093012 w 1295399"/>
                <a:gd name="connsiteY3-80" fmla="*/ 404774 h 480974"/>
                <a:gd name="connsiteX4-81" fmla="*/ 89610 w 1295399"/>
                <a:gd name="connsiteY4-82" fmla="*/ 404774 h 480974"/>
                <a:gd name="connsiteX5-83" fmla="*/ 0 w 1295399"/>
                <a:gd name="connsiteY5-84" fmla="*/ 480974 h 480974"/>
                <a:gd name="connsiteX6-85" fmla="*/ 0 w 1295399"/>
                <a:gd name="connsiteY6-86" fmla="*/ 99974 h 480974"/>
                <a:gd name="connsiteX7-87" fmla="*/ 89610 w 1295399"/>
                <a:gd name="connsiteY7-88" fmla="*/ 0 h 480974"/>
                <a:gd name="connsiteX0-89" fmla="*/ 89610 w 1295399"/>
                <a:gd name="connsiteY0-90" fmla="*/ 0 h 480974"/>
                <a:gd name="connsiteX1-91" fmla="*/ 1093012 w 1295399"/>
                <a:gd name="connsiteY1-92" fmla="*/ 0 h 480974"/>
                <a:gd name="connsiteX2-93" fmla="*/ 1295399 w 1295399"/>
                <a:gd name="connsiteY2-94" fmla="*/ 202387 h 480974"/>
                <a:gd name="connsiteX3-95" fmla="*/ 1093012 w 1295399"/>
                <a:gd name="connsiteY3-96" fmla="*/ 404774 h 480974"/>
                <a:gd name="connsiteX4-97" fmla="*/ 89610 w 1295399"/>
                <a:gd name="connsiteY4-98" fmla="*/ 404774 h 480974"/>
                <a:gd name="connsiteX5-99" fmla="*/ 0 w 1295399"/>
                <a:gd name="connsiteY5-100" fmla="*/ 480974 h 480974"/>
                <a:gd name="connsiteX6-101" fmla="*/ 0 w 1295399"/>
                <a:gd name="connsiteY6-102" fmla="*/ 99974 h 480974"/>
                <a:gd name="connsiteX7-103" fmla="*/ 89610 w 1295399"/>
                <a:gd name="connsiteY7-104" fmla="*/ 0 h 480974"/>
                <a:gd name="connsiteX0-105" fmla="*/ 104497 w 1310286"/>
                <a:gd name="connsiteY0-106" fmla="*/ 0 h 480974"/>
                <a:gd name="connsiteX1-107" fmla="*/ 1107899 w 1310286"/>
                <a:gd name="connsiteY1-108" fmla="*/ 0 h 480974"/>
                <a:gd name="connsiteX2-109" fmla="*/ 1310286 w 1310286"/>
                <a:gd name="connsiteY2-110" fmla="*/ 202387 h 480974"/>
                <a:gd name="connsiteX3-111" fmla="*/ 1107899 w 1310286"/>
                <a:gd name="connsiteY3-112" fmla="*/ 404774 h 480974"/>
                <a:gd name="connsiteX4-113" fmla="*/ 104497 w 1310286"/>
                <a:gd name="connsiteY4-114" fmla="*/ 404774 h 480974"/>
                <a:gd name="connsiteX5-115" fmla="*/ 14887 w 1310286"/>
                <a:gd name="connsiteY5-116" fmla="*/ 480974 h 480974"/>
                <a:gd name="connsiteX6-117" fmla="*/ 14887 w 1310286"/>
                <a:gd name="connsiteY6-118" fmla="*/ 99974 h 480974"/>
                <a:gd name="connsiteX7-119" fmla="*/ 104497 w 1310286"/>
                <a:gd name="connsiteY7-120" fmla="*/ 0 h 480974"/>
                <a:gd name="connsiteX0-121" fmla="*/ 104497 w 1310286"/>
                <a:gd name="connsiteY0-122" fmla="*/ 0 h 480974"/>
                <a:gd name="connsiteX1-123" fmla="*/ 1107899 w 1310286"/>
                <a:gd name="connsiteY1-124" fmla="*/ 0 h 480974"/>
                <a:gd name="connsiteX2-125" fmla="*/ 1310286 w 1310286"/>
                <a:gd name="connsiteY2-126" fmla="*/ 202387 h 480974"/>
                <a:gd name="connsiteX3-127" fmla="*/ 1107899 w 1310286"/>
                <a:gd name="connsiteY3-128" fmla="*/ 404774 h 480974"/>
                <a:gd name="connsiteX4-129" fmla="*/ 104497 w 1310286"/>
                <a:gd name="connsiteY4-130" fmla="*/ 404774 h 480974"/>
                <a:gd name="connsiteX5-131" fmla="*/ 14887 w 1310286"/>
                <a:gd name="connsiteY5-132" fmla="*/ 480974 h 480974"/>
                <a:gd name="connsiteX6-133" fmla="*/ 14887 w 1310286"/>
                <a:gd name="connsiteY6-134" fmla="*/ 99974 h 480974"/>
                <a:gd name="connsiteX7-135" fmla="*/ 104497 w 1310286"/>
                <a:gd name="connsiteY7-136" fmla="*/ 0 h 480974"/>
                <a:gd name="connsiteX0-137" fmla="*/ 89610 w 1295399"/>
                <a:gd name="connsiteY0-138" fmla="*/ 0 h 480974"/>
                <a:gd name="connsiteX1-139" fmla="*/ 1093012 w 1295399"/>
                <a:gd name="connsiteY1-140" fmla="*/ 0 h 480974"/>
                <a:gd name="connsiteX2-141" fmla="*/ 1295399 w 1295399"/>
                <a:gd name="connsiteY2-142" fmla="*/ 202387 h 480974"/>
                <a:gd name="connsiteX3-143" fmla="*/ 1093012 w 1295399"/>
                <a:gd name="connsiteY3-144" fmla="*/ 404774 h 480974"/>
                <a:gd name="connsiteX4-145" fmla="*/ 89610 w 1295399"/>
                <a:gd name="connsiteY4-146" fmla="*/ 404774 h 480974"/>
                <a:gd name="connsiteX5-147" fmla="*/ 0 w 1295399"/>
                <a:gd name="connsiteY5-148" fmla="*/ 480974 h 480974"/>
                <a:gd name="connsiteX6-149" fmla="*/ 0 w 1295399"/>
                <a:gd name="connsiteY6-150" fmla="*/ 99974 h 480974"/>
                <a:gd name="connsiteX7-151" fmla="*/ 89610 w 1295399"/>
                <a:gd name="connsiteY7-152" fmla="*/ 0 h 480974"/>
                <a:gd name="connsiteX0-153" fmla="*/ 89610 w 1295399"/>
                <a:gd name="connsiteY0-154" fmla="*/ 0 h 480974"/>
                <a:gd name="connsiteX1-155" fmla="*/ 1093012 w 1295399"/>
                <a:gd name="connsiteY1-156" fmla="*/ 0 h 480974"/>
                <a:gd name="connsiteX2-157" fmla="*/ 1295399 w 1295399"/>
                <a:gd name="connsiteY2-158" fmla="*/ 202387 h 480974"/>
                <a:gd name="connsiteX3-159" fmla="*/ 1093012 w 1295399"/>
                <a:gd name="connsiteY3-160" fmla="*/ 404774 h 480974"/>
                <a:gd name="connsiteX4-161" fmla="*/ 89610 w 1295399"/>
                <a:gd name="connsiteY4-162" fmla="*/ 404774 h 480974"/>
                <a:gd name="connsiteX5-163" fmla="*/ 0 w 1295399"/>
                <a:gd name="connsiteY5-164" fmla="*/ 480974 h 480974"/>
                <a:gd name="connsiteX6-165" fmla="*/ 0 w 1295399"/>
                <a:gd name="connsiteY6-166" fmla="*/ 99974 h 480974"/>
                <a:gd name="connsiteX7-167" fmla="*/ 89610 w 1295399"/>
                <a:gd name="connsiteY7-168" fmla="*/ 0 h 480974"/>
                <a:gd name="connsiteX0-169" fmla="*/ 89610 w 1295399"/>
                <a:gd name="connsiteY0-170" fmla="*/ 0 h 480974"/>
                <a:gd name="connsiteX1-171" fmla="*/ 1093012 w 1295399"/>
                <a:gd name="connsiteY1-172" fmla="*/ 0 h 480974"/>
                <a:gd name="connsiteX2-173" fmla="*/ 1295399 w 1295399"/>
                <a:gd name="connsiteY2-174" fmla="*/ 202387 h 480974"/>
                <a:gd name="connsiteX3-175" fmla="*/ 1093012 w 1295399"/>
                <a:gd name="connsiteY3-176" fmla="*/ 404774 h 480974"/>
                <a:gd name="connsiteX4-177" fmla="*/ 89610 w 1295399"/>
                <a:gd name="connsiteY4-178" fmla="*/ 404774 h 480974"/>
                <a:gd name="connsiteX5-179" fmla="*/ 0 w 1295399"/>
                <a:gd name="connsiteY5-180" fmla="*/ 480974 h 480974"/>
                <a:gd name="connsiteX6-181" fmla="*/ 0 w 1295399"/>
                <a:gd name="connsiteY6-182" fmla="*/ 99974 h 480974"/>
                <a:gd name="connsiteX7-183" fmla="*/ 89610 w 1295399"/>
                <a:gd name="connsiteY7-184" fmla="*/ 0 h 480974"/>
                <a:gd name="connsiteX0-185" fmla="*/ 89610 w 1295399"/>
                <a:gd name="connsiteY0-186" fmla="*/ 0 h 480974"/>
                <a:gd name="connsiteX1-187" fmla="*/ 1093012 w 1295399"/>
                <a:gd name="connsiteY1-188" fmla="*/ 0 h 480974"/>
                <a:gd name="connsiteX2-189" fmla="*/ 1295399 w 1295399"/>
                <a:gd name="connsiteY2-190" fmla="*/ 202387 h 480974"/>
                <a:gd name="connsiteX3-191" fmla="*/ 1093012 w 1295399"/>
                <a:gd name="connsiteY3-192" fmla="*/ 404774 h 480974"/>
                <a:gd name="connsiteX4-193" fmla="*/ 89610 w 1295399"/>
                <a:gd name="connsiteY4-194" fmla="*/ 404774 h 480974"/>
                <a:gd name="connsiteX5-195" fmla="*/ 0 w 1295399"/>
                <a:gd name="connsiteY5-196" fmla="*/ 480974 h 480974"/>
                <a:gd name="connsiteX6-197" fmla="*/ 0 w 1295399"/>
                <a:gd name="connsiteY6-198" fmla="*/ 99974 h 480974"/>
                <a:gd name="connsiteX7-199" fmla="*/ 89610 w 1295399"/>
                <a:gd name="connsiteY7-200" fmla="*/ 0 h 480974"/>
                <a:gd name="connsiteX0-201" fmla="*/ 89610 w 1295399"/>
                <a:gd name="connsiteY0-202" fmla="*/ 2367 h 483341"/>
                <a:gd name="connsiteX1-203" fmla="*/ 1093012 w 1295399"/>
                <a:gd name="connsiteY1-204" fmla="*/ 2367 h 483341"/>
                <a:gd name="connsiteX2-205" fmla="*/ 1295399 w 1295399"/>
                <a:gd name="connsiteY2-206" fmla="*/ 204754 h 483341"/>
                <a:gd name="connsiteX3-207" fmla="*/ 1093012 w 1295399"/>
                <a:gd name="connsiteY3-208" fmla="*/ 407141 h 483341"/>
                <a:gd name="connsiteX4-209" fmla="*/ 89610 w 1295399"/>
                <a:gd name="connsiteY4-210" fmla="*/ 407141 h 483341"/>
                <a:gd name="connsiteX5-211" fmla="*/ 0 w 1295399"/>
                <a:gd name="connsiteY5-212" fmla="*/ 483341 h 483341"/>
                <a:gd name="connsiteX6-213" fmla="*/ 0 w 1295399"/>
                <a:gd name="connsiteY6-214" fmla="*/ 102341 h 483341"/>
                <a:gd name="connsiteX7-215" fmla="*/ 89610 w 1295399"/>
                <a:gd name="connsiteY7-216" fmla="*/ 2367 h 483341"/>
                <a:gd name="connsiteX0-217" fmla="*/ 103929 w 1309718"/>
                <a:gd name="connsiteY0-218" fmla="*/ 2367 h 483341"/>
                <a:gd name="connsiteX1-219" fmla="*/ 1107331 w 1309718"/>
                <a:gd name="connsiteY1-220" fmla="*/ 2367 h 483341"/>
                <a:gd name="connsiteX2-221" fmla="*/ 1309718 w 1309718"/>
                <a:gd name="connsiteY2-222" fmla="*/ 204754 h 483341"/>
                <a:gd name="connsiteX3-223" fmla="*/ 1107331 w 1309718"/>
                <a:gd name="connsiteY3-224" fmla="*/ 407141 h 483341"/>
                <a:gd name="connsiteX4-225" fmla="*/ 103929 w 1309718"/>
                <a:gd name="connsiteY4-226" fmla="*/ 407141 h 483341"/>
                <a:gd name="connsiteX5-227" fmla="*/ 14319 w 1309718"/>
                <a:gd name="connsiteY5-228" fmla="*/ 483341 h 483341"/>
                <a:gd name="connsiteX6-229" fmla="*/ 14319 w 1309718"/>
                <a:gd name="connsiteY6-230" fmla="*/ 102341 h 483341"/>
                <a:gd name="connsiteX7-231" fmla="*/ 103929 w 1309718"/>
                <a:gd name="connsiteY7-232" fmla="*/ 2367 h 483341"/>
                <a:gd name="connsiteX0-233" fmla="*/ 103929 w 1309718"/>
                <a:gd name="connsiteY0-234" fmla="*/ 2367 h 483341"/>
                <a:gd name="connsiteX1-235" fmla="*/ 1107331 w 1309718"/>
                <a:gd name="connsiteY1-236" fmla="*/ 2367 h 483341"/>
                <a:gd name="connsiteX2-237" fmla="*/ 1309718 w 1309718"/>
                <a:gd name="connsiteY2-238" fmla="*/ 204754 h 483341"/>
                <a:gd name="connsiteX3-239" fmla="*/ 1107331 w 1309718"/>
                <a:gd name="connsiteY3-240" fmla="*/ 407141 h 483341"/>
                <a:gd name="connsiteX4-241" fmla="*/ 103929 w 1309718"/>
                <a:gd name="connsiteY4-242" fmla="*/ 407141 h 483341"/>
                <a:gd name="connsiteX5-243" fmla="*/ 14319 w 1309718"/>
                <a:gd name="connsiteY5-244" fmla="*/ 483341 h 483341"/>
                <a:gd name="connsiteX6-245" fmla="*/ 14319 w 1309718"/>
                <a:gd name="connsiteY6-246" fmla="*/ 102341 h 483341"/>
                <a:gd name="connsiteX7-247" fmla="*/ 103929 w 1309718"/>
                <a:gd name="connsiteY7-248" fmla="*/ 2367 h 483341"/>
                <a:gd name="connsiteX0-249" fmla="*/ 103929 w 1309718"/>
                <a:gd name="connsiteY0-250" fmla="*/ 2367 h 483341"/>
                <a:gd name="connsiteX1-251" fmla="*/ 1107331 w 1309718"/>
                <a:gd name="connsiteY1-252" fmla="*/ 2367 h 483341"/>
                <a:gd name="connsiteX2-253" fmla="*/ 1309718 w 1309718"/>
                <a:gd name="connsiteY2-254" fmla="*/ 204754 h 483341"/>
                <a:gd name="connsiteX3-255" fmla="*/ 1107331 w 1309718"/>
                <a:gd name="connsiteY3-256" fmla="*/ 407141 h 483341"/>
                <a:gd name="connsiteX4-257" fmla="*/ 103929 w 1309718"/>
                <a:gd name="connsiteY4-258" fmla="*/ 407141 h 483341"/>
                <a:gd name="connsiteX5-259" fmla="*/ 14319 w 1309718"/>
                <a:gd name="connsiteY5-260" fmla="*/ 483341 h 483341"/>
                <a:gd name="connsiteX6-261" fmla="*/ 14319 w 1309718"/>
                <a:gd name="connsiteY6-262" fmla="*/ 102341 h 483341"/>
                <a:gd name="connsiteX7-263" fmla="*/ 103929 w 1309718"/>
                <a:gd name="connsiteY7-264" fmla="*/ 2367 h 483341"/>
                <a:gd name="connsiteX0-265" fmla="*/ 103929 w 1309718"/>
                <a:gd name="connsiteY0-266" fmla="*/ 2367 h 483341"/>
                <a:gd name="connsiteX1-267" fmla="*/ 1107331 w 1309718"/>
                <a:gd name="connsiteY1-268" fmla="*/ 2367 h 483341"/>
                <a:gd name="connsiteX2-269" fmla="*/ 1309718 w 1309718"/>
                <a:gd name="connsiteY2-270" fmla="*/ 204754 h 483341"/>
                <a:gd name="connsiteX3-271" fmla="*/ 1107331 w 1309718"/>
                <a:gd name="connsiteY3-272" fmla="*/ 407141 h 483341"/>
                <a:gd name="connsiteX4-273" fmla="*/ 103929 w 1309718"/>
                <a:gd name="connsiteY4-274" fmla="*/ 407141 h 483341"/>
                <a:gd name="connsiteX5-275" fmla="*/ 14319 w 1309718"/>
                <a:gd name="connsiteY5-276" fmla="*/ 483341 h 483341"/>
                <a:gd name="connsiteX6-277" fmla="*/ 14319 w 1309718"/>
                <a:gd name="connsiteY6-278" fmla="*/ 102341 h 483341"/>
                <a:gd name="connsiteX7-279" fmla="*/ 103929 w 1309718"/>
                <a:gd name="connsiteY7-280" fmla="*/ 2367 h 483341"/>
                <a:gd name="connsiteX0-281" fmla="*/ 140419 w 1309718"/>
                <a:gd name="connsiteY0-282" fmla="*/ 2549 h 480974"/>
                <a:gd name="connsiteX1-283" fmla="*/ 1107331 w 1309718"/>
                <a:gd name="connsiteY1-284" fmla="*/ 0 h 480974"/>
                <a:gd name="connsiteX2-285" fmla="*/ 1309718 w 1309718"/>
                <a:gd name="connsiteY2-286" fmla="*/ 202387 h 480974"/>
                <a:gd name="connsiteX3-287" fmla="*/ 1107331 w 1309718"/>
                <a:gd name="connsiteY3-288" fmla="*/ 404774 h 480974"/>
                <a:gd name="connsiteX4-289" fmla="*/ 103929 w 1309718"/>
                <a:gd name="connsiteY4-290" fmla="*/ 404774 h 480974"/>
                <a:gd name="connsiteX5-291" fmla="*/ 14319 w 1309718"/>
                <a:gd name="connsiteY5-292" fmla="*/ 480974 h 480974"/>
                <a:gd name="connsiteX6-293" fmla="*/ 14319 w 1309718"/>
                <a:gd name="connsiteY6-294" fmla="*/ 99974 h 480974"/>
                <a:gd name="connsiteX7-295" fmla="*/ 140419 w 1309718"/>
                <a:gd name="connsiteY7-296" fmla="*/ 2549 h 480974"/>
                <a:gd name="connsiteX0-297" fmla="*/ 140419 w 1309718"/>
                <a:gd name="connsiteY0-298" fmla="*/ 2549 h 480974"/>
                <a:gd name="connsiteX1-299" fmla="*/ 1107331 w 1309718"/>
                <a:gd name="connsiteY1-300" fmla="*/ 0 h 480974"/>
                <a:gd name="connsiteX2-301" fmla="*/ 1309718 w 1309718"/>
                <a:gd name="connsiteY2-302" fmla="*/ 202387 h 480974"/>
                <a:gd name="connsiteX3-303" fmla="*/ 1107331 w 1309718"/>
                <a:gd name="connsiteY3-304" fmla="*/ 404774 h 480974"/>
                <a:gd name="connsiteX4-305" fmla="*/ 137051 w 1309718"/>
                <a:gd name="connsiteY4-306" fmla="*/ 410439 h 480974"/>
                <a:gd name="connsiteX5-307" fmla="*/ 14319 w 1309718"/>
                <a:gd name="connsiteY5-308" fmla="*/ 480974 h 480974"/>
                <a:gd name="connsiteX6-309" fmla="*/ 14319 w 1309718"/>
                <a:gd name="connsiteY6-310" fmla="*/ 99974 h 480974"/>
                <a:gd name="connsiteX7-311" fmla="*/ 140419 w 1309718"/>
                <a:gd name="connsiteY7-312" fmla="*/ 2549 h 480974"/>
                <a:gd name="connsiteX0-313" fmla="*/ 140419 w 1309718"/>
                <a:gd name="connsiteY0-314" fmla="*/ 2549 h 480974"/>
                <a:gd name="connsiteX1-315" fmla="*/ 1107331 w 1309718"/>
                <a:gd name="connsiteY1-316" fmla="*/ 0 h 480974"/>
                <a:gd name="connsiteX2-317" fmla="*/ 1309718 w 1309718"/>
                <a:gd name="connsiteY2-318" fmla="*/ 202387 h 480974"/>
                <a:gd name="connsiteX3-319" fmla="*/ 1107331 w 1309718"/>
                <a:gd name="connsiteY3-320" fmla="*/ 404774 h 480974"/>
                <a:gd name="connsiteX4-321" fmla="*/ 137051 w 1309718"/>
                <a:gd name="connsiteY4-322" fmla="*/ 410439 h 480974"/>
                <a:gd name="connsiteX5-323" fmla="*/ 14319 w 1309718"/>
                <a:gd name="connsiteY5-324" fmla="*/ 480974 h 480974"/>
                <a:gd name="connsiteX6-325" fmla="*/ 14319 w 1309718"/>
                <a:gd name="connsiteY6-326" fmla="*/ 99974 h 480974"/>
                <a:gd name="connsiteX7-327" fmla="*/ 140419 w 1309718"/>
                <a:gd name="connsiteY7-328" fmla="*/ 2549 h 480974"/>
                <a:gd name="connsiteX0-329" fmla="*/ 140419 w 1309718"/>
                <a:gd name="connsiteY0-330" fmla="*/ 2549 h 480974"/>
                <a:gd name="connsiteX1-331" fmla="*/ 1107331 w 1309718"/>
                <a:gd name="connsiteY1-332" fmla="*/ 0 h 480974"/>
                <a:gd name="connsiteX2-333" fmla="*/ 1309718 w 1309718"/>
                <a:gd name="connsiteY2-334" fmla="*/ 202387 h 480974"/>
                <a:gd name="connsiteX3-335" fmla="*/ 1107331 w 1309718"/>
                <a:gd name="connsiteY3-336" fmla="*/ 404774 h 480974"/>
                <a:gd name="connsiteX4-337" fmla="*/ 137051 w 1309718"/>
                <a:gd name="connsiteY4-338" fmla="*/ 410439 h 480974"/>
                <a:gd name="connsiteX5-339" fmla="*/ 14319 w 1309718"/>
                <a:gd name="connsiteY5-340" fmla="*/ 480974 h 480974"/>
                <a:gd name="connsiteX6-341" fmla="*/ 14319 w 1309718"/>
                <a:gd name="connsiteY6-342" fmla="*/ 99974 h 480974"/>
                <a:gd name="connsiteX7-343" fmla="*/ 140419 w 1309718"/>
                <a:gd name="connsiteY7-344" fmla="*/ 2549 h 480974"/>
                <a:gd name="connsiteX0-345" fmla="*/ 140419 w 1309718"/>
                <a:gd name="connsiteY0-346" fmla="*/ 2549 h 480974"/>
                <a:gd name="connsiteX1-347" fmla="*/ 1107331 w 1309718"/>
                <a:gd name="connsiteY1-348" fmla="*/ 0 h 480974"/>
                <a:gd name="connsiteX2-349" fmla="*/ 1309718 w 1309718"/>
                <a:gd name="connsiteY2-350" fmla="*/ 202387 h 480974"/>
                <a:gd name="connsiteX3-351" fmla="*/ 1107331 w 1309718"/>
                <a:gd name="connsiteY3-352" fmla="*/ 404774 h 480974"/>
                <a:gd name="connsiteX4-353" fmla="*/ 137051 w 1309718"/>
                <a:gd name="connsiteY4-354" fmla="*/ 410439 h 480974"/>
                <a:gd name="connsiteX5-355" fmla="*/ 14319 w 1309718"/>
                <a:gd name="connsiteY5-356" fmla="*/ 480974 h 480974"/>
                <a:gd name="connsiteX6-357" fmla="*/ 14319 w 1309718"/>
                <a:gd name="connsiteY6-358" fmla="*/ 99974 h 480974"/>
                <a:gd name="connsiteX7-359" fmla="*/ 140419 w 1309718"/>
                <a:gd name="connsiteY7-360" fmla="*/ 2549 h 480974"/>
                <a:gd name="connsiteX0-361" fmla="*/ 140419 w 1309718"/>
                <a:gd name="connsiteY0-362" fmla="*/ 2549 h 480974"/>
                <a:gd name="connsiteX1-363" fmla="*/ 1107331 w 1309718"/>
                <a:gd name="connsiteY1-364" fmla="*/ 0 h 480974"/>
                <a:gd name="connsiteX2-365" fmla="*/ 1309718 w 1309718"/>
                <a:gd name="connsiteY2-366" fmla="*/ 202387 h 480974"/>
                <a:gd name="connsiteX3-367" fmla="*/ 1107331 w 1309718"/>
                <a:gd name="connsiteY3-368" fmla="*/ 404774 h 480974"/>
                <a:gd name="connsiteX4-369" fmla="*/ 137051 w 1309718"/>
                <a:gd name="connsiteY4-370" fmla="*/ 410439 h 480974"/>
                <a:gd name="connsiteX5-371" fmla="*/ 14319 w 1309718"/>
                <a:gd name="connsiteY5-372" fmla="*/ 480974 h 480974"/>
                <a:gd name="connsiteX6-373" fmla="*/ 14319 w 1309718"/>
                <a:gd name="connsiteY6-374" fmla="*/ 99974 h 480974"/>
                <a:gd name="connsiteX7-375" fmla="*/ 140419 w 1309718"/>
                <a:gd name="connsiteY7-376" fmla="*/ 2549 h 480974"/>
                <a:gd name="connsiteX0-377" fmla="*/ 94046 w 1309718"/>
                <a:gd name="connsiteY0-378" fmla="*/ 2367 h 483679"/>
                <a:gd name="connsiteX1-379" fmla="*/ 1107331 w 1309718"/>
                <a:gd name="connsiteY1-380" fmla="*/ 2705 h 483679"/>
                <a:gd name="connsiteX2-381" fmla="*/ 1309718 w 1309718"/>
                <a:gd name="connsiteY2-382" fmla="*/ 205092 h 483679"/>
                <a:gd name="connsiteX3-383" fmla="*/ 1107331 w 1309718"/>
                <a:gd name="connsiteY3-384" fmla="*/ 407479 h 483679"/>
                <a:gd name="connsiteX4-385" fmla="*/ 137051 w 1309718"/>
                <a:gd name="connsiteY4-386" fmla="*/ 413144 h 483679"/>
                <a:gd name="connsiteX5-387" fmla="*/ 14319 w 1309718"/>
                <a:gd name="connsiteY5-388" fmla="*/ 483679 h 483679"/>
                <a:gd name="connsiteX6-389" fmla="*/ 14319 w 1309718"/>
                <a:gd name="connsiteY6-390" fmla="*/ 102679 h 483679"/>
                <a:gd name="connsiteX7-391" fmla="*/ 94046 w 1309718"/>
                <a:gd name="connsiteY7-392" fmla="*/ 2367 h 483679"/>
                <a:gd name="connsiteX0-393" fmla="*/ 94046 w 1309718"/>
                <a:gd name="connsiteY0-394" fmla="*/ 0 h 481312"/>
                <a:gd name="connsiteX1-395" fmla="*/ 1107331 w 1309718"/>
                <a:gd name="connsiteY1-396" fmla="*/ 338 h 481312"/>
                <a:gd name="connsiteX2-397" fmla="*/ 1309718 w 1309718"/>
                <a:gd name="connsiteY2-398" fmla="*/ 202725 h 481312"/>
                <a:gd name="connsiteX3-399" fmla="*/ 1107331 w 1309718"/>
                <a:gd name="connsiteY3-400" fmla="*/ 405112 h 481312"/>
                <a:gd name="connsiteX4-401" fmla="*/ 137051 w 1309718"/>
                <a:gd name="connsiteY4-402" fmla="*/ 410777 h 481312"/>
                <a:gd name="connsiteX5-403" fmla="*/ 14319 w 1309718"/>
                <a:gd name="connsiteY5-404" fmla="*/ 481312 h 481312"/>
                <a:gd name="connsiteX6-405" fmla="*/ 14319 w 1309718"/>
                <a:gd name="connsiteY6-406" fmla="*/ 100312 h 481312"/>
                <a:gd name="connsiteX7-407" fmla="*/ 94046 w 1309718"/>
                <a:gd name="connsiteY7-408" fmla="*/ 0 h 481312"/>
                <a:gd name="connsiteX0-409" fmla="*/ 94046 w 1309718"/>
                <a:gd name="connsiteY0-410" fmla="*/ 11030 h 492342"/>
                <a:gd name="connsiteX1-411" fmla="*/ 1107331 w 1309718"/>
                <a:gd name="connsiteY1-412" fmla="*/ 11368 h 492342"/>
                <a:gd name="connsiteX2-413" fmla="*/ 1309718 w 1309718"/>
                <a:gd name="connsiteY2-414" fmla="*/ 213755 h 492342"/>
                <a:gd name="connsiteX3-415" fmla="*/ 1107331 w 1309718"/>
                <a:gd name="connsiteY3-416" fmla="*/ 416142 h 492342"/>
                <a:gd name="connsiteX4-417" fmla="*/ 137051 w 1309718"/>
                <a:gd name="connsiteY4-418" fmla="*/ 421807 h 492342"/>
                <a:gd name="connsiteX5-419" fmla="*/ 14319 w 1309718"/>
                <a:gd name="connsiteY5-420" fmla="*/ 492342 h 492342"/>
                <a:gd name="connsiteX6-421" fmla="*/ 14319 w 1309718"/>
                <a:gd name="connsiteY6-422" fmla="*/ 111342 h 492342"/>
                <a:gd name="connsiteX7-423" fmla="*/ 94046 w 1309718"/>
                <a:gd name="connsiteY7-424" fmla="*/ 11030 h 492342"/>
                <a:gd name="connsiteX0-425" fmla="*/ 94046 w 1309718"/>
                <a:gd name="connsiteY0-426" fmla="*/ 0 h 481312"/>
                <a:gd name="connsiteX1-427" fmla="*/ 1107331 w 1309718"/>
                <a:gd name="connsiteY1-428" fmla="*/ 338 h 481312"/>
                <a:gd name="connsiteX2-429" fmla="*/ 1309718 w 1309718"/>
                <a:gd name="connsiteY2-430" fmla="*/ 202725 h 481312"/>
                <a:gd name="connsiteX3-431" fmla="*/ 1107331 w 1309718"/>
                <a:gd name="connsiteY3-432" fmla="*/ 405112 h 481312"/>
                <a:gd name="connsiteX4-433" fmla="*/ 137051 w 1309718"/>
                <a:gd name="connsiteY4-434" fmla="*/ 410777 h 481312"/>
                <a:gd name="connsiteX5-435" fmla="*/ 14319 w 1309718"/>
                <a:gd name="connsiteY5-436" fmla="*/ 481312 h 481312"/>
                <a:gd name="connsiteX6-437" fmla="*/ 14319 w 1309718"/>
                <a:gd name="connsiteY6-438" fmla="*/ 100312 h 481312"/>
                <a:gd name="connsiteX7-439" fmla="*/ 94046 w 1309718"/>
                <a:gd name="connsiteY7-440" fmla="*/ 0 h 481312"/>
                <a:gd name="connsiteX0-441" fmla="*/ 94046 w 1309718"/>
                <a:gd name="connsiteY0-442" fmla="*/ 0 h 481312"/>
                <a:gd name="connsiteX1-443" fmla="*/ 1107331 w 1309718"/>
                <a:gd name="connsiteY1-444" fmla="*/ 338 h 481312"/>
                <a:gd name="connsiteX2-445" fmla="*/ 1309718 w 1309718"/>
                <a:gd name="connsiteY2-446" fmla="*/ 202725 h 481312"/>
                <a:gd name="connsiteX3-447" fmla="*/ 1107331 w 1309718"/>
                <a:gd name="connsiteY3-448" fmla="*/ 405112 h 481312"/>
                <a:gd name="connsiteX4-449" fmla="*/ 137051 w 1309718"/>
                <a:gd name="connsiteY4-450" fmla="*/ 410777 h 481312"/>
                <a:gd name="connsiteX5-451" fmla="*/ 14319 w 1309718"/>
                <a:gd name="connsiteY5-452" fmla="*/ 481312 h 481312"/>
                <a:gd name="connsiteX6-453" fmla="*/ 14319 w 1309718"/>
                <a:gd name="connsiteY6-454" fmla="*/ 100312 h 481312"/>
                <a:gd name="connsiteX7-455" fmla="*/ 94046 w 1309718"/>
                <a:gd name="connsiteY7-456" fmla="*/ 0 h 481312"/>
                <a:gd name="connsiteX0-457" fmla="*/ 81513 w 1297185"/>
                <a:gd name="connsiteY0-458" fmla="*/ 0 h 481312"/>
                <a:gd name="connsiteX1-459" fmla="*/ 1094798 w 1297185"/>
                <a:gd name="connsiteY1-460" fmla="*/ 338 h 481312"/>
                <a:gd name="connsiteX2-461" fmla="*/ 1297185 w 1297185"/>
                <a:gd name="connsiteY2-462" fmla="*/ 202725 h 481312"/>
                <a:gd name="connsiteX3-463" fmla="*/ 1094798 w 1297185"/>
                <a:gd name="connsiteY3-464" fmla="*/ 405112 h 481312"/>
                <a:gd name="connsiteX4-465" fmla="*/ 124518 w 1297185"/>
                <a:gd name="connsiteY4-466" fmla="*/ 410777 h 481312"/>
                <a:gd name="connsiteX5-467" fmla="*/ 1786 w 1297185"/>
                <a:gd name="connsiteY5-468" fmla="*/ 481312 h 481312"/>
                <a:gd name="connsiteX6-469" fmla="*/ 1786 w 1297185"/>
                <a:gd name="connsiteY6-470" fmla="*/ 100312 h 481312"/>
                <a:gd name="connsiteX7-471" fmla="*/ 81513 w 1297185"/>
                <a:gd name="connsiteY7-472" fmla="*/ 0 h 481312"/>
                <a:gd name="connsiteX0-473" fmla="*/ 79727 w 1295399"/>
                <a:gd name="connsiteY0-474" fmla="*/ 0 h 481312"/>
                <a:gd name="connsiteX1-475" fmla="*/ 1093012 w 1295399"/>
                <a:gd name="connsiteY1-476" fmla="*/ 338 h 481312"/>
                <a:gd name="connsiteX2-477" fmla="*/ 1295399 w 1295399"/>
                <a:gd name="connsiteY2-478" fmla="*/ 202725 h 481312"/>
                <a:gd name="connsiteX3-479" fmla="*/ 1093012 w 1295399"/>
                <a:gd name="connsiteY3-480" fmla="*/ 405112 h 481312"/>
                <a:gd name="connsiteX4-481" fmla="*/ 122732 w 1295399"/>
                <a:gd name="connsiteY4-482" fmla="*/ 410777 h 481312"/>
                <a:gd name="connsiteX5-483" fmla="*/ 0 w 1295399"/>
                <a:gd name="connsiteY5-484" fmla="*/ 481312 h 481312"/>
                <a:gd name="connsiteX6-485" fmla="*/ 0 w 1295399"/>
                <a:gd name="connsiteY6-486" fmla="*/ 100312 h 481312"/>
                <a:gd name="connsiteX7-487" fmla="*/ 79727 w 1295399"/>
                <a:gd name="connsiteY7-488" fmla="*/ 0 h 481312"/>
                <a:gd name="connsiteX0-489" fmla="*/ 79727 w 1302292"/>
                <a:gd name="connsiteY0-490" fmla="*/ 0 h 481312"/>
                <a:gd name="connsiteX1-491" fmla="*/ 1134372 w 1302292"/>
                <a:gd name="connsiteY1-492" fmla="*/ 1301 h 481312"/>
                <a:gd name="connsiteX2-493" fmla="*/ 1295399 w 1302292"/>
                <a:gd name="connsiteY2-494" fmla="*/ 202725 h 481312"/>
                <a:gd name="connsiteX3-495" fmla="*/ 1093012 w 1302292"/>
                <a:gd name="connsiteY3-496" fmla="*/ 405112 h 481312"/>
                <a:gd name="connsiteX4-497" fmla="*/ 122732 w 1302292"/>
                <a:gd name="connsiteY4-498" fmla="*/ 410777 h 481312"/>
                <a:gd name="connsiteX5-499" fmla="*/ 0 w 1302292"/>
                <a:gd name="connsiteY5-500" fmla="*/ 481312 h 481312"/>
                <a:gd name="connsiteX6-501" fmla="*/ 0 w 1302292"/>
                <a:gd name="connsiteY6-502" fmla="*/ 100312 h 481312"/>
                <a:gd name="connsiteX7-503" fmla="*/ 79727 w 1302292"/>
                <a:gd name="connsiteY7-504" fmla="*/ 0 h 481312"/>
                <a:gd name="connsiteX0-505" fmla="*/ 79727 w 1295608"/>
                <a:gd name="connsiteY0-506" fmla="*/ 0 h 481312"/>
                <a:gd name="connsiteX1-507" fmla="*/ 1134372 w 1295608"/>
                <a:gd name="connsiteY1-508" fmla="*/ 1301 h 481312"/>
                <a:gd name="connsiteX2-509" fmla="*/ 1295399 w 1295608"/>
                <a:gd name="connsiteY2-510" fmla="*/ 202725 h 481312"/>
                <a:gd name="connsiteX3-511" fmla="*/ 1133118 w 1295608"/>
                <a:gd name="connsiteY3-512" fmla="*/ 405112 h 481312"/>
                <a:gd name="connsiteX4-513" fmla="*/ 122732 w 1295608"/>
                <a:gd name="connsiteY4-514" fmla="*/ 410777 h 481312"/>
                <a:gd name="connsiteX5-515" fmla="*/ 0 w 1295608"/>
                <a:gd name="connsiteY5-516" fmla="*/ 481312 h 481312"/>
                <a:gd name="connsiteX6-517" fmla="*/ 0 w 1295608"/>
                <a:gd name="connsiteY6-518" fmla="*/ 100312 h 481312"/>
                <a:gd name="connsiteX7-519" fmla="*/ 79727 w 1295608"/>
                <a:gd name="connsiteY7-520" fmla="*/ 0 h 481312"/>
                <a:gd name="connsiteX0-521" fmla="*/ 79727 w 1295399"/>
                <a:gd name="connsiteY0-522" fmla="*/ 0 h 481312"/>
                <a:gd name="connsiteX1-523" fmla="*/ 1134372 w 1295399"/>
                <a:gd name="connsiteY1-524" fmla="*/ 1301 h 481312"/>
                <a:gd name="connsiteX2-525" fmla="*/ 1295399 w 1295399"/>
                <a:gd name="connsiteY2-526" fmla="*/ 202725 h 481312"/>
                <a:gd name="connsiteX3-527" fmla="*/ 1133118 w 1295399"/>
                <a:gd name="connsiteY3-528" fmla="*/ 405112 h 481312"/>
                <a:gd name="connsiteX4-529" fmla="*/ 122732 w 1295399"/>
                <a:gd name="connsiteY4-530" fmla="*/ 410777 h 481312"/>
                <a:gd name="connsiteX5-531" fmla="*/ 0 w 1295399"/>
                <a:gd name="connsiteY5-532" fmla="*/ 481312 h 481312"/>
                <a:gd name="connsiteX6-533" fmla="*/ 0 w 1295399"/>
                <a:gd name="connsiteY6-534" fmla="*/ 100312 h 481312"/>
                <a:gd name="connsiteX7-535" fmla="*/ 79727 w 1295399"/>
                <a:gd name="connsiteY7-536" fmla="*/ 0 h 481312"/>
                <a:gd name="connsiteX0-537" fmla="*/ 79727 w 1295399"/>
                <a:gd name="connsiteY0-538" fmla="*/ 0 h 481312"/>
                <a:gd name="connsiteX1-539" fmla="*/ 1134372 w 1295399"/>
                <a:gd name="connsiteY1-540" fmla="*/ 1301 h 481312"/>
                <a:gd name="connsiteX2-541" fmla="*/ 1295399 w 1295399"/>
                <a:gd name="connsiteY2-542" fmla="*/ 202725 h 481312"/>
                <a:gd name="connsiteX3-543" fmla="*/ 1133118 w 1295399"/>
                <a:gd name="connsiteY3-544" fmla="*/ 405112 h 481312"/>
                <a:gd name="connsiteX4-545" fmla="*/ 122732 w 1295399"/>
                <a:gd name="connsiteY4-546" fmla="*/ 410777 h 481312"/>
                <a:gd name="connsiteX5-547" fmla="*/ 0 w 1295399"/>
                <a:gd name="connsiteY5-548" fmla="*/ 481312 h 481312"/>
                <a:gd name="connsiteX6-549" fmla="*/ 0 w 1295399"/>
                <a:gd name="connsiteY6-550" fmla="*/ 100312 h 481312"/>
                <a:gd name="connsiteX7-551" fmla="*/ 79727 w 1295399"/>
                <a:gd name="connsiteY7-552" fmla="*/ 0 h 481312"/>
                <a:gd name="connsiteX0-553" fmla="*/ 79727 w 1295399"/>
                <a:gd name="connsiteY0-554" fmla="*/ 0 h 481312"/>
                <a:gd name="connsiteX1-555" fmla="*/ 1134372 w 1295399"/>
                <a:gd name="connsiteY1-556" fmla="*/ 1301 h 481312"/>
                <a:gd name="connsiteX2-557" fmla="*/ 1295399 w 1295399"/>
                <a:gd name="connsiteY2-558" fmla="*/ 202725 h 481312"/>
                <a:gd name="connsiteX3-559" fmla="*/ 1165078 w 1295399"/>
                <a:gd name="connsiteY3-560" fmla="*/ 406074 h 481312"/>
                <a:gd name="connsiteX4-561" fmla="*/ 122732 w 1295399"/>
                <a:gd name="connsiteY4-562" fmla="*/ 410777 h 481312"/>
                <a:gd name="connsiteX5-563" fmla="*/ 0 w 1295399"/>
                <a:gd name="connsiteY5-564" fmla="*/ 481312 h 481312"/>
                <a:gd name="connsiteX6-565" fmla="*/ 0 w 1295399"/>
                <a:gd name="connsiteY6-566" fmla="*/ 100312 h 481312"/>
                <a:gd name="connsiteX7-567" fmla="*/ 79727 w 1295399"/>
                <a:gd name="connsiteY7-568" fmla="*/ 0 h 481312"/>
                <a:gd name="connsiteX0-569" fmla="*/ 79727 w 1295399"/>
                <a:gd name="connsiteY0-570" fmla="*/ 0 h 481312"/>
                <a:gd name="connsiteX1-571" fmla="*/ 1156305 w 1295399"/>
                <a:gd name="connsiteY1-572" fmla="*/ 6114 h 481312"/>
                <a:gd name="connsiteX2-573" fmla="*/ 1295399 w 1295399"/>
                <a:gd name="connsiteY2-574" fmla="*/ 202725 h 481312"/>
                <a:gd name="connsiteX3-575" fmla="*/ 1165078 w 1295399"/>
                <a:gd name="connsiteY3-576" fmla="*/ 406074 h 481312"/>
                <a:gd name="connsiteX4-577" fmla="*/ 122732 w 1295399"/>
                <a:gd name="connsiteY4-578" fmla="*/ 410777 h 481312"/>
                <a:gd name="connsiteX5-579" fmla="*/ 0 w 1295399"/>
                <a:gd name="connsiteY5-580" fmla="*/ 481312 h 481312"/>
                <a:gd name="connsiteX6-581" fmla="*/ 0 w 1295399"/>
                <a:gd name="connsiteY6-582" fmla="*/ 100312 h 481312"/>
                <a:gd name="connsiteX7-583" fmla="*/ 79727 w 1295399"/>
                <a:gd name="connsiteY7-584" fmla="*/ 0 h 4813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55" y="connsiteY7-56"/>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rgbClr val="7AAC54">
                    <a:lumMod val="75000"/>
                  </a:srgbClr>
                </a:gs>
                <a:gs pos="69000">
                  <a:srgbClr val="7AAC54"/>
                </a:gs>
                <a:gs pos="100000">
                  <a:srgbClr val="7AAC54">
                    <a:lumMod val="60000"/>
                    <a:lumOff val="40000"/>
                  </a:srgbClr>
                </a:gs>
              </a:gsLst>
              <a:lin ang="0" scaled="1"/>
              <a:tileRect/>
            </a:gradFill>
            <a:ln>
              <a:noFill/>
            </a:ln>
            <a:effectLst/>
            <a:scene3d>
              <a:camera prst="orthographicFront">
                <a:rot lat="0" lon="0" rev="0"/>
              </a:camera>
              <a:lightRig rig="threePt" dir="t"/>
            </a:scene3d>
            <a:sp3d prstMaterial="plastic">
              <a:bevelT w="57150" h="5715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0" name="Pie 9">
              <a:extLst>
                <a:ext uri="{FF2B5EF4-FFF2-40B4-BE49-F238E27FC236}">
                  <a16:creationId xmlns:a16="http://schemas.microsoft.com/office/drawing/2014/main" xmlns="" id="{AE4FCA8E-CC6B-4038-ADC7-D85F83C51451}"/>
                </a:ext>
              </a:extLst>
            </p:cNvPr>
            <p:cNvSpPr/>
            <p:nvPr/>
          </p:nvSpPr>
          <p:spPr bwMode="gray">
            <a:xfrm>
              <a:off x="4763053" y="3083859"/>
              <a:ext cx="304685" cy="179294"/>
            </a:xfrm>
            <a:prstGeom prst="pie">
              <a:avLst>
                <a:gd name="adj1" fmla="val 5429925"/>
                <a:gd name="adj2" fmla="val 16200000"/>
              </a:avLst>
            </a:prstGeom>
            <a:solidFill>
              <a:srgbClr val="7AAC54">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D2015"/>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xmlns="" id="{53328A90-9DF6-4534-8BC4-266AA131B86A}"/>
              </a:ext>
            </a:extLst>
          </p:cNvPr>
          <p:cNvSpPr txBox="1"/>
          <p:nvPr/>
        </p:nvSpPr>
        <p:spPr>
          <a:xfrm>
            <a:off x="852496" y="1789945"/>
            <a:ext cx="1825228" cy="523220"/>
          </a:xfrm>
          <a:prstGeom prst="rect">
            <a:avLst/>
          </a:prstGeom>
          <a:noFill/>
        </p:spPr>
        <p:txBody>
          <a:bodyPr wrap="square">
            <a:spAutoFit/>
          </a:bodyPr>
          <a:lstStyle/>
          <a:p>
            <a:r>
              <a:rPr lang="en-US" sz="2800" b="1" i="1" dirty="0" err="1">
                <a:solidFill>
                  <a:schemeClr val="bg1"/>
                </a:solidFill>
                <a:effectLst/>
                <a:latin typeface="Times New Roman" panose="02020603050405020304" pitchFamily="18" charset="0"/>
                <a:ea typeface="Times New Roman" panose="02020603050405020304" pitchFamily="18" charset="0"/>
              </a:rPr>
              <a:t>Thể</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loại</a:t>
            </a:r>
            <a:endParaRPr lang="en-US" sz="2800" dirty="0">
              <a:solidFill>
                <a:schemeClr val="bg1"/>
              </a:solidFill>
            </a:endParaRPr>
          </a:p>
        </p:txBody>
      </p:sp>
      <p:sp>
        <p:nvSpPr>
          <p:cNvPr id="14" name="TextBox 13">
            <a:extLst>
              <a:ext uri="{FF2B5EF4-FFF2-40B4-BE49-F238E27FC236}">
                <a16:creationId xmlns:a16="http://schemas.microsoft.com/office/drawing/2014/main" xmlns="" id="{B3348067-45D8-41B0-8090-8486FD515609}"/>
              </a:ext>
            </a:extLst>
          </p:cNvPr>
          <p:cNvSpPr txBox="1"/>
          <p:nvPr/>
        </p:nvSpPr>
        <p:spPr>
          <a:xfrm>
            <a:off x="787406" y="2447617"/>
            <a:ext cx="3127368"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thông</a:t>
            </a:r>
            <a:r>
              <a:rPr lang="en-US" sz="2800" b="1" dirty="0">
                <a:solidFill>
                  <a:srgbClr val="000000"/>
                </a:solidFill>
                <a:effectLst/>
                <a:latin typeface="Times New Roman" panose="02020603050405020304" pitchFamily="18" charset="0"/>
                <a:ea typeface="Times New Roman" panose="02020603050405020304" pitchFamily="18" charset="0"/>
              </a:rPr>
              <a:t> tin</a:t>
            </a:r>
            <a:endParaRPr lang="en-US" sz="2800" b="1" dirty="0"/>
          </a:p>
        </p:txBody>
      </p:sp>
      <p:sp>
        <p:nvSpPr>
          <p:cNvPr id="16" name="TextBox 15">
            <a:extLst>
              <a:ext uri="{FF2B5EF4-FFF2-40B4-BE49-F238E27FC236}">
                <a16:creationId xmlns:a16="http://schemas.microsoft.com/office/drawing/2014/main" xmlns="" id="{5D7DD906-34A4-49DE-AEC2-265423C6FC9C}"/>
              </a:ext>
            </a:extLst>
          </p:cNvPr>
          <p:cNvSpPr txBox="1"/>
          <p:nvPr/>
        </p:nvSpPr>
        <p:spPr>
          <a:xfrm>
            <a:off x="852496" y="3630715"/>
            <a:ext cx="2948634" cy="2062103"/>
          </a:xfrm>
          <a:prstGeom prst="rect">
            <a:avLst/>
          </a:prstGeom>
          <a:noFill/>
        </p:spPr>
        <p:txBody>
          <a:bodyPr wrap="square">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rPr>
              <a:t>G</a:t>
            </a:r>
            <a:r>
              <a:rPr lang="en-US" sz="3200" dirty="0" err="1">
                <a:solidFill>
                  <a:srgbClr val="000000"/>
                </a:solidFill>
                <a:effectLst/>
                <a:latin typeface="Times New Roman" panose="02020603050405020304" pitchFamily="18" charset="0"/>
                <a:ea typeface="Times New Roman" panose="02020603050405020304" pitchFamily="18" charset="0"/>
              </a:rPr>
              <a:t>iới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thiệu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endParaRPr lang="en-US" sz="3200" dirty="0"/>
          </a:p>
        </p:txBody>
      </p:sp>
      <p:grpSp>
        <p:nvGrpSpPr>
          <p:cNvPr id="19" name="Group 18">
            <a:extLst>
              <a:ext uri="{FF2B5EF4-FFF2-40B4-BE49-F238E27FC236}">
                <a16:creationId xmlns:a16="http://schemas.microsoft.com/office/drawing/2014/main" xmlns="" id="{895E17E9-8B56-44D9-BD7D-1E907C8BFAC1}"/>
              </a:ext>
            </a:extLst>
          </p:cNvPr>
          <p:cNvGrpSpPr/>
          <p:nvPr/>
        </p:nvGrpSpPr>
        <p:grpSpPr>
          <a:xfrm>
            <a:off x="2074175" y="3033887"/>
            <a:ext cx="697218" cy="533778"/>
            <a:chOff x="1980506" y="3019042"/>
            <a:chExt cx="697218" cy="53377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17" name="Arrow: Chevron 16">
              <a:extLst>
                <a:ext uri="{FF2B5EF4-FFF2-40B4-BE49-F238E27FC236}">
                  <a16:creationId xmlns:a16="http://schemas.microsoft.com/office/drawing/2014/main" xmlns="" id="{0A1F4CF4-5A05-4FAD-95AF-7BC01478A1E5}"/>
                </a:ext>
              </a:extLst>
            </p:cNvPr>
            <p:cNvSpPr/>
            <p:nvPr/>
          </p:nvSpPr>
          <p:spPr>
            <a:xfrm rot="5400000">
              <a:off x="2167205" y="3042302"/>
              <a:ext cx="328423" cy="692614"/>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549AB410-06B9-45E0-972C-2BD5DAF38880}"/>
                </a:ext>
              </a:extLst>
            </p:cNvPr>
            <p:cNvSpPr/>
            <p:nvPr/>
          </p:nvSpPr>
          <p:spPr>
            <a:xfrm rot="5400000">
              <a:off x="2162601" y="2836947"/>
              <a:ext cx="328423" cy="692614"/>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a:extLst>
              <a:ext uri="{FF2B5EF4-FFF2-40B4-BE49-F238E27FC236}">
                <a16:creationId xmlns:a16="http://schemas.microsoft.com/office/drawing/2014/main" xmlns="" id="{C72ED38E-966E-41DD-8285-2F222C1BDECC}"/>
              </a:ext>
            </a:extLst>
          </p:cNvPr>
          <p:cNvGrpSpPr/>
          <p:nvPr/>
        </p:nvGrpSpPr>
        <p:grpSpPr>
          <a:xfrm>
            <a:off x="4157275" y="1365262"/>
            <a:ext cx="7323820" cy="2108942"/>
            <a:chOff x="4182381" y="1130300"/>
            <a:chExt cx="7323820" cy="2108942"/>
          </a:xfrm>
        </p:grpSpPr>
        <p:grpSp>
          <p:nvGrpSpPr>
            <p:cNvPr id="20" name="Group 19">
              <a:extLst>
                <a:ext uri="{FF2B5EF4-FFF2-40B4-BE49-F238E27FC236}">
                  <a16:creationId xmlns:a16="http://schemas.microsoft.com/office/drawing/2014/main" xmlns="" id="{6F149560-007E-4FDD-A4B4-E4B6F970EFE3}"/>
                </a:ext>
              </a:extLst>
            </p:cNvPr>
            <p:cNvGrpSpPr/>
            <p:nvPr/>
          </p:nvGrpSpPr>
          <p:grpSpPr>
            <a:xfrm>
              <a:off x="4182381" y="1130300"/>
              <a:ext cx="7323820" cy="2108942"/>
              <a:chOff x="4790389" y="1494866"/>
              <a:chExt cx="6081047" cy="1772329"/>
            </a:xfrm>
          </p:grpSpPr>
          <p:sp>
            <p:nvSpPr>
              <p:cNvPr id="21" name="Rectangle 2">
                <a:extLst>
                  <a:ext uri="{FF2B5EF4-FFF2-40B4-BE49-F238E27FC236}">
                    <a16:creationId xmlns:a16="http://schemas.microsoft.com/office/drawing/2014/main" xmlns="" id="{90523F3F-9F73-4FAF-BB18-7F147CC2578B}"/>
                  </a:ext>
                </a:extLst>
              </p:cNvPr>
              <p:cNvSpPr/>
              <p:nvPr/>
            </p:nvSpPr>
            <p:spPr>
              <a:xfrm>
                <a:off x="6200092" y="1494869"/>
                <a:ext cx="4671344" cy="177232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 Same Side Corner Rectangle 1">
                <a:extLst>
                  <a:ext uri="{FF2B5EF4-FFF2-40B4-BE49-F238E27FC236}">
                    <a16:creationId xmlns:a16="http://schemas.microsoft.com/office/drawing/2014/main" xmlns="" id="{5CED40CF-83D6-4693-BB57-203D1E66904A}"/>
                  </a:ext>
                </a:extLst>
              </p:cNvPr>
              <p:cNvSpPr/>
              <p:nvPr/>
            </p:nvSpPr>
            <p:spPr>
              <a:xfrm rot="16200000">
                <a:off x="4923401" y="1361854"/>
                <a:ext cx="177232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a:extLst>
                  <a:ext uri="{FF2B5EF4-FFF2-40B4-BE49-F238E27FC236}">
                    <a16:creationId xmlns:a16="http://schemas.microsoft.com/office/drawing/2014/main" xmlns="" id="{00B0A31E-70C0-43D0-9109-7570EAB23603}"/>
                  </a:ext>
                </a:extLst>
              </p:cNvPr>
              <p:cNvSpPr/>
              <p:nvPr/>
            </p:nvSpPr>
            <p:spPr>
              <a:xfrm rot="5400000">
                <a:off x="6273001" y="2233396"/>
                <a:ext cx="523642" cy="26625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 name="TextBox 25">
              <a:extLst>
                <a:ext uri="{FF2B5EF4-FFF2-40B4-BE49-F238E27FC236}">
                  <a16:creationId xmlns:a16="http://schemas.microsoft.com/office/drawing/2014/main" xmlns="" id="{F947C225-AC88-42B7-BE69-0EA9043C13CE}"/>
                </a:ext>
              </a:extLst>
            </p:cNvPr>
            <p:cNvSpPr txBox="1"/>
            <p:nvPr/>
          </p:nvSpPr>
          <p:spPr>
            <a:xfrm>
              <a:off x="4332674" y="1218005"/>
              <a:ext cx="1785632" cy="1815882"/>
            </a:xfrm>
            <a:prstGeom prst="rect">
              <a:avLst/>
            </a:prstGeom>
            <a:noFill/>
          </p:spPr>
          <p:txBody>
            <a:bodyPr wrap="square">
              <a:spAutoFit/>
            </a:bodyPr>
            <a:lstStyle/>
            <a:p>
              <a:r>
                <a:rPr lang="en-US" sz="2800" b="1" dirty="0" err="1">
                  <a:solidFill>
                    <a:schemeClr val="bg1"/>
                  </a:solidFill>
                  <a:effectLst/>
                  <a:latin typeface="Times New Roman" panose="02020603050405020304" pitchFamily="18" charset="0"/>
                  <a:ea typeface="Times New Roman" panose="02020603050405020304" pitchFamily="18" charset="0"/>
                </a:rPr>
                <a:t>Dấu</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hiệu</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nội</a:t>
              </a:r>
              <a:r>
                <a:rPr lang="en-US" sz="2800" b="1" dirty="0">
                  <a:solidFill>
                    <a:schemeClr val="bg1"/>
                  </a:solidFill>
                  <a:effectLst/>
                  <a:latin typeface="Times New Roman" panose="02020603050405020304" pitchFamily="18" charset="0"/>
                  <a:ea typeface="Times New Roman" panose="02020603050405020304" pitchFamily="18" charset="0"/>
                </a:rPr>
                <a:t> dung </a:t>
              </a:r>
              <a:r>
                <a:rPr lang="en-US" sz="2800" b="1" dirty="0" err="1">
                  <a:solidFill>
                    <a:schemeClr val="bg1"/>
                  </a:solidFill>
                  <a:effectLst/>
                  <a:latin typeface="Times New Roman" panose="02020603050405020304" pitchFamily="18" charset="0"/>
                  <a:ea typeface="Times New Roman" panose="02020603050405020304" pitchFamily="18" charset="0"/>
                </a:rPr>
                <a:t>và</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mục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đích</a:t>
              </a:r>
              <a:endParaRPr lang="en-US" sz="2800" b="1" dirty="0">
                <a:solidFill>
                  <a:schemeClr val="bg1"/>
                </a:solidFill>
              </a:endParaRPr>
            </a:p>
          </p:txBody>
        </p:sp>
        <p:sp>
          <p:nvSpPr>
            <p:cNvPr id="28" name="TextBox 27">
              <a:extLst>
                <a:ext uri="{FF2B5EF4-FFF2-40B4-BE49-F238E27FC236}">
                  <a16:creationId xmlns:a16="http://schemas.microsoft.com/office/drawing/2014/main" xmlns="" id="{F5D96F69-6596-41BD-8782-7B46E63CB48D}"/>
                </a:ext>
              </a:extLst>
            </p:cNvPr>
            <p:cNvSpPr txBox="1"/>
            <p:nvPr/>
          </p:nvSpPr>
          <p:spPr>
            <a:xfrm>
              <a:off x="6637305" y="1401177"/>
              <a:ext cx="4270926" cy="1569660"/>
            </a:xfrm>
            <a:prstGeom prst="rect">
              <a:avLst/>
            </a:prstGeom>
            <a:noFill/>
          </p:spPr>
          <p:txBody>
            <a:bodyPr wrap="square">
              <a:spAutoFit/>
            </a:bodyPr>
            <a:lstStyle/>
            <a:p>
              <a:r>
                <a:rPr lang="en-US" sz="3200" dirty="0" err="1">
                  <a:solidFill>
                    <a:srgbClr val="000000"/>
                  </a:solidFill>
                  <a:latin typeface="Times New Roman" panose="02020603050405020304" pitchFamily="18" charset="0"/>
                  <a:ea typeface="Times New Roman" panose="02020603050405020304" pitchFamily="18" charset="0"/>
                </a:rPr>
                <a:t>G</a:t>
              </a:r>
              <a:r>
                <a:rPr lang="en-US" sz="3200" dirty="0" err="1">
                  <a:solidFill>
                    <a:srgbClr val="000000"/>
                  </a:solidFill>
                  <a:effectLst/>
                  <a:latin typeface="Times New Roman" panose="02020603050405020304" pitchFamily="18" charset="0"/>
                  <a:ea typeface="Times New Roman" panose="02020603050405020304" pitchFamily="18" charset="0"/>
                </a:rPr>
                <a:t>iới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thiệu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ghi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chép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nắm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endParaRPr lang="en-US" sz="3200" dirty="0"/>
            </a:p>
          </p:txBody>
        </p:sp>
      </p:grpSp>
      <p:grpSp>
        <p:nvGrpSpPr>
          <p:cNvPr id="38" name="Group 37">
            <a:extLst>
              <a:ext uri="{FF2B5EF4-FFF2-40B4-BE49-F238E27FC236}">
                <a16:creationId xmlns:a16="http://schemas.microsoft.com/office/drawing/2014/main" xmlns="" id="{0FF77D40-5796-4121-A077-D1F39F054CC8}"/>
              </a:ext>
            </a:extLst>
          </p:cNvPr>
          <p:cNvGrpSpPr/>
          <p:nvPr/>
        </p:nvGrpSpPr>
        <p:grpSpPr>
          <a:xfrm>
            <a:off x="4182381" y="3790195"/>
            <a:ext cx="7222213" cy="2108942"/>
            <a:chOff x="4182381" y="3776724"/>
            <a:chExt cx="7222213" cy="2108942"/>
          </a:xfrm>
        </p:grpSpPr>
        <p:grpSp>
          <p:nvGrpSpPr>
            <p:cNvPr id="29" name="Group 28">
              <a:extLst>
                <a:ext uri="{FF2B5EF4-FFF2-40B4-BE49-F238E27FC236}">
                  <a16:creationId xmlns:a16="http://schemas.microsoft.com/office/drawing/2014/main" xmlns="" id="{CF1BDE60-C5C0-419C-A00D-53DC884889DF}"/>
                </a:ext>
              </a:extLst>
            </p:cNvPr>
            <p:cNvGrpSpPr/>
            <p:nvPr/>
          </p:nvGrpSpPr>
          <p:grpSpPr>
            <a:xfrm>
              <a:off x="4182381" y="3776724"/>
              <a:ext cx="7222213" cy="2108942"/>
              <a:chOff x="4790389" y="1494866"/>
              <a:chExt cx="5996682" cy="1772329"/>
            </a:xfrm>
          </p:grpSpPr>
          <p:sp>
            <p:nvSpPr>
              <p:cNvPr id="30" name="Rectangle 2">
                <a:extLst>
                  <a:ext uri="{FF2B5EF4-FFF2-40B4-BE49-F238E27FC236}">
                    <a16:creationId xmlns:a16="http://schemas.microsoft.com/office/drawing/2014/main" xmlns="" id="{34097660-92FC-47E9-BF44-460483489F9D}"/>
                  </a:ext>
                </a:extLst>
              </p:cNvPr>
              <p:cNvSpPr/>
              <p:nvPr/>
            </p:nvSpPr>
            <p:spPr>
              <a:xfrm>
                <a:off x="6200092" y="1494869"/>
                <a:ext cx="4586979" cy="177232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ound Same Side Corner Rectangle 1">
                <a:extLst>
                  <a:ext uri="{FF2B5EF4-FFF2-40B4-BE49-F238E27FC236}">
                    <a16:creationId xmlns:a16="http://schemas.microsoft.com/office/drawing/2014/main" xmlns="" id="{FC3FA934-962A-491F-8C40-11B142E6C31A}"/>
                  </a:ext>
                </a:extLst>
              </p:cNvPr>
              <p:cNvSpPr/>
              <p:nvPr/>
            </p:nvSpPr>
            <p:spPr>
              <a:xfrm rot="16200000">
                <a:off x="4923401" y="1361854"/>
                <a:ext cx="177232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Isosceles Triangle 31">
                <a:extLst>
                  <a:ext uri="{FF2B5EF4-FFF2-40B4-BE49-F238E27FC236}">
                    <a16:creationId xmlns:a16="http://schemas.microsoft.com/office/drawing/2014/main" xmlns="" id="{6B7BF397-C58B-451D-B819-F1159DD8A9B3}"/>
                  </a:ext>
                </a:extLst>
              </p:cNvPr>
              <p:cNvSpPr/>
              <p:nvPr/>
            </p:nvSpPr>
            <p:spPr>
              <a:xfrm rot="5400000">
                <a:off x="6273001" y="2233396"/>
                <a:ext cx="523642" cy="266250"/>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4" name="TextBox 33">
              <a:extLst>
                <a:ext uri="{FF2B5EF4-FFF2-40B4-BE49-F238E27FC236}">
                  <a16:creationId xmlns:a16="http://schemas.microsoft.com/office/drawing/2014/main" xmlns="" id="{3E2FB937-D0E8-45B3-A4B0-3F10C360FD84}"/>
                </a:ext>
              </a:extLst>
            </p:cNvPr>
            <p:cNvSpPr txBox="1"/>
            <p:nvPr/>
          </p:nvSpPr>
          <p:spPr>
            <a:xfrm>
              <a:off x="4369452" y="3861696"/>
              <a:ext cx="1632134" cy="1938992"/>
            </a:xfrm>
            <a:prstGeom prst="rect">
              <a:avLst/>
            </a:prstGeom>
            <a:noFill/>
          </p:spPr>
          <p:txBody>
            <a:bodyPr wrap="square">
              <a:spAutoFit/>
            </a:bodyPr>
            <a:lstStyle/>
            <a:p>
              <a:r>
                <a:rPr lang="en-US" sz="2400" b="1" dirty="0" err="1">
                  <a:solidFill>
                    <a:schemeClr val="bg1"/>
                  </a:solidFill>
                  <a:effectLst/>
                  <a:latin typeface="Times New Roman" panose="02020603050405020304" pitchFamily="18" charset="0"/>
                  <a:ea typeface="Times New Roman" panose="02020603050405020304" pitchFamily="18" charset="0"/>
                </a:rPr>
                <a:t>Dấu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hiệu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về</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bố</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cục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hình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thức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trình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bày</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ngôn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ngữ</a:t>
              </a:r>
              <a:endParaRPr lang="en-US" sz="2400" b="1" dirty="0">
                <a:solidFill>
                  <a:schemeClr val="bg1"/>
                </a:solidFill>
              </a:endParaRPr>
            </a:p>
          </p:txBody>
        </p:sp>
        <p:sp>
          <p:nvSpPr>
            <p:cNvPr id="36" name="TextBox 35">
              <a:extLst>
                <a:ext uri="{FF2B5EF4-FFF2-40B4-BE49-F238E27FC236}">
                  <a16:creationId xmlns:a16="http://schemas.microsoft.com/office/drawing/2014/main" xmlns="" id="{FC64DE8E-6208-4F60-AC63-0BD98A504920}"/>
                </a:ext>
              </a:extLst>
            </p:cNvPr>
            <p:cNvSpPr txBox="1"/>
            <p:nvPr/>
          </p:nvSpPr>
          <p:spPr>
            <a:xfrm>
              <a:off x="6661896" y="3823559"/>
              <a:ext cx="4516353" cy="2062103"/>
            </a:xfrm>
            <a:prstGeom prst="rect">
              <a:avLst/>
            </a:prstGeom>
            <a:noFill/>
          </p:spPr>
          <p:txBody>
            <a:bodyPr wrap="square">
              <a:spAutoFit/>
            </a:bodyPr>
            <a:lstStyle/>
            <a:p>
              <a:r>
                <a:rPr lang="en-US" sz="3200" dirty="0" err="1">
                  <a:solidFill>
                    <a:srgbClr val="000000"/>
                  </a:solidFill>
                  <a:effectLst/>
                  <a:latin typeface="Times New Roman" panose="02020603050405020304" pitchFamily="18" charset="0"/>
                  <a:ea typeface="Times New Roman" panose="02020603050405020304" pitchFamily="18" charset="0"/>
                </a:rPr>
                <a:t>Bố</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cục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mục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rõ</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hợp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ngữ</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phi </a:t>
              </a:r>
              <a:r>
                <a:rPr lang="en-US" sz="3200" dirty="0" err="1">
                  <a:solidFill>
                    <a:srgbClr val="000000"/>
                  </a:solidFill>
                  <a:effectLst/>
                  <a:latin typeface="Times New Roman" panose="02020603050405020304" pitchFamily="18" charset="0"/>
                  <a:ea typeface="Times New Roman" panose="02020603050405020304" pitchFamily="18" charset="0"/>
                </a:rPr>
                <a:t>ngôn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ngữ</a:t>
              </a:r>
              <a:endParaRPr lang="en-US" sz="3200" dirty="0"/>
            </a:p>
          </p:txBody>
        </p:sp>
      </p:grpSp>
    </p:spTree>
    <p:extLst>
      <p:ext uri="{BB962C8B-B14F-4D97-AF65-F5344CB8AC3E}">
        <p14:creationId xmlns:p14="http://schemas.microsoft.com/office/powerpoint/2010/main" val="3528572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out)">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out)">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1748</Words>
  <Application>Microsoft Office PowerPoint</Application>
  <PresentationFormat>Custom</PresentationFormat>
  <Paragraphs>234</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7</cp:revision>
  <dcterms:created xsi:type="dcterms:W3CDTF">2022-09-29T09:26:29Z</dcterms:created>
  <dcterms:modified xsi:type="dcterms:W3CDTF">2025-01-15T03:46:36Z</dcterms:modified>
</cp:coreProperties>
</file>