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697" r:id="rId5"/>
  </p:sldMasterIdLst>
  <p:sldIdLst>
    <p:sldId id="257" r:id="rId6"/>
    <p:sldId id="6109" r:id="rId7"/>
    <p:sldId id="258" r:id="rId8"/>
    <p:sldId id="6110" r:id="rId9"/>
    <p:sldId id="6111" r:id="rId10"/>
    <p:sldId id="347" r:id="rId11"/>
    <p:sldId id="6112" r:id="rId12"/>
    <p:sldId id="6113" r:id="rId13"/>
    <p:sldId id="6114" r:id="rId14"/>
    <p:sldId id="6115" r:id="rId15"/>
    <p:sldId id="6116" r:id="rId16"/>
    <p:sldId id="6117" r:id="rId17"/>
    <p:sldId id="6118" r:id="rId18"/>
    <p:sldId id="6120" r:id="rId19"/>
    <p:sldId id="6119" r:id="rId20"/>
    <p:sldId id="6123" r:id="rId21"/>
    <p:sldId id="6121" r:id="rId22"/>
    <p:sldId id="6122" r:id="rId23"/>
    <p:sldId id="6124" r:id="rId24"/>
    <p:sldId id="256" r:id="rId25"/>
    <p:sldId id="6125" r:id="rId26"/>
    <p:sldId id="6161" r:id="rId27"/>
    <p:sldId id="6127" r:id="rId28"/>
    <p:sldId id="6136" r:id="rId29"/>
    <p:sldId id="6137" r:id="rId30"/>
    <p:sldId id="6138" r:id="rId31"/>
    <p:sldId id="6126" r:id="rId32"/>
    <p:sldId id="6128" r:id="rId33"/>
    <p:sldId id="6129" r:id="rId34"/>
    <p:sldId id="6130" r:id="rId35"/>
    <p:sldId id="6132" r:id="rId36"/>
    <p:sldId id="6131" r:id="rId37"/>
    <p:sldId id="6133" r:id="rId38"/>
    <p:sldId id="6134" r:id="rId39"/>
    <p:sldId id="6135" r:id="rId40"/>
    <p:sldId id="6139" r:id="rId41"/>
    <p:sldId id="6140" r:id="rId42"/>
    <p:sldId id="6141" r:id="rId43"/>
    <p:sldId id="6142" r:id="rId44"/>
    <p:sldId id="6143" r:id="rId45"/>
    <p:sldId id="6144" r:id="rId46"/>
    <p:sldId id="6145" r:id="rId47"/>
    <p:sldId id="6146" r:id="rId48"/>
    <p:sldId id="6147" r:id="rId49"/>
    <p:sldId id="6148" r:id="rId50"/>
    <p:sldId id="6149" r:id="rId51"/>
    <p:sldId id="259" r:id="rId52"/>
    <p:sldId id="261" r:id="rId53"/>
    <p:sldId id="260" r:id="rId54"/>
    <p:sldId id="262" r:id="rId55"/>
    <p:sldId id="263" r:id="rId56"/>
    <p:sldId id="264" r:id="rId57"/>
    <p:sldId id="265" r:id="rId58"/>
    <p:sldId id="286" r:id="rId59"/>
    <p:sldId id="6159" r:id="rId60"/>
    <p:sldId id="6158" r:id="rId61"/>
    <p:sldId id="6152" r:id="rId62"/>
    <p:sldId id="6153" r:id="rId63"/>
    <p:sldId id="6154" r:id="rId64"/>
    <p:sldId id="6151" r:id="rId65"/>
    <p:sldId id="6155" r:id="rId66"/>
    <p:sldId id="6156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416" userDrawn="1">
          <p15:clr>
            <a:srgbClr val="A4A3A4"/>
          </p15:clr>
        </p15:guide>
        <p15:guide id="2" pos="7224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696" userDrawn="1">
          <p15:clr>
            <a:srgbClr val="A4A3A4"/>
          </p15:clr>
        </p15:guide>
        <p15:guide id="5" orient="horz" pos="3936" userDrawn="1">
          <p15:clr>
            <a:srgbClr val="A4A3A4"/>
          </p15:clr>
        </p15:guide>
        <p15:guide id="6" orient="horz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>
        <p:scale>
          <a:sx n="74" d="100"/>
          <a:sy n="74" d="100"/>
        </p:scale>
        <p:origin x="-355" y="-206"/>
      </p:cViewPr>
      <p:guideLst>
        <p:guide orient="horz" pos="648"/>
        <p:guide orient="horz" pos="696"/>
        <p:guide orient="horz" pos="3936"/>
        <p:guide orient="horz" pos="3888"/>
        <p:guide pos="416"/>
        <p:guide pos="72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6BCFBB-9AE1-46A7-A950-187129056E68}" type="doc">
      <dgm:prSet loTypeId="urn:microsoft.com/office/officeart/2005/8/layout/hList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926D8AB-D856-44EE-BFC0-17ADEBADA91D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xfrm>
          <a:off x="0" y="0"/>
          <a:ext cx="4638675" cy="782955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F79646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320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rPr>
            <a:t>Thông tin cơ bản</a:t>
          </a:r>
        </a:p>
      </dgm:t>
    </dgm:pt>
    <dgm:pt modelId="{7AC7A2F4-F964-49B9-A092-018D1FF7CA1A}" type="parTrans" cxnId="{8F5252EE-BD0A-416E-82AE-497A679AF5A0}">
      <dgm:prSet/>
      <dgm:spPr/>
      <dgm:t>
        <a:bodyPr/>
        <a:lstStyle/>
        <a:p>
          <a:endParaRPr lang="en-US" sz="3200"/>
        </a:p>
      </dgm:t>
    </dgm:pt>
    <dgm:pt modelId="{B7F6B197-6682-4CFD-BD75-0D7F993E7FF9}" type="sibTrans" cxnId="{8F5252EE-BD0A-416E-82AE-497A679AF5A0}">
      <dgm:prSet/>
      <dgm:spPr/>
      <dgm:t>
        <a:bodyPr/>
        <a:lstStyle/>
        <a:p>
          <a:endParaRPr lang="en-US" sz="3200"/>
        </a:p>
      </dgm:t>
    </dgm:pt>
    <dgm:pt modelId="{AB209344-0C4A-49D3-9BAE-DA46EE7815FB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xfrm>
          <a:off x="1" y="782955"/>
          <a:ext cx="772357" cy="1644205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F79646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320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thông tin chi tiết bậc1</a:t>
          </a:r>
        </a:p>
      </dgm:t>
    </dgm:pt>
    <dgm:pt modelId="{832DFE5D-3470-4BF2-9BC1-EE5B0291CFE2}" type="parTrans" cxnId="{0ABE1728-804C-4137-86CB-C553C0B01282}">
      <dgm:prSet/>
      <dgm:spPr/>
      <dgm:t>
        <a:bodyPr/>
        <a:lstStyle/>
        <a:p>
          <a:endParaRPr lang="en-US" sz="3200"/>
        </a:p>
      </dgm:t>
    </dgm:pt>
    <dgm:pt modelId="{D2F2E6D0-1E7E-4CC6-98AE-6F7D1A14B602}" type="sibTrans" cxnId="{0ABE1728-804C-4137-86CB-C553C0B01282}">
      <dgm:prSet/>
      <dgm:spPr/>
      <dgm:t>
        <a:bodyPr/>
        <a:lstStyle/>
        <a:p>
          <a:endParaRPr lang="en-US" sz="3200"/>
        </a:p>
      </dgm:t>
    </dgm:pt>
    <dgm:pt modelId="{003F07C9-E55D-48FA-97C1-B65F5477FB28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xfrm>
          <a:off x="774622" y="782955"/>
          <a:ext cx="772357" cy="1644205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4BACC6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320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........</a:t>
          </a:r>
        </a:p>
      </dgm:t>
    </dgm:pt>
    <dgm:pt modelId="{17E2756E-A1C7-4386-9AAC-76171CF8487B}" type="parTrans" cxnId="{C56C1CCD-9BD0-4D71-828B-E775EC788B0E}">
      <dgm:prSet/>
      <dgm:spPr/>
      <dgm:t>
        <a:bodyPr/>
        <a:lstStyle/>
        <a:p>
          <a:endParaRPr lang="en-US" sz="3200"/>
        </a:p>
      </dgm:t>
    </dgm:pt>
    <dgm:pt modelId="{3DF671D1-A655-407A-9E06-B567C2BD02F0}" type="sibTrans" cxnId="{C56C1CCD-9BD0-4D71-828B-E775EC788B0E}">
      <dgm:prSet/>
      <dgm:spPr/>
      <dgm:t>
        <a:bodyPr/>
        <a:lstStyle/>
        <a:p>
          <a:endParaRPr lang="en-US" sz="3200"/>
        </a:p>
      </dgm:t>
    </dgm:pt>
    <dgm:pt modelId="{90A4B07B-DA0C-4CFF-9636-91247B191249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xfrm>
          <a:off x="1546979" y="782955"/>
          <a:ext cx="772357" cy="1644205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F79646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320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.......</a:t>
          </a:r>
        </a:p>
      </dgm:t>
    </dgm:pt>
    <dgm:pt modelId="{1105E348-BEFC-40D6-B910-239F881D13FE}" type="parTrans" cxnId="{D4424C80-B6EC-4A56-A58E-66C1F712D060}">
      <dgm:prSet/>
      <dgm:spPr/>
      <dgm:t>
        <a:bodyPr/>
        <a:lstStyle/>
        <a:p>
          <a:endParaRPr lang="en-US" sz="3200"/>
        </a:p>
      </dgm:t>
    </dgm:pt>
    <dgm:pt modelId="{E7908D46-72A7-4B8C-8F18-5BEE57117889}" type="sibTrans" cxnId="{D4424C80-B6EC-4A56-A58E-66C1F712D060}">
      <dgm:prSet/>
      <dgm:spPr/>
      <dgm:t>
        <a:bodyPr/>
        <a:lstStyle/>
        <a:p>
          <a:endParaRPr lang="en-US" sz="3200"/>
        </a:p>
      </dgm:t>
    </dgm:pt>
    <dgm:pt modelId="{83C12D57-3702-4D6F-8595-288EDA2A1060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xfrm>
          <a:off x="3864052" y="782955"/>
          <a:ext cx="772357" cy="1644205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F79646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320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.......</a:t>
          </a:r>
        </a:p>
      </dgm:t>
    </dgm:pt>
    <dgm:pt modelId="{EC28CEC2-B5B0-4E8D-9F8C-0D09049D6BAF}" type="parTrans" cxnId="{A3B2D982-1402-462A-88B9-14BD6C63A9E5}">
      <dgm:prSet/>
      <dgm:spPr/>
      <dgm:t>
        <a:bodyPr/>
        <a:lstStyle/>
        <a:p>
          <a:endParaRPr lang="en-US" sz="3200"/>
        </a:p>
      </dgm:t>
    </dgm:pt>
    <dgm:pt modelId="{A208065E-A577-4E26-A825-56CC621F40D7}" type="sibTrans" cxnId="{A3B2D982-1402-462A-88B9-14BD6C63A9E5}">
      <dgm:prSet/>
      <dgm:spPr/>
      <dgm:t>
        <a:bodyPr/>
        <a:lstStyle/>
        <a:p>
          <a:endParaRPr lang="en-US" sz="3200"/>
        </a:p>
      </dgm:t>
    </dgm:pt>
    <dgm:pt modelId="{A8EE549C-BCE9-4DA8-AB6A-15F5C2774990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xfrm>
          <a:off x="2319337" y="782955"/>
          <a:ext cx="772357" cy="1644205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4BACC6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320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......</a:t>
          </a:r>
        </a:p>
      </dgm:t>
    </dgm:pt>
    <dgm:pt modelId="{76C84138-1C99-4662-AB89-A128B0B72F2F}" type="parTrans" cxnId="{532AFE40-AB25-4922-A371-45451752BFCE}">
      <dgm:prSet/>
      <dgm:spPr/>
      <dgm:t>
        <a:bodyPr/>
        <a:lstStyle/>
        <a:p>
          <a:endParaRPr lang="en-US" sz="3200"/>
        </a:p>
      </dgm:t>
    </dgm:pt>
    <dgm:pt modelId="{B8987B94-8EDD-4B3C-B5D1-569E0F0977AB}" type="sibTrans" cxnId="{532AFE40-AB25-4922-A371-45451752BFCE}">
      <dgm:prSet/>
      <dgm:spPr/>
      <dgm:t>
        <a:bodyPr/>
        <a:lstStyle/>
        <a:p>
          <a:endParaRPr lang="en-US" sz="3200"/>
        </a:p>
      </dgm:t>
    </dgm:pt>
    <dgm:pt modelId="{204E684A-7A0C-421A-A7EF-ABDAC2062116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xfrm>
          <a:off x="3091695" y="782955"/>
          <a:ext cx="772357" cy="1644205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C0504D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320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.......</a:t>
          </a:r>
        </a:p>
      </dgm:t>
    </dgm:pt>
    <dgm:pt modelId="{212EFFBC-B0C5-48E8-8E9F-4F282C24CBED}" type="parTrans" cxnId="{167EAB4A-D6F8-49B6-860F-7538FD437603}">
      <dgm:prSet/>
      <dgm:spPr/>
      <dgm:t>
        <a:bodyPr/>
        <a:lstStyle/>
        <a:p>
          <a:endParaRPr lang="en-US" sz="3200"/>
        </a:p>
      </dgm:t>
    </dgm:pt>
    <dgm:pt modelId="{04240AA8-D474-476B-9F16-F877990A9D17}" type="sibTrans" cxnId="{167EAB4A-D6F8-49B6-860F-7538FD437603}">
      <dgm:prSet/>
      <dgm:spPr/>
      <dgm:t>
        <a:bodyPr/>
        <a:lstStyle/>
        <a:p>
          <a:endParaRPr lang="en-US" sz="3200"/>
        </a:p>
      </dgm:t>
    </dgm:pt>
    <dgm:pt modelId="{E7664D28-FA78-4C0A-9B05-1B4C8DC5A8FD}" type="pres">
      <dgm:prSet presAssocID="{276BCFBB-9AE1-46A7-A950-187129056E6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0A28CF6-8EC0-464D-A075-B60FEDF6A80A}" type="pres">
      <dgm:prSet presAssocID="{6926D8AB-D856-44EE-BFC0-17ADEBADA91D}" presName="roof" presStyleLbl="dkBgShp" presStyleIdx="0" presStyleCnt="2" custLinFactNeighborX="0" custLinFactNeighborY="-33873"/>
      <dgm:spPr/>
      <dgm:t>
        <a:bodyPr/>
        <a:lstStyle/>
        <a:p>
          <a:endParaRPr lang="en-US"/>
        </a:p>
      </dgm:t>
    </dgm:pt>
    <dgm:pt modelId="{16BDCCE7-1D23-4070-ACC0-EF1FD9CCD26B}" type="pres">
      <dgm:prSet presAssocID="{6926D8AB-D856-44EE-BFC0-17ADEBADA91D}" presName="pillars" presStyleCnt="0"/>
      <dgm:spPr/>
    </dgm:pt>
    <dgm:pt modelId="{98B631A9-9DEA-4C42-84B9-7691ECEDFF34}" type="pres">
      <dgm:prSet presAssocID="{6926D8AB-D856-44EE-BFC0-17ADEBADA91D}" presName="pillar1" presStyleLbl="node1" presStyleIdx="0" presStyleCnt="6" custLinFactNeighborX="-2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E415FC-EC98-43DF-927C-2B421A00A9E6}" type="pres">
      <dgm:prSet presAssocID="{003F07C9-E55D-48FA-97C1-B65F5477FB28}" presName="pillarX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9948A4-9464-4B30-ACB0-05A32B339E57}" type="pres">
      <dgm:prSet presAssocID="{90A4B07B-DA0C-4CFF-9636-91247B191249}" presName="pillarX" presStyleLbl="node1" presStyleIdx="2" presStyleCnt="6" custLinFactNeighborX="7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F3CBDC-A1CF-4D8E-BFF7-8204C00A661D}" type="pres">
      <dgm:prSet presAssocID="{A8EE549C-BCE9-4DA8-AB6A-15F5C2774990}" presName="pillarX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10C2A5-4508-42D6-BC8A-35CAD2133DDA}" type="pres">
      <dgm:prSet presAssocID="{204E684A-7A0C-421A-A7EF-ABDAC2062116}" presName="pillarX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9AF75F-4620-4367-85A1-E8E1D9A474DD}" type="pres">
      <dgm:prSet presAssocID="{83C12D57-3702-4D6F-8595-288EDA2A1060}" presName="pillarX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F56CD9-DFC5-4228-91E1-A0F7D7C7C25F}" type="pres">
      <dgm:prSet presAssocID="{6926D8AB-D856-44EE-BFC0-17ADEBADA91D}" presName="base" presStyleLbl="dkBgShp" presStyleIdx="1" presStyleCnt="2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xfrm>
          <a:off x="0" y="2427160"/>
          <a:ext cx="4638675" cy="182689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F79646"/>
          </a:solidFill>
          <a:prstDash val="solid"/>
        </a:ln>
        <a:effectLst/>
      </dgm:spPr>
    </dgm:pt>
  </dgm:ptLst>
  <dgm:cxnLst>
    <dgm:cxn modelId="{2232B589-0150-4DD3-8C46-CFA9E5B49480}" type="presOf" srcId="{204E684A-7A0C-421A-A7EF-ABDAC2062116}" destId="{BB10C2A5-4508-42D6-BC8A-35CAD2133DDA}" srcOrd="0" destOrd="0" presId="urn:microsoft.com/office/officeart/2005/8/layout/hList3"/>
    <dgm:cxn modelId="{D4424C80-B6EC-4A56-A58E-66C1F712D060}" srcId="{6926D8AB-D856-44EE-BFC0-17ADEBADA91D}" destId="{90A4B07B-DA0C-4CFF-9636-91247B191249}" srcOrd="2" destOrd="0" parTransId="{1105E348-BEFC-40D6-B910-239F881D13FE}" sibTransId="{E7908D46-72A7-4B8C-8F18-5BEE57117889}"/>
    <dgm:cxn modelId="{532AFE40-AB25-4922-A371-45451752BFCE}" srcId="{6926D8AB-D856-44EE-BFC0-17ADEBADA91D}" destId="{A8EE549C-BCE9-4DA8-AB6A-15F5C2774990}" srcOrd="3" destOrd="0" parTransId="{76C84138-1C99-4662-AB89-A128B0B72F2F}" sibTransId="{B8987B94-8EDD-4B3C-B5D1-569E0F0977AB}"/>
    <dgm:cxn modelId="{E19525D1-D5E8-4758-A6D0-4013381297E2}" type="presOf" srcId="{AB209344-0C4A-49D3-9BAE-DA46EE7815FB}" destId="{98B631A9-9DEA-4C42-84B9-7691ECEDFF34}" srcOrd="0" destOrd="0" presId="urn:microsoft.com/office/officeart/2005/8/layout/hList3"/>
    <dgm:cxn modelId="{A3B2D982-1402-462A-88B9-14BD6C63A9E5}" srcId="{6926D8AB-D856-44EE-BFC0-17ADEBADA91D}" destId="{83C12D57-3702-4D6F-8595-288EDA2A1060}" srcOrd="5" destOrd="0" parTransId="{EC28CEC2-B5B0-4E8D-9F8C-0D09049D6BAF}" sibTransId="{A208065E-A577-4E26-A825-56CC621F40D7}"/>
    <dgm:cxn modelId="{A1B0613D-4A3A-4A27-A183-69C19CA8995C}" type="presOf" srcId="{003F07C9-E55D-48FA-97C1-B65F5477FB28}" destId="{B7E415FC-EC98-43DF-927C-2B421A00A9E6}" srcOrd="0" destOrd="0" presId="urn:microsoft.com/office/officeart/2005/8/layout/hList3"/>
    <dgm:cxn modelId="{4D06532B-3D38-4C0B-ABFC-06EE2BACCCB8}" type="presOf" srcId="{6926D8AB-D856-44EE-BFC0-17ADEBADA91D}" destId="{D0A28CF6-8EC0-464D-A075-B60FEDF6A80A}" srcOrd="0" destOrd="0" presId="urn:microsoft.com/office/officeart/2005/8/layout/hList3"/>
    <dgm:cxn modelId="{167EAB4A-D6F8-49B6-860F-7538FD437603}" srcId="{6926D8AB-D856-44EE-BFC0-17ADEBADA91D}" destId="{204E684A-7A0C-421A-A7EF-ABDAC2062116}" srcOrd="4" destOrd="0" parTransId="{212EFFBC-B0C5-48E8-8E9F-4F282C24CBED}" sibTransId="{04240AA8-D474-476B-9F16-F877990A9D17}"/>
    <dgm:cxn modelId="{AB803A8A-F231-4116-8123-57643DD98FD2}" type="presOf" srcId="{A8EE549C-BCE9-4DA8-AB6A-15F5C2774990}" destId="{F5F3CBDC-A1CF-4D8E-BFF7-8204C00A661D}" srcOrd="0" destOrd="0" presId="urn:microsoft.com/office/officeart/2005/8/layout/hList3"/>
    <dgm:cxn modelId="{EB9723D5-13BD-4259-AA27-741DD403BDFB}" type="presOf" srcId="{276BCFBB-9AE1-46A7-A950-187129056E68}" destId="{E7664D28-FA78-4C0A-9B05-1B4C8DC5A8FD}" srcOrd="0" destOrd="0" presId="urn:microsoft.com/office/officeart/2005/8/layout/hList3"/>
    <dgm:cxn modelId="{0ABE1728-804C-4137-86CB-C553C0B01282}" srcId="{6926D8AB-D856-44EE-BFC0-17ADEBADA91D}" destId="{AB209344-0C4A-49D3-9BAE-DA46EE7815FB}" srcOrd="0" destOrd="0" parTransId="{832DFE5D-3470-4BF2-9BC1-EE5B0291CFE2}" sibTransId="{D2F2E6D0-1E7E-4CC6-98AE-6F7D1A14B602}"/>
    <dgm:cxn modelId="{8F5252EE-BD0A-416E-82AE-497A679AF5A0}" srcId="{276BCFBB-9AE1-46A7-A950-187129056E68}" destId="{6926D8AB-D856-44EE-BFC0-17ADEBADA91D}" srcOrd="0" destOrd="0" parTransId="{7AC7A2F4-F964-49B9-A092-018D1FF7CA1A}" sibTransId="{B7F6B197-6682-4CFD-BD75-0D7F993E7FF9}"/>
    <dgm:cxn modelId="{C56C1CCD-9BD0-4D71-828B-E775EC788B0E}" srcId="{6926D8AB-D856-44EE-BFC0-17ADEBADA91D}" destId="{003F07C9-E55D-48FA-97C1-B65F5477FB28}" srcOrd="1" destOrd="0" parTransId="{17E2756E-A1C7-4386-9AAC-76171CF8487B}" sibTransId="{3DF671D1-A655-407A-9E06-B567C2BD02F0}"/>
    <dgm:cxn modelId="{8A28D172-0002-4330-B55C-09B93E5F9926}" type="presOf" srcId="{90A4B07B-DA0C-4CFF-9636-91247B191249}" destId="{829948A4-9464-4B30-ACB0-05A32B339E57}" srcOrd="0" destOrd="0" presId="urn:microsoft.com/office/officeart/2005/8/layout/hList3"/>
    <dgm:cxn modelId="{F8DA90C3-B7FA-491B-85B1-110C31A50F77}" type="presOf" srcId="{83C12D57-3702-4D6F-8595-288EDA2A1060}" destId="{AB9AF75F-4620-4367-85A1-E8E1D9A474DD}" srcOrd="0" destOrd="0" presId="urn:microsoft.com/office/officeart/2005/8/layout/hList3"/>
    <dgm:cxn modelId="{A6CDFC20-303E-4C9A-BBC2-4707173C1A0B}" type="presParOf" srcId="{E7664D28-FA78-4C0A-9B05-1B4C8DC5A8FD}" destId="{D0A28CF6-8EC0-464D-A075-B60FEDF6A80A}" srcOrd="0" destOrd="0" presId="urn:microsoft.com/office/officeart/2005/8/layout/hList3"/>
    <dgm:cxn modelId="{C12EFE0D-0574-4704-8A2C-BF2DA8DE1F25}" type="presParOf" srcId="{E7664D28-FA78-4C0A-9B05-1B4C8DC5A8FD}" destId="{16BDCCE7-1D23-4070-ACC0-EF1FD9CCD26B}" srcOrd="1" destOrd="0" presId="urn:microsoft.com/office/officeart/2005/8/layout/hList3"/>
    <dgm:cxn modelId="{25210BBC-B289-49B5-9C5E-7DE585BF0B97}" type="presParOf" srcId="{16BDCCE7-1D23-4070-ACC0-EF1FD9CCD26B}" destId="{98B631A9-9DEA-4C42-84B9-7691ECEDFF34}" srcOrd="0" destOrd="0" presId="urn:microsoft.com/office/officeart/2005/8/layout/hList3"/>
    <dgm:cxn modelId="{28CEDFFB-F065-46A6-8135-5DF06F4CB997}" type="presParOf" srcId="{16BDCCE7-1D23-4070-ACC0-EF1FD9CCD26B}" destId="{B7E415FC-EC98-43DF-927C-2B421A00A9E6}" srcOrd="1" destOrd="0" presId="urn:microsoft.com/office/officeart/2005/8/layout/hList3"/>
    <dgm:cxn modelId="{0C49D454-6CE2-41CB-B98B-D5E1CF5E3981}" type="presParOf" srcId="{16BDCCE7-1D23-4070-ACC0-EF1FD9CCD26B}" destId="{829948A4-9464-4B30-ACB0-05A32B339E57}" srcOrd="2" destOrd="0" presId="urn:microsoft.com/office/officeart/2005/8/layout/hList3"/>
    <dgm:cxn modelId="{0F3C356B-0263-4018-8A47-EF8553A8DFE9}" type="presParOf" srcId="{16BDCCE7-1D23-4070-ACC0-EF1FD9CCD26B}" destId="{F5F3CBDC-A1CF-4D8E-BFF7-8204C00A661D}" srcOrd="3" destOrd="0" presId="urn:microsoft.com/office/officeart/2005/8/layout/hList3"/>
    <dgm:cxn modelId="{6488FD8C-C9E9-458E-BA35-515A8648EA9A}" type="presParOf" srcId="{16BDCCE7-1D23-4070-ACC0-EF1FD9CCD26B}" destId="{BB10C2A5-4508-42D6-BC8A-35CAD2133DDA}" srcOrd="4" destOrd="0" presId="urn:microsoft.com/office/officeart/2005/8/layout/hList3"/>
    <dgm:cxn modelId="{00B8CA48-45CF-4180-A955-98241DFF3702}" type="presParOf" srcId="{16BDCCE7-1D23-4070-ACC0-EF1FD9CCD26B}" destId="{AB9AF75F-4620-4367-85A1-E8E1D9A474DD}" srcOrd="5" destOrd="0" presId="urn:microsoft.com/office/officeart/2005/8/layout/hList3"/>
    <dgm:cxn modelId="{65F4923B-6709-411B-8E5D-DB2891BB4CD7}" type="presParOf" srcId="{E7664D28-FA78-4C0A-9B05-1B4C8DC5A8FD}" destId="{52F56CD9-DFC5-4228-91E1-A0F7D7C7C25F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6BCFBB-9AE1-46A7-A950-187129056E68}" type="doc">
      <dgm:prSet loTypeId="urn:microsoft.com/office/officeart/2005/8/layout/hList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926D8AB-D856-44EE-BFC0-17ADEBADA91D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xfrm>
          <a:off x="0" y="0"/>
          <a:ext cx="4638675" cy="782955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F79646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vi-VN" sz="3200" dirty="0" smtClean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rPr>
            <a:t>Biện pháp, quy cách nâng cao tốc độ đọc sách</a:t>
          </a:r>
          <a:endParaRPr lang="en-US" sz="3200" dirty="0">
            <a:solidFill>
              <a:srgbClr val="FF000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7AC7A2F4-F964-49B9-A092-018D1FF7CA1A}" type="parTrans" cxnId="{8F5252EE-BD0A-416E-82AE-497A679AF5A0}">
      <dgm:prSet/>
      <dgm:spPr/>
      <dgm:t>
        <a:bodyPr/>
        <a:lstStyle/>
        <a:p>
          <a:endParaRPr lang="en-US" sz="3200"/>
        </a:p>
      </dgm:t>
    </dgm:pt>
    <dgm:pt modelId="{B7F6B197-6682-4CFD-BD75-0D7F993E7FF9}" type="sibTrans" cxnId="{8F5252EE-BD0A-416E-82AE-497A679AF5A0}">
      <dgm:prSet/>
      <dgm:spPr/>
      <dgm:t>
        <a:bodyPr/>
        <a:lstStyle/>
        <a:p>
          <a:endParaRPr lang="en-US" sz="3200"/>
        </a:p>
      </dgm:t>
    </dgm:pt>
    <dgm:pt modelId="{AB209344-0C4A-49D3-9BAE-DA46EE7815FB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xfrm>
          <a:off x="1" y="782955"/>
          <a:ext cx="772357" cy="1644205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F79646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vi-VN" sz="2800" dirty="0" smtClean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1.Sử dụng một cây bút chì làm vật dẫn đường</a:t>
          </a:r>
          <a:endParaRPr lang="en-US" sz="2800" dirty="0">
            <a:solidFill>
              <a:sysClr val="windowText" lastClr="00000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832DFE5D-3470-4BF2-9BC1-EE5B0291CFE2}" type="parTrans" cxnId="{0ABE1728-804C-4137-86CB-C553C0B01282}">
      <dgm:prSet/>
      <dgm:spPr/>
      <dgm:t>
        <a:bodyPr/>
        <a:lstStyle/>
        <a:p>
          <a:endParaRPr lang="en-US" sz="3200"/>
        </a:p>
      </dgm:t>
    </dgm:pt>
    <dgm:pt modelId="{D2F2E6D0-1E7E-4CC6-98AE-6F7D1A14B602}" type="sibTrans" cxnId="{0ABE1728-804C-4137-86CB-C553C0B01282}">
      <dgm:prSet/>
      <dgm:spPr/>
      <dgm:t>
        <a:bodyPr/>
        <a:lstStyle/>
        <a:p>
          <a:endParaRPr lang="en-US" sz="3200"/>
        </a:p>
      </dgm:t>
    </dgm:pt>
    <dgm:pt modelId="{003F07C9-E55D-48FA-97C1-B65F5477FB28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xfrm>
          <a:off x="774622" y="782955"/>
          <a:ext cx="772357" cy="1644205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4BACC6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vi-VN" sz="2600" dirty="0" smtClean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2.Tìm kiếm những ý chính và các từ khóa</a:t>
          </a:r>
          <a:endParaRPr lang="en-US" sz="2600" dirty="0">
            <a:solidFill>
              <a:sysClr val="windowText" lastClr="00000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17E2756E-A1C7-4386-9AAC-76171CF8487B}" type="parTrans" cxnId="{C56C1CCD-9BD0-4D71-828B-E775EC788B0E}">
      <dgm:prSet/>
      <dgm:spPr/>
      <dgm:t>
        <a:bodyPr/>
        <a:lstStyle/>
        <a:p>
          <a:endParaRPr lang="en-US" sz="3200"/>
        </a:p>
      </dgm:t>
    </dgm:pt>
    <dgm:pt modelId="{3DF671D1-A655-407A-9E06-B567C2BD02F0}" type="sibTrans" cxnId="{C56C1CCD-9BD0-4D71-828B-E775EC788B0E}">
      <dgm:prSet/>
      <dgm:spPr/>
      <dgm:t>
        <a:bodyPr/>
        <a:lstStyle/>
        <a:p>
          <a:endParaRPr lang="en-US" sz="3200"/>
        </a:p>
      </dgm:t>
    </dgm:pt>
    <dgm:pt modelId="{90A4B07B-DA0C-4CFF-9636-91247B191249}">
      <dgm:prSet phldrT="[Text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xfrm>
          <a:off x="1546979" y="782955"/>
          <a:ext cx="772357" cy="1644205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F79646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vi-VN" sz="2400" dirty="0" smtClean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3. Mở rộng tầm mắt để đọc được một cụm 5 – 7 chữ một lúc</a:t>
          </a:r>
          <a:endParaRPr lang="en-US" sz="2400" dirty="0">
            <a:solidFill>
              <a:sysClr val="windowText" lastClr="00000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1105E348-BEFC-40D6-B910-239F881D13FE}" type="parTrans" cxnId="{D4424C80-B6EC-4A56-A58E-66C1F712D060}">
      <dgm:prSet/>
      <dgm:spPr/>
      <dgm:t>
        <a:bodyPr/>
        <a:lstStyle/>
        <a:p>
          <a:endParaRPr lang="en-US" sz="3200"/>
        </a:p>
      </dgm:t>
    </dgm:pt>
    <dgm:pt modelId="{E7908D46-72A7-4B8C-8F18-5BEE57117889}" type="sibTrans" cxnId="{D4424C80-B6EC-4A56-A58E-66C1F712D060}">
      <dgm:prSet/>
      <dgm:spPr/>
      <dgm:t>
        <a:bodyPr/>
        <a:lstStyle/>
        <a:p>
          <a:endParaRPr lang="en-US" sz="3200"/>
        </a:p>
      </dgm:t>
    </dgm:pt>
    <dgm:pt modelId="{83C12D57-3702-4D6F-8595-288EDA2A1060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xfrm>
          <a:off x="3864052" y="782955"/>
          <a:ext cx="772357" cy="1644205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F79646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vi-VN" sz="2400" dirty="0" smtClean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6. Liên tục thúc đẩy và thử thách khả năng của bạn</a:t>
          </a:r>
          <a:endParaRPr lang="en-US" sz="2400" dirty="0">
            <a:solidFill>
              <a:sysClr val="windowText" lastClr="00000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EC28CEC2-B5B0-4E8D-9F8C-0D09049D6BAF}" type="parTrans" cxnId="{A3B2D982-1402-462A-88B9-14BD6C63A9E5}">
      <dgm:prSet/>
      <dgm:spPr/>
      <dgm:t>
        <a:bodyPr/>
        <a:lstStyle/>
        <a:p>
          <a:endParaRPr lang="en-US" sz="3200"/>
        </a:p>
      </dgm:t>
    </dgm:pt>
    <dgm:pt modelId="{A208065E-A577-4E26-A825-56CC621F40D7}" type="sibTrans" cxnId="{A3B2D982-1402-462A-88B9-14BD6C63A9E5}">
      <dgm:prSet/>
      <dgm:spPr/>
      <dgm:t>
        <a:bodyPr/>
        <a:lstStyle/>
        <a:p>
          <a:endParaRPr lang="en-US" sz="3200"/>
        </a:p>
      </dgm:t>
    </dgm:pt>
    <dgm:pt modelId="{A8EE549C-BCE9-4DA8-AB6A-15F5C2774990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xfrm>
          <a:off x="2319337" y="782955"/>
          <a:ext cx="772357" cy="1644205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4BACC6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vi-VN" sz="2200" dirty="0" smtClean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4. Tập nghe nhạc nhịp độ nhanh trong lúc đọc khi bạn có một không gian riêng</a:t>
          </a:r>
          <a:endParaRPr lang="en-US" sz="2200" dirty="0">
            <a:solidFill>
              <a:sysClr val="windowText" lastClr="00000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76C84138-1C99-4662-AB89-A128B0B72F2F}" type="parTrans" cxnId="{532AFE40-AB25-4922-A371-45451752BFCE}">
      <dgm:prSet/>
      <dgm:spPr/>
      <dgm:t>
        <a:bodyPr/>
        <a:lstStyle/>
        <a:p>
          <a:endParaRPr lang="en-US" sz="3200"/>
        </a:p>
      </dgm:t>
    </dgm:pt>
    <dgm:pt modelId="{B8987B94-8EDD-4B3C-B5D1-569E0F0977AB}" type="sibTrans" cxnId="{532AFE40-AB25-4922-A371-45451752BFCE}">
      <dgm:prSet/>
      <dgm:spPr/>
      <dgm:t>
        <a:bodyPr/>
        <a:lstStyle/>
        <a:p>
          <a:endParaRPr lang="en-US" sz="3200"/>
        </a:p>
      </dgm:t>
    </dgm:pt>
    <dgm:pt modelId="{204E684A-7A0C-421A-A7EF-ABDAC2062116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xfrm>
          <a:off x="3091695" y="782955"/>
          <a:ext cx="772357" cy="1644205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C0504D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vi-VN" sz="2400" dirty="0" smtClean="0">
              <a:solidFill>
                <a:sysClr val="windowText" lastClr="000000"/>
              </a:solidFill>
              <a:latin typeface="Times New Roman" pitchFamily="18" charset="0"/>
              <a:ea typeface="+mn-ea"/>
              <a:cs typeface="Times New Roman" pitchFamily="18" charset="0"/>
            </a:rPr>
            <a:t>5. Đọc phần tóm tắt chương trước</a:t>
          </a:r>
          <a:endParaRPr lang="en-US" sz="2400" dirty="0">
            <a:solidFill>
              <a:sysClr val="windowText" lastClr="00000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212EFFBC-B0C5-48E8-8E9F-4F282C24CBED}" type="parTrans" cxnId="{167EAB4A-D6F8-49B6-860F-7538FD437603}">
      <dgm:prSet/>
      <dgm:spPr/>
      <dgm:t>
        <a:bodyPr/>
        <a:lstStyle/>
        <a:p>
          <a:endParaRPr lang="en-US" sz="3200"/>
        </a:p>
      </dgm:t>
    </dgm:pt>
    <dgm:pt modelId="{04240AA8-D474-476B-9F16-F877990A9D17}" type="sibTrans" cxnId="{167EAB4A-D6F8-49B6-860F-7538FD437603}">
      <dgm:prSet/>
      <dgm:spPr/>
      <dgm:t>
        <a:bodyPr/>
        <a:lstStyle/>
        <a:p>
          <a:endParaRPr lang="en-US" sz="3200"/>
        </a:p>
      </dgm:t>
    </dgm:pt>
    <dgm:pt modelId="{E7664D28-FA78-4C0A-9B05-1B4C8DC5A8FD}" type="pres">
      <dgm:prSet presAssocID="{276BCFBB-9AE1-46A7-A950-187129056E6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0A28CF6-8EC0-464D-A075-B60FEDF6A80A}" type="pres">
      <dgm:prSet presAssocID="{6926D8AB-D856-44EE-BFC0-17ADEBADA91D}" presName="roof" presStyleLbl="dkBgShp" presStyleIdx="0" presStyleCnt="2" custLinFactNeighborX="0" custLinFactNeighborY="-33873"/>
      <dgm:spPr/>
      <dgm:t>
        <a:bodyPr/>
        <a:lstStyle/>
        <a:p>
          <a:endParaRPr lang="en-US"/>
        </a:p>
      </dgm:t>
    </dgm:pt>
    <dgm:pt modelId="{16BDCCE7-1D23-4070-ACC0-EF1FD9CCD26B}" type="pres">
      <dgm:prSet presAssocID="{6926D8AB-D856-44EE-BFC0-17ADEBADA91D}" presName="pillars" presStyleCnt="0"/>
      <dgm:spPr/>
    </dgm:pt>
    <dgm:pt modelId="{98B631A9-9DEA-4C42-84B9-7691ECEDFF34}" type="pres">
      <dgm:prSet presAssocID="{6926D8AB-D856-44EE-BFC0-17ADEBADA91D}" presName="pillar1" presStyleLbl="node1" presStyleIdx="0" presStyleCnt="6" custLinFactNeighborX="-2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E415FC-EC98-43DF-927C-2B421A00A9E6}" type="pres">
      <dgm:prSet presAssocID="{003F07C9-E55D-48FA-97C1-B65F5477FB28}" presName="pillarX" presStyleLbl="node1" presStyleIdx="1" presStyleCnt="6" custLinFactNeighborX="483" custLinFactNeighborY="8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9948A4-9464-4B30-ACB0-05A32B339E57}" type="pres">
      <dgm:prSet presAssocID="{90A4B07B-DA0C-4CFF-9636-91247B191249}" presName="pillarX" presStyleLbl="node1" presStyleIdx="2" presStyleCnt="6" custLinFactNeighborX="-171" custLinFactNeighborY="-4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F3CBDC-A1CF-4D8E-BFF7-8204C00A661D}" type="pres">
      <dgm:prSet presAssocID="{A8EE549C-BCE9-4DA8-AB6A-15F5C2774990}" presName="pillarX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10C2A5-4508-42D6-BC8A-35CAD2133DDA}" type="pres">
      <dgm:prSet presAssocID="{204E684A-7A0C-421A-A7EF-ABDAC2062116}" presName="pillarX" presStyleLbl="node1" presStyleIdx="4" presStyleCnt="6" custLinFactNeighborX="965" custLinFactNeighborY="8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9AF75F-4620-4367-85A1-E8E1D9A474DD}" type="pres">
      <dgm:prSet presAssocID="{83C12D57-3702-4D6F-8595-288EDA2A1060}" presName="pillarX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F56CD9-DFC5-4228-91E1-A0F7D7C7C25F}" type="pres">
      <dgm:prSet presAssocID="{6926D8AB-D856-44EE-BFC0-17ADEBADA91D}" presName="base" presStyleLbl="dkBgShp" presStyleIdx="1" presStyleCnt="2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xfrm>
          <a:off x="0" y="2427160"/>
          <a:ext cx="4638675" cy="182689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F79646"/>
          </a:solidFill>
          <a:prstDash val="solid"/>
        </a:ln>
        <a:effectLst/>
      </dgm:spPr>
    </dgm:pt>
  </dgm:ptLst>
  <dgm:cxnLst>
    <dgm:cxn modelId="{2232B589-0150-4DD3-8C46-CFA9E5B49480}" type="presOf" srcId="{204E684A-7A0C-421A-A7EF-ABDAC2062116}" destId="{BB10C2A5-4508-42D6-BC8A-35CAD2133DDA}" srcOrd="0" destOrd="0" presId="urn:microsoft.com/office/officeart/2005/8/layout/hList3"/>
    <dgm:cxn modelId="{D4424C80-B6EC-4A56-A58E-66C1F712D060}" srcId="{6926D8AB-D856-44EE-BFC0-17ADEBADA91D}" destId="{90A4B07B-DA0C-4CFF-9636-91247B191249}" srcOrd="2" destOrd="0" parTransId="{1105E348-BEFC-40D6-B910-239F881D13FE}" sibTransId="{E7908D46-72A7-4B8C-8F18-5BEE57117889}"/>
    <dgm:cxn modelId="{532AFE40-AB25-4922-A371-45451752BFCE}" srcId="{6926D8AB-D856-44EE-BFC0-17ADEBADA91D}" destId="{A8EE549C-BCE9-4DA8-AB6A-15F5C2774990}" srcOrd="3" destOrd="0" parTransId="{76C84138-1C99-4662-AB89-A128B0B72F2F}" sibTransId="{B8987B94-8EDD-4B3C-B5D1-569E0F0977AB}"/>
    <dgm:cxn modelId="{E19525D1-D5E8-4758-A6D0-4013381297E2}" type="presOf" srcId="{AB209344-0C4A-49D3-9BAE-DA46EE7815FB}" destId="{98B631A9-9DEA-4C42-84B9-7691ECEDFF34}" srcOrd="0" destOrd="0" presId="urn:microsoft.com/office/officeart/2005/8/layout/hList3"/>
    <dgm:cxn modelId="{A3B2D982-1402-462A-88B9-14BD6C63A9E5}" srcId="{6926D8AB-D856-44EE-BFC0-17ADEBADA91D}" destId="{83C12D57-3702-4D6F-8595-288EDA2A1060}" srcOrd="5" destOrd="0" parTransId="{EC28CEC2-B5B0-4E8D-9F8C-0D09049D6BAF}" sibTransId="{A208065E-A577-4E26-A825-56CC621F40D7}"/>
    <dgm:cxn modelId="{A1B0613D-4A3A-4A27-A183-69C19CA8995C}" type="presOf" srcId="{003F07C9-E55D-48FA-97C1-B65F5477FB28}" destId="{B7E415FC-EC98-43DF-927C-2B421A00A9E6}" srcOrd="0" destOrd="0" presId="urn:microsoft.com/office/officeart/2005/8/layout/hList3"/>
    <dgm:cxn modelId="{4D06532B-3D38-4C0B-ABFC-06EE2BACCCB8}" type="presOf" srcId="{6926D8AB-D856-44EE-BFC0-17ADEBADA91D}" destId="{D0A28CF6-8EC0-464D-A075-B60FEDF6A80A}" srcOrd="0" destOrd="0" presId="urn:microsoft.com/office/officeart/2005/8/layout/hList3"/>
    <dgm:cxn modelId="{167EAB4A-D6F8-49B6-860F-7538FD437603}" srcId="{6926D8AB-D856-44EE-BFC0-17ADEBADA91D}" destId="{204E684A-7A0C-421A-A7EF-ABDAC2062116}" srcOrd="4" destOrd="0" parTransId="{212EFFBC-B0C5-48E8-8E9F-4F282C24CBED}" sibTransId="{04240AA8-D474-476B-9F16-F877990A9D17}"/>
    <dgm:cxn modelId="{AB803A8A-F231-4116-8123-57643DD98FD2}" type="presOf" srcId="{A8EE549C-BCE9-4DA8-AB6A-15F5C2774990}" destId="{F5F3CBDC-A1CF-4D8E-BFF7-8204C00A661D}" srcOrd="0" destOrd="0" presId="urn:microsoft.com/office/officeart/2005/8/layout/hList3"/>
    <dgm:cxn modelId="{EB9723D5-13BD-4259-AA27-741DD403BDFB}" type="presOf" srcId="{276BCFBB-9AE1-46A7-A950-187129056E68}" destId="{E7664D28-FA78-4C0A-9B05-1B4C8DC5A8FD}" srcOrd="0" destOrd="0" presId="urn:microsoft.com/office/officeart/2005/8/layout/hList3"/>
    <dgm:cxn modelId="{0ABE1728-804C-4137-86CB-C553C0B01282}" srcId="{6926D8AB-D856-44EE-BFC0-17ADEBADA91D}" destId="{AB209344-0C4A-49D3-9BAE-DA46EE7815FB}" srcOrd="0" destOrd="0" parTransId="{832DFE5D-3470-4BF2-9BC1-EE5B0291CFE2}" sibTransId="{D2F2E6D0-1E7E-4CC6-98AE-6F7D1A14B602}"/>
    <dgm:cxn modelId="{8F5252EE-BD0A-416E-82AE-497A679AF5A0}" srcId="{276BCFBB-9AE1-46A7-A950-187129056E68}" destId="{6926D8AB-D856-44EE-BFC0-17ADEBADA91D}" srcOrd="0" destOrd="0" parTransId="{7AC7A2F4-F964-49B9-A092-018D1FF7CA1A}" sibTransId="{B7F6B197-6682-4CFD-BD75-0D7F993E7FF9}"/>
    <dgm:cxn modelId="{C56C1CCD-9BD0-4D71-828B-E775EC788B0E}" srcId="{6926D8AB-D856-44EE-BFC0-17ADEBADA91D}" destId="{003F07C9-E55D-48FA-97C1-B65F5477FB28}" srcOrd="1" destOrd="0" parTransId="{17E2756E-A1C7-4386-9AAC-76171CF8487B}" sibTransId="{3DF671D1-A655-407A-9E06-B567C2BD02F0}"/>
    <dgm:cxn modelId="{8A28D172-0002-4330-B55C-09B93E5F9926}" type="presOf" srcId="{90A4B07B-DA0C-4CFF-9636-91247B191249}" destId="{829948A4-9464-4B30-ACB0-05A32B339E57}" srcOrd="0" destOrd="0" presId="urn:microsoft.com/office/officeart/2005/8/layout/hList3"/>
    <dgm:cxn modelId="{F8DA90C3-B7FA-491B-85B1-110C31A50F77}" type="presOf" srcId="{83C12D57-3702-4D6F-8595-288EDA2A1060}" destId="{AB9AF75F-4620-4367-85A1-E8E1D9A474DD}" srcOrd="0" destOrd="0" presId="urn:microsoft.com/office/officeart/2005/8/layout/hList3"/>
    <dgm:cxn modelId="{A6CDFC20-303E-4C9A-BBC2-4707173C1A0B}" type="presParOf" srcId="{E7664D28-FA78-4C0A-9B05-1B4C8DC5A8FD}" destId="{D0A28CF6-8EC0-464D-A075-B60FEDF6A80A}" srcOrd="0" destOrd="0" presId="urn:microsoft.com/office/officeart/2005/8/layout/hList3"/>
    <dgm:cxn modelId="{C12EFE0D-0574-4704-8A2C-BF2DA8DE1F25}" type="presParOf" srcId="{E7664D28-FA78-4C0A-9B05-1B4C8DC5A8FD}" destId="{16BDCCE7-1D23-4070-ACC0-EF1FD9CCD26B}" srcOrd="1" destOrd="0" presId="urn:microsoft.com/office/officeart/2005/8/layout/hList3"/>
    <dgm:cxn modelId="{25210BBC-B289-49B5-9C5E-7DE585BF0B97}" type="presParOf" srcId="{16BDCCE7-1D23-4070-ACC0-EF1FD9CCD26B}" destId="{98B631A9-9DEA-4C42-84B9-7691ECEDFF34}" srcOrd="0" destOrd="0" presId="urn:microsoft.com/office/officeart/2005/8/layout/hList3"/>
    <dgm:cxn modelId="{28CEDFFB-F065-46A6-8135-5DF06F4CB997}" type="presParOf" srcId="{16BDCCE7-1D23-4070-ACC0-EF1FD9CCD26B}" destId="{B7E415FC-EC98-43DF-927C-2B421A00A9E6}" srcOrd="1" destOrd="0" presId="urn:microsoft.com/office/officeart/2005/8/layout/hList3"/>
    <dgm:cxn modelId="{0C49D454-6CE2-41CB-B98B-D5E1CF5E3981}" type="presParOf" srcId="{16BDCCE7-1D23-4070-ACC0-EF1FD9CCD26B}" destId="{829948A4-9464-4B30-ACB0-05A32B339E57}" srcOrd="2" destOrd="0" presId="urn:microsoft.com/office/officeart/2005/8/layout/hList3"/>
    <dgm:cxn modelId="{0F3C356B-0263-4018-8A47-EF8553A8DFE9}" type="presParOf" srcId="{16BDCCE7-1D23-4070-ACC0-EF1FD9CCD26B}" destId="{F5F3CBDC-A1CF-4D8E-BFF7-8204C00A661D}" srcOrd="3" destOrd="0" presId="urn:microsoft.com/office/officeart/2005/8/layout/hList3"/>
    <dgm:cxn modelId="{6488FD8C-C9E9-458E-BA35-515A8648EA9A}" type="presParOf" srcId="{16BDCCE7-1D23-4070-ACC0-EF1FD9CCD26B}" destId="{BB10C2A5-4508-42D6-BC8A-35CAD2133DDA}" srcOrd="4" destOrd="0" presId="urn:microsoft.com/office/officeart/2005/8/layout/hList3"/>
    <dgm:cxn modelId="{00B8CA48-45CF-4180-A955-98241DFF3702}" type="presParOf" srcId="{16BDCCE7-1D23-4070-ACC0-EF1FD9CCD26B}" destId="{AB9AF75F-4620-4367-85A1-E8E1D9A474DD}" srcOrd="5" destOrd="0" presId="urn:microsoft.com/office/officeart/2005/8/layout/hList3"/>
    <dgm:cxn modelId="{65F4923B-6709-411B-8E5D-DB2891BB4CD7}" type="presParOf" srcId="{E7664D28-FA78-4C0A-9B05-1B4C8DC5A8FD}" destId="{52F56CD9-DFC5-4228-91E1-A0F7D7C7C25F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9B24C0-5EA1-4111-A85F-5A8350C101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922C285-B086-4D20-8F12-AC20EC0045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BC517D-46CB-4DCD-84DF-69FF42D12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CA69A-9C93-4C4F-A039-B1E02711AD8C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C7A695-DE7A-43FE-8A9B-742CEE361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35B4A3-D82E-4CC3-AAA0-8935A185F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8FDF-DC3D-49EB-80C8-E65D59DBB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33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E93FFC-0E42-4E6C-ADBB-A46073180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EC431E6-8166-4BBF-951C-A5FE5F4A2E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942D-5D5D-4A70-A308-EC4F7566D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CA69A-9C93-4C4F-A039-B1E02711AD8C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B18DFD-4E65-4C48-B0FF-EB4C8EFA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17CB8B-8123-4AD5-A2E2-206828FE6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8FDF-DC3D-49EB-80C8-E65D59DBB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944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32169B9-B122-45D5-94F8-8E463D1E78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FAEA65C-6ADC-4CD7-8141-C624C9B2F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ACC251-78AA-48AA-B33B-92C87E140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CA69A-9C93-4C4F-A039-B1E02711AD8C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DAACAA-5C17-47E0-A082-D92247920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F6B3D1-F48E-4AAE-83B4-373A5D212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8FDF-DC3D-49EB-80C8-E65D59DBB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09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FFBAA7-C0AD-4998-8001-845603DCAD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0C2571-2322-44BF-B1FF-68AA2511CB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E801B1-6CA2-4C0E-8D29-D2E3C5BFD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502-40D9-4DED-AB80-9F49960D7E40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AC6A86-E4D9-44AA-944B-FCAF81B53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2F94CC-BB44-43EF-BA4E-AE49C1609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0208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655722-E1CE-488D-BD31-312871E71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33FDE6-5E22-41D8-9F6A-6AE5CF1F3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EAE4A6-FB83-4E7B-AFD9-E07B42DFD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502-40D9-4DED-AB80-9F49960D7E40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D97477-F248-4AC1-93BD-13CEAA1B4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6CC01B-53F8-4A7E-95BD-EC0C831D1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9876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8FC261-DF59-428A-8ABB-6578986B4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4273084-2094-4871-8A80-E4B223501E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F21135-367A-4AB6-9C4B-E8E9A9F51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502-40D9-4DED-AB80-9F49960D7E40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B83D0F-778F-4D10-914D-D18037420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9EFC26E-162E-4B1E-AFFD-B150230EC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7929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01842A-6CC9-43F8-9DCF-8C85D5AB7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5AF250C-FC52-45C1-BB64-5074CEA597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49A0EC-6621-47DF-87A2-A613A10DF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08EB113-5E5F-431B-81D8-934595D52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502-40D9-4DED-AB80-9F49960D7E40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80602F8-5A52-41B9-B922-82547120B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AA4BB5-E10B-43CB-9F02-F6C8617D4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97431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E2680B-1EA7-4B09-A6BE-B468C7A80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FD7A3D2-A390-47E6-9261-9047F8DB7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88A349E-ABAF-44A2-8A11-BF4ACBE52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85DF7FE-172F-40B7-A43A-B6DE295F0E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BCDF95B-D18E-4CE7-AB85-A90CAD4EC4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412590C-2293-4BC2-B04E-3B5293036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502-40D9-4DED-AB80-9F49960D7E40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8D2C950-A4BA-413F-9E70-DB95B5879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6ADDAE4-50E5-477C-9906-6C817BA5B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2383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EA1ED7-F9AA-44C6-9BE2-5C75EF7FD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09BEEF8-EA1E-4CF4-AB53-9EBDF8939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502-40D9-4DED-AB80-9F49960D7E40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6ECFBF7-96A5-4FA9-A338-2C9F011EF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0D6FFA4-0E70-4537-AE2B-A52317E9D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5298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E0A8C72-71CA-4AF6-9C67-0A55BBEE5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502-40D9-4DED-AB80-9F49960D7E40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AB2CF96-4C01-4A2A-A05A-D43127AF5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661533A-344E-4909-BF81-3F1675DCB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77428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73E70A-9BD0-4C5E-AC80-0C904A725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9DAF94-CCBF-498D-8448-FBDF06D16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37AF373-ED28-4B51-BF31-A87370627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4FD04D-AAF0-4131-B478-B58F921CE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502-40D9-4DED-AB80-9F49960D7E40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62DAAB5-87FE-42DC-9A4A-F927F6A40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E066DCA-DF0E-4EC2-B16C-76FBB2FD4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9983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A6F4E6-96EE-4EA5-A332-B0DB2EDB9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27768E-AE70-4C6A-9CA5-A290F480AB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077099-6FDE-43C1-8962-4D1420FA1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CA69A-9C93-4C4F-A039-B1E02711AD8C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145A5F-3D7E-4F44-ADEF-4D7845020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9E624-8163-4E88-B385-C771CCCE1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8FDF-DC3D-49EB-80C8-E65D59DBB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465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6CC550-6118-4950-9806-9035F023F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4D78F40-3657-43DC-AE60-05A28301BF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C42C5A0-AA9F-404E-8507-4F89215EC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73C2C7-DF76-4F0C-8701-375B4B7DE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502-40D9-4DED-AB80-9F49960D7E40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A0B9B7A-736A-4289-BAE2-818584FAC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84711EF-8F20-4164-86E0-9D79154C2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19353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E987CD-06B7-45AE-A0DB-484C7AAC8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A4CF03A-F461-4A5C-9818-605C3F289B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6E61EB-CE51-483F-9561-AC9F7FCAE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502-40D9-4DED-AB80-9F49960D7E40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577879-57FB-4804-880F-2C8B237A3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65C4C7-7A80-4ABF-A19B-1506B0FE7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9574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6D94CB6-8E8C-483A-8D6D-0DF4F1B569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F98FBA-E23C-4ECD-B82F-FA687CF1FC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B5D7E8-A5A7-4850-B6F2-B4148683F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36502-40D9-4DED-AB80-9F49960D7E40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5498EE-000A-4A53-8C35-104753DF0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CF59B9-EA01-4AA7-BE39-AB59EE359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05416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"/>
          <p:cNvSpPr/>
          <p:nvPr/>
        </p:nvSpPr>
        <p:spPr>
          <a:xfrm>
            <a:off x="0" y="0"/>
            <a:ext cx="12192000" cy="687640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6" name="Google Shape;276;p11"/>
          <p:cNvSpPr/>
          <p:nvPr/>
        </p:nvSpPr>
        <p:spPr>
          <a:xfrm>
            <a:off x="-666948" y="-735873"/>
            <a:ext cx="1405600" cy="1405600"/>
          </a:xfrm>
          <a:prstGeom prst="ellipse">
            <a:avLst/>
          </a:prstGeom>
          <a:solidFill>
            <a:srgbClr val="02BDC7">
              <a:alpha val="796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7" name="Google Shape;277;p11"/>
          <p:cNvSpPr/>
          <p:nvPr/>
        </p:nvSpPr>
        <p:spPr>
          <a:xfrm>
            <a:off x="563800" y="-150287"/>
            <a:ext cx="531600" cy="531600"/>
          </a:xfrm>
          <a:prstGeom prst="ellipse">
            <a:avLst/>
          </a:prstGeom>
          <a:solidFill>
            <a:srgbClr val="FF97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8" name="Google Shape;278;p11"/>
          <p:cNvSpPr/>
          <p:nvPr/>
        </p:nvSpPr>
        <p:spPr>
          <a:xfrm>
            <a:off x="701637" y="487327"/>
            <a:ext cx="182400" cy="182400"/>
          </a:xfrm>
          <a:prstGeom prst="ellipse">
            <a:avLst/>
          </a:prstGeom>
          <a:solidFill>
            <a:srgbClr val="02BDC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9" name="Google Shape;279;p11"/>
          <p:cNvSpPr/>
          <p:nvPr/>
        </p:nvSpPr>
        <p:spPr>
          <a:xfrm>
            <a:off x="279800" y="719876"/>
            <a:ext cx="284000" cy="284000"/>
          </a:xfrm>
          <a:prstGeom prst="ellipse">
            <a:avLst/>
          </a:prstGeom>
          <a:solidFill>
            <a:srgbClr val="FC40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6" name="Google Shape;286;p11"/>
          <p:cNvSpPr/>
          <p:nvPr/>
        </p:nvSpPr>
        <p:spPr>
          <a:xfrm>
            <a:off x="38593" y="836813"/>
            <a:ext cx="125200" cy="125200"/>
          </a:xfrm>
          <a:prstGeom prst="ellipse">
            <a:avLst/>
          </a:prstGeom>
          <a:solidFill>
            <a:srgbClr val="FFB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88" name="Google Shape;288;p11"/>
          <p:cNvGrpSpPr/>
          <p:nvPr/>
        </p:nvGrpSpPr>
        <p:grpSpPr>
          <a:xfrm>
            <a:off x="10856501" y="5970098"/>
            <a:ext cx="678468" cy="638281"/>
            <a:chOff x="5972700" y="2330200"/>
            <a:chExt cx="411625" cy="387275"/>
          </a:xfrm>
        </p:grpSpPr>
        <p:sp>
          <p:nvSpPr>
            <p:cNvPr id="289" name="Google Shape;289;p11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16060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BC7A07-96C3-42AF-943D-953C86C3D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557"/>
            <a:ext cx="9144000" cy="2387600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CEE38DF-F503-4E79-B1B0-16489708A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3232"/>
            <a:ext cx="9144000" cy="1655762"/>
          </a:xfrm>
        </p:spPr>
        <p:txBody>
          <a:bodyPr>
            <a:normAutofit/>
          </a:bodyPr>
          <a:lstStyle>
            <a:lvl1pPr marL="0" indent="0" algn="ctr">
              <a:lnSpc>
                <a:spcPts val="3200"/>
              </a:lnSpc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1D965B-87A4-4F43-BE02-800BCCDF42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 anchor="ctr" anchorCtr="0"/>
          <a:lstStyle/>
          <a:p>
            <a:fld id="{403CB87E-4591-47A1-9046-CF63F17215EF}" type="datetime2">
              <a:rPr lang="en-US" smtClean="0"/>
              <a:t>Wednesday, January 15,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9ED35B-CBF1-40D9-BAA7-CF9E1E22B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67328" y="6217920"/>
            <a:ext cx="7196328" cy="640080"/>
          </a:xfrm>
        </p:spPr>
        <p:txBody>
          <a:bodyPr anchor="ctr" anchorCtr="0"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26653A-450D-4BDE-8718-99F2D9314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152" y="0"/>
            <a:ext cx="685800" cy="685800"/>
          </a:xfrm>
        </p:spPr>
        <p:txBody>
          <a:bodyPr/>
          <a:lstStyle>
            <a:lvl1pPr algn="ctr">
              <a:defRPr/>
            </a:lvl1pPr>
          </a:lstStyle>
          <a:p>
            <a:fld id="{3A4F6043-7A67-491B-98BC-F933DED72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382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914413-82C1-4EBC-8C6B-BC5F842D1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8F029A-192E-4A44-ACC7-6C5212C77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25" y="1825625"/>
            <a:ext cx="10543031" cy="420638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D1A7D4-E57E-4789-896B-B2A051BF94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3DE70B-B772-416E-A790-995760B1742E}" type="datetime2">
              <a:rPr lang="en-US" smtClean="0"/>
              <a:t>Wednesday, January 15,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7B63EE-3B35-4F8A-BDA3-E778BFE14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339EF2-7937-4C30-A883-7F7BD0280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4139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CAF4BC-D1E9-40F0-A26B-9EA9B6B6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1081941"/>
            <a:ext cx="10543032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F7974A6-FAB9-47DA-8F1A-701DFC8DF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3961666"/>
            <a:ext cx="10543032" cy="1500187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64E2B4-314C-4D4F-8938-E437A2EF5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0CDE-A6F1-4138-AF12-ED09E8E5FB6B}" type="datetime2">
              <a:rPr lang="en-US" smtClean="0"/>
              <a:t>Wednesday, January 15,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442F23-6986-4A36-97F0-13F305A2D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4BA1B9-2423-42BD-A553-DC5703F6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5395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264F76-994F-4AB5-B17B-46C0C2FA5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A69B3B-A540-4556-98C8-1F49704A7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0624" y="1825625"/>
            <a:ext cx="5599176" cy="4206382"/>
          </a:xfrm>
        </p:spPr>
        <p:txBody>
          <a:bodyPr/>
          <a:lstStyle>
            <a:lvl1pPr marL="457200" indent="-457200">
              <a:buFont typeface="Wingdings 2" panose="05020102010507070707" pitchFamily="18" charset="2"/>
              <a:buChar char="¬"/>
              <a:defRPr/>
            </a:lvl1pPr>
            <a:lvl2pPr marL="800100" indent="-342900">
              <a:buFont typeface="Wingdings 2" panose="05020102010507070707" pitchFamily="18" charset="2"/>
              <a:buChar char="¬"/>
              <a:defRPr/>
            </a:lvl2pPr>
            <a:lvl3pPr marL="1257300" indent="-342900">
              <a:buFont typeface="Wingdings 2" panose="05020102010507070707" pitchFamily="18" charset="2"/>
              <a:buChar char="¬"/>
              <a:defRPr/>
            </a:lvl3pPr>
            <a:lvl4pPr marL="1657350" indent="-285750">
              <a:buFont typeface="Wingdings 2" panose="05020102010507070707" pitchFamily="18" charset="2"/>
              <a:buChar char="¬"/>
              <a:defRPr/>
            </a:lvl4pPr>
            <a:lvl5pPr marL="2114550" indent="-285750">
              <a:buFont typeface="Wingdings 2" panose="05020102010507070707" pitchFamily="18" charset="2"/>
              <a:buChar char="¬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EC72438-7C63-48F2-9D6F-2461BFD6D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791456" cy="4206382"/>
          </a:xfrm>
        </p:spPr>
        <p:txBody>
          <a:bodyPr/>
          <a:lstStyle>
            <a:lvl1pPr marL="228600" indent="-228600">
              <a:buFont typeface="Wingdings 2" panose="05020102010507070707" pitchFamily="18" charset="2"/>
              <a:buChar char="¬"/>
              <a:defRPr/>
            </a:lvl1pPr>
            <a:lvl2pPr marL="685800" indent="-228600">
              <a:buFont typeface="Wingdings 2" panose="05020102010507070707" pitchFamily="18" charset="2"/>
              <a:buChar char="¬"/>
              <a:defRPr/>
            </a:lvl2pPr>
            <a:lvl3pPr marL="1143000" indent="-228600">
              <a:buFont typeface="Wingdings 2" panose="05020102010507070707" pitchFamily="18" charset="2"/>
              <a:buChar char="¬"/>
              <a:defRPr/>
            </a:lvl3pPr>
            <a:lvl4pPr marL="1600200" indent="-228600">
              <a:buFont typeface="Wingdings 2" panose="05020102010507070707" pitchFamily="18" charset="2"/>
              <a:buChar char="¬"/>
              <a:defRPr/>
            </a:lvl4pPr>
            <a:lvl5pPr marL="2057400" indent="-228600">
              <a:buFont typeface="Wingdings 2" panose="05020102010507070707" pitchFamily="18" charset="2"/>
              <a:buChar char="¬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3FA1B49-6AAA-4DA7-970F-B75899F1A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5F8B1-DB7B-4D28-A97D-40FB2DD1EF78}" type="datetime2">
              <a:rPr lang="en-US" smtClean="0"/>
              <a:t>Wednesday, January 15,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EE3649A-B9A2-4737-B47E-758DC1406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50C1407-C705-451C-878E-8175DCCD5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3608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2F9955-0460-4A20-8FC6-300595560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F95DDA7-4AAD-4EBE-880C-200E5F10A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1681163"/>
            <a:ext cx="554969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9717496-E470-4CF6-884C-F07390A46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0624" y="2505075"/>
            <a:ext cx="5549697" cy="35269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8C438EA-D381-4F22-A911-ECDD6D04F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70321" y="1681163"/>
            <a:ext cx="4993335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3F255FA-A04D-49F2-8DB4-3CC082D0DB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70321" y="2505075"/>
            <a:ext cx="4993335" cy="352693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A6298F3-0AEC-4811-99A4-B78AE3A70B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14039161-23B8-4738-9069-73EBE8884FDD}" type="datetime2">
              <a:rPr lang="en-US" smtClean="0"/>
              <a:t>Wednesday, January 15, 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A7690B4-8A9A-4717-8B0B-2C9212926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328F00A-44BE-4E0A-B1CE-1FC489654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21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91F235-FBFF-453E-B90A-5758ED47C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938306"/>
            <a:ext cx="10543032" cy="1325563"/>
          </a:xfrm>
        </p:spPr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443A871-5A76-4349-99F0-C46C77380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94D44-7693-499F-AC6C-11696134FE3F}" type="datetime2">
              <a:rPr lang="en-US" smtClean="0"/>
              <a:t>Wednesday, January 15,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72E803-8BD9-40A2-8389-C19DA1148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05414ED-B772-4B84-813E-E34C9A97C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70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0E4E0D-77F2-4D71-8BB6-13442D42C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FA540F7-4E38-44B4-8BE9-952F9F548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D48114-0C8B-4D2E-918B-532203581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CA69A-9C93-4C4F-A039-B1E02711AD8C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91434F-0A0E-49F9-9DA4-8A5CA2443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305B08-2058-40CA-939A-09B35616B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8FDF-DC3D-49EB-80C8-E65D59DBB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1217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E562BDD-CBFF-4046-A6B2-A9ECCB7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F2AE-472C-4EF3-ABB2-24BAA9AE3CF7}" type="datetime2">
              <a:rPr lang="en-US" smtClean="0"/>
              <a:t>Wednesday, January 15, 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690B5F6-6C28-4A86-AFD0-D7F93D461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910D5C-1634-451B-8D99-4D47EB3A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051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712261-8522-4437-B612-7C7100D18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10543032" cy="1600200"/>
          </a:xfrm>
        </p:spPr>
        <p:txBody>
          <a:bodyPr anchor="b">
            <a:noAutofit/>
          </a:bodyPr>
          <a:lstStyle>
            <a:lvl1pPr>
              <a:defRPr sz="5200">
                <a:latin typeface="Dante (Headings)2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BAA0AF-3F50-42BD-84B4-E70C3D004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199340"/>
            <a:ext cx="5780468" cy="366171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9C702B-2C4D-4590-8BEE-31940145C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4" y="2199340"/>
            <a:ext cx="4489180" cy="3669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794813E-250B-4422-AE46-5E1AB964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EAEA162C-A7C1-4263-9453-1BAFF8C39559}" type="datetime2">
              <a:rPr lang="en-US" smtClean="0"/>
              <a:t>Wednesday, January 15,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1CB5B81-E9CC-45F3-8EF1-35D2C8FF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A7E97-5A73-4602-9582-6CDACB918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023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95334B-3019-4CA1-B658-7790019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57200"/>
            <a:ext cx="4489180" cy="16002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FD3CC12-FD6B-41A3-BF67-D600CC4383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DDB2BD5-DC18-460B-BFCC-5B2447D2B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624" y="2199340"/>
            <a:ext cx="4489180" cy="3669647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AF6305-9768-4792-866C-91238D4569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0624" y="6217920"/>
            <a:ext cx="2743200" cy="640080"/>
          </a:xfrm>
        </p:spPr>
        <p:txBody>
          <a:bodyPr/>
          <a:lstStyle/>
          <a:p>
            <a:fld id="{64DF6793-3458-4587-8168-65F0C37A92D2}" type="datetime2">
              <a:rPr lang="en-US" smtClean="0"/>
              <a:t>Wednesday, January 15,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CDBF050-0FF1-499F-936E-FAAE50DC3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8902C2E-1542-46B4-85B1-7A4B3F772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6462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D930A-6467-4C46-BA13-A0F5EC12F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841977A-7872-4BE8-8C5C-D2099BEDB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CB8191-8A0C-4077-9A2D-0255BF81A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17F0E-8070-4DFE-A821-9A699EDBAD7E}" type="datetime2">
              <a:rPr lang="en-US" smtClean="0"/>
              <a:t>Wednesday, January 15,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441B40-57AC-45F3-9AAC-DC2BEBB12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6D65F4-29FA-451A-878F-768E426A7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4584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D76A9FC-D582-4FC8-B641-9F77B4DD15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3A1683-12F6-4BA6-AD1A-F98C60951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1141D6-1E1A-4A54-A9B4-57F86865F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D34AE-C7BF-46E5-A968-01C6641F6476}" type="datetime2">
              <a:rPr lang="en-US" smtClean="0"/>
              <a:t>Wednesday, January 15,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541D6-4702-4421-AEB2-D6CA3AADB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3C9F43-CD60-4C38-94C9-0E6D3B72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4F6043-7A67-491B-98BC-F933DED722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485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AD96F2-02BD-E71F-EFBD-14FECCF2D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7172325" cy="3152251"/>
          </a:xfrm>
        </p:spPr>
        <p:txBody>
          <a:bodyPr anchor="b"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BE90113-E8E1-4E48-41BC-583802BFC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0137"/>
            <a:ext cx="7172325" cy="112236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AC7EE5-BFF0-D779-4261-E239DB450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789492-34ED-FE24-4F29-E4C8F5497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B0C886-7F1E-7BC1-9A9E-B24C2AC2F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1C74AEE6-9CA7-5247-DC34-99634247DF50}"/>
              </a:ext>
            </a:extLst>
          </p:cNvPr>
          <p:cNvCxnSpPr>
            <a:cxnSpLocks/>
          </p:cNvCxnSpPr>
          <p:nvPr/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6949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4532FD-157B-437C-E9D5-B66E8B3B1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1790A51-A7E8-7A6A-5FD0-F9B250BE4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78C8B8-F999-7D95-435D-17CE6ACCD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E427265-C89C-937F-1DA3-F377F6877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6EB89E-4530-3632-3485-F481DB042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8097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18056A-761D-1DBC-276A-2A46D153C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613" y="1355763"/>
            <a:ext cx="6972300" cy="2255794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93904B3-6AC1-19D5-3EAE-2009A3B4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921820"/>
            <a:ext cx="5524500" cy="115093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A2A86D-493D-5BF6-8AA6-F1231E3BA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CCCD76-6623-164A-7BFA-207AFA057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A64312-1F20-5486-62B0-A8BB8829D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4703F1C9-9114-4426-6F07-F7FF9CCD5FC4}"/>
              </a:ext>
            </a:extLst>
          </p:cNvPr>
          <p:cNvCxnSpPr>
            <a:cxnSpLocks/>
          </p:cNvCxnSpPr>
          <p:nvPr/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27997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BCFC4C-4D16-E5A8-F934-8B158F6F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9BDE54-F935-945D-3E4F-B659695E84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2500" y="2286002"/>
            <a:ext cx="5067300" cy="38909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28F3710-E06B-05DE-937A-C92E52569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86001"/>
            <a:ext cx="5067300" cy="38909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7302EFD-42D3-11C1-677E-0E478B93F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24C2F08-0D93-B14B-6106-2925DF3E1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9A5DE81-F2AB-CCB9-8B68-5E4F31011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2200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F2D81B-4E36-1511-E9A7-8FB931B41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004888"/>
            <a:ext cx="10287000" cy="90011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7FA73DE-183B-9473-20AD-2D3BFED84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1" y="2085959"/>
            <a:ext cx="4886325" cy="590566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D70FB3D-60AC-DEF2-4472-31B4E076C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1" y="3048001"/>
            <a:ext cx="4886325" cy="32226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16E5BDB-B29C-788F-E2FB-6C154E8FE8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3174" y="2085959"/>
            <a:ext cx="4886325" cy="590566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513FF49-3276-24CA-BC81-FA92C0A930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3174" y="3048000"/>
            <a:ext cx="4886325" cy="32226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E8FA1C8-C196-9BE1-F603-3FC17EDD9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B79692-E142-E1D7-AD17-30C5F1365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C90FCF2-7B78-2A2A-F878-58335FEA3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BC2D0356-1ECF-682B-F87A-811BDD28B2CB}"/>
              </a:ext>
            </a:extLst>
          </p:cNvPr>
          <p:cNvCxnSpPr>
            <a:cxnSpLocks/>
          </p:cNvCxnSpPr>
          <p:nvPr/>
        </p:nvCxnSpPr>
        <p:spPr>
          <a:xfrm>
            <a:off x="1052513" y="287681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B906CA06-9701-E645-C0A5-594B227B288F}"/>
              </a:ext>
            </a:extLst>
          </p:cNvPr>
          <p:cNvCxnSpPr>
            <a:cxnSpLocks/>
          </p:cNvCxnSpPr>
          <p:nvPr/>
        </p:nvCxnSpPr>
        <p:spPr>
          <a:xfrm>
            <a:off x="6435725" y="287681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267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82C20B-BB7F-47D5-BC6C-29A62BE70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28F4F9-8703-4CB0-AA81-9726CAE037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DD7C9E8-EB29-45D7-89E1-18A7C854A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1BF885B-CA56-40B1-BC05-841845BD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CA69A-9C93-4C4F-A039-B1E02711AD8C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F7112C4-1E42-4981-8A7B-40DE5586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FF50DE7-557A-456E-B229-40E1CDA8E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8FDF-DC3D-49EB-80C8-E65D59DBB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4771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4214DA-C0D4-E152-7F42-F6352C961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914400"/>
            <a:ext cx="9715500" cy="990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EC2AA04-1E84-460C-F560-A228F930F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4AB260E-3910-7D1B-5074-24F5F0AB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C2020F1-A878-9B80-6B4F-7D71406BB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2823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B7652D6-7AE9-3E3B-5C1B-2B4399B15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9A7127E-2A63-6F45-4C40-835843630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C56FB79-D9D1-5381-0019-E24F8B4DA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396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DC23B5-7DA9-0E4F-DA39-4624DB8A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69065"/>
            <a:ext cx="3266536" cy="2312979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4A5E77-518A-1FB9-B473-E19CADE04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4423" y="987425"/>
            <a:ext cx="5615077" cy="4873625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365344F-7D06-2406-D113-D24587835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3947801"/>
            <a:ext cx="3266536" cy="23828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22BE708-BAD0-A0A6-9332-9D2179E67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A70050-9362-4EC4-6B73-3A38445B7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6CDA991-8608-CAB4-33FA-03D380D2F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536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07B837-332D-9100-E007-7DE279481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9" y="1385457"/>
            <a:ext cx="3312543" cy="2304288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E0DE983-0B0E-07CC-8C57-4EA529E27D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24423" y="957263"/>
            <a:ext cx="5372189" cy="4962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4CAB867-3FC6-5007-61B0-D9B7E5B0C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3958315"/>
            <a:ext cx="3312542" cy="196147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6FC7E0F-BFE1-7134-163B-B777970B7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395D0B-4F98-F3BE-FB23-22D8C5D41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2FB2E3D-2188-B7A9-0ECE-978147358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107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2F4143-3C41-D626-8F64-36A9C9F1A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914400"/>
            <a:ext cx="9962791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452C4FB-B560-A0FC-6435-952981BC9A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52500" y="2285997"/>
            <a:ext cx="9962791" cy="38909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7CEC4F-0A90-11E2-E43E-B9E765AFB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B2A5B4-1D77-B0AC-49E7-CAE9556B1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396EF9-2FDA-8E87-D546-8840CEBF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225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4085AB7-38B3-7F80-0B2D-7960F56375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24513" y="1052423"/>
            <a:ext cx="1771292" cy="49170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5ADBDC3-E9EA-8699-B2E4-4C7784455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6414" y="1052424"/>
            <a:ext cx="7873043" cy="49170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1DBEDE-3A67-6FCA-25F3-B91F7C82E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9EFF51-4318-20EA-3A3A-8FE203B1A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CD9703-5BAD-DE95-98D9-0F30E7C09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841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9364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243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9379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5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1BD0AB-D68A-488D-BC74-4AE51F7F8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DB4CC9B-0019-4338-8B1A-E87CB3799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B97B5F-3C15-4B58-8096-BF353FB69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9AA43DA-294C-462B-B0A8-6328A5CC63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68FDEFF-3C8F-45B1-8F81-1B27234CEB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E80C3CE-BCB1-4C13-9DF5-C62EF0158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CA69A-9C93-4C4F-A039-B1E02711AD8C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99498C5-E59D-4589-8284-74DA7C116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37751E3-979F-4FDB-94C4-D564DF4A4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8FDF-DC3D-49EB-80C8-E65D59DBB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88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2631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2526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492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009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4922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804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36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4411FA-6774-429C-8BBC-70A55A415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6A8C24B-3141-4611-9338-1392F7687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CA69A-9C93-4C4F-A039-B1E02711AD8C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0B62D1E-5D1C-4A22-A884-00E6440B4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91BF003-3BBE-43A6-8ED3-1EBCBBF75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8FDF-DC3D-49EB-80C8-E65D59DBB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49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E5B764E-DB7C-4998-A88A-59BBE85F9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CA69A-9C93-4C4F-A039-B1E02711AD8C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F157329-A68E-449B-BF56-E5C437EED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228390C-931F-416D-8414-4F6696603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8FDF-DC3D-49EB-80C8-E65D59DBB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33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EDAC95-C705-4B12-93AD-24926FDE4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3587B7-DB30-4407-A5D4-B2F4C9656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DAC8F19-912B-461D-9BF0-89F48192C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81AA1F2-0AF6-4DBC-8981-962D7246F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CA69A-9C93-4C4F-A039-B1E02711AD8C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ACFB134-8AA7-492A-BBAB-A4F7E6670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B96FBF4-09DB-4B9E-9C2E-A158ED77B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8FDF-DC3D-49EB-80C8-E65D59DBB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40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7C5BAA-F13D-4F20-B8DE-9390C5AAE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E0ACBCF-9774-4D8F-9D03-43A3E7810B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7B63503-E71A-4674-A386-402A347155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D98BE04-8DBD-420E-A5F7-32BECDAAD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CA69A-9C93-4C4F-A039-B1E02711AD8C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69654D8-A9FE-4D42-BE1D-1D62D615B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1272F3D-A15D-48C4-A58E-796066ADF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D68FDF-DC3D-49EB-80C8-E65D59DBB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91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0F4975E-195E-46C4-9268-39FC9DC26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DDA8B4-AC70-4682-B383-D5E26298A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36A4DE-1812-4535-AB93-ABDD64F472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CA69A-9C93-4C4F-A039-B1E02711AD8C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3203556-115F-4F99-B69B-69705ACA5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15FFB6-8873-4499-954D-7F2883414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68FDF-DC3D-49EB-80C8-E65D59DBB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26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C28868B-E734-456E-AD8D-F1BCECACC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A7C85AA-3D3E-4176-A6B2-33F0FD49D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0E5F7F-9FA1-4296-A1C5-ED636A7230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36502-40D9-4DED-AB80-9F49960D7E40}" type="datetimeFigureOut">
              <a:rPr lang="vi-VN" smtClean="0"/>
              <a:t>15/01/2025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F03613-269D-48C0-A65A-AA6498E0D0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530C40-F2BD-48DC-A98B-98E3E43CA2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7E010-47A0-42C4-BFBC-89E69F3CDF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180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586836B-C327-49CB-ADF2-2E730C4A91BF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8310F61-136C-42B3-981B-FDE3DD0A8135}"/>
              </a:ext>
            </a:extLst>
          </p:cNvPr>
          <p:cNvSpPr/>
          <p:nvPr/>
        </p:nvSpPr>
        <p:spPr>
          <a:xfrm>
            <a:off x="1478322" y="709375"/>
            <a:ext cx="10713675" cy="5419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92AF870-601F-4570-A8A9-1003F893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65125"/>
            <a:ext cx="105430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CCCECD-B6E7-4C40-8A84-65FD5A3F0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624" y="1825625"/>
            <a:ext cx="105430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3EFA4D-0E39-4E26-B43C-5D1084B3BA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0624" y="6217920"/>
            <a:ext cx="2743200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E8352ED3-3C46-4C9A-9738-67B2D875E7E2}" type="datetime2">
              <a:rPr lang="en-US" smtClean="0"/>
              <a:pPr/>
              <a:t>Wednesday, January 15, 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8851EA-2F2C-4012-8B96-51179BDD11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67328" y="6217920"/>
            <a:ext cx="7196328" cy="64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BB8ACB-7A60-4D76-A149-0C57A30E01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152" y="0"/>
            <a:ext cx="685800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A4F6043-7A67-491B-98BC-F933DED722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531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Wingdings 2" panose="05020102010507070707" pitchFamily="18" charset="2"/>
        <a:buChar char="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Wingdings 2" panose="05020102010507070707" pitchFamily="18" charset="2"/>
        <a:buChar char="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5258B98-3BD5-0A20-B0E7-944EAEB2654A}"/>
              </a:ext>
            </a:extLst>
          </p:cNvPr>
          <p:cNvSpPr/>
          <p:nvPr/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0D404C1-E8A5-65FC-C068-21EA0397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757238"/>
            <a:ext cx="10287000" cy="1147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DCFD78-F171-BA47-AAF3-C6EB75F94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285997"/>
            <a:ext cx="10287000" cy="3890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965A77-B1AB-D608-A6C5-F0F99B6913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68087" y="4756249"/>
            <a:ext cx="24763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9D0D92BC-42A9-434B-8530-ADBF4485E407}" type="datetimeFigureOut">
              <a:rPr lang="en-US" smtClean="0"/>
              <a:pPr/>
              <a:t>15/01/2025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5DE34E5-5E9B-7786-05B5-B93241EE2F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89519" y="1758059"/>
            <a:ext cx="2433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25CD4B-611E-32FA-419D-326099EEF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9542" y="3246437"/>
            <a:ext cx="533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A0289F9E-9962-4B7B-BA18-A15907CCC6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886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56032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521208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9496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832104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FF1FC-8BB6-4DBB-9940-F696B5579502}" type="datetimeFigureOut">
              <a:rPr lang="en-US" smtClean="0"/>
              <a:t>15/01/2025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47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svg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47.xml"/><Relationship Id="rId13" Type="http://schemas.openxmlformats.org/officeDocument/2006/relationships/slide" Target="slide56.xml"/><Relationship Id="rId3" Type="http://schemas.openxmlformats.org/officeDocument/2006/relationships/slide" Target="slide46.xml"/><Relationship Id="rId7" Type="http://schemas.openxmlformats.org/officeDocument/2006/relationships/slide" Target="slide51.xml"/><Relationship Id="rId12" Type="http://schemas.openxmlformats.org/officeDocument/2006/relationships/image" Target="../media/image42.gif"/><Relationship Id="rId2" Type="http://schemas.openxmlformats.org/officeDocument/2006/relationships/slide" Target="slide45.xml"/><Relationship Id="rId1" Type="http://schemas.openxmlformats.org/officeDocument/2006/relationships/slideLayout" Target="../slideLayouts/slideLayout46.xml"/><Relationship Id="rId6" Type="http://schemas.openxmlformats.org/officeDocument/2006/relationships/slide" Target="slide48.xml"/><Relationship Id="rId11" Type="http://schemas.openxmlformats.org/officeDocument/2006/relationships/slide" Target="slide54.xml"/><Relationship Id="rId5" Type="http://schemas.openxmlformats.org/officeDocument/2006/relationships/slide" Target="slide55.xml"/><Relationship Id="rId10" Type="http://schemas.openxmlformats.org/officeDocument/2006/relationships/slide" Target="slide53.xml"/><Relationship Id="rId4" Type="http://schemas.openxmlformats.org/officeDocument/2006/relationships/slide" Target="slide49.xml"/><Relationship Id="rId9" Type="http://schemas.openxmlformats.org/officeDocument/2006/relationships/slide" Target="slide52.xml"/><Relationship Id="rId14" Type="http://schemas.openxmlformats.org/officeDocument/2006/relationships/slide" Target="slide5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png"/><Relationship Id="rId5" Type="http://schemas.openxmlformats.org/officeDocument/2006/relationships/slide" Target="slide44.xml"/><Relationship Id="rId4" Type="http://schemas.openxmlformats.org/officeDocument/2006/relationships/image" Target="../media/image45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png"/><Relationship Id="rId5" Type="http://schemas.openxmlformats.org/officeDocument/2006/relationships/slide" Target="slide44.xml"/><Relationship Id="rId4" Type="http://schemas.openxmlformats.org/officeDocument/2006/relationships/image" Target="../media/image45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png"/><Relationship Id="rId5" Type="http://schemas.openxmlformats.org/officeDocument/2006/relationships/slide" Target="slide44.xml"/><Relationship Id="rId4" Type="http://schemas.openxmlformats.org/officeDocument/2006/relationships/image" Target="../media/image45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png"/><Relationship Id="rId5" Type="http://schemas.openxmlformats.org/officeDocument/2006/relationships/slide" Target="slide44.xml"/><Relationship Id="rId4" Type="http://schemas.openxmlformats.org/officeDocument/2006/relationships/image" Target="../media/image45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png"/><Relationship Id="rId5" Type="http://schemas.openxmlformats.org/officeDocument/2006/relationships/slide" Target="slide44.xml"/><Relationship Id="rId4" Type="http://schemas.openxmlformats.org/officeDocument/2006/relationships/image" Target="../media/image45.gi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png"/><Relationship Id="rId5" Type="http://schemas.openxmlformats.org/officeDocument/2006/relationships/slide" Target="slide44.xml"/><Relationship Id="rId4" Type="http://schemas.openxmlformats.org/officeDocument/2006/relationships/image" Target="../media/image45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png"/><Relationship Id="rId5" Type="http://schemas.openxmlformats.org/officeDocument/2006/relationships/slide" Target="slide44.xml"/><Relationship Id="rId4" Type="http://schemas.openxmlformats.org/officeDocument/2006/relationships/image" Target="../media/image45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png"/><Relationship Id="rId5" Type="http://schemas.openxmlformats.org/officeDocument/2006/relationships/slide" Target="slide44.xml"/><Relationship Id="rId4" Type="http://schemas.openxmlformats.org/officeDocument/2006/relationships/image" Target="../media/image45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png"/><Relationship Id="rId5" Type="http://schemas.openxmlformats.org/officeDocument/2006/relationships/slide" Target="slide44.xml"/><Relationship Id="rId4" Type="http://schemas.openxmlformats.org/officeDocument/2006/relationships/image" Target="../media/image45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png"/><Relationship Id="rId5" Type="http://schemas.openxmlformats.org/officeDocument/2006/relationships/slide" Target="slide44.xml"/><Relationship Id="rId4" Type="http://schemas.openxmlformats.org/officeDocument/2006/relationships/image" Target="../media/image45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4" Type="http://schemas.openxmlformats.org/officeDocument/2006/relationships/slide" Target="slide4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4" Type="http://schemas.openxmlformats.org/officeDocument/2006/relationships/slide" Target="slide4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0">
            <a:extLst>
              <a:ext uri="{FF2B5EF4-FFF2-40B4-BE49-F238E27FC236}">
                <a16:creationId xmlns:a16="http://schemas.microsoft.com/office/drawing/2014/main" xmlns="" id="{45E1927C-B3C8-4E1E-A8D4-048EFA2B61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73E55A7-EE1F-412A-978F-799318444F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09" r="29508" b="-1"/>
          <a:stretch/>
        </p:blipFill>
        <p:spPr>
          <a:xfrm>
            <a:off x="-5" y="1676465"/>
            <a:ext cx="4211054" cy="5181530"/>
          </a:xfrm>
          <a:custGeom>
            <a:avLst/>
            <a:gdLst/>
            <a:ahLst/>
            <a:cxnLst/>
            <a:rect l="l" t="t" r="r" b="b"/>
            <a:pathLst>
              <a:path w="4211054" h="5181530">
                <a:moveTo>
                  <a:pt x="1165310" y="990"/>
                </a:moveTo>
                <a:cubicBezTo>
                  <a:pt x="1578456" y="12730"/>
                  <a:pt x="2002082" y="129252"/>
                  <a:pt x="2418078" y="367333"/>
                </a:cubicBezTo>
                <a:cubicBezTo>
                  <a:pt x="3905879" y="1218825"/>
                  <a:pt x="4719574" y="3276464"/>
                  <a:pt x="3861693" y="4749397"/>
                </a:cubicBezTo>
                <a:cubicBezTo>
                  <a:pt x="3781266" y="4887488"/>
                  <a:pt x="3691172" y="4998345"/>
                  <a:pt x="3592887" y="5091022"/>
                </a:cubicBezTo>
                <a:lnTo>
                  <a:pt x="3483153" y="5181530"/>
                </a:lnTo>
                <a:lnTo>
                  <a:pt x="0" y="5181530"/>
                </a:lnTo>
                <a:lnTo>
                  <a:pt x="0" y="251609"/>
                </a:lnTo>
                <a:lnTo>
                  <a:pt x="158783" y="182603"/>
                </a:lnTo>
                <a:cubicBezTo>
                  <a:pt x="479801" y="54981"/>
                  <a:pt x="818871" y="-8854"/>
                  <a:pt x="1165310" y="99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D9A1D3A-E569-4105-A785-E55ED2AEF3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99" r="7729" b="2"/>
          <a:stretch/>
        </p:blipFill>
        <p:spPr>
          <a:xfrm>
            <a:off x="3336555" y="3"/>
            <a:ext cx="3997527" cy="2646947"/>
          </a:xfrm>
          <a:custGeom>
            <a:avLst/>
            <a:gdLst/>
            <a:ahLst/>
            <a:cxnLst/>
            <a:rect l="l" t="t" r="r" b="b"/>
            <a:pathLst>
              <a:path w="3997527" h="2646947">
                <a:moveTo>
                  <a:pt x="292993" y="0"/>
                </a:moveTo>
                <a:lnTo>
                  <a:pt x="3828920" y="0"/>
                </a:lnTo>
                <a:lnTo>
                  <a:pt x="3877162" y="126877"/>
                </a:lnTo>
                <a:cubicBezTo>
                  <a:pt x="3956137" y="365716"/>
                  <a:pt x="3997527" y="630123"/>
                  <a:pt x="3997527" y="908578"/>
                </a:cubicBezTo>
                <a:cubicBezTo>
                  <a:pt x="3997527" y="1130767"/>
                  <a:pt x="3933446" y="1309091"/>
                  <a:pt x="3789844" y="1486825"/>
                </a:cubicBezTo>
                <a:cubicBezTo>
                  <a:pt x="3639637" y="1672742"/>
                  <a:pt x="3413939" y="1843981"/>
                  <a:pt x="3174946" y="2025257"/>
                </a:cubicBezTo>
                <a:cubicBezTo>
                  <a:pt x="3130853" y="2058662"/>
                  <a:pt x="3085302" y="2093247"/>
                  <a:pt x="3039752" y="2128254"/>
                </a:cubicBezTo>
                <a:cubicBezTo>
                  <a:pt x="2632020" y="2441546"/>
                  <a:pt x="2334435" y="2646947"/>
                  <a:pt x="1928851" y="2646947"/>
                </a:cubicBezTo>
                <a:cubicBezTo>
                  <a:pt x="1310863" y="2646947"/>
                  <a:pt x="873195" y="2394813"/>
                  <a:pt x="465463" y="1803828"/>
                </a:cubicBezTo>
                <a:cubicBezTo>
                  <a:pt x="412107" y="1726474"/>
                  <a:pt x="359949" y="1656124"/>
                  <a:pt x="309509" y="1588134"/>
                </a:cubicBezTo>
                <a:cubicBezTo>
                  <a:pt x="100453" y="1306222"/>
                  <a:pt x="0" y="1159615"/>
                  <a:pt x="0" y="908578"/>
                </a:cubicBezTo>
                <a:cubicBezTo>
                  <a:pt x="0" y="659312"/>
                  <a:pt x="62965" y="413080"/>
                  <a:pt x="187010" y="176721"/>
                </a:cubicBezTo>
                <a:cubicBezTo>
                  <a:pt x="217356" y="118918"/>
                  <a:pt x="250961" y="62336"/>
                  <a:pt x="287751" y="7075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5528AC6-BFB5-4428-B9FC-F38472D8D7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22" r="5753"/>
          <a:stretch/>
        </p:blipFill>
        <p:spPr>
          <a:xfrm>
            <a:off x="8253666" y="2"/>
            <a:ext cx="3938337" cy="3321595"/>
          </a:xfrm>
          <a:custGeom>
            <a:avLst/>
            <a:gdLst/>
            <a:ahLst/>
            <a:cxnLst/>
            <a:rect l="l" t="t" r="r" b="b"/>
            <a:pathLst>
              <a:path w="3938337" h="3321595">
                <a:moveTo>
                  <a:pt x="412520" y="0"/>
                </a:moveTo>
                <a:lnTo>
                  <a:pt x="3217629" y="0"/>
                </a:lnTo>
                <a:lnTo>
                  <a:pt x="3871410" y="0"/>
                </a:lnTo>
                <a:lnTo>
                  <a:pt x="3938337" y="0"/>
                </a:lnTo>
                <a:lnTo>
                  <a:pt x="3938337" y="59511"/>
                </a:lnTo>
                <a:lnTo>
                  <a:pt x="3938337" y="699247"/>
                </a:lnTo>
                <a:lnTo>
                  <a:pt x="3938337" y="2518435"/>
                </a:lnTo>
                <a:lnTo>
                  <a:pt x="3856842" y="2618704"/>
                </a:lnTo>
                <a:cubicBezTo>
                  <a:pt x="3439614" y="3108658"/>
                  <a:pt x="2979779" y="3321595"/>
                  <a:pt x="2362292" y="3321595"/>
                </a:cubicBezTo>
                <a:cubicBezTo>
                  <a:pt x="1899140" y="3321595"/>
                  <a:pt x="1559319" y="3095023"/>
                  <a:pt x="1093716" y="2749441"/>
                </a:cubicBezTo>
                <a:cubicBezTo>
                  <a:pt x="1041701" y="2710827"/>
                  <a:pt x="989684" y="2672676"/>
                  <a:pt x="939333" y="2635829"/>
                </a:cubicBezTo>
                <a:cubicBezTo>
                  <a:pt x="666418" y="2435869"/>
                  <a:pt x="408686" y="2246981"/>
                  <a:pt x="237160" y="2041901"/>
                </a:cubicBezTo>
                <a:cubicBezTo>
                  <a:pt x="73176" y="1845849"/>
                  <a:pt x="0" y="1649145"/>
                  <a:pt x="0" y="1404055"/>
                </a:cubicBezTo>
                <a:cubicBezTo>
                  <a:pt x="0" y="866538"/>
                  <a:pt x="144750" y="376466"/>
                  <a:pt x="410955" y="1974"/>
                </a:cubicBezTo>
                <a:close/>
              </a:path>
            </a:pathLst>
          </a:custGeom>
        </p:spPr>
      </p:pic>
      <p:sp>
        <p:nvSpPr>
          <p:cNvPr id="26" name="Freeform: Shape 12">
            <a:extLst>
              <a:ext uri="{FF2B5EF4-FFF2-40B4-BE49-F238E27FC236}">
                <a16:creationId xmlns:a16="http://schemas.microsoft.com/office/drawing/2014/main" xmlns="" id="{C24CD456-79B8-4425-95A0-5344971EA3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676470"/>
            <a:ext cx="4211054" cy="5181530"/>
          </a:xfrm>
          <a:custGeom>
            <a:avLst/>
            <a:gdLst>
              <a:gd name="connsiteX0" fmla="*/ 1165310 w 4211054"/>
              <a:gd name="connsiteY0" fmla="*/ 990 h 5181530"/>
              <a:gd name="connsiteX1" fmla="*/ 2418078 w 4211054"/>
              <a:gd name="connsiteY1" fmla="*/ 367333 h 5181530"/>
              <a:gd name="connsiteX2" fmla="*/ 3861693 w 4211054"/>
              <a:gd name="connsiteY2" fmla="*/ 4749397 h 5181530"/>
              <a:gd name="connsiteX3" fmla="*/ 3592887 w 4211054"/>
              <a:gd name="connsiteY3" fmla="*/ 5091022 h 5181530"/>
              <a:gd name="connsiteX4" fmla="*/ 3483152 w 4211054"/>
              <a:gd name="connsiteY4" fmla="*/ 5181530 h 5181530"/>
              <a:gd name="connsiteX5" fmla="*/ 0 w 4211054"/>
              <a:gd name="connsiteY5" fmla="*/ 5181530 h 5181530"/>
              <a:gd name="connsiteX6" fmla="*/ 0 w 4211054"/>
              <a:gd name="connsiteY6" fmla="*/ 5181528 h 5181530"/>
              <a:gd name="connsiteX7" fmla="*/ 2981677 w 4211054"/>
              <a:gd name="connsiteY7" fmla="*/ 5181528 h 5181530"/>
              <a:gd name="connsiteX8" fmla="*/ 3028606 w 4211054"/>
              <a:gd name="connsiteY8" fmla="*/ 5160626 h 5181530"/>
              <a:gd name="connsiteX9" fmla="*/ 3747110 w 4211054"/>
              <a:gd name="connsiteY9" fmla="*/ 4553549 h 5181530"/>
              <a:gd name="connsiteX10" fmla="*/ 2353269 w 4211054"/>
              <a:gd name="connsiteY10" fmla="*/ 527791 h 5181530"/>
              <a:gd name="connsiteX11" fmla="*/ 1162923 w 4211054"/>
              <a:gd name="connsiteY11" fmla="*/ 185179 h 5181530"/>
              <a:gd name="connsiteX12" fmla="*/ 80119 w 4211054"/>
              <a:gd name="connsiteY12" fmla="*/ 399295 h 5181530"/>
              <a:gd name="connsiteX13" fmla="*/ 0 w 4211054"/>
              <a:gd name="connsiteY13" fmla="*/ 438059 h 5181530"/>
              <a:gd name="connsiteX14" fmla="*/ 0 w 4211054"/>
              <a:gd name="connsiteY14" fmla="*/ 251609 h 5181530"/>
              <a:gd name="connsiteX15" fmla="*/ 158783 w 4211054"/>
              <a:gd name="connsiteY15" fmla="*/ 182603 h 5181530"/>
              <a:gd name="connsiteX16" fmla="*/ 1165310 w 4211054"/>
              <a:gd name="connsiteY16" fmla="*/ 990 h 518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11054" h="5181530">
                <a:moveTo>
                  <a:pt x="1165310" y="990"/>
                </a:moveTo>
                <a:cubicBezTo>
                  <a:pt x="1578456" y="12730"/>
                  <a:pt x="2002082" y="129252"/>
                  <a:pt x="2418078" y="367333"/>
                </a:cubicBezTo>
                <a:cubicBezTo>
                  <a:pt x="3905879" y="1218825"/>
                  <a:pt x="4719574" y="3276464"/>
                  <a:pt x="3861693" y="4749397"/>
                </a:cubicBezTo>
                <a:cubicBezTo>
                  <a:pt x="3781266" y="4887488"/>
                  <a:pt x="3691172" y="4998345"/>
                  <a:pt x="3592887" y="5091022"/>
                </a:cubicBezTo>
                <a:lnTo>
                  <a:pt x="3483152" y="5181530"/>
                </a:lnTo>
                <a:lnTo>
                  <a:pt x="0" y="5181530"/>
                </a:lnTo>
                <a:lnTo>
                  <a:pt x="0" y="5181528"/>
                </a:lnTo>
                <a:lnTo>
                  <a:pt x="2981677" y="5181528"/>
                </a:lnTo>
                <a:lnTo>
                  <a:pt x="3028606" y="5160626"/>
                </a:lnTo>
                <a:cubicBezTo>
                  <a:pt x="3311277" y="5028098"/>
                  <a:pt x="3558318" y="4869020"/>
                  <a:pt x="3747110" y="4553549"/>
                </a:cubicBezTo>
                <a:cubicBezTo>
                  <a:pt x="4552598" y="3207566"/>
                  <a:pt x="3769268" y="1316508"/>
                  <a:pt x="2353269" y="527791"/>
                </a:cubicBezTo>
                <a:cubicBezTo>
                  <a:pt x="1957349" y="307263"/>
                  <a:pt x="1554872" y="198154"/>
                  <a:pt x="1162923" y="185179"/>
                </a:cubicBezTo>
                <a:cubicBezTo>
                  <a:pt x="787306" y="172747"/>
                  <a:pt x="421359" y="248602"/>
                  <a:pt x="80119" y="399295"/>
                </a:cubicBezTo>
                <a:lnTo>
                  <a:pt x="0" y="438059"/>
                </a:lnTo>
                <a:lnTo>
                  <a:pt x="0" y="251609"/>
                </a:lnTo>
                <a:lnTo>
                  <a:pt x="158783" y="182603"/>
                </a:lnTo>
                <a:cubicBezTo>
                  <a:pt x="479801" y="54981"/>
                  <a:pt x="818871" y="-8854"/>
                  <a:pt x="1165310" y="99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7" name="Freeform: Shape 14">
            <a:extLst>
              <a:ext uri="{FF2B5EF4-FFF2-40B4-BE49-F238E27FC236}">
                <a16:creationId xmlns:a16="http://schemas.microsoft.com/office/drawing/2014/main" xmlns="" id="{3C9C3854-C672-47D2-8FD3-15A88F6CE9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63824" y="-15902"/>
            <a:ext cx="4289727" cy="2866417"/>
          </a:xfrm>
          <a:custGeom>
            <a:avLst/>
            <a:gdLst>
              <a:gd name="connsiteX0" fmla="*/ 237339 w 4130517"/>
              <a:gd name="connsiteY0" fmla="*/ 0 h 2806419"/>
              <a:gd name="connsiteX1" fmla="*/ 3997489 w 4130517"/>
              <a:gd name="connsiteY1" fmla="*/ 0 h 2806419"/>
              <a:gd name="connsiteX2" fmla="*/ 4006148 w 4130517"/>
              <a:gd name="connsiteY2" fmla="*/ 24333 h 2806419"/>
              <a:gd name="connsiteX3" fmla="*/ 4130517 w 4130517"/>
              <a:gd name="connsiteY3" fmla="*/ 887307 h 2806419"/>
              <a:gd name="connsiteX4" fmla="*/ 3915925 w 4130517"/>
              <a:gd name="connsiteY4" fmla="*/ 1525677 h 2806419"/>
              <a:gd name="connsiteX5" fmla="*/ 3280571 w 4130517"/>
              <a:gd name="connsiteY5" fmla="*/ 2120090 h 2806419"/>
              <a:gd name="connsiteX6" fmla="*/ 3140878 w 4130517"/>
              <a:gd name="connsiteY6" fmla="*/ 2233796 h 2806419"/>
              <a:gd name="connsiteX7" fmla="*/ 1993019 w 4130517"/>
              <a:gd name="connsiteY7" fmla="*/ 2806419 h 2806419"/>
              <a:gd name="connsiteX8" fmla="*/ 480948 w 4130517"/>
              <a:gd name="connsiteY8" fmla="*/ 1875638 h 2806419"/>
              <a:gd name="connsiteX9" fmla="*/ 319805 w 4130517"/>
              <a:gd name="connsiteY9" fmla="*/ 1637519 h 2806419"/>
              <a:gd name="connsiteX10" fmla="*/ 0 w 4130517"/>
              <a:gd name="connsiteY10" fmla="*/ 887307 h 2806419"/>
              <a:gd name="connsiteX11" fmla="*/ 193231 w 4130517"/>
              <a:gd name="connsiteY11" fmla="*/ 79360 h 280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30517" h="2806419">
                <a:moveTo>
                  <a:pt x="237339" y="0"/>
                </a:moveTo>
                <a:lnTo>
                  <a:pt x="3997489" y="0"/>
                </a:lnTo>
                <a:lnTo>
                  <a:pt x="4006148" y="24333"/>
                </a:lnTo>
                <a:cubicBezTo>
                  <a:pt x="4087750" y="288004"/>
                  <a:pt x="4130517" y="579903"/>
                  <a:pt x="4130517" y="887307"/>
                </a:cubicBezTo>
                <a:cubicBezTo>
                  <a:pt x="4130517" y="1132599"/>
                  <a:pt x="4064304" y="1329464"/>
                  <a:pt x="3915925" y="1525677"/>
                </a:cubicBezTo>
                <a:cubicBezTo>
                  <a:pt x="3760721" y="1730924"/>
                  <a:pt x="3527514" y="1919967"/>
                  <a:pt x="3280571" y="2120090"/>
                </a:cubicBezTo>
                <a:cubicBezTo>
                  <a:pt x="3235011" y="2156968"/>
                  <a:pt x="3187944" y="2195151"/>
                  <a:pt x="3140878" y="2233796"/>
                </a:cubicBezTo>
                <a:cubicBezTo>
                  <a:pt x="2719582" y="2579662"/>
                  <a:pt x="2412097" y="2806419"/>
                  <a:pt x="1993019" y="2806419"/>
                </a:cubicBezTo>
                <a:cubicBezTo>
                  <a:pt x="1354472" y="2806419"/>
                  <a:pt x="902244" y="2528070"/>
                  <a:pt x="480948" y="1875638"/>
                </a:cubicBezTo>
                <a:cubicBezTo>
                  <a:pt x="425816" y="1790244"/>
                  <a:pt x="371924" y="1712578"/>
                  <a:pt x="319805" y="1637519"/>
                </a:cubicBezTo>
                <a:cubicBezTo>
                  <a:pt x="103795" y="1326296"/>
                  <a:pt x="0" y="1164446"/>
                  <a:pt x="0" y="887307"/>
                </a:cubicBezTo>
                <a:cubicBezTo>
                  <a:pt x="0" y="612125"/>
                  <a:pt x="65060" y="340293"/>
                  <a:pt x="193231" y="7936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8" name="Freeform: Shape 16">
            <a:extLst>
              <a:ext uri="{FF2B5EF4-FFF2-40B4-BE49-F238E27FC236}">
                <a16:creationId xmlns:a16="http://schemas.microsoft.com/office/drawing/2014/main" xmlns="" id="{AE886DDB-D248-47D2-9A3C-8E203F697C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336555" y="1"/>
            <a:ext cx="3997527" cy="2646947"/>
          </a:xfrm>
          <a:custGeom>
            <a:avLst/>
            <a:gdLst>
              <a:gd name="connsiteX0" fmla="*/ 478501 w 3997527"/>
              <a:gd name="connsiteY0" fmla="*/ 2 h 2646947"/>
              <a:gd name="connsiteX1" fmla="*/ 382993 w 3997527"/>
              <a:gd name="connsiteY1" fmla="*/ 123929 h 2646947"/>
              <a:gd name="connsiteX2" fmla="*/ 290041 w 3997527"/>
              <a:gd name="connsiteY2" fmla="*/ 274421 h 2646947"/>
              <a:gd name="connsiteX3" fmla="*/ 117491 w 3997527"/>
              <a:gd name="connsiteY3" fmla="*/ 923641 h 2646947"/>
              <a:gd name="connsiteX4" fmla="*/ 403069 w 3997527"/>
              <a:gd name="connsiteY4" fmla="*/ 1526467 h 2646947"/>
              <a:gd name="connsiteX5" fmla="*/ 546966 w 3997527"/>
              <a:gd name="connsiteY5" fmla="*/ 1717806 h 2646947"/>
              <a:gd name="connsiteX6" fmla="*/ 1897207 w 3997527"/>
              <a:gd name="connsiteY6" fmla="*/ 2465727 h 2646947"/>
              <a:gd name="connsiteX7" fmla="*/ 2922217 w 3997527"/>
              <a:gd name="connsiteY7" fmla="*/ 2005601 h 2646947"/>
              <a:gd name="connsiteX8" fmla="*/ 3046959 w 3997527"/>
              <a:gd name="connsiteY8" fmla="*/ 1914233 h 2646947"/>
              <a:gd name="connsiteX9" fmla="*/ 3614314 w 3997527"/>
              <a:gd name="connsiteY9" fmla="*/ 1436596 h 2646947"/>
              <a:gd name="connsiteX10" fmla="*/ 3805939 w 3997527"/>
              <a:gd name="connsiteY10" fmla="*/ 923641 h 2646947"/>
              <a:gd name="connsiteX11" fmla="*/ 3633781 w 3997527"/>
              <a:gd name="connsiteY11" fmla="*/ 75714 h 2646947"/>
              <a:gd name="connsiteX12" fmla="*/ 3595267 w 3997527"/>
              <a:gd name="connsiteY12" fmla="*/ 2 h 2646947"/>
              <a:gd name="connsiteX13" fmla="*/ 292993 w 3997527"/>
              <a:gd name="connsiteY13" fmla="*/ 0 h 2646947"/>
              <a:gd name="connsiteX14" fmla="*/ 3828920 w 3997527"/>
              <a:gd name="connsiteY14" fmla="*/ 0 h 2646947"/>
              <a:gd name="connsiteX15" fmla="*/ 3877162 w 3997527"/>
              <a:gd name="connsiteY15" fmla="*/ 126877 h 2646947"/>
              <a:gd name="connsiteX16" fmla="*/ 3997527 w 3997527"/>
              <a:gd name="connsiteY16" fmla="*/ 908578 h 2646947"/>
              <a:gd name="connsiteX17" fmla="*/ 3789844 w 3997527"/>
              <a:gd name="connsiteY17" fmla="*/ 1486825 h 2646947"/>
              <a:gd name="connsiteX18" fmla="*/ 3174946 w 3997527"/>
              <a:gd name="connsiteY18" fmla="*/ 2025257 h 2646947"/>
              <a:gd name="connsiteX19" fmla="*/ 3039752 w 3997527"/>
              <a:gd name="connsiteY19" fmla="*/ 2128254 h 2646947"/>
              <a:gd name="connsiteX20" fmla="*/ 1928850 w 3997527"/>
              <a:gd name="connsiteY20" fmla="*/ 2646947 h 2646947"/>
              <a:gd name="connsiteX21" fmla="*/ 465463 w 3997527"/>
              <a:gd name="connsiteY21" fmla="*/ 1803828 h 2646947"/>
              <a:gd name="connsiteX22" fmla="*/ 309508 w 3997527"/>
              <a:gd name="connsiteY22" fmla="*/ 1588134 h 2646947"/>
              <a:gd name="connsiteX23" fmla="*/ 0 w 3997527"/>
              <a:gd name="connsiteY23" fmla="*/ 908578 h 2646947"/>
              <a:gd name="connsiteX24" fmla="*/ 187010 w 3997527"/>
              <a:gd name="connsiteY24" fmla="*/ 176721 h 2646947"/>
              <a:gd name="connsiteX25" fmla="*/ 287750 w 3997527"/>
              <a:gd name="connsiteY25" fmla="*/ 7075 h 2646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97527" h="2646947">
                <a:moveTo>
                  <a:pt x="478501" y="2"/>
                </a:moveTo>
                <a:lnTo>
                  <a:pt x="382993" y="123929"/>
                </a:lnTo>
                <a:cubicBezTo>
                  <a:pt x="349048" y="172951"/>
                  <a:pt x="318041" y="223144"/>
                  <a:pt x="290041" y="274421"/>
                </a:cubicBezTo>
                <a:cubicBezTo>
                  <a:pt x="175588" y="484093"/>
                  <a:pt x="117491" y="702521"/>
                  <a:pt x="117491" y="923641"/>
                </a:cubicBezTo>
                <a:cubicBezTo>
                  <a:pt x="117491" y="1146334"/>
                  <a:pt x="210177" y="1276386"/>
                  <a:pt x="403069" y="1526467"/>
                </a:cubicBezTo>
                <a:cubicBezTo>
                  <a:pt x="449609" y="1586781"/>
                  <a:pt x="497735" y="1649187"/>
                  <a:pt x="546966" y="1717806"/>
                </a:cubicBezTo>
                <a:cubicBezTo>
                  <a:pt x="923173" y="2242063"/>
                  <a:pt x="1327000" y="2465727"/>
                  <a:pt x="1897207" y="2465727"/>
                </a:cubicBezTo>
                <a:cubicBezTo>
                  <a:pt x="2271434" y="2465727"/>
                  <a:pt x="2546010" y="2283518"/>
                  <a:pt x="2922217" y="2005601"/>
                </a:cubicBezTo>
                <a:cubicBezTo>
                  <a:pt x="2964245" y="1974547"/>
                  <a:pt x="3006275" y="1943867"/>
                  <a:pt x="3046959" y="1914233"/>
                </a:cubicBezTo>
                <a:cubicBezTo>
                  <a:pt x="3267474" y="1753426"/>
                  <a:pt x="3475721" y="1601521"/>
                  <a:pt x="3614314" y="1436596"/>
                </a:cubicBezTo>
                <a:cubicBezTo>
                  <a:pt x="3746813" y="1278931"/>
                  <a:pt x="3805939" y="1120743"/>
                  <a:pt x="3805939" y="923641"/>
                </a:cubicBezTo>
                <a:cubicBezTo>
                  <a:pt x="3805939" y="614875"/>
                  <a:pt x="3746267" y="325578"/>
                  <a:pt x="3633781" y="75714"/>
                </a:cubicBezTo>
                <a:lnTo>
                  <a:pt x="3595267" y="2"/>
                </a:lnTo>
                <a:close/>
                <a:moveTo>
                  <a:pt x="292993" y="0"/>
                </a:moveTo>
                <a:lnTo>
                  <a:pt x="3828920" y="0"/>
                </a:lnTo>
                <a:lnTo>
                  <a:pt x="3877162" y="126877"/>
                </a:lnTo>
                <a:cubicBezTo>
                  <a:pt x="3956137" y="365716"/>
                  <a:pt x="3997527" y="630123"/>
                  <a:pt x="3997527" y="908578"/>
                </a:cubicBezTo>
                <a:cubicBezTo>
                  <a:pt x="3997527" y="1130767"/>
                  <a:pt x="3933446" y="1309091"/>
                  <a:pt x="3789844" y="1486825"/>
                </a:cubicBezTo>
                <a:cubicBezTo>
                  <a:pt x="3639637" y="1672742"/>
                  <a:pt x="3413939" y="1843981"/>
                  <a:pt x="3174946" y="2025257"/>
                </a:cubicBezTo>
                <a:cubicBezTo>
                  <a:pt x="3130853" y="2058662"/>
                  <a:pt x="3085302" y="2093247"/>
                  <a:pt x="3039752" y="2128254"/>
                </a:cubicBezTo>
                <a:cubicBezTo>
                  <a:pt x="2632020" y="2441546"/>
                  <a:pt x="2334435" y="2646947"/>
                  <a:pt x="1928850" y="2646947"/>
                </a:cubicBezTo>
                <a:cubicBezTo>
                  <a:pt x="1310863" y="2646947"/>
                  <a:pt x="873195" y="2394813"/>
                  <a:pt x="465463" y="1803828"/>
                </a:cubicBezTo>
                <a:cubicBezTo>
                  <a:pt x="412107" y="1726474"/>
                  <a:pt x="359949" y="1656124"/>
                  <a:pt x="309508" y="1588134"/>
                </a:cubicBezTo>
                <a:cubicBezTo>
                  <a:pt x="100453" y="1306222"/>
                  <a:pt x="0" y="1159615"/>
                  <a:pt x="0" y="908578"/>
                </a:cubicBezTo>
                <a:cubicBezTo>
                  <a:pt x="0" y="659312"/>
                  <a:pt x="62965" y="413080"/>
                  <a:pt x="187010" y="176721"/>
                </a:cubicBezTo>
                <a:cubicBezTo>
                  <a:pt x="217356" y="118918"/>
                  <a:pt x="250961" y="62336"/>
                  <a:pt x="287750" y="7075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9" name="Freeform: Shape 18">
            <a:extLst>
              <a:ext uri="{FF2B5EF4-FFF2-40B4-BE49-F238E27FC236}">
                <a16:creationId xmlns:a16="http://schemas.microsoft.com/office/drawing/2014/main" xmlns="" id="{F36FEC56-B33E-40ED-923C-498D3BEEEC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20471" y="1473959"/>
            <a:ext cx="4454769" cy="5404513"/>
          </a:xfrm>
          <a:custGeom>
            <a:avLst/>
            <a:gdLst>
              <a:gd name="connsiteX0" fmla="*/ 1149113 w 4454769"/>
              <a:gd name="connsiteY0" fmla="*/ 1055 h 5404513"/>
              <a:gd name="connsiteX1" fmla="*/ 2508788 w 4454769"/>
              <a:gd name="connsiteY1" fmla="*/ 391365 h 5404513"/>
              <a:gd name="connsiteX2" fmla="*/ 4075595 w 4454769"/>
              <a:gd name="connsiteY2" fmla="*/ 5060115 h 5404513"/>
              <a:gd name="connsiteX3" fmla="*/ 3862163 w 4454769"/>
              <a:gd name="connsiteY3" fmla="*/ 5346252 h 5404513"/>
              <a:gd name="connsiteX4" fmla="*/ 3803547 w 4454769"/>
              <a:gd name="connsiteY4" fmla="*/ 5404513 h 5404513"/>
              <a:gd name="connsiteX5" fmla="*/ 0 w 4454769"/>
              <a:gd name="connsiteY5" fmla="*/ 5404513 h 5404513"/>
              <a:gd name="connsiteX6" fmla="*/ 0 w 4454769"/>
              <a:gd name="connsiteY6" fmla="*/ 218736 h 5404513"/>
              <a:gd name="connsiteX7" fmla="*/ 56694 w 4454769"/>
              <a:gd name="connsiteY7" fmla="*/ 194549 h 5404513"/>
              <a:gd name="connsiteX8" fmla="*/ 1149113 w 4454769"/>
              <a:gd name="connsiteY8" fmla="*/ 1055 h 540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54769" h="5404513">
                <a:moveTo>
                  <a:pt x="1149113" y="1055"/>
                </a:moveTo>
                <a:cubicBezTo>
                  <a:pt x="1597515" y="13563"/>
                  <a:pt x="2057293" y="137708"/>
                  <a:pt x="2508788" y="391365"/>
                </a:cubicBezTo>
                <a:cubicBezTo>
                  <a:pt x="4123552" y="1298564"/>
                  <a:pt x="5006684" y="3490819"/>
                  <a:pt x="4075595" y="5060115"/>
                </a:cubicBezTo>
                <a:cubicBezTo>
                  <a:pt x="4010128" y="5170459"/>
                  <a:pt x="3938758" y="5264482"/>
                  <a:pt x="3862163" y="5346252"/>
                </a:cubicBezTo>
                <a:lnTo>
                  <a:pt x="3803547" y="5404513"/>
                </a:lnTo>
                <a:lnTo>
                  <a:pt x="0" y="5404513"/>
                </a:lnTo>
                <a:lnTo>
                  <a:pt x="0" y="218736"/>
                </a:lnTo>
                <a:lnTo>
                  <a:pt x="56694" y="194549"/>
                </a:lnTo>
                <a:cubicBezTo>
                  <a:pt x="405107" y="58578"/>
                  <a:pt x="773111" y="-9433"/>
                  <a:pt x="1149113" y="1055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0">
            <a:extLst>
              <a:ext uri="{FF2B5EF4-FFF2-40B4-BE49-F238E27FC236}">
                <a16:creationId xmlns:a16="http://schemas.microsoft.com/office/drawing/2014/main" xmlns="" id="{D99B66FE-83E7-4E7B-9C00-1A61ADF87F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51951" y="-11953"/>
            <a:ext cx="4152001" cy="3562347"/>
          </a:xfrm>
          <a:custGeom>
            <a:avLst/>
            <a:gdLst>
              <a:gd name="connsiteX0" fmla="*/ 305212 w 4069058"/>
              <a:gd name="connsiteY0" fmla="*/ 0 h 3547008"/>
              <a:gd name="connsiteX1" fmla="*/ 4069058 w 4069058"/>
              <a:gd name="connsiteY1" fmla="*/ 0 h 3547008"/>
              <a:gd name="connsiteX2" fmla="*/ 4069058 w 4069058"/>
              <a:gd name="connsiteY2" fmla="*/ 2865785 h 3547008"/>
              <a:gd name="connsiteX3" fmla="*/ 3996814 w 4069058"/>
              <a:gd name="connsiteY3" fmla="*/ 2947457 h 3547008"/>
              <a:gd name="connsiteX4" fmla="*/ 2732780 w 4069058"/>
              <a:gd name="connsiteY4" fmla="*/ 3541640 h 3547008"/>
              <a:gd name="connsiteX5" fmla="*/ 1317550 w 4069058"/>
              <a:gd name="connsiteY5" fmla="*/ 3015110 h 3547008"/>
              <a:gd name="connsiteX6" fmla="*/ 1140977 w 4069058"/>
              <a:gd name="connsiteY6" fmla="*/ 2901419 h 3547008"/>
              <a:gd name="connsiteX7" fmla="*/ 330269 w 4069058"/>
              <a:gd name="connsiteY7" fmla="*/ 2297252 h 3547008"/>
              <a:gd name="connsiteX8" fmla="*/ 13299 w 4069058"/>
              <a:gd name="connsiteY8" fmla="*/ 1599966 h 3547008"/>
              <a:gd name="connsiteX9" fmla="*/ 217457 w 4069058"/>
              <a:gd name="connsiteY9" fmla="*/ 178659 h 354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69058" h="3547008">
                <a:moveTo>
                  <a:pt x="305212" y="0"/>
                </a:moveTo>
                <a:lnTo>
                  <a:pt x="4069058" y="0"/>
                </a:lnTo>
                <a:lnTo>
                  <a:pt x="4069058" y="2865785"/>
                </a:lnTo>
                <a:lnTo>
                  <a:pt x="3996814" y="2947457"/>
                </a:lnTo>
                <a:cubicBezTo>
                  <a:pt x="3654887" y="3311545"/>
                  <a:pt x="3252443" y="3496175"/>
                  <a:pt x="2732780" y="3541640"/>
                </a:cubicBezTo>
                <a:cubicBezTo>
                  <a:pt x="2236701" y="3585041"/>
                  <a:pt x="1850359" y="3361306"/>
                  <a:pt x="1317550" y="3015110"/>
                </a:cubicBezTo>
                <a:cubicBezTo>
                  <a:pt x="1258026" y="2976425"/>
                  <a:pt x="1198546" y="2938265"/>
                  <a:pt x="1140977" y="2901419"/>
                </a:cubicBezTo>
                <a:cubicBezTo>
                  <a:pt x="828927" y="2701433"/>
                  <a:pt x="534230" y="2512513"/>
                  <a:pt x="330269" y="2297252"/>
                </a:cubicBezTo>
                <a:cubicBezTo>
                  <a:pt x="135278" y="2091465"/>
                  <a:pt x="37487" y="1876435"/>
                  <a:pt x="13299" y="1599966"/>
                </a:cubicBezTo>
                <a:cubicBezTo>
                  <a:pt x="-32170" y="1080250"/>
                  <a:pt x="39709" y="589889"/>
                  <a:pt x="217457" y="178659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1" name="Freeform: Shape 22">
            <a:extLst>
              <a:ext uri="{FF2B5EF4-FFF2-40B4-BE49-F238E27FC236}">
                <a16:creationId xmlns:a16="http://schemas.microsoft.com/office/drawing/2014/main" xmlns="" id="{7EB76DC5-F703-43FB-A5D9-A9ADE420A17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253663" y="0"/>
            <a:ext cx="3938337" cy="3321595"/>
          </a:xfrm>
          <a:custGeom>
            <a:avLst/>
            <a:gdLst>
              <a:gd name="connsiteX0" fmla="*/ 1166365 w 3938337"/>
              <a:gd name="connsiteY0" fmla="*/ 0 h 3321595"/>
              <a:gd name="connsiteX1" fmla="*/ 107576 w 3938337"/>
              <a:gd name="connsiteY1" fmla="*/ 0 h 3321595"/>
              <a:gd name="connsiteX2" fmla="*/ 66927 w 3938337"/>
              <a:gd name="connsiteY2" fmla="*/ 0 h 3321595"/>
              <a:gd name="connsiteX3" fmla="*/ 0 w 3938337"/>
              <a:gd name="connsiteY3" fmla="*/ 0 h 3321595"/>
              <a:gd name="connsiteX4" fmla="*/ 0 w 3938337"/>
              <a:gd name="connsiteY4" fmla="*/ 59511 h 3321595"/>
              <a:gd name="connsiteX5" fmla="*/ 0 w 3938337"/>
              <a:gd name="connsiteY5" fmla="*/ 155390 h 3321595"/>
              <a:gd name="connsiteX6" fmla="*/ 0 w 3938337"/>
              <a:gd name="connsiteY6" fmla="*/ 901114 h 3321595"/>
              <a:gd name="connsiteX7" fmla="*/ 4 w 3938337"/>
              <a:gd name="connsiteY7" fmla="*/ 901114 h 3321595"/>
              <a:gd name="connsiteX8" fmla="*/ 4 w 3938337"/>
              <a:gd name="connsiteY8" fmla="*/ 471771 h 3321595"/>
              <a:gd name="connsiteX9" fmla="*/ 50187 w 3938337"/>
              <a:gd name="connsiteY9" fmla="*/ 407556 h 3321595"/>
              <a:gd name="connsiteX10" fmla="*/ 352921 w 3938337"/>
              <a:gd name="connsiteY10" fmla="*/ 118259 h 3321595"/>
              <a:gd name="connsiteX11" fmla="*/ 514890 w 3938337"/>
              <a:gd name="connsiteY11" fmla="*/ 2 h 3321595"/>
              <a:gd name="connsiteX12" fmla="*/ 1166365 w 3938337"/>
              <a:gd name="connsiteY12" fmla="*/ 2 h 3321595"/>
              <a:gd name="connsiteX13" fmla="*/ 3525817 w 3938337"/>
              <a:gd name="connsiteY13" fmla="*/ 0 h 3321595"/>
              <a:gd name="connsiteX14" fmla="*/ 3384145 w 3938337"/>
              <a:gd name="connsiteY14" fmla="*/ 0 h 3321595"/>
              <a:gd name="connsiteX15" fmla="*/ 3385646 w 3938337"/>
              <a:gd name="connsiteY15" fmla="*/ 1904 h 3321595"/>
              <a:gd name="connsiteX16" fmla="*/ 3780089 w 3938337"/>
              <a:gd name="connsiteY16" fmla="*/ 1354125 h 3321595"/>
              <a:gd name="connsiteX17" fmla="*/ 3552458 w 3938337"/>
              <a:gd name="connsiteY17" fmla="*/ 1969288 h 3321595"/>
              <a:gd name="connsiteX18" fmla="*/ 3414534 w 3938337"/>
              <a:gd name="connsiteY18" fmla="*/ 2115111 h 3321595"/>
              <a:gd name="connsiteX19" fmla="*/ 3395732 w 3938337"/>
              <a:gd name="connsiteY19" fmla="*/ 2131585 h 3321595"/>
              <a:gd name="connsiteX20" fmla="*/ 3390273 w 3938337"/>
              <a:gd name="connsiteY20" fmla="*/ 2137223 h 3321595"/>
              <a:gd name="connsiteX21" fmla="*/ 3348116 w 3938337"/>
              <a:gd name="connsiteY21" fmla="*/ 2173305 h 3321595"/>
              <a:gd name="connsiteX22" fmla="*/ 3251972 w 3938337"/>
              <a:gd name="connsiteY22" fmla="*/ 2257543 h 3321595"/>
              <a:gd name="connsiteX23" fmla="*/ 2878500 w 3938337"/>
              <a:gd name="connsiteY23" fmla="*/ 2542096 h 3321595"/>
              <a:gd name="connsiteX24" fmla="*/ 2730320 w 3938337"/>
              <a:gd name="connsiteY24" fmla="*/ 2651667 h 3321595"/>
              <a:gd name="connsiteX25" fmla="*/ 1512716 w 3938337"/>
              <a:gd name="connsiteY25" fmla="*/ 3203474 h 3321595"/>
              <a:gd name="connsiteX26" fmla="*/ 78219 w 3938337"/>
              <a:gd name="connsiteY26" fmla="*/ 2525579 h 3321595"/>
              <a:gd name="connsiteX27" fmla="*/ 0 w 3938337"/>
              <a:gd name="connsiteY27" fmla="*/ 2428877 h 3321595"/>
              <a:gd name="connsiteX28" fmla="*/ 0 w 3938337"/>
              <a:gd name="connsiteY28" fmla="*/ 2518435 h 3321595"/>
              <a:gd name="connsiteX29" fmla="*/ 81495 w 3938337"/>
              <a:gd name="connsiteY29" fmla="*/ 2618704 h 3321595"/>
              <a:gd name="connsiteX30" fmla="*/ 1576046 w 3938337"/>
              <a:gd name="connsiteY30" fmla="*/ 3321595 h 3321595"/>
              <a:gd name="connsiteX31" fmla="*/ 2844621 w 3938337"/>
              <a:gd name="connsiteY31" fmla="*/ 2749441 h 3321595"/>
              <a:gd name="connsiteX32" fmla="*/ 2999005 w 3938337"/>
              <a:gd name="connsiteY32" fmla="*/ 2635829 h 3321595"/>
              <a:gd name="connsiteX33" fmla="*/ 3701177 w 3938337"/>
              <a:gd name="connsiteY33" fmla="*/ 2041901 h 3321595"/>
              <a:gd name="connsiteX34" fmla="*/ 3938337 w 3938337"/>
              <a:gd name="connsiteY34" fmla="*/ 1404055 h 3321595"/>
              <a:gd name="connsiteX35" fmla="*/ 3527383 w 3938337"/>
              <a:gd name="connsiteY35" fmla="*/ 1974 h 3321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938337" h="3321595">
                <a:moveTo>
                  <a:pt x="1166365" y="0"/>
                </a:moveTo>
                <a:lnTo>
                  <a:pt x="107576" y="0"/>
                </a:lnTo>
                <a:lnTo>
                  <a:pt x="66927" y="0"/>
                </a:lnTo>
                <a:lnTo>
                  <a:pt x="0" y="0"/>
                </a:lnTo>
                <a:lnTo>
                  <a:pt x="0" y="59511"/>
                </a:lnTo>
                <a:lnTo>
                  <a:pt x="0" y="155390"/>
                </a:lnTo>
                <a:lnTo>
                  <a:pt x="0" y="901114"/>
                </a:lnTo>
                <a:lnTo>
                  <a:pt x="4" y="901114"/>
                </a:lnTo>
                <a:lnTo>
                  <a:pt x="4" y="471771"/>
                </a:lnTo>
                <a:lnTo>
                  <a:pt x="50187" y="407556"/>
                </a:lnTo>
                <a:cubicBezTo>
                  <a:pt x="138559" y="305382"/>
                  <a:pt x="239680" y="208703"/>
                  <a:pt x="352921" y="118259"/>
                </a:cubicBezTo>
                <a:lnTo>
                  <a:pt x="514890" y="2"/>
                </a:lnTo>
                <a:lnTo>
                  <a:pt x="1166365" y="2"/>
                </a:lnTo>
                <a:close/>
                <a:moveTo>
                  <a:pt x="3525817" y="0"/>
                </a:moveTo>
                <a:lnTo>
                  <a:pt x="3384145" y="0"/>
                </a:lnTo>
                <a:lnTo>
                  <a:pt x="3385646" y="1904"/>
                </a:lnTo>
                <a:cubicBezTo>
                  <a:pt x="3641155" y="363079"/>
                  <a:pt x="3780089" y="835723"/>
                  <a:pt x="3780089" y="1354125"/>
                </a:cubicBezTo>
                <a:cubicBezTo>
                  <a:pt x="3780089" y="1590500"/>
                  <a:pt x="3709854" y="1780209"/>
                  <a:pt x="3552458" y="1969288"/>
                </a:cubicBezTo>
                <a:cubicBezTo>
                  <a:pt x="3511300" y="2018735"/>
                  <a:pt x="3464970" y="2067206"/>
                  <a:pt x="3414534" y="2115111"/>
                </a:cubicBezTo>
                <a:lnTo>
                  <a:pt x="3395732" y="2131585"/>
                </a:lnTo>
                <a:lnTo>
                  <a:pt x="3390273" y="2137223"/>
                </a:lnTo>
                <a:lnTo>
                  <a:pt x="3348116" y="2173305"/>
                </a:lnTo>
                <a:lnTo>
                  <a:pt x="3251972" y="2257543"/>
                </a:lnTo>
                <a:cubicBezTo>
                  <a:pt x="3136805" y="2351916"/>
                  <a:pt x="3009474" y="2445671"/>
                  <a:pt x="2878500" y="2542096"/>
                </a:cubicBezTo>
                <a:cubicBezTo>
                  <a:pt x="2830172" y="2577632"/>
                  <a:pt x="2780245" y="2614426"/>
                  <a:pt x="2730320" y="2651667"/>
                </a:cubicBezTo>
                <a:cubicBezTo>
                  <a:pt x="2283426" y="2984960"/>
                  <a:pt x="1957258" y="3203474"/>
                  <a:pt x="1512716" y="3203474"/>
                </a:cubicBezTo>
                <a:cubicBezTo>
                  <a:pt x="920041" y="3203474"/>
                  <a:pt x="478682" y="2998110"/>
                  <a:pt x="78219" y="2525579"/>
                </a:cubicBezTo>
                <a:lnTo>
                  <a:pt x="0" y="2428877"/>
                </a:lnTo>
                <a:lnTo>
                  <a:pt x="0" y="2518435"/>
                </a:lnTo>
                <a:lnTo>
                  <a:pt x="81495" y="2618704"/>
                </a:lnTo>
                <a:cubicBezTo>
                  <a:pt x="498723" y="3108658"/>
                  <a:pt x="958559" y="3321595"/>
                  <a:pt x="1576046" y="3321595"/>
                </a:cubicBezTo>
                <a:cubicBezTo>
                  <a:pt x="2039197" y="3321595"/>
                  <a:pt x="2379018" y="3095023"/>
                  <a:pt x="2844621" y="2749441"/>
                </a:cubicBezTo>
                <a:cubicBezTo>
                  <a:pt x="2896636" y="2710827"/>
                  <a:pt x="2948653" y="2672676"/>
                  <a:pt x="2999005" y="2635829"/>
                </a:cubicBezTo>
                <a:cubicBezTo>
                  <a:pt x="3271919" y="2435869"/>
                  <a:pt x="3529651" y="2246981"/>
                  <a:pt x="3701177" y="2041901"/>
                </a:cubicBezTo>
                <a:cubicBezTo>
                  <a:pt x="3865161" y="1845849"/>
                  <a:pt x="3938337" y="1649145"/>
                  <a:pt x="3938337" y="1404055"/>
                </a:cubicBezTo>
                <a:cubicBezTo>
                  <a:pt x="3938337" y="866538"/>
                  <a:pt x="3793587" y="376466"/>
                  <a:pt x="3527383" y="197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B0062E4-683B-4ABF-B0D8-066D9C52C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9149" y="3752900"/>
            <a:ext cx="8105601" cy="22002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D71F399-D8FC-4C84-A9BF-C7F24AABDE9C}"/>
              </a:ext>
            </a:extLst>
          </p:cNvPr>
          <p:cNvSpPr txBox="1"/>
          <p:nvPr/>
        </p:nvSpPr>
        <p:spPr>
          <a:xfrm>
            <a:off x="4672957" y="4233919"/>
            <a:ext cx="6757987" cy="1146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 BƯỚC HOÀN THIỆN BẢN THÂN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(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tin)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0049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47942995-B07F-4636-9A06-C6A104B260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B1C89EE-6BA7-44DD-A20F-7D376887CD60}"/>
              </a:ext>
            </a:extLst>
          </p:cNvPr>
          <p:cNvSpPr/>
          <p:nvPr/>
        </p:nvSpPr>
        <p:spPr>
          <a:xfrm>
            <a:off x="1382277" y="302592"/>
            <a:ext cx="4036334" cy="906177"/>
          </a:xfrm>
          <a:prstGeom prst="round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Đặc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điểm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32D8612-31EB-44CF-A1D0-14FD4C7054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F19A4A0F-1B59-4DB0-9764-D10936E9877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81933D1-5615-42C7-9C0B-4EB7105CCE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9C9EAEA-39D0-4B0E-A0EB-51E7B2674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707DC5-F75A-4987-AFE5-3FDAC6AD6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505" y="666728"/>
            <a:ext cx="4317974" cy="5465791"/>
          </a:xfrm>
          <a:prstGeom prst="rect">
            <a:avLst/>
          </a:prstGeom>
        </p:spPr>
      </p:pic>
      <p:sp>
        <p:nvSpPr>
          <p:cNvPr id="3" name="Hình chữ nhật: Góc Tròn 5">
            <a:extLst>
              <a:ext uri="{FF2B5EF4-FFF2-40B4-BE49-F238E27FC236}">
                <a16:creationId xmlns:a16="http://schemas.microsoft.com/office/drawing/2014/main" xmlns="" id="{348986E5-E9A2-4A58-A67A-C23EA357BA2B}"/>
              </a:ext>
            </a:extLst>
          </p:cNvPr>
          <p:cNvSpPr/>
          <p:nvPr/>
        </p:nvSpPr>
        <p:spPr>
          <a:xfrm>
            <a:off x="502996" y="240748"/>
            <a:ext cx="829150" cy="7879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Soft Bold" panose="02000000000000000000" pitchFamily="2" charset="-93"/>
                <a:ea typeface="#9Slide04 Abraham Lincoln" pitchFamily="2" charset="0"/>
              </a:rPr>
              <a:t>2</a:t>
            </a:r>
            <a:endParaRPr kumimoji="0" lang="en-US" sz="4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mpleSoft Bold" panose="02000000000000000000" pitchFamily="2" charset="-93"/>
              <a:ea typeface="#9Slide04 Abraham Lincoln" pitchFamily="2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49E846A-273C-45E2-88BF-FEBB48C98F14}"/>
              </a:ext>
            </a:extLst>
          </p:cNvPr>
          <p:cNvSpPr txBox="1"/>
          <p:nvPr/>
        </p:nvSpPr>
        <p:spPr>
          <a:xfrm>
            <a:off x="889741" y="1331292"/>
            <a:ext cx="4637848" cy="4577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sa-pô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xmlns="" id="{5B832D40-5B23-4F0E-B0C3-4E8E267BA861}"/>
              </a:ext>
            </a:extLst>
          </p:cNvPr>
          <p:cNvSpPr/>
          <p:nvPr/>
        </p:nvSpPr>
        <p:spPr>
          <a:xfrm>
            <a:off x="9201152" y="491900"/>
            <a:ext cx="1863700" cy="1794102"/>
          </a:xfrm>
          <a:prstGeom prst="donut">
            <a:avLst>
              <a:gd name="adj" fmla="val 651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8461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47942995-B07F-4636-9A06-C6A104B260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B1C89EE-6BA7-44DD-A20F-7D376887CD60}"/>
              </a:ext>
            </a:extLst>
          </p:cNvPr>
          <p:cNvSpPr/>
          <p:nvPr/>
        </p:nvSpPr>
        <p:spPr>
          <a:xfrm>
            <a:off x="1382277" y="302592"/>
            <a:ext cx="4036334" cy="906177"/>
          </a:xfrm>
          <a:prstGeom prst="round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32D8612-31EB-44CF-A1D0-14FD4C7054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F19A4A0F-1B59-4DB0-9764-D10936E9877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81933D1-5615-42C7-9C0B-4EB7105CCE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9C9EAEA-39D0-4B0E-A0EB-51E7B2674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707DC5-F75A-4987-AFE5-3FDAC6AD6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505" y="666728"/>
            <a:ext cx="4317974" cy="5465791"/>
          </a:xfrm>
          <a:prstGeom prst="rect">
            <a:avLst/>
          </a:prstGeom>
        </p:spPr>
      </p:pic>
      <p:sp>
        <p:nvSpPr>
          <p:cNvPr id="3" name="Hình chữ nhật: Góc Tròn 5">
            <a:extLst>
              <a:ext uri="{FF2B5EF4-FFF2-40B4-BE49-F238E27FC236}">
                <a16:creationId xmlns:a16="http://schemas.microsoft.com/office/drawing/2014/main" xmlns="" id="{348986E5-E9A2-4A58-A67A-C23EA357BA2B}"/>
              </a:ext>
            </a:extLst>
          </p:cNvPr>
          <p:cNvSpPr/>
          <p:nvPr/>
        </p:nvSpPr>
        <p:spPr>
          <a:xfrm>
            <a:off x="502996" y="240748"/>
            <a:ext cx="829150" cy="7879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mpleSoft Bold" panose="02000000000000000000" pitchFamily="2" charset="-93"/>
                <a:ea typeface="#9Slide04 Abraham Lincoln" pitchFamily="2" charset="0"/>
                <a:cs typeface="+mn-cs"/>
              </a:rPr>
              <a:t>2</a:t>
            </a:r>
            <a:endParaRPr kumimoji="0" lang="en-US" sz="4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mpleSoft Bold" panose="02000000000000000000" pitchFamily="2" charset="-93"/>
              <a:ea typeface="#9Slide04 Abraham Lincoln" pitchFamily="2" charset="0"/>
              <a:cs typeface="+mn-cs"/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xmlns="" id="{1B691A86-EF30-406C-AECE-049887AFD647}"/>
              </a:ext>
            </a:extLst>
          </p:cNvPr>
          <p:cNvSpPr/>
          <p:nvPr/>
        </p:nvSpPr>
        <p:spPr>
          <a:xfrm>
            <a:off x="6286434" y="666728"/>
            <a:ext cx="2643253" cy="542041"/>
          </a:xfrm>
          <a:prstGeom prst="fra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Frame 16">
            <a:extLst>
              <a:ext uri="{FF2B5EF4-FFF2-40B4-BE49-F238E27FC236}">
                <a16:creationId xmlns:a16="http://schemas.microsoft.com/office/drawing/2014/main" xmlns="" id="{B9C11CA7-586E-4E7E-99CA-7981B4306E85}"/>
              </a:ext>
            </a:extLst>
          </p:cNvPr>
          <p:cNvSpPr/>
          <p:nvPr/>
        </p:nvSpPr>
        <p:spPr>
          <a:xfrm>
            <a:off x="6286434" y="2178386"/>
            <a:ext cx="2220702" cy="618219"/>
          </a:xfrm>
          <a:prstGeom prst="fra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xmlns="" id="{AFA8CED7-4BD5-4492-A988-AEE297A33A89}"/>
              </a:ext>
            </a:extLst>
          </p:cNvPr>
          <p:cNvSpPr/>
          <p:nvPr/>
        </p:nvSpPr>
        <p:spPr>
          <a:xfrm>
            <a:off x="6518550" y="4298714"/>
            <a:ext cx="2643253" cy="542041"/>
          </a:xfrm>
          <a:prstGeom prst="fra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48B83C9-7278-4E00-9108-5958106F0625}"/>
              </a:ext>
            </a:extLst>
          </p:cNvPr>
          <p:cNvSpPr txBox="1"/>
          <p:nvPr/>
        </p:nvSpPr>
        <p:spPr>
          <a:xfrm>
            <a:off x="817517" y="2227291"/>
            <a:ext cx="474575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 </a:t>
            </a:r>
            <a:r>
              <a:rPr lang="en-US" sz="3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594958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47942995-B07F-4636-9A06-C6A104B260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B1C89EE-6BA7-44DD-A20F-7D376887CD60}"/>
              </a:ext>
            </a:extLst>
          </p:cNvPr>
          <p:cNvSpPr/>
          <p:nvPr/>
        </p:nvSpPr>
        <p:spPr>
          <a:xfrm>
            <a:off x="1382277" y="302592"/>
            <a:ext cx="4036334" cy="906177"/>
          </a:xfrm>
          <a:prstGeom prst="round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32D8612-31EB-44CF-A1D0-14FD4C7054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F19A4A0F-1B59-4DB0-9764-D10936E9877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81933D1-5615-42C7-9C0B-4EB7105CCE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9C9EAEA-39D0-4B0E-A0EB-51E7B2674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707DC5-F75A-4987-AFE5-3FDAC6AD6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505" y="666728"/>
            <a:ext cx="4317974" cy="5465791"/>
          </a:xfrm>
          <a:prstGeom prst="rect">
            <a:avLst/>
          </a:prstGeom>
        </p:spPr>
      </p:pic>
      <p:sp>
        <p:nvSpPr>
          <p:cNvPr id="3" name="Hình chữ nhật: Góc Tròn 5">
            <a:extLst>
              <a:ext uri="{FF2B5EF4-FFF2-40B4-BE49-F238E27FC236}">
                <a16:creationId xmlns:a16="http://schemas.microsoft.com/office/drawing/2014/main" xmlns="" id="{348986E5-E9A2-4A58-A67A-C23EA357BA2B}"/>
              </a:ext>
            </a:extLst>
          </p:cNvPr>
          <p:cNvSpPr/>
          <p:nvPr/>
        </p:nvSpPr>
        <p:spPr>
          <a:xfrm>
            <a:off x="502996" y="240748"/>
            <a:ext cx="829150" cy="7879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mpleSoft Bold" panose="02000000000000000000" pitchFamily="2" charset="-93"/>
                <a:ea typeface="#9Slide04 Abraham Lincoln" pitchFamily="2" charset="0"/>
                <a:cs typeface="+mn-cs"/>
              </a:rPr>
              <a:t>2</a:t>
            </a:r>
            <a:endParaRPr kumimoji="0" lang="en-US" sz="4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mpleSoft Bold" panose="02000000000000000000" pitchFamily="2" charset="-93"/>
              <a:ea typeface="#9Slide04 Abraham Lincoln" pitchFamily="2" charset="0"/>
              <a:cs typeface="+mn-cs"/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xmlns="" id="{1B691A86-EF30-406C-AECE-049887AFD647}"/>
              </a:ext>
            </a:extLst>
          </p:cNvPr>
          <p:cNvSpPr/>
          <p:nvPr/>
        </p:nvSpPr>
        <p:spPr>
          <a:xfrm>
            <a:off x="6286434" y="666728"/>
            <a:ext cx="2643253" cy="542041"/>
          </a:xfrm>
          <a:prstGeom prst="fra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ame 16">
            <a:extLst>
              <a:ext uri="{FF2B5EF4-FFF2-40B4-BE49-F238E27FC236}">
                <a16:creationId xmlns:a16="http://schemas.microsoft.com/office/drawing/2014/main" xmlns="" id="{B9C11CA7-586E-4E7E-99CA-7981B4306E85}"/>
              </a:ext>
            </a:extLst>
          </p:cNvPr>
          <p:cNvSpPr/>
          <p:nvPr/>
        </p:nvSpPr>
        <p:spPr>
          <a:xfrm>
            <a:off x="6286434" y="2178386"/>
            <a:ext cx="2220702" cy="618219"/>
          </a:xfrm>
          <a:prstGeom prst="fra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xmlns="" id="{AFA8CED7-4BD5-4492-A988-AEE297A33A89}"/>
              </a:ext>
            </a:extLst>
          </p:cNvPr>
          <p:cNvSpPr/>
          <p:nvPr/>
        </p:nvSpPr>
        <p:spPr>
          <a:xfrm>
            <a:off x="6518550" y="4298714"/>
            <a:ext cx="2643253" cy="542041"/>
          </a:xfrm>
          <a:prstGeom prst="fra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74F4C41-CC80-45DD-A216-C731EC7CD909}"/>
              </a:ext>
            </a:extLst>
          </p:cNvPr>
          <p:cNvSpPr txBox="1"/>
          <p:nvPr/>
        </p:nvSpPr>
        <p:spPr>
          <a:xfrm>
            <a:off x="654077" y="1719152"/>
            <a:ext cx="4832331" cy="4170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chi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73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47942995-B07F-4636-9A06-C6A104B260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B1C89EE-6BA7-44DD-A20F-7D376887CD60}"/>
              </a:ext>
            </a:extLst>
          </p:cNvPr>
          <p:cNvSpPr/>
          <p:nvPr/>
        </p:nvSpPr>
        <p:spPr>
          <a:xfrm>
            <a:off x="1382277" y="302592"/>
            <a:ext cx="4036334" cy="906177"/>
          </a:xfrm>
          <a:prstGeom prst="round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32D8612-31EB-44CF-A1D0-14FD4C7054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F19A4A0F-1B59-4DB0-9764-D10936E9877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81933D1-5615-42C7-9C0B-4EB7105CCE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9C9EAEA-39D0-4B0E-A0EB-51E7B2674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707DC5-F75A-4987-AFE5-3FDAC6AD6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505" y="666728"/>
            <a:ext cx="4317974" cy="5465791"/>
          </a:xfrm>
          <a:prstGeom prst="rect">
            <a:avLst/>
          </a:prstGeom>
        </p:spPr>
      </p:pic>
      <p:sp>
        <p:nvSpPr>
          <p:cNvPr id="3" name="Hình chữ nhật: Góc Tròn 5">
            <a:extLst>
              <a:ext uri="{FF2B5EF4-FFF2-40B4-BE49-F238E27FC236}">
                <a16:creationId xmlns:a16="http://schemas.microsoft.com/office/drawing/2014/main" xmlns="" id="{348986E5-E9A2-4A58-A67A-C23EA357BA2B}"/>
              </a:ext>
            </a:extLst>
          </p:cNvPr>
          <p:cNvSpPr/>
          <p:nvPr/>
        </p:nvSpPr>
        <p:spPr>
          <a:xfrm>
            <a:off x="502996" y="240748"/>
            <a:ext cx="829150" cy="7879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mpleSoft Bold" panose="02000000000000000000" pitchFamily="2" charset="-93"/>
                <a:ea typeface="#9Slide04 Abraham Lincoln" pitchFamily="2" charset="0"/>
                <a:cs typeface="+mn-cs"/>
              </a:rPr>
              <a:t>2</a:t>
            </a:r>
            <a:endParaRPr kumimoji="0" lang="en-US" sz="4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mpleSoft Bold" panose="02000000000000000000" pitchFamily="2" charset="-93"/>
              <a:ea typeface="#9Slide04 Abraham Lincoln" pitchFamily="2" charset="0"/>
              <a:cs typeface="+mn-cs"/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xmlns="" id="{1B691A86-EF30-406C-AECE-049887AFD647}"/>
              </a:ext>
            </a:extLst>
          </p:cNvPr>
          <p:cNvSpPr/>
          <p:nvPr/>
        </p:nvSpPr>
        <p:spPr>
          <a:xfrm>
            <a:off x="6286434" y="666728"/>
            <a:ext cx="2643253" cy="542041"/>
          </a:xfrm>
          <a:prstGeom prst="fra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ame 16">
            <a:extLst>
              <a:ext uri="{FF2B5EF4-FFF2-40B4-BE49-F238E27FC236}">
                <a16:creationId xmlns:a16="http://schemas.microsoft.com/office/drawing/2014/main" xmlns="" id="{B9C11CA7-586E-4E7E-99CA-7981B4306E85}"/>
              </a:ext>
            </a:extLst>
          </p:cNvPr>
          <p:cNvSpPr/>
          <p:nvPr/>
        </p:nvSpPr>
        <p:spPr>
          <a:xfrm>
            <a:off x="6286434" y="2178386"/>
            <a:ext cx="2220702" cy="618219"/>
          </a:xfrm>
          <a:prstGeom prst="fra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xmlns="" id="{AFA8CED7-4BD5-4492-A988-AEE297A33A89}"/>
              </a:ext>
            </a:extLst>
          </p:cNvPr>
          <p:cNvSpPr/>
          <p:nvPr/>
        </p:nvSpPr>
        <p:spPr>
          <a:xfrm>
            <a:off x="6518550" y="4298714"/>
            <a:ext cx="2643253" cy="542041"/>
          </a:xfrm>
          <a:prstGeom prst="fram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3C56DDE-431A-4860-9553-DBBD52448EFE}"/>
              </a:ext>
            </a:extLst>
          </p:cNvPr>
          <p:cNvSpPr txBox="1"/>
          <p:nvPr/>
        </p:nvSpPr>
        <p:spPr>
          <a:xfrm>
            <a:off x="762481" y="1756945"/>
            <a:ext cx="4656130" cy="3444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“chi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chi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=&gt;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chi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820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47942995-B07F-4636-9A06-C6A104B260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B1C89EE-6BA7-44DD-A20F-7D376887CD60}"/>
              </a:ext>
            </a:extLst>
          </p:cNvPr>
          <p:cNvSpPr/>
          <p:nvPr/>
        </p:nvSpPr>
        <p:spPr>
          <a:xfrm>
            <a:off x="1382277" y="302592"/>
            <a:ext cx="4036334" cy="906177"/>
          </a:xfrm>
          <a:prstGeom prst="round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32D8612-31EB-44CF-A1D0-14FD4C7054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F19A4A0F-1B59-4DB0-9764-D10936E9877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81933D1-5615-42C7-9C0B-4EB7105CCE2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9C9EAEA-39D0-4B0E-A0EB-51E7B26740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ình chữ nhật: Góc Tròn 5">
            <a:extLst>
              <a:ext uri="{FF2B5EF4-FFF2-40B4-BE49-F238E27FC236}">
                <a16:creationId xmlns:a16="http://schemas.microsoft.com/office/drawing/2014/main" xmlns="" id="{348986E5-E9A2-4A58-A67A-C23EA357BA2B}"/>
              </a:ext>
            </a:extLst>
          </p:cNvPr>
          <p:cNvSpPr/>
          <p:nvPr/>
        </p:nvSpPr>
        <p:spPr>
          <a:xfrm>
            <a:off x="502996" y="240748"/>
            <a:ext cx="829150" cy="7879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mpleSoft Bold" panose="02000000000000000000" pitchFamily="2" charset="-93"/>
                <a:ea typeface="#9Slide04 Abraham Lincoln" pitchFamily="2" charset="0"/>
                <a:cs typeface="+mn-cs"/>
              </a:rPr>
              <a:t>2</a:t>
            </a:r>
            <a:endParaRPr kumimoji="0" lang="en-US" sz="4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mpleSoft Bold" panose="02000000000000000000" pitchFamily="2" charset="-93"/>
              <a:ea typeface="#9Slide04 Abraham Lincoln" pitchFamily="2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CEA0CAA-467E-453D-B9DF-958744F43634}"/>
              </a:ext>
            </a:extLst>
          </p:cNvPr>
          <p:cNvSpPr txBox="1"/>
          <p:nvPr/>
        </p:nvSpPr>
        <p:spPr>
          <a:xfrm>
            <a:off x="960007" y="1936057"/>
            <a:ext cx="4172548" cy="3444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Cước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869A666-98A6-4027-BD3C-80F4906035EA}"/>
              </a:ext>
            </a:extLst>
          </p:cNvPr>
          <p:cNvSpPr txBox="1"/>
          <p:nvPr/>
        </p:nvSpPr>
        <p:spPr>
          <a:xfrm>
            <a:off x="6004442" y="702147"/>
            <a:ext cx="540410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danh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,…)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158A763-929F-4115-A43A-1F88A784F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9463" y="3749135"/>
            <a:ext cx="4389437" cy="24690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941726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2854DAD-755D-4DD1-AEFB-0690F2601FF3}"/>
              </a:ext>
            </a:extLst>
          </p:cNvPr>
          <p:cNvSpPr/>
          <p:nvPr/>
        </p:nvSpPr>
        <p:spPr>
          <a:xfrm>
            <a:off x="190366" y="172324"/>
            <a:ext cx="7453447" cy="843671"/>
          </a:xfrm>
          <a:prstGeom prst="roundRect">
            <a:avLst/>
          </a:prstGeom>
          <a:solidFill>
            <a:srgbClr val="0070C0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      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3 Arima Madurai Black" panose="00000A00000000000000" pitchFamily="2" charset="-93"/>
              <a:ea typeface="Tahoma" panose="020B0604030504040204" pitchFamily="34" charset="0"/>
              <a:cs typeface="#9Slide03 Arima Madurai Black" panose="00000A00000000000000" pitchFamily="2" charset="-93"/>
            </a:endParaRPr>
          </a:p>
        </p:txBody>
      </p:sp>
      <p:sp>
        <p:nvSpPr>
          <p:cNvPr id="3" name="Hình chữ nhật: Góc Tròn 5">
            <a:extLst>
              <a:ext uri="{FF2B5EF4-FFF2-40B4-BE49-F238E27FC236}">
                <a16:creationId xmlns:a16="http://schemas.microsoft.com/office/drawing/2014/main" xmlns="" id="{73A4E95A-F5D9-42BE-8ABA-87AB56AB441C}"/>
              </a:ext>
            </a:extLst>
          </p:cNvPr>
          <p:cNvSpPr/>
          <p:nvPr/>
        </p:nvSpPr>
        <p:spPr>
          <a:xfrm>
            <a:off x="377200" y="225160"/>
            <a:ext cx="1109167" cy="68923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#9Slide04 Abraham Lincoln" pitchFamily="2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AFD258B-9DFD-4649-BB2E-CBA77AE54FA1}"/>
              </a:ext>
            </a:extLst>
          </p:cNvPr>
          <p:cNvSpPr txBox="1"/>
          <p:nvPr/>
        </p:nvSpPr>
        <p:spPr>
          <a:xfrm>
            <a:off x="1673201" y="47968"/>
            <a:ext cx="6093618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xmlns="" id="{F29B7315-775D-4DEF-8624-FAF1E0CFA9FD}"/>
              </a:ext>
            </a:extLst>
          </p:cNvPr>
          <p:cNvSpPr/>
          <p:nvPr/>
        </p:nvSpPr>
        <p:spPr>
          <a:xfrm>
            <a:off x="377200" y="1028700"/>
            <a:ext cx="829150" cy="7879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Soft Bold" panose="02000000000000000000" pitchFamily="2" charset="-93"/>
                <a:ea typeface="#9Slide04 Abraham Lincoln" pitchFamily="2" charset="0"/>
              </a:rPr>
              <a:t>1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mpleSoft Bold" panose="02000000000000000000" pitchFamily="2" charset="-93"/>
              <a:ea typeface="#9Slide04 Abraham Lincoln" pitchFamily="2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81C4D09-93F5-4D24-8F05-8C0A862EA0C2}"/>
              </a:ext>
            </a:extLst>
          </p:cNvPr>
          <p:cNvSpPr txBox="1"/>
          <p:nvPr/>
        </p:nvSpPr>
        <p:spPr>
          <a:xfrm>
            <a:off x="1318022" y="1203161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D9F294D-066D-4BE6-8B3F-F6DA790D4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53" y="2443162"/>
            <a:ext cx="5808247" cy="3034809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xmlns="" id="{BDD6AC93-1FA5-4497-B94B-A4FDE380001D}"/>
              </a:ext>
            </a:extLst>
          </p:cNvPr>
          <p:cNvSpPr/>
          <p:nvPr/>
        </p:nvSpPr>
        <p:spPr>
          <a:xfrm>
            <a:off x="4781938" y="1718096"/>
            <a:ext cx="2210743" cy="1925145"/>
          </a:xfrm>
          <a:prstGeom prst="rightArrow">
            <a:avLst>
              <a:gd name="adj1" fmla="val 62820"/>
              <a:gd name="adj2" fmla="val 41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F977093-4BA9-4E53-959A-33EBB52DF788}"/>
              </a:ext>
            </a:extLst>
          </p:cNvPr>
          <p:cNvGrpSpPr/>
          <p:nvPr/>
        </p:nvGrpSpPr>
        <p:grpSpPr>
          <a:xfrm>
            <a:off x="7731997" y="2478882"/>
            <a:ext cx="4172250" cy="2870502"/>
            <a:chOff x="7731997" y="2478882"/>
            <a:chExt cx="4172250" cy="2870502"/>
          </a:xfrm>
        </p:grpSpPr>
        <p:sp>
          <p:nvSpPr>
            <p:cNvPr id="11" name="Flowchart: Display 10">
              <a:extLst>
                <a:ext uri="{FF2B5EF4-FFF2-40B4-BE49-F238E27FC236}">
                  <a16:creationId xmlns:a16="http://schemas.microsoft.com/office/drawing/2014/main" xmlns="" id="{6FD82113-324A-45BF-A8E3-A35E6735846A}"/>
                </a:ext>
              </a:extLst>
            </p:cNvPr>
            <p:cNvSpPr/>
            <p:nvPr/>
          </p:nvSpPr>
          <p:spPr>
            <a:xfrm>
              <a:off x="7766819" y="2957513"/>
              <a:ext cx="4137428" cy="2391871"/>
            </a:xfrm>
            <a:prstGeom prst="flowChartDisplay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36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khó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( SGK/Tr 98-100-101)</a:t>
              </a:r>
              <a:endPara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Arrow: Chevron 11">
              <a:extLst>
                <a:ext uri="{FF2B5EF4-FFF2-40B4-BE49-F238E27FC236}">
                  <a16:creationId xmlns:a16="http://schemas.microsoft.com/office/drawing/2014/main" xmlns="" id="{B816AA76-C77C-45F3-934F-032AA9B2E694}"/>
                </a:ext>
              </a:extLst>
            </p:cNvPr>
            <p:cNvSpPr/>
            <p:nvPr/>
          </p:nvSpPr>
          <p:spPr>
            <a:xfrm>
              <a:off x="8067779" y="2478882"/>
              <a:ext cx="614411" cy="957262"/>
            </a:xfrm>
            <a:prstGeom prst="chevron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xmlns="" id="{A1A7B068-8136-4477-90E8-39257420F0B5}"/>
                </a:ext>
              </a:extLst>
            </p:cNvPr>
            <p:cNvSpPr/>
            <p:nvPr/>
          </p:nvSpPr>
          <p:spPr>
            <a:xfrm>
              <a:off x="7731997" y="2478882"/>
              <a:ext cx="614411" cy="957262"/>
            </a:xfrm>
            <a:prstGeom prst="chevron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4826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2854DAD-755D-4DD1-AEFB-0690F2601FF3}"/>
              </a:ext>
            </a:extLst>
          </p:cNvPr>
          <p:cNvSpPr/>
          <p:nvPr/>
        </p:nvSpPr>
        <p:spPr>
          <a:xfrm>
            <a:off x="190366" y="172324"/>
            <a:ext cx="7453447" cy="843671"/>
          </a:xfrm>
          <a:prstGeom prst="roundRect">
            <a:avLst/>
          </a:prstGeom>
          <a:solidFill>
            <a:srgbClr val="0070C0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      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3 Arima Madurai Black" panose="00000A00000000000000" pitchFamily="2" charset="-93"/>
              <a:ea typeface="Tahoma" panose="020B0604030504040204" pitchFamily="34" charset="0"/>
              <a:cs typeface="#9Slide03 Arima Madurai Black" panose="00000A00000000000000" pitchFamily="2" charset="-93"/>
            </a:endParaRPr>
          </a:p>
        </p:txBody>
      </p:sp>
      <p:sp>
        <p:nvSpPr>
          <p:cNvPr id="3" name="Hình chữ nhật: Góc Tròn 5">
            <a:extLst>
              <a:ext uri="{FF2B5EF4-FFF2-40B4-BE49-F238E27FC236}">
                <a16:creationId xmlns:a16="http://schemas.microsoft.com/office/drawing/2014/main" xmlns="" id="{73A4E95A-F5D9-42BE-8ABA-87AB56AB441C}"/>
              </a:ext>
            </a:extLst>
          </p:cNvPr>
          <p:cNvSpPr/>
          <p:nvPr/>
        </p:nvSpPr>
        <p:spPr>
          <a:xfrm>
            <a:off x="377200" y="225160"/>
            <a:ext cx="1109167" cy="68923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#9Slide04 Abraham Lincoln" pitchFamily="2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AFD258B-9DFD-4649-BB2E-CBA77AE54FA1}"/>
              </a:ext>
            </a:extLst>
          </p:cNvPr>
          <p:cNvSpPr txBox="1"/>
          <p:nvPr/>
        </p:nvSpPr>
        <p:spPr>
          <a:xfrm>
            <a:off x="1673201" y="47968"/>
            <a:ext cx="6093618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xmlns="" id="{F29B7315-775D-4DEF-8624-FAF1E0CFA9FD}"/>
              </a:ext>
            </a:extLst>
          </p:cNvPr>
          <p:cNvSpPr/>
          <p:nvPr/>
        </p:nvSpPr>
        <p:spPr>
          <a:xfrm>
            <a:off x="377200" y="1028700"/>
            <a:ext cx="829150" cy="7879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mpleSoft Bold" panose="02000000000000000000" pitchFamily="2" charset="-93"/>
                <a:ea typeface="#9Slide04 Abraham Lincoln" pitchFamily="2" charset="0"/>
                <a:cs typeface="+mn-cs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0695DAF-866E-435E-8802-08AAAF9E0620}"/>
              </a:ext>
            </a:extLst>
          </p:cNvPr>
          <p:cNvSpPr txBox="1"/>
          <p:nvPr/>
        </p:nvSpPr>
        <p:spPr>
          <a:xfrm>
            <a:off x="1364458" y="1140351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xuất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AB52F7CE-71C7-4E83-8FB6-095D00CF29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432404"/>
              </p:ext>
            </p:extLst>
          </p:nvPr>
        </p:nvGraphicFramePr>
        <p:xfrm>
          <a:off x="660400" y="1907919"/>
          <a:ext cx="10845800" cy="4495292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5422900">
                  <a:extLst>
                    <a:ext uri="{9D8B030D-6E8A-4147-A177-3AD203B41FA5}">
                      <a16:colId xmlns:a16="http://schemas.microsoft.com/office/drawing/2014/main" xmlns="" val="1082530506"/>
                    </a:ext>
                  </a:extLst>
                </a:gridCol>
                <a:gridCol w="5422900">
                  <a:extLst>
                    <a:ext uri="{9D8B030D-6E8A-4147-A177-3AD203B41FA5}">
                      <a16:colId xmlns:a16="http://schemas.microsoft.com/office/drawing/2014/main" xmlns="" val="4092917160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2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HT 02: </a:t>
                      </a:r>
                      <a:r>
                        <a:rPr lang="en-US" sz="2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US" sz="2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lang="en-US" sz="2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2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2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2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2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2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2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2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2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2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2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2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891748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2200" b="1" dirty="0" err="1"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200" b="1" dirty="0"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200" b="1" dirty="0"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200" b="1" dirty="0"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en-US" sz="2200" b="1">
                          <a:solidFill>
                            <a:srgbClr val="0033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 lời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xmlns="" val="2889405484"/>
                  </a:ext>
                </a:extLst>
              </a:tr>
              <a:tr h="991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A-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đam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</a:t>
                      </a:r>
                      <a:endParaRPr lang="en-US" sz="2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xmlns="" val="6576717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xứ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xmlns="" val="26477481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xmlns="" val="28718010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 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dựa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xmlns="" val="20826104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2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 </a:t>
                      </a:r>
                      <a:endParaRPr lang="en-US" sz="2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xmlns="" val="4131628885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B38AC64-9C1C-456F-9341-95494336F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65" y="1999445"/>
            <a:ext cx="1466604" cy="23145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32ED915-94DF-45F1-8175-A36A647D4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4784" y="1999445"/>
            <a:ext cx="1695148" cy="119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399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2854DAD-755D-4DD1-AEFB-0690F2601FF3}"/>
              </a:ext>
            </a:extLst>
          </p:cNvPr>
          <p:cNvSpPr/>
          <p:nvPr/>
        </p:nvSpPr>
        <p:spPr>
          <a:xfrm>
            <a:off x="190366" y="172324"/>
            <a:ext cx="7453447" cy="843671"/>
          </a:xfrm>
          <a:prstGeom prst="roundRect">
            <a:avLst/>
          </a:prstGeom>
          <a:solidFill>
            <a:srgbClr val="0070C0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      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3 Arima Madurai Black" panose="00000A00000000000000" pitchFamily="2" charset="-93"/>
              <a:ea typeface="Tahoma" panose="020B0604030504040204" pitchFamily="34" charset="0"/>
              <a:cs typeface="#9Slide03 Arima Madurai Black" panose="00000A00000000000000" pitchFamily="2" charset="-93"/>
            </a:endParaRPr>
          </a:p>
        </p:txBody>
      </p:sp>
      <p:sp>
        <p:nvSpPr>
          <p:cNvPr id="3" name="Hình chữ nhật: Góc Tròn 5">
            <a:extLst>
              <a:ext uri="{FF2B5EF4-FFF2-40B4-BE49-F238E27FC236}">
                <a16:creationId xmlns:a16="http://schemas.microsoft.com/office/drawing/2014/main" xmlns="" id="{73A4E95A-F5D9-42BE-8ABA-87AB56AB441C}"/>
              </a:ext>
            </a:extLst>
          </p:cNvPr>
          <p:cNvSpPr/>
          <p:nvPr/>
        </p:nvSpPr>
        <p:spPr>
          <a:xfrm>
            <a:off x="377200" y="225160"/>
            <a:ext cx="1109167" cy="68923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#9Slide04 Abraham Lincoln" pitchFamily="2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AFD258B-9DFD-4649-BB2E-CBA77AE54FA1}"/>
              </a:ext>
            </a:extLst>
          </p:cNvPr>
          <p:cNvSpPr txBox="1"/>
          <p:nvPr/>
        </p:nvSpPr>
        <p:spPr>
          <a:xfrm>
            <a:off x="1673201" y="47968"/>
            <a:ext cx="6093618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xmlns="" id="{F29B7315-775D-4DEF-8624-FAF1E0CFA9FD}"/>
              </a:ext>
            </a:extLst>
          </p:cNvPr>
          <p:cNvSpPr/>
          <p:nvPr/>
        </p:nvSpPr>
        <p:spPr>
          <a:xfrm>
            <a:off x="377200" y="1028700"/>
            <a:ext cx="829150" cy="7879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Soft Bold" panose="02000000000000000000" pitchFamily="2" charset="-93"/>
                <a:ea typeface="#9Slide04 Abraham Lincoln" pitchFamily="2" charset="0"/>
              </a:rPr>
              <a:t>2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mpleSoft Bold" panose="02000000000000000000" pitchFamily="2" charset="-93"/>
              <a:ea typeface="#9Slide04 Abraham Lincoln" pitchFamily="2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0695DAF-866E-435E-8802-08AAAF9E0620}"/>
              </a:ext>
            </a:extLst>
          </p:cNvPr>
          <p:cNvSpPr txBox="1"/>
          <p:nvPr/>
        </p:nvSpPr>
        <p:spPr>
          <a:xfrm>
            <a:off x="1364458" y="1140351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xứ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5804AAF-42F5-4E62-91AB-0A8DBF8C7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09" y="2157413"/>
            <a:ext cx="4505609" cy="35602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C35F91E5-CD73-4C48-9892-0B38FE55FB0C}"/>
              </a:ext>
            </a:extLst>
          </p:cNvPr>
          <p:cNvSpPr/>
          <p:nvPr/>
        </p:nvSpPr>
        <p:spPr>
          <a:xfrm>
            <a:off x="5857057" y="2336506"/>
            <a:ext cx="5143500" cy="1043619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A-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</a:t>
            </a:r>
            <a:endParaRPr lang="en-US" sz="2800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9F8F3DAE-8B10-461B-8309-27B606516074}"/>
              </a:ext>
            </a:extLst>
          </p:cNvPr>
          <p:cNvSpPr/>
          <p:nvPr/>
        </p:nvSpPr>
        <p:spPr>
          <a:xfrm>
            <a:off x="5857057" y="4089256"/>
            <a:ext cx="5143500" cy="1043619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 một doanh nhân thành đạt ở Sin-ga-po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706956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2854DAD-755D-4DD1-AEFB-0690F2601FF3}"/>
              </a:ext>
            </a:extLst>
          </p:cNvPr>
          <p:cNvSpPr/>
          <p:nvPr/>
        </p:nvSpPr>
        <p:spPr>
          <a:xfrm>
            <a:off x="190366" y="172324"/>
            <a:ext cx="7453447" cy="843671"/>
          </a:xfrm>
          <a:prstGeom prst="roundRect">
            <a:avLst/>
          </a:prstGeom>
          <a:solidFill>
            <a:srgbClr val="0070C0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      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3 Arima Madurai Black" panose="00000A00000000000000" pitchFamily="2" charset="-93"/>
              <a:ea typeface="Tahoma" panose="020B0604030504040204" pitchFamily="34" charset="0"/>
              <a:cs typeface="#9Slide03 Arima Madurai Black" panose="00000A00000000000000" pitchFamily="2" charset="-93"/>
            </a:endParaRPr>
          </a:p>
        </p:txBody>
      </p:sp>
      <p:sp>
        <p:nvSpPr>
          <p:cNvPr id="3" name="Hình chữ nhật: Góc Tròn 5">
            <a:extLst>
              <a:ext uri="{FF2B5EF4-FFF2-40B4-BE49-F238E27FC236}">
                <a16:creationId xmlns:a16="http://schemas.microsoft.com/office/drawing/2014/main" xmlns="" id="{73A4E95A-F5D9-42BE-8ABA-87AB56AB441C}"/>
              </a:ext>
            </a:extLst>
          </p:cNvPr>
          <p:cNvSpPr/>
          <p:nvPr/>
        </p:nvSpPr>
        <p:spPr>
          <a:xfrm>
            <a:off x="377200" y="225160"/>
            <a:ext cx="1109167" cy="68923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#9Slide04 Abraham Lincoln" pitchFamily="2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AFD258B-9DFD-4649-BB2E-CBA77AE54FA1}"/>
              </a:ext>
            </a:extLst>
          </p:cNvPr>
          <p:cNvSpPr txBox="1"/>
          <p:nvPr/>
        </p:nvSpPr>
        <p:spPr>
          <a:xfrm>
            <a:off x="1673201" y="47968"/>
            <a:ext cx="6093618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xmlns="" id="{F29B7315-775D-4DEF-8624-FAF1E0CFA9FD}"/>
              </a:ext>
            </a:extLst>
          </p:cNvPr>
          <p:cNvSpPr/>
          <p:nvPr/>
        </p:nvSpPr>
        <p:spPr>
          <a:xfrm>
            <a:off x="377200" y="1028700"/>
            <a:ext cx="829150" cy="7879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mpleSoft Bold" panose="02000000000000000000" pitchFamily="2" charset="-93"/>
                <a:ea typeface="#9Slide04 Abraham Lincoln" pitchFamily="2" charset="0"/>
                <a:cs typeface="+mn-cs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0695DAF-866E-435E-8802-08AAAF9E0620}"/>
              </a:ext>
            </a:extLst>
          </p:cNvPr>
          <p:cNvSpPr txBox="1"/>
          <p:nvPr/>
        </p:nvSpPr>
        <p:spPr>
          <a:xfrm>
            <a:off x="1364458" y="1140351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xuất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EB31385A-57B9-42EE-B86C-7021F207F894}"/>
              </a:ext>
            </a:extLst>
          </p:cNvPr>
          <p:cNvSpPr/>
          <p:nvPr/>
        </p:nvSpPr>
        <p:spPr>
          <a:xfrm>
            <a:off x="4850264" y="1459463"/>
            <a:ext cx="6409953" cy="2350610"/>
          </a:xfrm>
          <a:prstGeom prst="roundRect">
            <a:avLst>
              <a:gd name="adj" fmla="val 3841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18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911197-A1C4-48BC-A6DC-470FD9321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783" y="1941008"/>
            <a:ext cx="3186112" cy="426301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51DAFC72-782F-4A49-ABA7-36F279E3D5B3}"/>
              </a:ext>
            </a:extLst>
          </p:cNvPr>
          <p:cNvSpPr/>
          <p:nvPr/>
        </p:nvSpPr>
        <p:spPr>
          <a:xfrm>
            <a:off x="4850263" y="4268530"/>
            <a:ext cx="6409953" cy="1728690"/>
          </a:xfrm>
          <a:prstGeom prst="roundRect">
            <a:avLst>
              <a:gd name="adj" fmla="val 3841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b="1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 xứ: 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 từ chương 6. 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 pháp đọc để nắm bắt thông tin, 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 phần II. </a:t>
            </a:r>
            <a:r>
              <a:rPr lang="en-US" sz="24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 phương pháp học siêu đẳng.</a:t>
            </a:r>
            <a:endParaRPr lang="en-US" sz="24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xmlns="" id="{E6B513ED-3A61-42D8-9BF6-07BBCEEE60FB}"/>
              </a:ext>
            </a:extLst>
          </p:cNvPr>
          <p:cNvSpPr/>
          <p:nvPr/>
        </p:nvSpPr>
        <p:spPr>
          <a:xfrm>
            <a:off x="7172325" y="3919574"/>
            <a:ext cx="1400175" cy="219002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1405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5">
            <a:extLst>
              <a:ext uri="{FF2B5EF4-FFF2-40B4-BE49-F238E27FC236}">
                <a16:creationId xmlns:a16="http://schemas.microsoft.com/office/drawing/2014/main" xmlns="" id="{4CD9213D-80A9-485D-A24B-856A71AC0F07}"/>
              </a:ext>
            </a:extLst>
          </p:cNvPr>
          <p:cNvSpPr/>
          <p:nvPr/>
        </p:nvSpPr>
        <p:spPr>
          <a:xfrm>
            <a:off x="534362" y="240748"/>
            <a:ext cx="829150" cy="7879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Soft Bold" panose="02000000000000000000" pitchFamily="2" charset="-93"/>
                <a:ea typeface="#9Slide04 Abraham Lincoln" pitchFamily="2" charset="0"/>
              </a:rPr>
              <a:t>3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mpleSoft Bold" panose="02000000000000000000" pitchFamily="2" charset="-93"/>
              <a:ea typeface="#9Slide04 Abraham Lincoln" pitchFamily="2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0892733-406C-4BEE-B3C9-DA7B673D868E}"/>
              </a:ext>
            </a:extLst>
          </p:cNvPr>
          <p:cNvSpPr txBox="1"/>
          <p:nvPr/>
        </p:nvSpPr>
        <p:spPr>
          <a:xfrm>
            <a:off x="1461491" y="320523"/>
            <a:ext cx="91832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endParaRPr lang="en-US" sz="32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9331DC0-B7FC-4D5E-A7C4-DDA26A337B68}"/>
              </a:ext>
            </a:extLst>
          </p:cNvPr>
          <p:cNvGrpSpPr/>
          <p:nvPr/>
        </p:nvGrpSpPr>
        <p:grpSpPr>
          <a:xfrm>
            <a:off x="2066925" y="1130300"/>
            <a:ext cx="8058150" cy="1844546"/>
            <a:chOff x="2066925" y="1130300"/>
            <a:chExt cx="8058150" cy="184454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8DE0B21A-AD92-467F-A4B1-3E51CBFE050F}"/>
                </a:ext>
              </a:extLst>
            </p:cNvPr>
            <p:cNvSpPr/>
            <p:nvPr/>
          </p:nvSpPr>
          <p:spPr>
            <a:xfrm>
              <a:off x="2066925" y="1588958"/>
              <a:ext cx="8058150" cy="1385888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320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Văn bản thông tin. Cụ thể là văn bản thông tin giới thiệu về một quy tắc trong hoạt động.</a:t>
              </a:r>
              <a:endParaRPr lang="en-US" sz="3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Flowchart: Off-page Connector 5">
              <a:extLst>
                <a:ext uri="{FF2B5EF4-FFF2-40B4-BE49-F238E27FC236}">
                  <a16:creationId xmlns:a16="http://schemas.microsoft.com/office/drawing/2014/main" xmlns="" id="{5AF0523E-8CBA-495D-BED3-5B365536CAA7}"/>
                </a:ext>
              </a:extLst>
            </p:cNvPr>
            <p:cNvSpPr/>
            <p:nvPr/>
          </p:nvSpPr>
          <p:spPr>
            <a:xfrm>
              <a:off x="4488657" y="1130300"/>
              <a:ext cx="3214687" cy="584775"/>
            </a:xfrm>
            <a:prstGeom prst="flowChartOffpageConnector">
              <a:avLst/>
            </a:prstGeom>
            <a:blipFill>
              <a:blip r:embed="rId2"/>
              <a:tile tx="0" ty="0" sx="100000" sy="100000" flip="none" algn="tl"/>
            </a:blip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i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Thể loại</a:t>
              </a:r>
              <a:endParaRPr lang="en-US" sz="360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846858E-5773-4128-A3B9-AE0C1EA97E17}"/>
              </a:ext>
            </a:extLst>
          </p:cNvPr>
          <p:cNvSpPr txBox="1"/>
          <p:nvPr/>
        </p:nvSpPr>
        <p:spPr>
          <a:xfrm>
            <a:off x="660400" y="3267406"/>
            <a:ext cx="10845800" cy="954107"/>
          </a:xfrm>
          <a:custGeom>
            <a:avLst/>
            <a:gdLst>
              <a:gd name="connsiteX0" fmla="*/ 0 w 10845800"/>
              <a:gd name="connsiteY0" fmla="*/ 0 h 954107"/>
              <a:gd name="connsiteX1" fmla="*/ 677863 w 10845800"/>
              <a:gd name="connsiteY1" fmla="*/ 0 h 954107"/>
              <a:gd name="connsiteX2" fmla="*/ 1030351 w 10845800"/>
              <a:gd name="connsiteY2" fmla="*/ 0 h 954107"/>
              <a:gd name="connsiteX3" fmla="*/ 1708214 w 10845800"/>
              <a:gd name="connsiteY3" fmla="*/ 0 h 954107"/>
              <a:gd name="connsiteX4" fmla="*/ 2602992 w 10845800"/>
              <a:gd name="connsiteY4" fmla="*/ 0 h 954107"/>
              <a:gd name="connsiteX5" fmla="*/ 3280855 w 10845800"/>
              <a:gd name="connsiteY5" fmla="*/ 0 h 954107"/>
              <a:gd name="connsiteX6" fmla="*/ 4175633 w 10845800"/>
              <a:gd name="connsiteY6" fmla="*/ 0 h 954107"/>
              <a:gd name="connsiteX7" fmla="*/ 4636580 w 10845800"/>
              <a:gd name="connsiteY7" fmla="*/ 0 h 954107"/>
              <a:gd name="connsiteX8" fmla="*/ 5314442 w 10845800"/>
              <a:gd name="connsiteY8" fmla="*/ 0 h 954107"/>
              <a:gd name="connsiteX9" fmla="*/ 5883847 w 10845800"/>
              <a:gd name="connsiteY9" fmla="*/ 0 h 954107"/>
              <a:gd name="connsiteX10" fmla="*/ 6778625 w 10845800"/>
              <a:gd name="connsiteY10" fmla="*/ 0 h 954107"/>
              <a:gd name="connsiteX11" fmla="*/ 7564946 w 10845800"/>
              <a:gd name="connsiteY11" fmla="*/ 0 h 954107"/>
              <a:gd name="connsiteX12" fmla="*/ 8459724 w 10845800"/>
              <a:gd name="connsiteY12" fmla="*/ 0 h 954107"/>
              <a:gd name="connsiteX13" fmla="*/ 9029129 w 10845800"/>
              <a:gd name="connsiteY13" fmla="*/ 0 h 954107"/>
              <a:gd name="connsiteX14" fmla="*/ 9706991 w 10845800"/>
              <a:gd name="connsiteY14" fmla="*/ 0 h 954107"/>
              <a:gd name="connsiteX15" fmla="*/ 10059480 w 10845800"/>
              <a:gd name="connsiteY15" fmla="*/ 0 h 954107"/>
              <a:gd name="connsiteX16" fmla="*/ 10845800 w 10845800"/>
              <a:gd name="connsiteY16" fmla="*/ 0 h 954107"/>
              <a:gd name="connsiteX17" fmla="*/ 10845800 w 10845800"/>
              <a:gd name="connsiteY17" fmla="*/ 457971 h 954107"/>
              <a:gd name="connsiteX18" fmla="*/ 10845800 w 10845800"/>
              <a:gd name="connsiteY18" fmla="*/ 954107 h 954107"/>
              <a:gd name="connsiteX19" fmla="*/ 10167938 w 10845800"/>
              <a:gd name="connsiteY19" fmla="*/ 954107 h 954107"/>
              <a:gd name="connsiteX20" fmla="*/ 9381617 w 10845800"/>
              <a:gd name="connsiteY20" fmla="*/ 954107 h 954107"/>
              <a:gd name="connsiteX21" fmla="*/ 8812213 w 10845800"/>
              <a:gd name="connsiteY21" fmla="*/ 954107 h 954107"/>
              <a:gd name="connsiteX22" fmla="*/ 8351266 w 10845800"/>
              <a:gd name="connsiteY22" fmla="*/ 954107 h 954107"/>
              <a:gd name="connsiteX23" fmla="*/ 7998778 w 10845800"/>
              <a:gd name="connsiteY23" fmla="*/ 954107 h 954107"/>
              <a:gd name="connsiteX24" fmla="*/ 7646289 w 10845800"/>
              <a:gd name="connsiteY24" fmla="*/ 954107 h 954107"/>
              <a:gd name="connsiteX25" fmla="*/ 7293801 w 10845800"/>
              <a:gd name="connsiteY25" fmla="*/ 954107 h 954107"/>
              <a:gd name="connsiteX26" fmla="*/ 6399022 w 10845800"/>
              <a:gd name="connsiteY26" fmla="*/ 954107 h 954107"/>
              <a:gd name="connsiteX27" fmla="*/ 5721160 w 10845800"/>
              <a:gd name="connsiteY27" fmla="*/ 954107 h 954107"/>
              <a:gd name="connsiteX28" fmla="*/ 5260213 w 10845800"/>
              <a:gd name="connsiteY28" fmla="*/ 954107 h 954107"/>
              <a:gd name="connsiteX29" fmla="*/ 4473893 w 10845800"/>
              <a:gd name="connsiteY29" fmla="*/ 954107 h 954107"/>
              <a:gd name="connsiteX30" fmla="*/ 3687572 w 10845800"/>
              <a:gd name="connsiteY30" fmla="*/ 954107 h 954107"/>
              <a:gd name="connsiteX31" fmla="*/ 2901252 w 10845800"/>
              <a:gd name="connsiteY31" fmla="*/ 954107 h 954107"/>
              <a:gd name="connsiteX32" fmla="*/ 2114931 w 10845800"/>
              <a:gd name="connsiteY32" fmla="*/ 954107 h 954107"/>
              <a:gd name="connsiteX33" fmla="*/ 1762443 w 10845800"/>
              <a:gd name="connsiteY33" fmla="*/ 954107 h 954107"/>
              <a:gd name="connsiteX34" fmla="*/ 1301496 w 10845800"/>
              <a:gd name="connsiteY34" fmla="*/ 954107 h 954107"/>
              <a:gd name="connsiteX35" fmla="*/ 0 w 10845800"/>
              <a:gd name="connsiteY35" fmla="*/ 954107 h 954107"/>
              <a:gd name="connsiteX36" fmla="*/ 0 w 10845800"/>
              <a:gd name="connsiteY36" fmla="*/ 457971 h 954107"/>
              <a:gd name="connsiteX37" fmla="*/ 0 w 10845800"/>
              <a:gd name="connsiteY37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845800" h="954107" fill="none" extrusionOk="0">
                <a:moveTo>
                  <a:pt x="0" y="0"/>
                </a:moveTo>
                <a:cubicBezTo>
                  <a:pt x="274524" y="-8930"/>
                  <a:pt x="358682" y="-16842"/>
                  <a:pt x="677863" y="0"/>
                </a:cubicBezTo>
                <a:cubicBezTo>
                  <a:pt x="997044" y="16842"/>
                  <a:pt x="927676" y="-10618"/>
                  <a:pt x="1030351" y="0"/>
                </a:cubicBezTo>
                <a:cubicBezTo>
                  <a:pt x="1133026" y="10618"/>
                  <a:pt x="1461714" y="-12594"/>
                  <a:pt x="1708214" y="0"/>
                </a:cubicBezTo>
                <a:cubicBezTo>
                  <a:pt x="1954714" y="12594"/>
                  <a:pt x="2319337" y="-21276"/>
                  <a:pt x="2602992" y="0"/>
                </a:cubicBezTo>
                <a:cubicBezTo>
                  <a:pt x="2886647" y="21276"/>
                  <a:pt x="3055126" y="21035"/>
                  <a:pt x="3280855" y="0"/>
                </a:cubicBezTo>
                <a:cubicBezTo>
                  <a:pt x="3506584" y="-21035"/>
                  <a:pt x="3887559" y="25858"/>
                  <a:pt x="4175633" y="0"/>
                </a:cubicBezTo>
                <a:cubicBezTo>
                  <a:pt x="4463707" y="-25858"/>
                  <a:pt x="4511247" y="6353"/>
                  <a:pt x="4636580" y="0"/>
                </a:cubicBezTo>
                <a:cubicBezTo>
                  <a:pt x="4761913" y="-6353"/>
                  <a:pt x="5061288" y="-32331"/>
                  <a:pt x="5314442" y="0"/>
                </a:cubicBezTo>
                <a:cubicBezTo>
                  <a:pt x="5567596" y="32331"/>
                  <a:pt x="5718972" y="-19111"/>
                  <a:pt x="5883847" y="0"/>
                </a:cubicBezTo>
                <a:cubicBezTo>
                  <a:pt x="6048722" y="19111"/>
                  <a:pt x="6480445" y="-21480"/>
                  <a:pt x="6778625" y="0"/>
                </a:cubicBezTo>
                <a:cubicBezTo>
                  <a:pt x="7076805" y="21480"/>
                  <a:pt x="7233947" y="-4126"/>
                  <a:pt x="7564946" y="0"/>
                </a:cubicBezTo>
                <a:cubicBezTo>
                  <a:pt x="7895945" y="4126"/>
                  <a:pt x="8172402" y="-1078"/>
                  <a:pt x="8459724" y="0"/>
                </a:cubicBezTo>
                <a:cubicBezTo>
                  <a:pt x="8747046" y="1078"/>
                  <a:pt x="8890057" y="-22596"/>
                  <a:pt x="9029129" y="0"/>
                </a:cubicBezTo>
                <a:cubicBezTo>
                  <a:pt x="9168202" y="22596"/>
                  <a:pt x="9383747" y="28788"/>
                  <a:pt x="9706991" y="0"/>
                </a:cubicBezTo>
                <a:cubicBezTo>
                  <a:pt x="10030235" y="-28788"/>
                  <a:pt x="9895957" y="-4663"/>
                  <a:pt x="10059480" y="0"/>
                </a:cubicBezTo>
                <a:cubicBezTo>
                  <a:pt x="10223003" y="4663"/>
                  <a:pt x="10641162" y="1364"/>
                  <a:pt x="10845800" y="0"/>
                </a:cubicBezTo>
                <a:cubicBezTo>
                  <a:pt x="10851937" y="136791"/>
                  <a:pt x="10847270" y="341477"/>
                  <a:pt x="10845800" y="457971"/>
                </a:cubicBezTo>
                <a:cubicBezTo>
                  <a:pt x="10844330" y="574465"/>
                  <a:pt x="10860747" y="845700"/>
                  <a:pt x="10845800" y="954107"/>
                </a:cubicBezTo>
                <a:cubicBezTo>
                  <a:pt x="10598048" y="979612"/>
                  <a:pt x="10337119" y="956939"/>
                  <a:pt x="10167938" y="954107"/>
                </a:cubicBezTo>
                <a:cubicBezTo>
                  <a:pt x="9998757" y="951275"/>
                  <a:pt x="9718880" y="936560"/>
                  <a:pt x="9381617" y="954107"/>
                </a:cubicBezTo>
                <a:cubicBezTo>
                  <a:pt x="9044354" y="971654"/>
                  <a:pt x="8976713" y="969869"/>
                  <a:pt x="8812213" y="954107"/>
                </a:cubicBezTo>
                <a:cubicBezTo>
                  <a:pt x="8647713" y="938345"/>
                  <a:pt x="8574315" y="969889"/>
                  <a:pt x="8351266" y="954107"/>
                </a:cubicBezTo>
                <a:cubicBezTo>
                  <a:pt x="8128217" y="938325"/>
                  <a:pt x="8085903" y="968337"/>
                  <a:pt x="7998778" y="954107"/>
                </a:cubicBezTo>
                <a:cubicBezTo>
                  <a:pt x="7911653" y="939877"/>
                  <a:pt x="7819939" y="950852"/>
                  <a:pt x="7646289" y="954107"/>
                </a:cubicBezTo>
                <a:cubicBezTo>
                  <a:pt x="7472639" y="957362"/>
                  <a:pt x="7429296" y="950462"/>
                  <a:pt x="7293801" y="954107"/>
                </a:cubicBezTo>
                <a:cubicBezTo>
                  <a:pt x="7158306" y="957752"/>
                  <a:pt x="6631190" y="961097"/>
                  <a:pt x="6399022" y="954107"/>
                </a:cubicBezTo>
                <a:cubicBezTo>
                  <a:pt x="6166854" y="947117"/>
                  <a:pt x="6019371" y="946277"/>
                  <a:pt x="5721160" y="954107"/>
                </a:cubicBezTo>
                <a:cubicBezTo>
                  <a:pt x="5422949" y="961937"/>
                  <a:pt x="5358592" y="966590"/>
                  <a:pt x="5260213" y="954107"/>
                </a:cubicBezTo>
                <a:cubicBezTo>
                  <a:pt x="5161834" y="941624"/>
                  <a:pt x="4792355" y="991464"/>
                  <a:pt x="4473893" y="954107"/>
                </a:cubicBezTo>
                <a:cubicBezTo>
                  <a:pt x="4155431" y="916750"/>
                  <a:pt x="4057238" y="926735"/>
                  <a:pt x="3687572" y="954107"/>
                </a:cubicBezTo>
                <a:cubicBezTo>
                  <a:pt x="3317906" y="981479"/>
                  <a:pt x="3147462" y="939337"/>
                  <a:pt x="2901252" y="954107"/>
                </a:cubicBezTo>
                <a:cubicBezTo>
                  <a:pt x="2655042" y="968877"/>
                  <a:pt x="2449730" y="915012"/>
                  <a:pt x="2114931" y="954107"/>
                </a:cubicBezTo>
                <a:cubicBezTo>
                  <a:pt x="1780132" y="993202"/>
                  <a:pt x="1925561" y="939198"/>
                  <a:pt x="1762443" y="954107"/>
                </a:cubicBezTo>
                <a:cubicBezTo>
                  <a:pt x="1599325" y="969016"/>
                  <a:pt x="1433107" y="960653"/>
                  <a:pt x="1301496" y="954107"/>
                </a:cubicBezTo>
                <a:cubicBezTo>
                  <a:pt x="1169885" y="947561"/>
                  <a:pt x="547982" y="932293"/>
                  <a:pt x="0" y="954107"/>
                </a:cubicBezTo>
                <a:cubicBezTo>
                  <a:pt x="4735" y="723534"/>
                  <a:pt x="21265" y="615727"/>
                  <a:pt x="0" y="457971"/>
                </a:cubicBezTo>
                <a:cubicBezTo>
                  <a:pt x="-21265" y="300215"/>
                  <a:pt x="3185" y="96197"/>
                  <a:pt x="0" y="0"/>
                </a:cubicBezTo>
                <a:close/>
              </a:path>
              <a:path w="10845800" h="954107" stroke="0" extrusionOk="0">
                <a:moveTo>
                  <a:pt x="0" y="0"/>
                </a:moveTo>
                <a:cubicBezTo>
                  <a:pt x="185396" y="-24267"/>
                  <a:pt x="315859" y="11660"/>
                  <a:pt x="569405" y="0"/>
                </a:cubicBezTo>
                <a:cubicBezTo>
                  <a:pt x="822951" y="-11660"/>
                  <a:pt x="766252" y="-4545"/>
                  <a:pt x="921893" y="0"/>
                </a:cubicBezTo>
                <a:cubicBezTo>
                  <a:pt x="1077534" y="4545"/>
                  <a:pt x="1202556" y="-3018"/>
                  <a:pt x="1274382" y="0"/>
                </a:cubicBezTo>
                <a:cubicBezTo>
                  <a:pt x="1346208" y="3018"/>
                  <a:pt x="1766502" y="-42930"/>
                  <a:pt x="2169160" y="0"/>
                </a:cubicBezTo>
                <a:cubicBezTo>
                  <a:pt x="2571818" y="42930"/>
                  <a:pt x="2791155" y="34670"/>
                  <a:pt x="3063939" y="0"/>
                </a:cubicBezTo>
                <a:cubicBezTo>
                  <a:pt x="3336723" y="-34670"/>
                  <a:pt x="3607162" y="13145"/>
                  <a:pt x="3850259" y="0"/>
                </a:cubicBezTo>
                <a:cubicBezTo>
                  <a:pt x="4093356" y="-13145"/>
                  <a:pt x="4199895" y="-12630"/>
                  <a:pt x="4311206" y="0"/>
                </a:cubicBezTo>
                <a:cubicBezTo>
                  <a:pt x="4422517" y="12630"/>
                  <a:pt x="4571167" y="15814"/>
                  <a:pt x="4663694" y="0"/>
                </a:cubicBezTo>
                <a:cubicBezTo>
                  <a:pt x="4756221" y="-15814"/>
                  <a:pt x="5174917" y="29873"/>
                  <a:pt x="5450015" y="0"/>
                </a:cubicBezTo>
                <a:cubicBezTo>
                  <a:pt x="5725113" y="-29873"/>
                  <a:pt x="5930625" y="16915"/>
                  <a:pt x="6344793" y="0"/>
                </a:cubicBezTo>
                <a:cubicBezTo>
                  <a:pt x="6758961" y="-16915"/>
                  <a:pt x="6559208" y="-9648"/>
                  <a:pt x="6697282" y="0"/>
                </a:cubicBezTo>
                <a:cubicBezTo>
                  <a:pt x="6835356" y="9648"/>
                  <a:pt x="6895926" y="-2252"/>
                  <a:pt x="7049770" y="0"/>
                </a:cubicBezTo>
                <a:cubicBezTo>
                  <a:pt x="7203614" y="2252"/>
                  <a:pt x="7331001" y="10248"/>
                  <a:pt x="7402259" y="0"/>
                </a:cubicBezTo>
                <a:cubicBezTo>
                  <a:pt x="7473517" y="-10248"/>
                  <a:pt x="8070221" y="34469"/>
                  <a:pt x="8297037" y="0"/>
                </a:cubicBezTo>
                <a:cubicBezTo>
                  <a:pt x="8523853" y="-34469"/>
                  <a:pt x="8844859" y="30181"/>
                  <a:pt x="9083358" y="0"/>
                </a:cubicBezTo>
                <a:cubicBezTo>
                  <a:pt x="9321857" y="-30181"/>
                  <a:pt x="9290593" y="5106"/>
                  <a:pt x="9435846" y="0"/>
                </a:cubicBezTo>
                <a:cubicBezTo>
                  <a:pt x="9581099" y="-5106"/>
                  <a:pt x="9778379" y="24666"/>
                  <a:pt x="10113709" y="0"/>
                </a:cubicBezTo>
                <a:cubicBezTo>
                  <a:pt x="10449039" y="-24666"/>
                  <a:pt x="10567526" y="21210"/>
                  <a:pt x="10845800" y="0"/>
                </a:cubicBezTo>
                <a:cubicBezTo>
                  <a:pt x="10865864" y="174226"/>
                  <a:pt x="10856729" y="240177"/>
                  <a:pt x="10845800" y="448430"/>
                </a:cubicBezTo>
                <a:cubicBezTo>
                  <a:pt x="10834872" y="656683"/>
                  <a:pt x="10865425" y="775923"/>
                  <a:pt x="10845800" y="954107"/>
                </a:cubicBezTo>
                <a:cubicBezTo>
                  <a:pt x="10672234" y="955331"/>
                  <a:pt x="10457032" y="986617"/>
                  <a:pt x="10167938" y="954107"/>
                </a:cubicBezTo>
                <a:cubicBezTo>
                  <a:pt x="9878844" y="921597"/>
                  <a:pt x="9677911" y="939203"/>
                  <a:pt x="9381617" y="954107"/>
                </a:cubicBezTo>
                <a:cubicBezTo>
                  <a:pt x="9085323" y="969011"/>
                  <a:pt x="8918617" y="985659"/>
                  <a:pt x="8703755" y="954107"/>
                </a:cubicBezTo>
                <a:cubicBezTo>
                  <a:pt x="8488893" y="922555"/>
                  <a:pt x="8415155" y="976802"/>
                  <a:pt x="8134350" y="954107"/>
                </a:cubicBezTo>
                <a:cubicBezTo>
                  <a:pt x="7853546" y="931412"/>
                  <a:pt x="7468483" y="968289"/>
                  <a:pt x="7239572" y="954107"/>
                </a:cubicBezTo>
                <a:cubicBezTo>
                  <a:pt x="7010661" y="939925"/>
                  <a:pt x="6962879" y="938703"/>
                  <a:pt x="6778625" y="954107"/>
                </a:cubicBezTo>
                <a:cubicBezTo>
                  <a:pt x="6594371" y="969511"/>
                  <a:pt x="6300078" y="951220"/>
                  <a:pt x="6100763" y="954107"/>
                </a:cubicBezTo>
                <a:cubicBezTo>
                  <a:pt x="5901448" y="956994"/>
                  <a:pt x="5587040" y="932207"/>
                  <a:pt x="5422900" y="954107"/>
                </a:cubicBezTo>
                <a:cubicBezTo>
                  <a:pt x="5258760" y="976007"/>
                  <a:pt x="4970829" y="939693"/>
                  <a:pt x="4528122" y="954107"/>
                </a:cubicBezTo>
                <a:cubicBezTo>
                  <a:pt x="4085415" y="968521"/>
                  <a:pt x="4298796" y="949007"/>
                  <a:pt x="4175633" y="954107"/>
                </a:cubicBezTo>
                <a:cubicBezTo>
                  <a:pt x="4052470" y="959207"/>
                  <a:pt x="3824802" y="958756"/>
                  <a:pt x="3606229" y="954107"/>
                </a:cubicBezTo>
                <a:cubicBezTo>
                  <a:pt x="3387656" y="949458"/>
                  <a:pt x="3425301" y="962361"/>
                  <a:pt x="3253740" y="954107"/>
                </a:cubicBezTo>
                <a:cubicBezTo>
                  <a:pt x="3082179" y="945853"/>
                  <a:pt x="2822056" y="916794"/>
                  <a:pt x="2467420" y="954107"/>
                </a:cubicBezTo>
                <a:cubicBezTo>
                  <a:pt x="2112784" y="991420"/>
                  <a:pt x="2127826" y="976784"/>
                  <a:pt x="2006473" y="954107"/>
                </a:cubicBezTo>
                <a:cubicBezTo>
                  <a:pt x="1885120" y="931430"/>
                  <a:pt x="1716862" y="932063"/>
                  <a:pt x="1437069" y="954107"/>
                </a:cubicBezTo>
                <a:cubicBezTo>
                  <a:pt x="1157276" y="976151"/>
                  <a:pt x="1122636" y="968223"/>
                  <a:pt x="976122" y="954107"/>
                </a:cubicBezTo>
                <a:cubicBezTo>
                  <a:pt x="829608" y="939991"/>
                  <a:pt x="278295" y="986304"/>
                  <a:pt x="0" y="954107"/>
                </a:cubicBezTo>
                <a:cubicBezTo>
                  <a:pt x="-5917" y="846463"/>
                  <a:pt x="21174" y="638599"/>
                  <a:pt x="0" y="457971"/>
                </a:cubicBezTo>
                <a:cubicBezTo>
                  <a:pt x="-21174" y="277343"/>
                  <a:pt x="-6352" y="216001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131792156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endParaRPr lang="en-US" sz="2800" dirty="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CE94BA15-EC28-455E-A8F0-9540407DE920}"/>
              </a:ext>
            </a:extLst>
          </p:cNvPr>
          <p:cNvSpPr/>
          <p:nvPr/>
        </p:nvSpPr>
        <p:spPr>
          <a:xfrm>
            <a:off x="660401" y="4514074"/>
            <a:ext cx="4697412" cy="1946146"/>
          </a:xfrm>
          <a:prstGeom prst="hexagon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 hiệu về nội dung và mục đích: giới thiệu quy tắc, cách thức nâng cao tốc độ đọc.</a:t>
            </a:r>
            <a:endParaRPr lang="en-US" sz="2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ADA3D8B4-24C8-4DFC-9F14-F8FFF5E0EAE8}"/>
              </a:ext>
            </a:extLst>
          </p:cNvPr>
          <p:cNvSpPr/>
          <p:nvPr/>
        </p:nvSpPr>
        <p:spPr>
          <a:xfrm>
            <a:off x="5543550" y="4514073"/>
            <a:ext cx="6030914" cy="1946146"/>
          </a:xfrm>
          <a:prstGeom prst="hexagon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 hiệu về bố cục, hình thức trình bày, ngôn ngữ: Bố cục, đề mục rõ ràng; có kết hợp phương tiện giao tiếp ngôn ngữ và phi ngôn ngữ.</a:t>
            </a:r>
            <a:endParaRPr lang="en-US" sz="24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xmlns="" id="{8B0E0E47-E947-4513-BC84-5CBE7A764D39}"/>
              </a:ext>
            </a:extLst>
          </p:cNvPr>
          <p:cNvSpPr/>
          <p:nvPr/>
        </p:nvSpPr>
        <p:spPr>
          <a:xfrm rot="5400000">
            <a:off x="5868531" y="2575585"/>
            <a:ext cx="429538" cy="954107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xmlns="" id="{9CA9CCC7-F2D3-4A6D-BA2E-B2106BAF7FAF}"/>
              </a:ext>
            </a:extLst>
          </p:cNvPr>
          <p:cNvSpPr/>
          <p:nvPr/>
        </p:nvSpPr>
        <p:spPr>
          <a:xfrm rot="5400000">
            <a:off x="2534781" y="3822251"/>
            <a:ext cx="429538" cy="954107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xmlns="" id="{69DB7AC0-94AD-4A45-BC40-2D8ADB1305CB}"/>
              </a:ext>
            </a:extLst>
          </p:cNvPr>
          <p:cNvSpPr/>
          <p:nvPr/>
        </p:nvSpPr>
        <p:spPr>
          <a:xfrm rot="5400000">
            <a:off x="8388275" y="3884606"/>
            <a:ext cx="429538" cy="954107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5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D602B7AA-12B3-4D14-A04E-B11AE327C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24238E7-E272-4F57-B2AF-4950D390D2C6}"/>
              </a:ext>
            </a:extLst>
          </p:cNvPr>
          <p:cNvSpPr txBox="1"/>
          <p:nvPr/>
        </p:nvSpPr>
        <p:spPr>
          <a:xfrm>
            <a:off x="4361103" y="1086224"/>
            <a:ext cx="6197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5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5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5AED6E0-5BC0-41A2-B325-4B808B33A95B}"/>
              </a:ext>
            </a:extLst>
          </p:cNvPr>
          <p:cNvSpPr txBox="1"/>
          <p:nvPr/>
        </p:nvSpPr>
        <p:spPr>
          <a:xfrm>
            <a:off x="2446565" y="3316784"/>
            <a:ext cx="7286170" cy="1667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 TA CÓ THỂ ĐỌC NHANH HƠN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                    -A-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(Adam Khoo) -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  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1346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xmlns="" id="{73E42119-878B-4A86-B09C-2C668FBA2B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"/>
              <a:ea typeface="+mn-ea"/>
              <a:cs typeface="+mn-cs"/>
            </a:endParaRP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xmlns="" id="{C7BAC2A1-7B06-4D44-A105-3FEBE5ABF9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"/>
              <a:ea typeface="+mn-ea"/>
              <a:cs typeface="+mn-cs"/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xmlns="" id="{D8BC5CF3-F657-4FA8-9F22-6B38CF64689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-6" y="685800"/>
            <a:ext cx="295465" cy="5486400"/>
          </a:xfrm>
          <a:prstGeom prst="rect">
            <a:avLst/>
          </a:prstGeom>
          <a:solidFill>
            <a:srgbClr val="F6FE20">
              <a:alpha val="25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377A14D-EFA9-4E27-B5EE-87E822E93B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446276" y="685800"/>
            <a:ext cx="1074420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CA936F4-0118-49F9-9234-B0ED50D9FE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4" r="3" b="14230"/>
          <a:stretch/>
        </p:blipFill>
        <p:spPr>
          <a:xfrm>
            <a:off x="303950" y="685800"/>
            <a:ext cx="5234702" cy="548640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A3ABB528-3326-46B1-A869-B1368B82276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11496184" y="5610"/>
            <a:ext cx="0" cy="6858000"/>
          </a:xfrm>
          <a:prstGeom prst="line">
            <a:avLst/>
          </a:prstGeom>
          <a:ln w="9525" cap="rnd">
            <a:solidFill>
              <a:srgbClr val="F6FE2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2DD25A9F-B5F0-4862-A336-1733E754ED0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524" y="6172200"/>
            <a:ext cx="12192000" cy="0"/>
          </a:xfrm>
          <a:prstGeom prst="line">
            <a:avLst/>
          </a:prstGeom>
          <a:ln w="9525" cap="rnd">
            <a:solidFill>
              <a:srgbClr val="F6FE2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158902A-68B7-487C-9DF9-69027EC7802A}"/>
              </a:ext>
            </a:extLst>
          </p:cNvPr>
          <p:cNvSpPr txBox="1"/>
          <p:nvPr/>
        </p:nvSpPr>
        <p:spPr>
          <a:xfrm>
            <a:off x="5772433" y="1838373"/>
            <a:ext cx="5720703" cy="37032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(6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91361F5-4390-4011-901F-285BD384E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2969" y="613853"/>
            <a:ext cx="2170629" cy="140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302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391E480-30C8-49A5-999D-E370C8775BB5}"/>
              </a:ext>
            </a:extLst>
          </p:cNvPr>
          <p:cNvSpPr/>
          <p:nvPr/>
        </p:nvSpPr>
        <p:spPr>
          <a:xfrm>
            <a:off x="190367" y="172324"/>
            <a:ext cx="6553334" cy="843671"/>
          </a:xfrm>
          <a:prstGeom prst="roundRect">
            <a:avLst/>
          </a:prstGeom>
          <a:solidFill>
            <a:srgbClr val="0070C0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      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3 Arima Madurai Black" panose="00000A00000000000000" pitchFamily="2" charset="-93"/>
              <a:ea typeface="Tahoma" panose="020B0604030504040204" pitchFamily="34" charset="0"/>
              <a:cs typeface="#9Slide03 Arima Madurai Black" panose="00000A00000000000000" pitchFamily="2" charset="-93"/>
            </a:endParaRPr>
          </a:p>
        </p:txBody>
      </p:sp>
      <p:sp>
        <p:nvSpPr>
          <p:cNvPr id="4" name="Hình chữ nhật: Góc Tròn 5">
            <a:extLst>
              <a:ext uri="{FF2B5EF4-FFF2-40B4-BE49-F238E27FC236}">
                <a16:creationId xmlns:a16="http://schemas.microsoft.com/office/drawing/2014/main" xmlns="" id="{FCBFEFBA-FCB7-4BE8-938E-18EF3A744094}"/>
              </a:ext>
            </a:extLst>
          </p:cNvPr>
          <p:cNvSpPr/>
          <p:nvPr/>
        </p:nvSpPr>
        <p:spPr>
          <a:xfrm>
            <a:off x="377200" y="225160"/>
            <a:ext cx="1109167" cy="68923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#9Slide04 Abraham Lincoln" pitchFamily="2" charset="0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0D464F5-1FB0-410D-AB37-0D8DFC2E8FA8}"/>
              </a:ext>
            </a:extLst>
          </p:cNvPr>
          <p:cNvSpPr txBox="1"/>
          <p:nvPr/>
        </p:nvSpPr>
        <p:spPr>
          <a:xfrm>
            <a:off x="1673201" y="225160"/>
            <a:ext cx="6093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ngẫm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endParaRPr lang="en-US" sz="3600" dirty="0">
              <a:solidFill>
                <a:schemeClr val="bg1"/>
              </a:solidFill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xmlns="" id="{633FCD2A-9254-4962-B95F-096FC4FB6F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6677569"/>
              </p:ext>
            </p:extLst>
          </p:nvPr>
        </p:nvGraphicFramePr>
        <p:xfrm>
          <a:off x="673100" y="2652712"/>
          <a:ext cx="10845800" cy="32337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39931E5-4904-4E36-91CD-97B10019009F}"/>
              </a:ext>
            </a:extLst>
          </p:cNvPr>
          <p:cNvSpPr txBox="1"/>
          <p:nvPr/>
        </p:nvSpPr>
        <p:spPr>
          <a:xfrm>
            <a:off x="673100" y="1856404"/>
            <a:ext cx="1084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8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03:</a:t>
            </a:r>
            <a:endParaRPr lang="en-US" sz="2800" dirty="0"/>
          </a:p>
        </p:txBody>
      </p:sp>
      <p:sp>
        <p:nvSpPr>
          <p:cNvPr id="10" name="Hình chữ nhật: Góc Tròn 5">
            <a:extLst>
              <a:ext uri="{FF2B5EF4-FFF2-40B4-BE49-F238E27FC236}">
                <a16:creationId xmlns:a16="http://schemas.microsoft.com/office/drawing/2014/main" xmlns="" id="{1BEFC8C4-CC01-4C6C-BCF6-347781D35C51}"/>
              </a:ext>
            </a:extLst>
          </p:cNvPr>
          <p:cNvSpPr/>
          <p:nvPr/>
        </p:nvSpPr>
        <p:spPr>
          <a:xfrm>
            <a:off x="377200" y="1028700"/>
            <a:ext cx="829150" cy="7879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Soft Bold" panose="02000000000000000000" pitchFamily="2" charset="-93"/>
                <a:ea typeface="#9Slide04 Abraham Lincoln" pitchFamily="2" charset="0"/>
              </a:rPr>
              <a:t>1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mpleSoft Bold" panose="02000000000000000000" pitchFamily="2" charset="-93"/>
              <a:ea typeface="#9Slide04 Abraham Lincoln" pitchFamily="2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1FB84A3-37EF-423F-8B2F-A7980C822F98}"/>
              </a:ext>
            </a:extLst>
          </p:cNvPr>
          <p:cNvSpPr txBox="1"/>
          <p:nvPr/>
        </p:nvSpPr>
        <p:spPr>
          <a:xfrm>
            <a:off x="1032273" y="1083337"/>
            <a:ext cx="6093618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2183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391E480-30C8-49A5-999D-E370C8775BB5}"/>
              </a:ext>
            </a:extLst>
          </p:cNvPr>
          <p:cNvSpPr/>
          <p:nvPr/>
        </p:nvSpPr>
        <p:spPr>
          <a:xfrm>
            <a:off x="190367" y="172324"/>
            <a:ext cx="6553334" cy="843671"/>
          </a:xfrm>
          <a:prstGeom prst="roundRect">
            <a:avLst/>
          </a:prstGeom>
          <a:solidFill>
            <a:srgbClr val="0070C0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      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3 Arima Madurai Black" panose="00000A00000000000000" pitchFamily="2" charset="-93"/>
              <a:ea typeface="Tahoma" panose="020B0604030504040204" pitchFamily="34" charset="0"/>
              <a:cs typeface="#9Slide03 Arima Madurai Black" panose="00000A00000000000000" pitchFamily="2" charset="-93"/>
            </a:endParaRPr>
          </a:p>
        </p:txBody>
      </p:sp>
      <p:sp>
        <p:nvSpPr>
          <p:cNvPr id="4" name="Hình chữ nhật: Góc Tròn 5">
            <a:extLst>
              <a:ext uri="{FF2B5EF4-FFF2-40B4-BE49-F238E27FC236}">
                <a16:creationId xmlns:a16="http://schemas.microsoft.com/office/drawing/2014/main" xmlns="" id="{FCBFEFBA-FCB7-4BE8-938E-18EF3A744094}"/>
              </a:ext>
            </a:extLst>
          </p:cNvPr>
          <p:cNvSpPr/>
          <p:nvPr/>
        </p:nvSpPr>
        <p:spPr>
          <a:xfrm>
            <a:off x="377200" y="225160"/>
            <a:ext cx="1109167" cy="68923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#9Slide04 Abraham Lincoln" pitchFamily="2" charset="0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0D464F5-1FB0-410D-AB37-0D8DFC2E8FA8}"/>
              </a:ext>
            </a:extLst>
          </p:cNvPr>
          <p:cNvSpPr txBox="1"/>
          <p:nvPr/>
        </p:nvSpPr>
        <p:spPr>
          <a:xfrm>
            <a:off x="1673201" y="225160"/>
            <a:ext cx="6093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ngẫm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endParaRPr lang="en-US" sz="3600" dirty="0">
              <a:solidFill>
                <a:schemeClr val="bg1"/>
              </a:solidFill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xmlns="" id="{633FCD2A-9254-4962-B95F-096FC4FB6F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4505127"/>
              </p:ext>
            </p:extLst>
          </p:nvPr>
        </p:nvGraphicFramePr>
        <p:xfrm>
          <a:off x="679268" y="2656114"/>
          <a:ext cx="10839631" cy="3230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39931E5-4904-4E36-91CD-97B10019009F}"/>
              </a:ext>
            </a:extLst>
          </p:cNvPr>
          <p:cNvSpPr txBox="1"/>
          <p:nvPr/>
        </p:nvSpPr>
        <p:spPr>
          <a:xfrm>
            <a:off x="673100" y="1856404"/>
            <a:ext cx="1084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8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03:</a:t>
            </a:r>
            <a:endParaRPr lang="en-US" sz="2800" dirty="0"/>
          </a:p>
        </p:txBody>
      </p:sp>
      <p:sp>
        <p:nvSpPr>
          <p:cNvPr id="10" name="Hình chữ nhật: Góc Tròn 5">
            <a:extLst>
              <a:ext uri="{FF2B5EF4-FFF2-40B4-BE49-F238E27FC236}">
                <a16:creationId xmlns:a16="http://schemas.microsoft.com/office/drawing/2014/main" xmlns="" id="{1BEFC8C4-CC01-4C6C-BCF6-347781D35C51}"/>
              </a:ext>
            </a:extLst>
          </p:cNvPr>
          <p:cNvSpPr/>
          <p:nvPr/>
        </p:nvSpPr>
        <p:spPr>
          <a:xfrm>
            <a:off x="377200" y="1028700"/>
            <a:ext cx="829150" cy="7879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Soft Bold" panose="02000000000000000000" pitchFamily="2" charset="-93"/>
                <a:ea typeface="#9Slide04 Abraham Lincoln" pitchFamily="2" charset="0"/>
              </a:rPr>
              <a:t>1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mpleSoft Bold" panose="02000000000000000000" pitchFamily="2" charset="-93"/>
              <a:ea typeface="#9Slide04 Abraham Lincoln" pitchFamily="2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1FB84A3-37EF-423F-8B2F-A7980C822F98}"/>
              </a:ext>
            </a:extLst>
          </p:cNvPr>
          <p:cNvSpPr txBox="1"/>
          <p:nvPr/>
        </p:nvSpPr>
        <p:spPr>
          <a:xfrm>
            <a:off x="1032273" y="1083337"/>
            <a:ext cx="6093618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8406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DB43C3FC-AC02-48F4-9AE1-B8CB23C63F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36"/>
          <a:stretch/>
        </p:blipFill>
        <p:spPr>
          <a:xfrm>
            <a:off x="-4243" y="10"/>
            <a:ext cx="12196243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707F116-8EC0-4822-9067-186AC8C96E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49F1A7E4-819D-4D21-8E8B-32671A9F98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7 w 5353835"/>
              <a:gd name="connsiteY0" fmla="*/ 5273742 h 5353835"/>
              <a:gd name="connsiteX1" fmla="*/ 4938299 w 5353835"/>
              <a:gd name="connsiteY1" fmla="*/ 5273742 h 5353835"/>
              <a:gd name="connsiteX2" fmla="*/ 4858206 w 5353835"/>
              <a:gd name="connsiteY2" fmla="*/ 5353835 h 5353835"/>
              <a:gd name="connsiteX3" fmla="*/ 770600 w 5353835"/>
              <a:gd name="connsiteY3" fmla="*/ 5353835 h 5353835"/>
              <a:gd name="connsiteX4" fmla="*/ 433255 w 5353835"/>
              <a:gd name="connsiteY4" fmla="*/ 80093 h 5353835"/>
              <a:gd name="connsiteX5" fmla="*/ 51334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58206 h 5353835"/>
              <a:gd name="connsiteX8" fmla="*/ 5273742 w 5353835"/>
              <a:gd name="connsiteY8" fmla="*/ 4938299 h 5353835"/>
              <a:gd name="connsiteX9" fmla="*/ 5273742 w 5353835"/>
              <a:gd name="connsiteY9" fmla="*/ 80093 h 5353835"/>
              <a:gd name="connsiteX10" fmla="*/ 0 w 5353835"/>
              <a:gd name="connsiteY10" fmla="*/ 513348 h 5353835"/>
              <a:gd name="connsiteX11" fmla="*/ 80093 w 5353835"/>
              <a:gd name="connsiteY11" fmla="*/ 433255 h 5353835"/>
              <a:gd name="connsiteX12" fmla="*/ 80093 w 5353835"/>
              <a:gd name="connsiteY12" fmla="*/ 4663328 h 5353835"/>
              <a:gd name="connsiteX13" fmla="*/ 0 w 5353835"/>
              <a:gd name="connsiteY13" fmla="*/ 4583235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7" y="5273742"/>
                </a:moveTo>
                <a:lnTo>
                  <a:pt x="4938299" y="5273742"/>
                </a:lnTo>
                <a:lnTo>
                  <a:pt x="4858206" y="5353835"/>
                </a:lnTo>
                <a:lnTo>
                  <a:pt x="770600" y="5353835"/>
                </a:lnTo>
                <a:close/>
                <a:moveTo>
                  <a:pt x="433255" y="80093"/>
                </a:moveTo>
                <a:lnTo>
                  <a:pt x="513348" y="0"/>
                </a:lnTo>
                <a:lnTo>
                  <a:pt x="5353835" y="0"/>
                </a:lnTo>
                <a:lnTo>
                  <a:pt x="5353835" y="4858206"/>
                </a:lnTo>
                <a:lnTo>
                  <a:pt x="5273742" y="4938299"/>
                </a:lnTo>
                <a:lnTo>
                  <a:pt x="5273742" y="80093"/>
                </a:lnTo>
                <a:close/>
                <a:moveTo>
                  <a:pt x="0" y="513348"/>
                </a:moveTo>
                <a:lnTo>
                  <a:pt x="80093" y="433255"/>
                </a:lnTo>
                <a:lnTo>
                  <a:pt x="80093" y="4663328"/>
                </a:lnTo>
                <a:lnTo>
                  <a:pt x="0" y="458323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B1ECBAC9-8FF8-4D44-BD49-6B81C38167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9951582" y="-621194"/>
            <a:ext cx="2495927" cy="1767670"/>
          </a:xfrm>
          <a:custGeom>
            <a:avLst/>
            <a:gdLst>
              <a:gd name="connsiteX0" fmla="*/ 0 w 2495927"/>
              <a:gd name="connsiteY0" fmla="*/ 1767670 h 1767670"/>
              <a:gd name="connsiteX1" fmla="*/ 1767670 w 2495927"/>
              <a:gd name="connsiteY1" fmla="*/ 0 h 1767670"/>
              <a:gd name="connsiteX2" fmla="*/ 2495927 w 2495927"/>
              <a:gd name="connsiteY2" fmla="*/ 728256 h 1767670"/>
              <a:gd name="connsiteX3" fmla="*/ 2495927 w 2495927"/>
              <a:gd name="connsiteY3" fmla="*/ 1767670 h 1767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5927" h="1767670">
                <a:moveTo>
                  <a:pt x="0" y="1767670"/>
                </a:moveTo>
                <a:lnTo>
                  <a:pt x="1767670" y="0"/>
                </a:lnTo>
                <a:lnTo>
                  <a:pt x="2495927" y="728256"/>
                </a:lnTo>
                <a:lnTo>
                  <a:pt x="2495927" y="176767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30F234A-713C-4B90-B43E-8F10C8B679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10136578" y="419910"/>
            <a:ext cx="1130961" cy="113096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2C8816B-132C-4433-807D-BE8737D4604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6096000" y="5609070"/>
            <a:ext cx="780052" cy="747280"/>
            <a:chOff x="7011922" y="4095164"/>
            <a:chExt cx="1203067" cy="115252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3D9E8922-1B3D-4020-A05C-C539C0C550C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7135024" y="4167722"/>
              <a:ext cx="1079965" cy="1079965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8064EBB-920B-4259-AC3A-6F286FAF21A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7011922" y="4095164"/>
              <a:ext cx="485578" cy="485578"/>
            </a:xfrm>
            <a:prstGeom prst="rect">
              <a:avLst/>
            </a:prstGeom>
            <a:solidFill>
              <a:schemeClr val="accent5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3FE43375-339B-4A67-BEC7-44D202CA1F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562597" y="5490560"/>
            <a:ext cx="803394" cy="855268"/>
            <a:chOff x="10246841" y="5975889"/>
            <a:chExt cx="1378553" cy="146756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52329D9A-3D48-4B69-939D-2A480F14786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10246842" y="5975888"/>
              <a:ext cx="1316404" cy="131640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2D5CC4CB-7B78-480A-A0AE-A8A35C08E19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11038860" y="6856918"/>
              <a:ext cx="586534" cy="586535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89DECC1B-0AAB-435F-81AE-4C770DACCA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085867" y="6047150"/>
            <a:ext cx="1636826" cy="818414"/>
            <a:chOff x="8085870" y="5837885"/>
            <a:chExt cx="2055357" cy="102767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DC580C66-5435-4F00-873E-679D3D5049C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9241090" y="5965012"/>
              <a:ext cx="696678" cy="69667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endParaRPr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xmlns="" id="{B4AFD177-1A38-4FAE-87D4-840AE22C861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8085870" y="5837885"/>
              <a:ext cx="2055357" cy="1027679"/>
            </a:xfrm>
            <a:prstGeom prst="triangle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B0EF217-A9B1-435E-A22A-B092EDA394BB}"/>
              </a:ext>
            </a:extLst>
          </p:cNvPr>
          <p:cNvSpPr txBox="1"/>
          <p:nvPr/>
        </p:nvSpPr>
        <p:spPr>
          <a:xfrm>
            <a:off x="1472803" y="2264539"/>
            <a:ext cx="3534626" cy="23121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8075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5">
            <a:extLst>
              <a:ext uri="{FF2B5EF4-FFF2-40B4-BE49-F238E27FC236}">
                <a16:creationId xmlns:a16="http://schemas.microsoft.com/office/drawing/2014/main" xmlns="" id="{8C6A4A83-F308-4AD5-A48F-FBBDE301CD4B}"/>
              </a:ext>
            </a:extLst>
          </p:cNvPr>
          <p:cNvSpPr/>
          <p:nvPr/>
        </p:nvSpPr>
        <p:spPr>
          <a:xfrm>
            <a:off x="220037" y="212173"/>
            <a:ext cx="829150" cy="7879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mpleSoft Bold" panose="02000000000000000000" pitchFamily="2" charset="-93"/>
                <a:ea typeface="#9Slide04 Abraham Lincoln" pitchFamily="2" charset="0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C5C5AC2-3503-4141-B295-FFECFB47C845}"/>
              </a:ext>
            </a:extLst>
          </p:cNvPr>
          <p:cNvSpPr txBox="1"/>
          <p:nvPr/>
        </p:nvSpPr>
        <p:spPr>
          <a:xfrm>
            <a:off x="875110" y="266810"/>
            <a:ext cx="6093618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0153D8B-9E5A-4711-A2D9-813297AE51D6}"/>
              </a:ext>
            </a:extLst>
          </p:cNvPr>
          <p:cNvSpPr txBox="1"/>
          <p:nvPr/>
        </p:nvSpPr>
        <p:spPr>
          <a:xfrm>
            <a:off x="545315" y="1000125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tin chi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3B1B936-C3DD-472F-BE6F-AC94CDCB6C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66" b="12321"/>
          <a:stretch/>
        </p:blipFill>
        <p:spPr>
          <a:xfrm>
            <a:off x="220037" y="2602914"/>
            <a:ext cx="6734175" cy="36068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27D34AE-F1F8-4548-B726-BD67B08CF346}"/>
              </a:ext>
            </a:extLst>
          </p:cNvPr>
          <p:cNvSpPr txBox="1"/>
          <p:nvPr/>
        </p:nvSpPr>
        <p:spPr>
          <a:xfrm>
            <a:off x="6435215" y="1351027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VÒNG 1: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chuyên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endParaRPr lang="en-US" sz="3200" b="1" dirty="0"/>
          </a:p>
        </p:txBody>
      </p:sp>
      <p:sp>
        <p:nvSpPr>
          <p:cNvPr id="16" name="Callout: Down Arrow 15">
            <a:extLst>
              <a:ext uri="{FF2B5EF4-FFF2-40B4-BE49-F238E27FC236}">
                <a16:creationId xmlns:a16="http://schemas.microsoft.com/office/drawing/2014/main" xmlns="" id="{638A9B3B-4B7E-4FAD-8730-AE66A958DFFA}"/>
              </a:ext>
            </a:extLst>
          </p:cNvPr>
          <p:cNvSpPr/>
          <p:nvPr/>
        </p:nvSpPr>
        <p:spPr>
          <a:xfrm>
            <a:off x="1973943" y="1685730"/>
            <a:ext cx="3526971" cy="960269"/>
          </a:xfrm>
          <a:prstGeom prst="downArrowCallout">
            <a:avLst>
              <a:gd name="adj1" fmla="val 82436"/>
              <a:gd name="adj2" fmla="val 86971"/>
              <a:gd name="adj3" fmla="val 25000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9235A437-1820-4BD5-B4A4-A05B7782F413}"/>
              </a:ext>
            </a:extLst>
          </p:cNvPr>
          <p:cNvSpPr/>
          <p:nvPr/>
        </p:nvSpPr>
        <p:spPr>
          <a:xfrm>
            <a:off x="6488347" y="1994317"/>
            <a:ext cx="5030553" cy="255011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Hoàn thành </a:t>
            </a:r>
            <a:r>
              <a:rPr lang="en-US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HT số 04.</a:t>
            </a:r>
            <a:endParaRPr lang="en-US" sz="2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E4CEEBA-52B6-4D4D-AD00-AF3DF8551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143" y="4671274"/>
            <a:ext cx="2781202" cy="156442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956920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390AF32-CCFD-496D-AEB7-7C6884C168D6}"/>
              </a:ext>
            </a:extLst>
          </p:cNvPr>
          <p:cNvSpPr txBox="1"/>
          <p:nvPr/>
        </p:nvSpPr>
        <p:spPr>
          <a:xfrm>
            <a:off x="660400" y="279651"/>
            <a:ext cx="108458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04</a:t>
            </a:r>
            <a:endParaRPr lang="en-US" sz="26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68F540AD-F976-4230-8361-27487E1C94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148997"/>
              </p:ext>
            </p:extLst>
          </p:nvPr>
        </p:nvGraphicFramePr>
        <p:xfrm>
          <a:off x="673099" y="772094"/>
          <a:ext cx="10845801" cy="5976112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2062443">
                  <a:extLst>
                    <a:ext uri="{9D8B030D-6E8A-4147-A177-3AD203B41FA5}">
                      <a16:colId xmlns:a16="http://schemas.microsoft.com/office/drawing/2014/main" xmlns="" val="2399034153"/>
                    </a:ext>
                  </a:extLst>
                </a:gridCol>
                <a:gridCol w="2157561">
                  <a:extLst>
                    <a:ext uri="{9D8B030D-6E8A-4147-A177-3AD203B41FA5}">
                      <a16:colId xmlns:a16="http://schemas.microsoft.com/office/drawing/2014/main" xmlns="" val="3449579292"/>
                    </a:ext>
                  </a:extLst>
                </a:gridCol>
                <a:gridCol w="1893460">
                  <a:extLst>
                    <a:ext uri="{9D8B030D-6E8A-4147-A177-3AD203B41FA5}">
                      <a16:colId xmlns:a16="http://schemas.microsoft.com/office/drawing/2014/main" xmlns="" val="2230936488"/>
                    </a:ext>
                  </a:extLst>
                </a:gridCol>
                <a:gridCol w="1753513">
                  <a:extLst>
                    <a:ext uri="{9D8B030D-6E8A-4147-A177-3AD203B41FA5}">
                      <a16:colId xmlns:a16="http://schemas.microsoft.com/office/drawing/2014/main" xmlns="" val="2383844057"/>
                    </a:ext>
                  </a:extLst>
                </a:gridCol>
                <a:gridCol w="1489412">
                  <a:extLst>
                    <a:ext uri="{9D8B030D-6E8A-4147-A177-3AD203B41FA5}">
                      <a16:colId xmlns:a16="http://schemas.microsoft.com/office/drawing/2014/main" xmlns="" val="2023248383"/>
                    </a:ext>
                  </a:extLst>
                </a:gridCol>
                <a:gridCol w="1489412">
                  <a:extLst>
                    <a:ext uri="{9D8B030D-6E8A-4147-A177-3AD203B41FA5}">
                      <a16:colId xmlns:a16="http://schemas.microsoft.com/office/drawing/2014/main" xmlns="" val="2914552113"/>
                    </a:ext>
                  </a:extLst>
                </a:gridCol>
              </a:tblGrid>
              <a:tr h="11454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1, 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81" marR="6208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3, 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81" marR="6208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53209505"/>
                  </a:ext>
                </a:extLst>
              </a:tr>
              <a:tr h="3084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 tin chi tiết bậc 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(mục 1, 2, 3)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81" marR="620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 tiện ngôn ngữ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81" marR="620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phi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81" marR="620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 tin chi tiết (mục 4, 5, 6)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81" marR="620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 tiện ngôn ngữ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81" marR="620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 tiện phi ngôn ngữ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81" marR="62081" marT="0" marB="0"/>
                </a:tc>
                <a:extLst>
                  <a:ext uri="{0D108BD9-81ED-4DB2-BD59-A6C34878D82A}">
                    <a16:rowId xmlns:a16="http://schemas.microsoft.com/office/drawing/2014/main" xmlns="" val="15104561"/>
                  </a:ext>
                </a:extLst>
              </a:tr>
              <a:tr h="114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81" marR="620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………..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81" marR="620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81" marR="620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81" marR="620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81" marR="620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81" marR="62081" marT="0" marB="0"/>
                </a:tc>
                <a:extLst>
                  <a:ext uri="{0D108BD9-81ED-4DB2-BD59-A6C34878D82A}">
                    <a16:rowId xmlns:a16="http://schemas.microsoft.com/office/drawing/2014/main" xmlns="" val="3953713544"/>
                  </a:ext>
                </a:extLst>
              </a:tr>
              <a:tr h="114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81" marR="620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81" marR="620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………..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81" marR="620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81" marR="620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81" marR="620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81" marR="62081" marT="0" marB="0"/>
                </a:tc>
                <a:extLst>
                  <a:ext uri="{0D108BD9-81ED-4DB2-BD59-A6C34878D82A}">
                    <a16:rowId xmlns:a16="http://schemas.microsoft.com/office/drawing/2014/main" xmlns="" val="1715442096"/>
                  </a:ext>
                </a:extLst>
              </a:tr>
              <a:tr h="114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81" marR="620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81" marR="620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81" marR="620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81" marR="620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81" marR="6208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81" marR="62081" marT="0" marB="0"/>
                </a:tc>
                <a:extLst>
                  <a:ext uri="{0D108BD9-81ED-4DB2-BD59-A6C34878D82A}">
                    <a16:rowId xmlns:a16="http://schemas.microsoft.com/office/drawing/2014/main" xmlns="" val="1741862435"/>
                  </a:ext>
                </a:extLst>
              </a:tr>
              <a:tr h="696410">
                <a:tc gridSpan="6">
                  <a:txBody>
                    <a:bodyPr/>
                    <a:lstStyle/>
                    <a:p>
                      <a:pPr marR="18288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8288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1, 2, 3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sẽ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8288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4, 5, 6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vẫn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R="182880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mối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81" marR="62081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45363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9694797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5">
            <a:extLst>
              <a:ext uri="{FF2B5EF4-FFF2-40B4-BE49-F238E27FC236}">
                <a16:creationId xmlns:a16="http://schemas.microsoft.com/office/drawing/2014/main" xmlns="" id="{8C6A4A83-F308-4AD5-A48F-FBBDE301CD4B}"/>
              </a:ext>
            </a:extLst>
          </p:cNvPr>
          <p:cNvSpPr/>
          <p:nvPr/>
        </p:nvSpPr>
        <p:spPr>
          <a:xfrm>
            <a:off x="220037" y="212173"/>
            <a:ext cx="829150" cy="7879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mpleSoft Bold" panose="02000000000000000000" pitchFamily="2" charset="-93"/>
                <a:ea typeface="#9Slide04 Abraham Lincoln" pitchFamily="2" charset="0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C5C5AC2-3503-4141-B295-FFECFB47C845}"/>
              </a:ext>
            </a:extLst>
          </p:cNvPr>
          <p:cNvSpPr txBox="1"/>
          <p:nvPr/>
        </p:nvSpPr>
        <p:spPr>
          <a:xfrm>
            <a:off x="875110" y="266810"/>
            <a:ext cx="6093618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0153D8B-9E5A-4711-A2D9-813297AE51D6}"/>
              </a:ext>
            </a:extLst>
          </p:cNvPr>
          <p:cNvSpPr txBox="1"/>
          <p:nvPr/>
        </p:nvSpPr>
        <p:spPr>
          <a:xfrm>
            <a:off x="545315" y="1000125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tin chi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3B1B936-C3DD-472F-BE6F-AC94CDCB6C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66" b="12321"/>
          <a:stretch/>
        </p:blipFill>
        <p:spPr>
          <a:xfrm>
            <a:off x="220037" y="2602914"/>
            <a:ext cx="6734175" cy="36068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27D34AE-F1F8-4548-B726-BD67B08CF346}"/>
              </a:ext>
            </a:extLst>
          </p:cNvPr>
          <p:cNvSpPr txBox="1"/>
          <p:nvPr/>
        </p:nvSpPr>
        <p:spPr>
          <a:xfrm>
            <a:off x="6435215" y="1842855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VÒNG 2: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mảnh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ghép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allout: Down Arrow 15">
            <a:extLst>
              <a:ext uri="{FF2B5EF4-FFF2-40B4-BE49-F238E27FC236}">
                <a16:creationId xmlns:a16="http://schemas.microsoft.com/office/drawing/2014/main" xmlns="" id="{638A9B3B-4B7E-4FAD-8730-AE66A958DFFA}"/>
              </a:ext>
            </a:extLst>
          </p:cNvPr>
          <p:cNvSpPr/>
          <p:nvPr/>
        </p:nvSpPr>
        <p:spPr>
          <a:xfrm>
            <a:off x="1973943" y="1685730"/>
            <a:ext cx="3526971" cy="960269"/>
          </a:xfrm>
          <a:prstGeom prst="downArrowCallout">
            <a:avLst>
              <a:gd name="adj1" fmla="val 82436"/>
              <a:gd name="adj2" fmla="val 86971"/>
              <a:gd name="adj3" fmla="val 25000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630AAFC-1355-4E5A-B17B-DD00420B86DC}"/>
              </a:ext>
            </a:extLst>
          </p:cNvPr>
          <p:cNvSpPr txBox="1"/>
          <p:nvPr/>
        </p:nvSpPr>
        <p:spPr>
          <a:xfrm>
            <a:off x="6435215" y="2670892"/>
            <a:ext cx="4929471" cy="3153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7190" marR="18288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77190" marR="18288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C8CA09B-236A-47E9-A76B-D9E5BE2A74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926" b="24814"/>
          <a:stretch/>
        </p:blipFill>
        <p:spPr>
          <a:xfrm>
            <a:off x="8067361" y="598672"/>
            <a:ext cx="2113408" cy="86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833882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5">
            <a:extLst>
              <a:ext uri="{FF2B5EF4-FFF2-40B4-BE49-F238E27FC236}">
                <a16:creationId xmlns:a16="http://schemas.microsoft.com/office/drawing/2014/main" xmlns="" id="{8C6A4A83-F308-4AD5-A48F-FBBDE301CD4B}"/>
              </a:ext>
            </a:extLst>
          </p:cNvPr>
          <p:cNvSpPr/>
          <p:nvPr/>
        </p:nvSpPr>
        <p:spPr>
          <a:xfrm>
            <a:off x="220037" y="212173"/>
            <a:ext cx="829150" cy="7879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Soft Bold" panose="02000000000000000000" pitchFamily="2" charset="-93"/>
                <a:ea typeface="#9Slide04 Abraham Lincoln" pitchFamily="2" charset="0"/>
              </a:rPr>
              <a:t>1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mpleSoft Bold" panose="02000000000000000000" pitchFamily="2" charset="-93"/>
              <a:ea typeface="#9Slide04 Abraham Lincoln" pitchFamily="2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C5C5AC2-3503-4141-B295-FFECFB47C845}"/>
              </a:ext>
            </a:extLst>
          </p:cNvPr>
          <p:cNvSpPr txBox="1"/>
          <p:nvPr/>
        </p:nvSpPr>
        <p:spPr>
          <a:xfrm>
            <a:off x="875110" y="266810"/>
            <a:ext cx="6093618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4A86FF8-51EE-4518-A8E1-B113FCEFE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16" y="1130300"/>
            <a:ext cx="4040361" cy="51149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0153D8B-9E5A-4711-A2D9-813297AE51D6}"/>
              </a:ext>
            </a:extLst>
          </p:cNvPr>
          <p:cNvSpPr txBox="1"/>
          <p:nvPr/>
        </p:nvSpPr>
        <p:spPr>
          <a:xfrm>
            <a:off x="4509517" y="1028700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chi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B5F1360-722C-41AE-936B-46039AD0FED0}"/>
              </a:ext>
            </a:extLst>
          </p:cNvPr>
          <p:cNvSpPr txBox="1"/>
          <p:nvPr/>
        </p:nvSpPr>
        <p:spPr>
          <a:xfrm>
            <a:off x="4413077" y="1551920"/>
            <a:ext cx="71058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(1)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8ABD8F47-0D83-4997-96B1-B8578657C8A2}"/>
              </a:ext>
            </a:extLst>
          </p:cNvPr>
          <p:cNvSpPr/>
          <p:nvPr/>
        </p:nvSpPr>
        <p:spPr>
          <a:xfrm>
            <a:off x="4413077" y="2598360"/>
            <a:ext cx="2944986" cy="267869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A04D71C6-08E0-4C27-9B4F-1331B28D7982}"/>
              </a:ext>
            </a:extLst>
          </p:cNvPr>
          <p:cNvSpPr/>
          <p:nvPr/>
        </p:nvSpPr>
        <p:spPr>
          <a:xfrm>
            <a:off x="7482409" y="2312685"/>
            <a:ext cx="4314825" cy="137507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 này giúp bạn tập trung hơn vào việc đọc</a:t>
            </a:r>
            <a:endParaRPr lang="en-US" sz="3200" b="1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84EAFFAF-8E22-4BB5-87E9-A6A752F06C61}"/>
              </a:ext>
            </a:extLst>
          </p:cNvPr>
          <p:cNvSpPr/>
          <p:nvPr/>
        </p:nvSpPr>
        <p:spPr>
          <a:xfrm>
            <a:off x="7504459" y="3953580"/>
            <a:ext cx="4314825" cy="137507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 khiển tốc độ đọc của mắt bạn </a:t>
            </a:r>
            <a:endParaRPr lang="en-US" sz="32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2919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5">
            <a:extLst>
              <a:ext uri="{FF2B5EF4-FFF2-40B4-BE49-F238E27FC236}">
                <a16:creationId xmlns:a16="http://schemas.microsoft.com/office/drawing/2014/main" xmlns="" id="{07921C50-E6DF-4A40-91D5-AA5B665CA169}"/>
              </a:ext>
            </a:extLst>
          </p:cNvPr>
          <p:cNvSpPr/>
          <p:nvPr/>
        </p:nvSpPr>
        <p:spPr>
          <a:xfrm>
            <a:off x="220037" y="212173"/>
            <a:ext cx="829150" cy="7879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Soft Bold" panose="02000000000000000000" pitchFamily="2" charset="-93"/>
                <a:ea typeface="#9Slide04 Abraham Lincoln" pitchFamily="2" charset="0"/>
              </a:rPr>
              <a:t>1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mpleSoft Bold" panose="02000000000000000000" pitchFamily="2" charset="-93"/>
              <a:ea typeface="#9Slide04 Abraham Lincoln" pitchFamily="2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F314789-F0EC-44F1-B4CE-DE338F5DECA0}"/>
              </a:ext>
            </a:extLst>
          </p:cNvPr>
          <p:cNvSpPr txBox="1"/>
          <p:nvPr/>
        </p:nvSpPr>
        <p:spPr>
          <a:xfrm>
            <a:off x="875110" y="266810"/>
            <a:ext cx="6093618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97E6989-0860-4821-B231-AB0342E0F9F2}"/>
              </a:ext>
            </a:extLst>
          </p:cNvPr>
          <p:cNvSpPr txBox="1"/>
          <p:nvPr/>
        </p:nvSpPr>
        <p:spPr>
          <a:xfrm>
            <a:off x="875110" y="1324118"/>
            <a:ext cx="10591800" cy="117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040AF63-71C7-4C4C-BB6C-06EE17E49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156" y="2959275"/>
            <a:ext cx="9176288" cy="363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68863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5">
            <a:extLst>
              <a:ext uri="{FF2B5EF4-FFF2-40B4-BE49-F238E27FC236}">
                <a16:creationId xmlns:a16="http://schemas.microsoft.com/office/drawing/2014/main" xmlns="" id="{07921C50-E6DF-4A40-91D5-AA5B665CA169}"/>
              </a:ext>
            </a:extLst>
          </p:cNvPr>
          <p:cNvSpPr/>
          <p:nvPr/>
        </p:nvSpPr>
        <p:spPr>
          <a:xfrm>
            <a:off x="220037" y="212173"/>
            <a:ext cx="829150" cy="7879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mpleSoft Bold" panose="02000000000000000000" pitchFamily="2" charset="-93"/>
                <a:ea typeface="#9Slide04 Abraham Lincoln" pitchFamily="2" charset="0"/>
                <a:cs typeface="+mn-cs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F314789-F0EC-44F1-B4CE-DE338F5DECA0}"/>
              </a:ext>
            </a:extLst>
          </p:cNvPr>
          <p:cNvSpPr txBox="1"/>
          <p:nvPr/>
        </p:nvSpPr>
        <p:spPr>
          <a:xfrm>
            <a:off x="875110" y="266810"/>
            <a:ext cx="6093618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3D0D9AB-6BEA-45A6-A2FB-D308E84AFA60}"/>
              </a:ext>
            </a:extLst>
          </p:cNvPr>
          <p:cNvSpPr txBox="1"/>
          <p:nvPr/>
        </p:nvSpPr>
        <p:spPr>
          <a:xfrm>
            <a:off x="660400" y="1000125"/>
            <a:ext cx="1084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(2)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C296A28-2FA8-486A-B07D-ACDCB762E0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74" r="3" b="14230"/>
          <a:stretch/>
        </p:blipFill>
        <p:spPr>
          <a:xfrm>
            <a:off x="660400" y="1788077"/>
            <a:ext cx="3939438" cy="412885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63199CA-5702-4985-BAAF-F762D4CDC839}"/>
              </a:ext>
            </a:extLst>
          </p:cNvPr>
          <p:cNvGrpSpPr/>
          <p:nvPr/>
        </p:nvGrpSpPr>
        <p:grpSpPr>
          <a:xfrm>
            <a:off x="4825888" y="1788078"/>
            <a:ext cx="6465999" cy="4128856"/>
            <a:chOff x="5040200" y="2990625"/>
            <a:chExt cx="6465999" cy="13068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A2E0B6AE-641A-4651-A040-1EA9EB05E0CA}"/>
                </a:ext>
              </a:extLst>
            </p:cNvPr>
            <p:cNvSpPr/>
            <p:nvPr/>
          </p:nvSpPr>
          <p:spPr>
            <a:xfrm>
              <a:off x="5040200" y="3138225"/>
              <a:ext cx="6465999" cy="252000"/>
            </a:xfrm>
            <a:prstGeom prst="rect">
              <a:avLst/>
            </a:prstGeom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451F0E43-887C-4110-A786-7CD1CCF3B288}"/>
                </a:ext>
              </a:extLst>
            </p:cNvPr>
            <p:cNvSpPr/>
            <p:nvPr/>
          </p:nvSpPr>
          <p:spPr>
            <a:xfrm>
              <a:off x="5363499" y="2990625"/>
              <a:ext cx="5937914" cy="295200"/>
            </a:xfrm>
            <a:custGeom>
              <a:avLst/>
              <a:gdLst>
                <a:gd name="connsiteX0" fmla="*/ 0 w 4526199"/>
                <a:gd name="connsiteY0" fmla="*/ 49201 h 295200"/>
                <a:gd name="connsiteX1" fmla="*/ 49201 w 4526199"/>
                <a:gd name="connsiteY1" fmla="*/ 0 h 295200"/>
                <a:gd name="connsiteX2" fmla="*/ 4476998 w 4526199"/>
                <a:gd name="connsiteY2" fmla="*/ 0 h 295200"/>
                <a:gd name="connsiteX3" fmla="*/ 4526199 w 4526199"/>
                <a:gd name="connsiteY3" fmla="*/ 49201 h 295200"/>
                <a:gd name="connsiteX4" fmla="*/ 4526199 w 4526199"/>
                <a:gd name="connsiteY4" fmla="*/ 245999 h 295200"/>
                <a:gd name="connsiteX5" fmla="*/ 4476998 w 4526199"/>
                <a:gd name="connsiteY5" fmla="*/ 295200 h 295200"/>
                <a:gd name="connsiteX6" fmla="*/ 49201 w 4526199"/>
                <a:gd name="connsiteY6" fmla="*/ 295200 h 295200"/>
                <a:gd name="connsiteX7" fmla="*/ 0 w 4526199"/>
                <a:gd name="connsiteY7" fmla="*/ 245999 h 295200"/>
                <a:gd name="connsiteX8" fmla="*/ 0 w 4526199"/>
                <a:gd name="connsiteY8" fmla="*/ 49201 h 29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26199" h="295200">
                  <a:moveTo>
                    <a:pt x="0" y="49201"/>
                  </a:moveTo>
                  <a:cubicBezTo>
                    <a:pt x="0" y="22028"/>
                    <a:pt x="22028" y="0"/>
                    <a:pt x="49201" y="0"/>
                  </a:cubicBezTo>
                  <a:lnTo>
                    <a:pt x="4476998" y="0"/>
                  </a:lnTo>
                  <a:cubicBezTo>
                    <a:pt x="4504171" y="0"/>
                    <a:pt x="4526199" y="22028"/>
                    <a:pt x="4526199" y="49201"/>
                  </a:cubicBezTo>
                  <a:lnTo>
                    <a:pt x="4526199" y="245999"/>
                  </a:lnTo>
                  <a:cubicBezTo>
                    <a:pt x="4526199" y="273172"/>
                    <a:pt x="4504171" y="295200"/>
                    <a:pt x="4476998" y="295200"/>
                  </a:cubicBezTo>
                  <a:lnTo>
                    <a:pt x="49201" y="295200"/>
                  </a:lnTo>
                  <a:cubicBezTo>
                    <a:pt x="22028" y="295200"/>
                    <a:pt x="0" y="273172"/>
                    <a:pt x="0" y="245999"/>
                  </a:cubicBezTo>
                  <a:lnTo>
                    <a:pt x="0" y="49201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5490" tIns="14410" rIns="185490" bIns="14410" numCol="1" spcCol="1270" anchor="ctr" anchorCtr="0">
              <a:noAutofit/>
            </a:bodyPr>
            <a:lstStyle/>
            <a:p>
              <a:pPr marL="0" lvl="0" indent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Bỏ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kiếm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khoá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DE5906C-CB24-47D8-A6B0-85072C3D4225}"/>
                </a:ext>
              </a:extLst>
            </p:cNvPr>
            <p:cNvSpPr/>
            <p:nvPr/>
          </p:nvSpPr>
          <p:spPr>
            <a:xfrm>
              <a:off x="5040200" y="3591825"/>
              <a:ext cx="6465999" cy="252000"/>
            </a:xfrm>
            <a:prstGeom prst="rect">
              <a:avLst/>
            </a:prstGeom>
          </p:spPr>
          <p:style>
            <a:lnRef idx="2">
              <a:schemeClr val="accent3">
                <a:hueOff val="1355300"/>
                <a:satOff val="50000"/>
                <a:lumOff val="-7353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91D1FEF3-4CEA-42EF-AB80-0EF70CF23D63}"/>
                </a:ext>
              </a:extLst>
            </p:cNvPr>
            <p:cNvSpPr/>
            <p:nvPr/>
          </p:nvSpPr>
          <p:spPr>
            <a:xfrm>
              <a:off x="5363499" y="3444225"/>
              <a:ext cx="5937914" cy="295200"/>
            </a:xfrm>
            <a:custGeom>
              <a:avLst/>
              <a:gdLst>
                <a:gd name="connsiteX0" fmla="*/ 0 w 4526199"/>
                <a:gd name="connsiteY0" fmla="*/ 49201 h 295200"/>
                <a:gd name="connsiteX1" fmla="*/ 49201 w 4526199"/>
                <a:gd name="connsiteY1" fmla="*/ 0 h 295200"/>
                <a:gd name="connsiteX2" fmla="*/ 4476998 w 4526199"/>
                <a:gd name="connsiteY2" fmla="*/ 0 h 295200"/>
                <a:gd name="connsiteX3" fmla="*/ 4526199 w 4526199"/>
                <a:gd name="connsiteY3" fmla="*/ 49201 h 295200"/>
                <a:gd name="connsiteX4" fmla="*/ 4526199 w 4526199"/>
                <a:gd name="connsiteY4" fmla="*/ 245999 h 295200"/>
                <a:gd name="connsiteX5" fmla="*/ 4476998 w 4526199"/>
                <a:gd name="connsiteY5" fmla="*/ 295200 h 295200"/>
                <a:gd name="connsiteX6" fmla="*/ 49201 w 4526199"/>
                <a:gd name="connsiteY6" fmla="*/ 295200 h 295200"/>
                <a:gd name="connsiteX7" fmla="*/ 0 w 4526199"/>
                <a:gd name="connsiteY7" fmla="*/ 245999 h 295200"/>
                <a:gd name="connsiteX8" fmla="*/ 0 w 4526199"/>
                <a:gd name="connsiteY8" fmla="*/ 49201 h 29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26199" h="295200">
                  <a:moveTo>
                    <a:pt x="0" y="49201"/>
                  </a:moveTo>
                  <a:cubicBezTo>
                    <a:pt x="0" y="22028"/>
                    <a:pt x="22028" y="0"/>
                    <a:pt x="49201" y="0"/>
                  </a:cubicBezTo>
                  <a:lnTo>
                    <a:pt x="4476998" y="0"/>
                  </a:lnTo>
                  <a:cubicBezTo>
                    <a:pt x="4504171" y="0"/>
                    <a:pt x="4526199" y="22028"/>
                    <a:pt x="4526199" y="49201"/>
                  </a:cubicBezTo>
                  <a:lnTo>
                    <a:pt x="4526199" y="245999"/>
                  </a:lnTo>
                  <a:cubicBezTo>
                    <a:pt x="4526199" y="273172"/>
                    <a:pt x="4504171" y="295200"/>
                    <a:pt x="4476998" y="295200"/>
                  </a:cubicBezTo>
                  <a:lnTo>
                    <a:pt x="49201" y="295200"/>
                  </a:lnTo>
                  <a:cubicBezTo>
                    <a:pt x="22028" y="295200"/>
                    <a:pt x="0" y="273172"/>
                    <a:pt x="0" y="245999"/>
                  </a:cubicBezTo>
                  <a:lnTo>
                    <a:pt x="0" y="49201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355300"/>
                <a:satOff val="50000"/>
                <a:lumOff val="-7353"/>
                <a:alphaOff val="0"/>
              </a:schemeClr>
            </a:fillRef>
            <a:effectRef idx="0">
              <a:schemeClr val="accent3">
                <a:hueOff val="1355300"/>
                <a:satOff val="50000"/>
                <a:lumOff val="-735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5490" tIns="14410" rIns="185490" bIns="14410" numCol="1" spcCol="1270" anchor="ctr" anchorCtr="0">
              <a:noAutofit/>
            </a:bodyPr>
            <a:lstStyle/>
            <a:p>
              <a:pPr marL="0" lvl="0" indent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kiếm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77AA0077-9662-48CE-8930-1A7C040CA048}"/>
                </a:ext>
              </a:extLst>
            </p:cNvPr>
            <p:cNvSpPr/>
            <p:nvPr/>
          </p:nvSpPr>
          <p:spPr>
            <a:xfrm>
              <a:off x="5040200" y="4045425"/>
              <a:ext cx="6465999" cy="252000"/>
            </a:xfrm>
            <a:prstGeom prst="rect">
              <a:avLst/>
            </a:prstGeom>
          </p:spPr>
          <p:style>
            <a:lnRef idx="2">
              <a:schemeClr val="accent3">
                <a:hueOff val="2710599"/>
                <a:satOff val="100000"/>
                <a:lumOff val="-14706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2E1E5961-97D0-4AE6-B494-D7A7F2D7B2C8}"/>
                </a:ext>
              </a:extLst>
            </p:cNvPr>
            <p:cNvSpPr/>
            <p:nvPr/>
          </p:nvSpPr>
          <p:spPr>
            <a:xfrm>
              <a:off x="5363499" y="3897825"/>
              <a:ext cx="5937914" cy="295200"/>
            </a:xfrm>
            <a:custGeom>
              <a:avLst/>
              <a:gdLst>
                <a:gd name="connsiteX0" fmla="*/ 0 w 4526199"/>
                <a:gd name="connsiteY0" fmla="*/ 49201 h 295200"/>
                <a:gd name="connsiteX1" fmla="*/ 49201 w 4526199"/>
                <a:gd name="connsiteY1" fmla="*/ 0 h 295200"/>
                <a:gd name="connsiteX2" fmla="*/ 4476998 w 4526199"/>
                <a:gd name="connsiteY2" fmla="*/ 0 h 295200"/>
                <a:gd name="connsiteX3" fmla="*/ 4526199 w 4526199"/>
                <a:gd name="connsiteY3" fmla="*/ 49201 h 295200"/>
                <a:gd name="connsiteX4" fmla="*/ 4526199 w 4526199"/>
                <a:gd name="connsiteY4" fmla="*/ 245999 h 295200"/>
                <a:gd name="connsiteX5" fmla="*/ 4476998 w 4526199"/>
                <a:gd name="connsiteY5" fmla="*/ 295200 h 295200"/>
                <a:gd name="connsiteX6" fmla="*/ 49201 w 4526199"/>
                <a:gd name="connsiteY6" fmla="*/ 295200 h 295200"/>
                <a:gd name="connsiteX7" fmla="*/ 0 w 4526199"/>
                <a:gd name="connsiteY7" fmla="*/ 245999 h 295200"/>
                <a:gd name="connsiteX8" fmla="*/ 0 w 4526199"/>
                <a:gd name="connsiteY8" fmla="*/ 49201 h 29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26199" h="295200">
                  <a:moveTo>
                    <a:pt x="0" y="49201"/>
                  </a:moveTo>
                  <a:cubicBezTo>
                    <a:pt x="0" y="22028"/>
                    <a:pt x="22028" y="0"/>
                    <a:pt x="49201" y="0"/>
                  </a:cubicBezTo>
                  <a:lnTo>
                    <a:pt x="4476998" y="0"/>
                  </a:lnTo>
                  <a:cubicBezTo>
                    <a:pt x="4504171" y="0"/>
                    <a:pt x="4526199" y="22028"/>
                    <a:pt x="4526199" y="49201"/>
                  </a:cubicBezTo>
                  <a:lnTo>
                    <a:pt x="4526199" y="245999"/>
                  </a:lnTo>
                  <a:cubicBezTo>
                    <a:pt x="4526199" y="273172"/>
                    <a:pt x="4504171" y="295200"/>
                    <a:pt x="4476998" y="295200"/>
                  </a:cubicBezTo>
                  <a:lnTo>
                    <a:pt x="49201" y="295200"/>
                  </a:lnTo>
                  <a:cubicBezTo>
                    <a:pt x="22028" y="295200"/>
                    <a:pt x="0" y="273172"/>
                    <a:pt x="0" y="245999"/>
                  </a:cubicBezTo>
                  <a:lnTo>
                    <a:pt x="0" y="49201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0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5490" tIns="14410" rIns="185490" bIns="14410" numCol="1" spcCol="1270" anchor="ctr" anchorCtr="0">
              <a:noAutofit/>
            </a:bodyPr>
            <a:lstStyle/>
            <a:p>
              <a:pPr marL="0" lvl="0" indent="0" algn="l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 hợp việc quan sát hình minh hoạ 1 và 2 để hiểu lời thuyết minh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4011C7D7-C251-428D-9F0B-F1A0469A5706}"/>
              </a:ext>
            </a:extLst>
          </p:cNvPr>
          <p:cNvSpPr/>
          <p:nvPr/>
        </p:nvSpPr>
        <p:spPr>
          <a:xfrm>
            <a:off x="2197601" y="2943661"/>
            <a:ext cx="1454775" cy="378379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Từ</a:t>
            </a:r>
            <a:r>
              <a:rPr lang="en-US" b="1" dirty="0"/>
              <a:t> </a:t>
            </a:r>
            <a:r>
              <a:rPr lang="en-US" b="1" dirty="0" err="1"/>
              <a:t>khoá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171738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6">
            <a:extLst>
              <a:ext uri="{FF2B5EF4-FFF2-40B4-BE49-F238E27FC236}">
                <a16:creationId xmlns:a16="http://schemas.microsoft.com/office/drawing/2014/main" xmlns="" id="{B670DBD5-770C-4383-9F54-5B86E86BD5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Timeline&#10;&#10;Description automatically generated">
            <a:extLst>
              <a:ext uri="{FF2B5EF4-FFF2-40B4-BE49-F238E27FC236}">
                <a16:creationId xmlns:a16="http://schemas.microsoft.com/office/drawing/2014/main" xmlns="" id="{AE9DCAB0-8BD1-4CAA-A7B5-3CADE70234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33" r="13980" b="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371563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5">
            <a:extLst>
              <a:ext uri="{FF2B5EF4-FFF2-40B4-BE49-F238E27FC236}">
                <a16:creationId xmlns:a16="http://schemas.microsoft.com/office/drawing/2014/main" xmlns="" id="{C8A45ED4-B13F-4645-9BEC-804C585F0078}"/>
              </a:ext>
            </a:extLst>
          </p:cNvPr>
          <p:cNvSpPr/>
          <p:nvPr/>
        </p:nvSpPr>
        <p:spPr>
          <a:xfrm>
            <a:off x="220037" y="212173"/>
            <a:ext cx="829150" cy="7879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mpleSoft Bold" panose="02000000000000000000" pitchFamily="2" charset="-93"/>
                <a:ea typeface="#9Slide04 Abraham Lincoln" pitchFamily="2" charset="0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17B97E0-DEFF-411A-A6FA-0B9114AD952D}"/>
              </a:ext>
            </a:extLst>
          </p:cNvPr>
          <p:cNvSpPr txBox="1"/>
          <p:nvPr/>
        </p:nvSpPr>
        <p:spPr>
          <a:xfrm>
            <a:off x="875110" y="266810"/>
            <a:ext cx="6093618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A43BFAB7-745F-49F2-8133-975EDBD62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37" y="1797567"/>
            <a:ext cx="6381751" cy="375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7D0363-9A2D-4AAB-B60A-BCA26BB690AF}"/>
              </a:ext>
            </a:extLst>
          </p:cNvPr>
          <p:cNvSpPr txBox="1"/>
          <p:nvPr/>
        </p:nvSpPr>
        <p:spPr>
          <a:xfrm>
            <a:off x="660400" y="967796"/>
            <a:ext cx="1084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(3)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– 7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8C7C4DA-637B-4B26-BE1A-9E74D0CC72E7}"/>
              </a:ext>
            </a:extLst>
          </p:cNvPr>
          <p:cNvSpPr txBox="1"/>
          <p:nvPr/>
        </p:nvSpPr>
        <p:spPr>
          <a:xfrm>
            <a:off x="6589088" y="1904661"/>
            <a:ext cx="4917112" cy="3649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5-7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2010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5">
            <a:extLst>
              <a:ext uri="{FF2B5EF4-FFF2-40B4-BE49-F238E27FC236}">
                <a16:creationId xmlns:a16="http://schemas.microsoft.com/office/drawing/2014/main" xmlns="" id="{C8A45ED4-B13F-4645-9BEC-804C585F0078}"/>
              </a:ext>
            </a:extLst>
          </p:cNvPr>
          <p:cNvSpPr/>
          <p:nvPr/>
        </p:nvSpPr>
        <p:spPr>
          <a:xfrm>
            <a:off x="220037" y="212173"/>
            <a:ext cx="829150" cy="7879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mpleSoft Bold" panose="02000000000000000000" pitchFamily="2" charset="-93"/>
                <a:ea typeface="#9Slide04 Abraham Lincoln" pitchFamily="2" charset="0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17B97E0-DEFF-411A-A6FA-0B9114AD952D}"/>
              </a:ext>
            </a:extLst>
          </p:cNvPr>
          <p:cNvSpPr txBox="1"/>
          <p:nvPr/>
        </p:nvSpPr>
        <p:spPr>
          <a:xfrm>
            <a:off x="875110" y="266810"/>
            <a:ext cx="6093618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A43BFAB7-745F-49F2-8133-975EDBD62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37" y="1797567"/>
            <a:ext cx="6381751" cy="375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7D0363-9A2D-4AAB-B60A-BCA26BB690AF}"/>
              </a:ext>
            </a:extLst>
          </p:cNvPr>
          <p:cNvSpPr txBox="1"/>
          <p:nvPr/>
        </p:nvSpPr>
        <p:spPr>
          <a:xfrm>
            <a:off x="660400" y="967796"/>
            <a:ext cx="1084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(3)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–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2C2CD80-5122-42EE-8240-298AA572A6E1}"/>
              </a:ext>
            </a:extLst>
          </p:cNvPr>
          <p:cNvSpPr txBox="1"/>
          <p:nvPr/>
        </p:nvSpPr>
        <p:spPr>
          <a:xfrm>
            <a:off x="6718697" y="1797567"/>
            <a:ext cx="5025628" cy="4016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1, 2, 3,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Graphic 6" descr="Back with solid fill">
            <a:extLst>
              <a:ext uri="{FF2B5EF4-FFF2-40B4-BE49-F238E27FC236}">
                <a16:creationId xmlns:a16="http://schemas.microsoft.com/office/drawing/2014/main" xmlns="" id="{EA4822DF-800D-4BD3-BC0B-C97FC0A1FE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25736" y="167749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142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5">
            <a:extLst>
              <a:ext uri="{FF2B5EF4-FFF2-40B4-BE49-F238E27FC236}">
                <a16:creationId xmlns:a16="http://schemas.microsoft.com/office/drawing/2014/main" xmlns="" id="{C8A45ED4-B13F-4645-9BEC-804C585F0078}"/>
              </a:ext>
            </a:extLst>
          </p:cNvPr>
          <p:cNvSpPr/>
          <p:nvPr/>
        </p:nvSpPr>
        <p:spPr>
          <a:xfrm>
            <a:off x="220037" y="212173"/>
            <a:ext cx="829150" cy="7879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mpleSoft Bold" panose="02000000000000000000" pitchFamily="2" charset="-93"/>
                <a:ea typeface="#9Slide04 Abraham Lincoln" pitchFamily="2" charset="0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17B97E0-DEFF-411A-A6FA-0B9114AD952D}"/>
              </a:ext>
            </a:extLst>
          </p:cNvPr>
          <p:cNvSpPr txBox="1"/>
          <p:nvPr/>
        </p:nvSpPr>
        <p:spPr>
          <a:xfrm>
            <a:off x="875110" y="266810"/>
            <a:ext cx="6093618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BE4A18D-09C4-4D6B-89A2-48C164682AC2}"/>
              </a:ext>
            </a:extLst>
          </p:cNvPr>
          <p:cNvSpPr txBox="1"/>
          <p:nvPr/>
        </p:nvSpPr>
        <p:spPr>
          <a:xfrm>
            <a:off x="660400" y="1000125"/>
            <a:ext cx="10845800" cy="51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(4)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3BC17C2-7250-43D1-B636-605F239CA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886848"/>
            <a:ext cx="4648724" cy="36542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7CE5789-FA99-43D4-81CB-4305F80A18BB}"/>
              </a:ext>
            </a:extLst>
          </p:cNvPr>
          <p:cNvSpPr txBox="1"/>
          <p:nvPr/>
        </p:nvSpPr>
        <p:spPr>
          <a:xfrm>
            <a:off x="5000625" y="1886848"/>
            <a:ext cx="6402117" cy="3649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nhãng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431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5">
            <a:extLst>
              <a:ext uri="{FF2B5EF4-FFF2-40B4-BE49-F238E27FC236}">
                <a16:creationId xmlns:a16="http://schemas.microsoft.com/office/drawing/2014/main" xmlns="" id="{C8A45ED4-B13F-4645-9BEC-804C585F0078}"/>
              </a:ext>
            </a:extLst>
          </p:cNvPr>
          <p:cNvSpPr/>
          <p:nvPr/>
        </p:nvSpPr>
        <p:spPr>
          <a:xfrm>
            <a:off x="220037" y="212173"/>
            <a:ext cx="829150" cy="7879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mpleSoft Bold" panose="02000000000000000000" pitchFamily="2" charset="-93"/>
                <a:ea typeface="#9Slide04 Abraham Lincoln" pitchFamily="2" charset="0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17B97E0-DEFF-411A-A6FA-0B9114AD952D}"/>
              </a:ext>
            </a:extLst>
          </p:cNvPr>
          <p:cNvSpPr txBox="1"/>
          <p:nvPr/>
        </p:nvSpPr>
        <p:spPr>
          <a:xfrm>
            <a:off x="875110" y="266810"/>
            <a:ext cx="6093618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EFD06F2-D695-4030-965E-ED44ED337638}"/>
              </a:ext>
            </a:extLst>
          </p:cNvPr>
          <p:cNvSpPr txBox="1"/>
          <p:nvPr/>
        </p:nvSpPr>
        <p:spPr>
          <a:xfrm>
            <a:off x="660400" y="1000125"/>
            <a:ext cx="108458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(5)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07A058A3-4C05-4C8F-80B8-C772804BF857}"/>
              </a:ext>
            </a:extLst>
          </p:cNvPr>
          <p:cNvGrpSpPr/>
          <p:nvPr/>
        </p:nvGrpSpPr>
        <p:grpSpPr>
          <a:xfrm>
            <a:off x="5997272" y="2032230"/>
            <a:ext cx="4104671" cy="4129247"/>
            <a:chOff x="5997272" y="2032230"/>
            <a:chExt cx="4104671" cy="412924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41820FAC-EB53-4037-A89A-71F7E60E394C}"/>
                </a:ext>
              </a:extLst>
            </p:cNvPr>
            <p:cNvSpPr/>
            <p:nvPr/>
          </p:nvSpPr>
          <p:spPr>
            <a:xfrm>
              <a:off x="5997272" y="2032230"/>
              <a:ext cx="4104671" cy="412924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316A6B5A-7019-4D5B-BB09-F0790E8F9B98}"/>
                </a:ext>
              </a:extLst>
            </p:cNvPr>
            <p:cNvSpPr/>
            <p:nvPr/>
          </p:nvSpPr>
          <p:spPr>
            <a:xfrm>
              <a:off x="6134034" y="2169896"/>
              <a:ext cx="3830236" cy="3853915"/>
            </a:xfrm>
            <a:custGeom>
              <a:avLst/>
              <a:gdLst>
                <a:gd name="connsiteX0" fmla="*/ 0 w 3313358"/>
                <a:gd name="connsiteY0" fmla="*/ 1656976 h 3313952"/>
                <a:gd name="connsiteX1" fmla="*/ 1656679 w 3313358"/>
                <a:gd name="connsiteY1" fmla="*/ 0 h 3313952"/>
                <a:gd name="connsiteX2" fmla="*/ 3313358 w 3313358"/>
                <a:gd name="connsiteY2" fmla="*/ 1656976 h 3313952"/>
                <a:gd name="connsiteX3" fmla="*/ 1656679 w 3313358"/>
                <a:gd name="connsiteY3" fmla="*/ 3313952 h 3313952"/>
                <a:gd name="connsiteX4" fmla="*/ 0 w 3313358"/>
                <a:gd name="connsiteY4" fmla="*/ 1656976 h 3313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3358" h="3313952">
                  <a:moveTo>
                    <a:pt x="0" y="1656976"/>
                  </a:moveTo>
                  <a:cubicBezTo>
                    <a:pt x="0" y="741853"/>
                    <a:pt x="741720" y="0"/>
                    <a:pt x="1656679" y="0"/>
                  </a:cubicBezTo>
                  <a:cubicBezTo>
                    <a:pt x="2571638" y="0"/>
                    <a:pt x="3313358" y="741853"/>
                    <a:pt x="3313358" y="1656976"/>
                  </a:cubicBezTo>
                  <a:cubicBezTo>
                    <a:pt x="3313358" y="2572099"/>
                    <a:pt x="2571638" y="3313952"/>
                    <a:pt x="1656679" y="3313952"/>
                  </a:cubicBezTo>
                  <a:cubicBezTo>
                    <a:pt x="741720" y="3313952"/>
                    <a:pt x="0" y="2572099"/>
                    <a:pt x="0" y="1656976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9573" tIns="509071" rIns="507996" bIns="50907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lướt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=&gt;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tâm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1624AB5-E780-4E85-8A5E-0DE6105ADC88}"/>
              </a:ext>
            </a:extLst>
          </p:cNvPr>
          <p:cNvGrpSpPr/>
          <p:nvPr/>
        </p:nvGrpSpPr>
        <p:grpSpPr>
          <a:xfrm>
            <a:off x="1756228" y="2031771"/>
            <a:ext cx="4104806" cy="4129442"/>
            <a:chOff x="1756228" y="2031771"/>
            <a:chExt cx="4104806" cy="4129442"/>
          </a:xfrm>
        </p:grpSpPr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xmlns="" id="{27C5CF94-7E13-4502-A58C-3E732B9E4C75}"/>
                </a:ext>
              </a:extLst>
            </p:cNvPr>
            <p:cNvSpPr/>
            <p:nvPr/>
          </p:nvSpPr>
          <p:spPr>
            <a:xfrm rot="2700000">
              <a:off x="1743910" y="2044089"/>
              <a:ext cx="4129442" cy="4104806"/>
            </a:xfrm>
            <a:prstGeom prst="teardrop">
              <a:avLst>
                <a:gd name="adj" fmla="val 10000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B8C4B0F2-9750-4FFA-8ABC-E7FD03F5033D}"/>
                </a:ext>
              </a:extLst>
            </p:cNvPr>
            <p:cNvSpPr/>
            <p:nvPr/>
          </p:nvSpPr>
          <p:spPr>
            <a:xfrm>
              <a:off x="1893513" y="2169896"/>
              <a:ext cx="3830236" cy="3853915"/>
            </a:xfrm>
            <a:custGeom>
              <a:avLst/>
              <a:gdLst>
                <a:gd name="connsiteX0" fmla="*/ 0 w 3313358"/>
                <a:gd name="connsiteY0" fmla="*/ 1656976 h 3313952"/>
                <a:gd name="connsiteX1" fmla="*/ 1656679 w 3313358"/>
                <a:gd name="connsiteY1" fmla="*/ 0 h 3313952"/>
                <a:gd name="connsiteX2" fmla="*/ 3313358 w 3313358"/>
                <a:gd name="connsiteY2" fmla="*/ 1656976 h 3313952"/>
                <a:gd name="connsiteX3" fmla="*/ 1656679 w 3313358"/>
                <a:gd name="connsiteY3" fmla="*/ 3313952 h 3313952"/>
                <a:gd name="connsiteX4" fmla="*/ 0 w 3313358"/>
                <a:gd name="connsiteY4" fmla="*/ 1656976 h 3313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13358" h="3313952">
                  <a:moveTo>
                    <a:pt x="0" y="1656976"/>
                  </a:moveTo>
                  <a:cubicBezTo>
                    <a:pt x="0" y="741853"/>
                    <a:pt x="741720" y="0"/>
                    <a:pt x="1656679" y="0"/>
                  </a:cubicBezTo>
                  <a:cubicBezTo>
                    <a:pt x="2571638" y="0"/>
                    <a:pt x="3313358" y="741853"/>
                    <a:pt x="3313358" y="1656976"/>
                  </a:cubicBezTo>
                  <a:cubicBezTo>
                    <a:pt x="3313358" y="2572099"/>
                    <a:pt x="2571638" y="3313952"/>
                    <a:pt x="1656679" y="3313952"/>
                  </a:cubicBezTo>
                  <a:cubicBezTo>
                    <a:pt x="741720" y="3313952"/>
                    <a:pt x="0" y="2572099"/>
                    <a:pt x="0" y="1656976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784" tIns="509071" rIns="508785" bIns="509070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Nắm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niệm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chương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19124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5">
            <a:extLst>
              <a:ext uri="{FF2B5EF4-FFF2-40B4-BE49-F238E27FC236}">
                <a16:creationId xmlns:a16="http://schemas.microsoft.com/office/drawing/2014/main" xmlns="" id="{C8A45ED4-B13F-4645-9BEC-804C585F0078}"/>
              </a:ext>
            </a:extLst>
          </p:cNvPr>
          <p:cNvSpPr/>
          <p:nvPr/>
        </p:nvSpPr>
        <p:spPr>
          <a:xfrm>
            <a:off x="220037" y="212173"/>
            <a:ext cx="829150" cy="7879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mpleSoft Bold" panose="02000000000000000000" pitchFamily="2" charset="-93"/>
                <a:ea typeface="#9Slide04 Abraham Lincoln" pitchFamily="2" charset="0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17B97E0-DEFF-411A-A6FA-0B9114AD952D}"/>
              </a:ext>
            </a:extLst>
          </p:cNvPr>
          <p:cNvSpPr txBox="1"/>
          <p:nvPr/>
        </p:nvSpPr>
        <p:spPr>
          <a:xfrm>
            <a:off x="875110" y="266810"/>
            <a:ext cx="6093618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3597971-515B-40A3-882F-B2197E1A264C}"/>
              </a:ext>
            </a:extLst>
          </p:cNvPr>
          <p:cNvSpPr txBox="1"/>
          <p:nvPr/>
        </p:nvSpPr>
        <p:spPr>
          <a:xfrm>
            <a:off x="660400" y="1135862"/>
            <a:ext cx="108458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(6)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xmlns="" id="{404B78AF-315E-4C2C-8185-3E145C621AF7}"/>
              </a:ext>
            </a:extLst>
          </p:cNvPr>
          <p:cNvSpPr/>
          <p:nvPr/>
        </p:nvSpPr>
        <p:spPr>
          <a:xfrm>
            <a:off x="5479143" y="1939768"/>
            <a:ext cx="6154058" cy="4000500"/>
          </a:xfrm>
          <a:prstGeom prst="hexagon">
            <a:avLst>
              <a:gd name="adj" fmla="val 11226"/>
              <a:gd name="vf" fmla="val 11547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chi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  <a:endParaRPr lang="en-US" sz="2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xmlns="" id="{12063F77-70E8-4EF8-A05C-83659BB932D5}"/>
              </a:ext>
            </a:extLst>
          </p:cNvPr>
          <p:cNvSpPr/>
          <p:nvPr/>
        </p:nvSpPr>
        <p:spPr>
          <a:xfrm>
            <a:off x="660400" y="2280103"/>
            <a:ext cx="4985657" cy="3265713"/>
          </a:xfrm>
          <a:prstGeom prst="homePlate">
            <a:avLst>
              <a:gd name="adj" fmla="val 27959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FFC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=&gt; Sau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rệt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4156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5">
            <a:extLst>
              <a:ext uri="{FF2B5EF4-FFF2-40B4-BE49-F238E27FC236}">
                <a16:creationId xmlns:a16="http://schemas.microsoft.com/office/drawing/2014/main" xmlns="" id="{F6D6DE5D-537D-40F2-9B21-A7E9F5E4557B}"/>
              </a:ext>
            </a:extLst>
          </p:cNvPr>
          <p:cNvSpPr/>
          <p:nvPr/>
        </p:nvSpPr>
        <p:spPr>
          <a:xfrm>
            <a:off x="220037" y="212173"/>
            <a:ext cx="829150" cy="7879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Soft Bold" panose="02000000000000000000" pitchFamily="2" charset="-93"/>
                <a:ea typeface="#9Slide04 Abraham Lincoln" pitchFamily="2" charset="0"/>
              </a:rPr>
              <a:t>2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mpleSoft Bold" panose="02000000000000000000" pitchFamily="2" charset="-93"/>
              <a:ea typeface="#9Slide04 Abraham Lincoln" pitchFamily="2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0D57319-BAB0-42A2-9F76-15D53234B9D3}"/>
              </a:ext>
            </a:extLst>
          </p:cNvPr>
          <p:cNvSpPr txBox="1"/>
          <p:nvPr/>
        </p:nvSpPr>
        <p:spPr>
          <a:xfrm>
            <a:off x="1189435" y="313761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Cước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CEE9CAC-5185-43E0-B44D-BF9F58B4C37C}"/>
              </a:ext>
            </a:extLst>
          </p:cNvPr>
          <p:cNvSpPr txBox="1"/>
          <p:nvPr/>
        </p:nvSpPr>
        <p:spPr>
          <a:xfrm>
            <a:off x="673100" y="1044575"/>
            <a:ext cx="1084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Cước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endParaRPr lang="en-US" sz="32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ED5B52C8-802F-42A9-BB27-F8E904D0A7A1}"/>
              </a:ext>
            </a:extLst>
          </p:cNvPr>
          <p:cNvGrpSpPr/>
          <p:nvPr/>
        </p:nvGrpSpPr>
        <p:grpSpPr>
          <a:xfrm>
            <a:off x="1319091" y="1218868"/>
            <a:ext cx="9553817" cy="4420264"/>
            <a:chOff x="1190067" y="1713834"/>
            <a:chExt cx="9553817" cy="446099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15B8FF8E-1E80-44A8-AA94-0593C82E22B1}"/>
                </a:ext>
              </a:extLst>
            </p:cNvPr>
            <p:cNvSpPr/>
            <p:nvPr/>
          </p:nvSpPr>
          <p:spPr>
            <a:xfrm>
              <a:off x="5902524" y="2814730"/>
              <a:ext cx="3334544" cy="57872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89361"/>
                  </a:lnTo>
                  <a:lnTo>
                    <a:pt x="3334544" y="289361"/>
                  </a:lnTo>
                  <a:lnTo>
                    <a:pt x="3334544" y="578722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453BC56D-C4AA-4410-A2C2-CCC0BE160645}"/>
                </a:ext>
              </a:extLst>
            </p:cNvPr>
            <p:cNvSpPr/>
            <p:nvPr/>
          </p:nvSpPr>
          <p:spPr>
            <a:xfrm>
              <a:off x="5856803" y="2814730"/>
              <a:ext cx="91440" cy="57872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578722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B090F5B8-BDA7-4626-9CD1-595DCA8A7E43}"/>
                </a:ext>
              </a:extLst>
            </p:cNvPr>
            <p:cNvSpPr/>
            <p:nvPr/>
          </p:nvSpPr>
          <p:spPr>
            <a:xfrm>
              <a:off x="2567979" y="2814730"/>
              <a:ext cx="3334544" cy="578722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334544" y="0"/>
                  </a:moveTo>
                  <a:lnTo>
                    <a:pt x="3334544" y="289361"/>
                  </a:lnTo>
                  <a:lnTo>
                    <a:pt x="0" y="289361"/>
                  </a:lnTo>
                  <a:lnTo>
                    <a:pt x="0" y="578722"/>
                  </a:lnTo>
                </a:path>
              </a:pathLst>
            </a:custGeom>
            <a:noFill/>
          </p:spPr>
          <p:style>
            <a:lnRef idx="2">
              <a:schemeClr val="accent2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3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6AC76CC9-20E6-4438-A795-89B4EF9A6A7C}"/>
                </a:ext>
              </a:extLst>
            </p:cNvPr>
            <p:cNvSpPr/>
            <p:nvPr/>
          </p:nvSpPr>
          <p:spPr>
            <a:xfrm>
              <a:off x="3840837" y="1713834"/>
              <a:ext cx="4214812" cy="1100896"/>
            </a:xfrm>
            <a:custGeom>
              <a:avLst/>
              <a:gdLst>
                <a:gd name="connsiteX0" fmla="*/ 0 w 2755822"/>
                <a:gd name="connsiteY0" fmla="*/ 0 h 1377911"/>
                <a:gd name="connsiteX1" fmla="*/ 2755822 w 2755822"/>
                <a:gd name="connsiteY1" fmla="*/ 0 h 1377911"/>
                <a:gd name="connsiteX2" fmla="*/ 2755822 w 2755822"/>
                <a:gd name="connsiteY2" fmla="*/ 1377911 h 1377911"/>
                <a:gd name="connsiteX3" fmla="*/ 0 w 2755822"/>
                <a:gd name="connsiteY3" fmla="*/ 1377911 h 1377911"/>
                <a:gd name="connsiteX4" fmla="*/ 0 w 2755822"/>
                <a:gd name="connsiteY4" fmla="*/ 0 h 1377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5822" h="1377911">
                  <a:moveTo>
                    <a:pt x="0" y="0"/>
                  </a:moveTo>
                  <a:lnTo>
                    <a:pt x="2755822" y="0"/>
                  </a:lnTo>
                  <a:lnTo>
                    <a:pt x="2755822" y="1377911"/>
                  </a:lnTo>
                  <a:lnTo>
                    <a:pt x="0" y="1377911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cước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endPara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B34F77F9-4A4C-431F-9EB8-728CF2FE98F2}"/>
                </a:ext>
              </a:extLst>
            </p:cNvPr>
            <p:cNvSpPr/>
            <p:nvPr/>
          </p:nvSpPr>
          <p:spPr>
            <a:xfrm>
              <a:off x="1190067" y="3393451"/>
              <a:ext cx="2755822" cy="2781373"/>
            </a:xfrm>
            <a:custGeom>
              <a:avLst/>
              <a:gdLst>
                <a:gd name="connsiteX0" fmla="*/ 0 w 2755822"/>
                <a:gd name="connsiteY0" fmla="*/ 0 h 1377911"/>
                <a:gd name="connsiteX1" fmla="*/ 2755822 w 2755822"/>
                <a:gd name="connsiteY1" fmla="*/ 0 h 1377911"/>
                <a:gd name="connsiteX2" fmla="*/ 2755822 w 2755822"/>
                <a:gd name="connsiteY2" fmla="*/ 1377911 h 1377911"/>
                <a:gd name="connsiteX3" fmla="*/ 0 w 2755822"/>
                <a:gd name="connsiteY3" fmla="*/ 1377911 h 1377911"/>
                <a:gd name="connsiteX4" fmla="*/ 0 w 2755822"/>
                <a:gd name="connsiteY4" fmla="*/ 0 h 1377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5822" h="1377911">
                  <a:moveTo>
                    <a:pt x="0" y="0"/>
                  </a:moveTo>
                  <a:lnTo>
                    <a:pt x="2755822" y="0"/>
                  </a:lnTo>
                  <a:lnTo>
                    <a:pt x="2755822" y="1377911"/>
                  </a:lnTo>
                  <a:lnTo>
                    <a:pt x="0" y="13779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Cước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1(tr.98,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sgk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5B16640F-41F7-4AC5-94B4-9FB53ABE4785}"/>
                </a:ext>
              </a:extLst>
            </p:cNvPr>
            <p:cNvSpPr/>
            <p:nvPr/>
          </p:nvSpPr>
          <p:spPr>
            <a:xfrm>
              <a:off x="4524612" y="3393451"/>
              <a:ext cx="2755822" cy="2781373"/>
            </a:xfrm>
            <a:custGeom>
              <a:avLst/>
              <a:gdLst>
                <a:gd name="connsiteX0" fmla="*/ 0 w 2755822"/>
                <a:gd name="connsiteY0" fmla="*/ 0 h 1377911"/>
                <a:gd name="connsiteX1" fmla="*/ 2755822 w 2755822"/>
                <a:gd name="connsiteY1" fmla="*/ 0 h 1377911"/>
                <a:gd name="connsiteX2" fmla="*/ 2755822 w 2755822"/>
                <a:gd name="connsiteY2" fmla="*/ 1377911 h 1377911"/>
                <a:gd name="connsiteX3" fmla="*/ 0 w 2755822"/>
                <a:gd name="connsiteY3" fmla="*/ 1377911 h 1377911"/>
                <a:gd name="connsiteX4" fmla="*/ 0 w 2755822"/>
                <a:gd name="connsiteY4" fmla="*/ 0 h 1377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5822" h="1377911">
                  <a:moveTo>
                    <a:pt x="0" y="0"/>
                  </a:moveTo>
                  <a:lnTo>
                    <a:pt x="2755822" y="0"/>
                  </a:lnTo>
                  <a:lnTo>
                    <a:pt x="2755822" y="1377911"/>
                  </a:lnTo>
                  <a:lnTo>
                    <a:pt x="0" y="13779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Cước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 (tr.100,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sgk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thầm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mắt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”.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F5E4A6EF-5002-4A4E-9233-A13A6AB8C7B2}"/>
                </a:ext>
              </a:extLst>
            </p:cNvPr>
            <p:cNvSpPr/>
            <p:nvPr/>
          </p:nvSpPr>
          <p:spPr>
            <a:xfrm>
              <a:off x="7730252" y="3385357"/>
              <a:ext cx="3013632" cy="2781373"/>
            </a:xfrm>
            <a:custGeom>
              <a:avLst/>
              <a:gdLst>
                <a:gd name="connsiteX0" fmla="*/ 0 w 2755822"/>
                <a:gd name="connsiteY0" fmla="*/ 0 h 1377911"/>
                <a:gd name="connsiteX1" fmla="*/ 2755822 w 2755822"/>
                <a:gd name="connsiteY1" fmla="*/ 0 h 1377911"/>
                <a:gd name="connsiteX2" fmla="*/ 2755822 w 2755822"/>
                <a:gd name="connsiteY2" fmla="*/ 1377911 h 1377911"/>
                <a:gd name="connsiteX3" fmla="*/ 0 w 2755822"/>
                <a:gd name="connsiteY3" fmla="*/ 1377911 h 1377911"/>
                <a:gd name="connsiteX4" fmla="*/ 0 w 2755822"/>
                <a:gd name="connsiteY4" fmla="*/ 0 h 1377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5822" h="1377911">
                  <a:moveTo>
                    <a:pt x="0" y="0"/>
                  </a:moveTo>
                  <a:lnTo>
                    <a:pt x="2755822" y="0"/>
                  </a:lnTo>
                  <a:lnTo>
                    <a:pt x="2755822" y="1377911"/>
                  </a:lnTo>
                  <a:lnTo>
                    <a:pt x="0" y="13779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marL="0" lvl="0" indent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Cước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 (tr. 101,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sgk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khảo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gốc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sgk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6" name="Arrow: Right 15">
            <a:extLst>
              <a:ext uri="{FF2B5EF4-FFF2-40B4-BE49-F238E27FC236}">
                <a16:creationId xmlns:a16="http://schemas.microsoft.com/office/drawing/2014/main" xmlns="" id="{21DB6F84-A043-4372-879C-7CD2F482FC53}"/>
              </a:ext>
            </a:extLst>
          </p:cNvPr>
          <p:cNvSpPr/>
          <p:nvPr/>
        </p:nvSpPr>
        <p:spPr>
          <a:xfrm>
            <a:off x="2006480" y="5750937"/>
            <a:ext cx="7137521" cy="1044575"/>
          </a:xfrm>
          <a:prstGeom prst="rightArrow">
            <a:avLst>
              <a:gd name="adj1" fmla="val 71884"/>
              <a:gd name="adj2" fmla="val 50000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 việc tiếp cận thông tin thuận lợi hơn.</a:t>
            </a:r>
            <a:endParaRPr lang="en-US" sz="2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9583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5">
            <a:extLst>
              <a:ext uri="{FF2B5EF4-FFF2-40B4-BE49-F238E27FC236}">
                <a16:creationId xmlns:a16="http://schemas.microsoft.com/office/drawing/2014/main" xmlns="" id="{F6D6DE5D-537D-40F2-9B21-A7E9F5E4557B}"/>
              </a:ext>
            </a:extLst>
          </p:cNvPr>
          <p:cNvSpPr/>
          <p:nvPr/>
        </p:nvSpPr>
        <p:spPr>
          <a:xfrm>
            <a:off x="220037" y="212173"/>
            <a:ext cx="829150" cy="7879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mpleSoft Bold" panose="02000000000000000000" pitchFamily="2" charset="-93"/>
                <a:ea typeface="#9Slide04 Abraham Lincoln" pitchFamily="2" charset="0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0D57319-BAB0-42A2-9F76-15D53234B9D3}"/>
              </a:ext>
            </a:extLst>
          </p:cNvPr>
          <p:cNvSpPr txBox="1"/>
          <p:nvPr/>
        </p:nvSpPr>
        <p:spPr>
          <a:xfrm>
            <a:off x="1189435" y="313761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chú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khảo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5AEB244-1DA3-44C3-B7B2-360F5DEB09E6}"/>
              </a:ext>
            </a:extLst>
          </p:cNvPr>
          <p:cNvSpPr txBox="1"/>
          <p:nvPr/>
        </p:nvSpPr>
        <p:spPr>
          <a:xfrm>
            <a:off x="673100" y="1000125"/>
            <a:ext cx="108458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EB42158B-87AC-44EE-BF6C-EA495F0613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722340"/>
              </p:ext>
            </p:extLst>
          </p:nvPr>
        </p:nvGraphicFramePr>
        <p:xfrm>
          <a:off x="5160327" y="1957847"/>
          <a:ext cx="6345873" cy="4179824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1268363">
                  <a:extLst>
                    <a:ext uri="{9D8B030D-6E8A-4147-A177-3AD203B41FA5}">
                      <a16:colId xmlns:a16="http://schemas.microsoft.com/office/drawing/2014/main" xmlns="" val="2938295325"/>
                    </a:ext>
                  </a:extLst>
                </a:gridCol>
                <a:gridCol w="1268363">
                  <a:extLst>
                    <a:ext uri="{9D8B030D-6E8A-4147-A177-3AD203B41FA5}">
                      <a16:colId xmlns:a16="http://schemas.microsoft.com/office/drawing/2014/main" xmlns="" val="2077847597"/>
                    </a:ext>
                  </a:extLst>
                </a:gridCol>
                <a:gridCol w="1268363">
                  <a:extLst>
                    <a:ext uri="{9D8B030D-6E8A-4147-A177-3AD203B41FA5}">
                      <a16:colId xmlns:a16="http://schemas.microsoft.com/office/drawing/2014/main" xmlns="" val="15994232"/>
                    </a:ext>
                  </a:extLst>
                </a:gridCol>
                <a:gridCol w="1270392">
                  <a:extLst>
                    <a:ext uri="{9D8B030D-6E8A-4147-A177-3AD203B41FA5}">
                      <a16:colId xmlns:a16="http://schemas.microsoft.com/office/drawing/2014/main" xmlns="" val="2667234313"/>
                    </a:ext>
                  </a:extLst>
                </a:gridCol>
                <a:gridCol w="1270392">
                  <a:extLst>
                    <a:ext uri="{9D8B030D-6E8A-4147-A177-3AD203B41FA5}">
                      <a16:colId xmlns:a16="http://schemas.microsoft.com/office/drawing/2014/main" xmlns="" val="182734835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  <a:endParaRPr lang="en-US" sz="3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tác giả</a:t>
                      </a:r>
                      <a:endParaRPr lang="en-US" sz="3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tài liệu</a:t>
                      </a:r>
                      <a:endParaRPr lang="en-US" sz="3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 xuất bản</a:t>
                      </a:r>
                      <a:endParaRPr lang="en-US" sz="3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 xuất bản</a:t>
                      </a:r>
                      <a:endParaRPr lang="en-US" sz="3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250488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3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758924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3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3200" b="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61772239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E3DCF11-23C5-4F27-957F-80F3EC6F1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244" y="2459494"/>
            <a:ext cx="3429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Hexagon 16">
            <a:extLst>
              <a:ext uri="{FF2B5EF4-FFF2-40B4-BE49-F238E27FC236}">
                <a16:creationId xmlns:a16="http://schemas.microsoft.com/office/drawing/2014/main" xmlns="" id="{DF45C09A-2CE1-42A2-9920-49A05D5309FA}"/>
              </a:ext>
            </a:extLst>
          </p:cNvPr>
          <p:cNvSpPr/>
          <p:nvPr/>
        </p:nvSpPr>
        <p:spPr>
          <a:xfrm>
            <a:off x="807244" y="1714959"/>
            <a:ext cx="3654028" cy="885366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CẶP ĐÔI</a:t>
            </a:r>
          </a:p>
        </p:txBody>
      </p:sp>
      <p:sp>
        <p:nvSpPr>
          <p:cNvPr id="18" name="Flowchart: Off-page Connector 17">
            <a:extLst>
              <a:ext uri="{FF2B5EF4-FFF2-40B4-BE49-F238E27FC236}">
                <a16:creationId xmlns:a16="http://schemas.microsoft.com/office/drawing/2014/main" xmlns="" id="{64F4F5C9-B3AE-463A-A332-2E6F09F77AF0}"/>
              </a:ext>
            </a:extLst>
          </p:cNvPr>
          <p:cNvSpPr/>
          <p:nvPr/>
        </p:nvSpPr>
        <p:spPr>
          <a:xfrm>
            <a:off x="6586537" y="1130300"/>
            <a:ext cx="4129088" cy="613246"/>
          </a:xfrm>
          <a:prstGeom prst="flowChartOffpage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912494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4D9BA89-8EFC-4279-B66A-56E1150538EF}"/>
              </a:ext>
            </a:extLst>
          </p:cNvPr>
          <p:cNvSpPr txBox="1"/>
          <p:nvPr/>
        </p:nvSpPr>
        <p:spPr>
          <a:xfrm>
            <a:off x="698500" y="128588"/>
            <a:ext cx="108458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B986F7D8-8EFD-4758-A537-C557D6451A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203480"/>
              </p:ext>
            </p:extLst>
          </p:nvPr>
        </p:nvGraphicFramePr>
        <p:xfrm>
          <a:off x="458787" y="841845"/>
          <a:ext cx="11274426" cy="5888736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585117">
                  <a:extLst>
                    <a:ext uri="{9D8B030D-6E8A-4147-A177-3AD203B41FA5}">
                      <a16:colId xmlns:a16="http://schemas.microsoft.com/office/drawing/2014/main" xmlns="" val="233531703"/>
                    </a:ext>
                  </a:extLst>
                </a:gridCol>
                <a:gridCol w="3001759">
                  <a:extLst>
                    <a:ext uri="{9D8B030D-6E8A-4147-A177-3AD203B41FA5}">
                      <a16:colId xmlns:a16="http://schemas.microsoft.com/office/drawing/2014/main" xmlns="" val="2095345114"/>
                    </a:ext>
                  </a:extLst>
                </a:gridCol>
                <a:gridCol w="3530147">
                  <a:extLst>
                    <a:ext uri="{9D8B030D-6E8A-4147-A177-3AD203B41FA5}">
                      <a16:colId xmlns:a16="http://schemas.microsoft.com/office/drawing/2014/main" xmlns="" val="1519866544"/>
                    </a:ext>
                  </a:extLst>
                </a:gridCol>
                <a:gridCol w="2227612">
                  <a:extLst>
                    <a:ext uri="{9D8B030D-6E8A-4147-A177-3AD203B41FA5}">
                      <a16:colId xmlns:a16="http://schemas.microsoft.com/office/drawing/2014/main" xmlns="" val="675180144"/>
                    </a:ext>
                  </a:extLst>
                </a:gridCol>
                <a:gridCol w="1929791">
                  <a:extLst>
                    <a:ext uri="{9D8B030D-6E8A-4147-A177-3AD203B41FA5}">
                      <a16:colId xmlns:a16="http://schemas.microsoft.com/office/drawing/2014/main" xmlns="" val="2960657975"/>
                    </a:ext>
                  </a:extLst>
                </a:gridCol>
              </a:tblGrid>
              <a:tr h="3916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91" marR="374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tác giả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91" marR="374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tài liệu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91" marR="374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Nơi xuất bản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91" marR="374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 xuất bản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91" marR="37491" marT="0" marB="0"/>
                </a:tc>
                <a:extLst>
                  <a:ext uri="{0D108BD9-81ED-4DB2-BD59-A6C34878D82A}">
                    <a16:rowId xmlns:a16="http://schemas.microsoft.com/office/drawing/2014/main" xmlns="" val="3352821097"/>
                  </a:ext>
                </a:extLst>
              </a:tr>
              <a:tr h="6599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91" marR="374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Ban-lơ (Bandler), R.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91" marR="374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 trúc của ma thuật II (The structure of magic II)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91" marR="374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Califonia: Meta Publication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91" marR="374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91" marR="37491" marT="0" marB="0"/>
                </a:tc>
                <a:extLst>
                  <a:ext uri="{0D108BD9-81ED-4DB2-BD59-A6C34878D82A}">
                    <a16:rowId xmlns:a16="http://schemas.microsoft.com/office/drawing/2014/main" xmlns="" val="942658604"/>
                  </a:ext>
                </a:extLst>
              </a:tr>
              <a:tr h="6599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91" marR="374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Ban-lơ (Bandler), R.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91" marR="374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 cho một thay đổi (Time for a change)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91" marR="374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Califonia: Meta Publication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91" marR="374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91" marR="37491" marT="0" marB="0"/>
                </a:tc>
                <a:extLst>
                  <a:ext uri="{0D108BD9-81ED-4DB2-BD59-A6C34878D82A}">
                    <a16:rowId xmlns:a16="http://schemas.microsoft.com/office/drawing/2014/main" xmlns="" val="22352644"/>
                  </a:ext>
                </a:extLst>
              </a:tr>
              <a:tr h="5258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91" marR="374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Bu-gian (Buzan), T.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91" marR="374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 dụng trí nhớ của bạn (Use your memory)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91" marR="374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London: BBC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91" marR="374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91" marR="37491" marT="0" marB="0"/>
                </a:tc>
                <a:extLst>
                  <a:ext uri="{0D108BD9-81ED-4DB2-BD59-A6C34878D82A}">
                    <a16:rowId xmlns:a16="http://schemas.microsoft.com/office/drawing/2014/main" xmlns="" val="3255502262"/>
                  </a:ext>
                </a:extLst>
              </a:tr>
              <a:tr h="5258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91" marR="374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Bu-gian (Buzan), T.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91" marR="374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 bản đồ tư duy (The mind map book)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91" marR="374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London: BBC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91" marR="374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91" marR="37491" marT="0" marB="0"/>
                </a:tc>
                <a:extLst>
                  <a:ext uri="{0D108BD9-81ED-4DB2-BD59-A6C34878D82A}">
                    <a16:rowId xmlns:a16="http://schemas.microsoft.com/office/drawing/2014/main" xmlns="" val="3800727240"/>
                  </a:ext>
                </a:extLst>
              </a:tr>
              <a:tr h="9282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91" marR="374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Rô-sờ (Rose), C., and Nicoll, M.J.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91" marR="374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 tốc học hỏi cho thế kỉ XXI (Accelerated learning for the 21</a:t>
                      </a:r>
                      <a:r>
                        <a:rPr lang="en-US" sz="24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</a:t>
                      </a: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century)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91" marR="374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NewYork: Dell Publishing)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91" marR="374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91" marR="37491" marT="0" marB="0"/>
                </a:tc>
                <a:extLst>
                  <a:ext uri="{0D108BD9-81ED-4DB2-BD59-A6C34878D82A}">
                    <a16:rowId xmlns:a16="http://schemas.microsoft.com/office/drawing/2014/main" xmlns="" val="1848275255"/>
                  </a:ext>
                </a:extLst>
              </a:tr>
              <a:tr h="6599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91" marR="374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 (Shone), S.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91" marR="374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dung sáng tạo (Creative visualisation)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91" marR="374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London: The Aquarian Press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91" marR="374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1984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491" marR="37491" marT="0" marB="0"/>
                </a:tc>
                <a:extLst>
                  <a:ext uri="{0D108BD9-81ED-4DB2-BD59-A6C34878D82A}">
                    <a16:rowId xmlns:a16="http://schemas.microsoft.com/office/drawing/2014/main" xmlns="" val="27806640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0164695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58777C3-4666-4C73-9A04-A1F512FC4DF3}"/>
              </a:ext>
            </a:extLst>
          </p:cNvPr>
          <p:cNvSpPr txBox="1"/>
          <p:nvPr/>
        </p:nvSpPr>
        <p:spPr>
          <a:xfrm>
            <a:off x="907143" y="1409080"/>
            <a:ext cx="10377714" cy="429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chi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VB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E33B89E-4196-4E0C-B989-27A62492BD97}"/>
              </a:ext>
            </a:extLst>
          </p:cNvPr>
          <p:cNvSpPr txBox="1"/>
          <p:nvPr/>
        </p:nvSpPr>
        <p:spPr>
          <a:xfrm>
            <a:off x="673100" y="415455"/>
            <a:ext cx="108458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Graphic 5" descr="Address Book with solid fill">
            <a:extLst>
              <a:ext uri="{FF2B5EF4-FFF2-40B4-BE49-F238E27FC236}">
                <a16:creationId xmlns:a16="http://schemas.microsoft.com/office/drawing/2014/main" xmlns="" id="{2B478CBD-1DA7-4E84-97F0-9D4CF4308E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8824" y="1515659"/>
            <a:ext cx="465138" cy="465138"/>
          </a:xfrm>
          <a:prstGeom prst="rect">
            <a:avLst/>
          </a:prstGeom>
        </p:spPr>
      </p:pic>
      <p:pic>
        <p:nvPicPr>
          <p:cNvPr id="7" name="Graphic 6" descr="Address Book with solid fill">
            <a:extLst>
              <a:ext uri="{FF2B5EF4-FFF2-40B4-BE49-F238E27FC236}">
                <a16:creationId xmlns:a16="http://schemas.microsoft.com/office/drawing/2014/main" xmlns="" id="{9BB4BCC9-B0B7-4646-8D94-8E1CD4B5D5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4991" y="3314516"/>
            <a:ext cx="465138" cy="465138"/>
          </a:xfrm>
          <a:prstGeom prst="rect">
            <a:avLst/>
          </a:prstGeom>
        </p:spPr>
      </p:pic>
      <p:pic>
        <p:nvPicPr>
          <p:cNvPr id="9" name="Graphic 8" descr="Aperture with solid fill">
            <a:extLst>
              <a:ext uri="{FF2B5EF4-FFF2-40B4-BE49-F238E27FC236}">
                <a16:creationId xmlns:a16="http://schemas.microsoft.com/office/drawing/2014/main" xmlns="" id="{3FC2F44D-998F-4924-993E-256666A359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8960" y="4014825"/>
            <a:ext cx="465138" cy="465138"/>
          </a:xfrm>
          <a:prstGeom prst="rect">
            <a:avLst/>
          </a:prstGeom>
        </p:spPr>
      </p:pic>
      <p:pic>
        <p:nvPicPr>
          <p:cNvPr id="10" name="Graphic 9" descr="Aperture with solid fill">
            <a:extLst>
              <a:ext uri="{FF2B5EF4-FFF2-40B4-BE49-F238E27FC236}">
                <a16:creationId xmlns:a16="http://schemas.microsoft.com/office/drawing/2014/main" xmlns="" id="{3C5CB3CE-94C3-4FA6-8C5E-080C16E0C7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248" y="4662523"/>
            <a:ext cx="465138" cy="46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869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D999E11-F347-4261-B018-76C936523491}"/>
              </a:ext>
            </a:extLst>
          </p:cNvPr>
          <p:cNvSpPr/>
          <p:nvPr/>
        </p:nvSpPr>
        <p:spPr>
          <a:xfrm>
            <a:off x="190367" y="172324"/>
            <a:ext cx="4038733" cy="843671"/>
          </a:xfrm>
          <a:prstGeom prst="roundRect">
            <a:avLst/>
          </a:prstGeom>
          <a:solidFill>
            <a:srgbClr val="0070C0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      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3 Arima Madurai Black" panose="00000A00000000000000" pitchFamily="2" charset="-93"/>
              <a:ea typeface="Tahoma" panose="020B0604030504040204" pitchFamily="34" charset="0"/>
              <a:cs typeface="#9Slide03 Arima Madurai Black" panose="00000A00000000000000" pitchFamily="2" charset="-93"/>
            </a:endParaRPr>
          </a:p>
        </p:txBody>
      </p:sp>
      <p:sp>
        <p:nvSpPr>
          <p:cNvPr id="3" name="Hình chữ nhật: Góc Tròn 5">
            <a:extLst>
              <a:ext uri="{FF2B5EF4-FFF2-40B4-BE49-F238E27FC236}">
                <a16:creationId xmlns:a16="http://schemas.microsoft.com/office/drawing/2014/main" xmlns="" id="{5D7DEF29-939E-4FF7-ABA0-1395F56B188F}"/>
              </a:ext>
            </a:extLst>
          </p:cNvPr>
          <p:cNvSpPr/>
          <p:nvPr/>
        </p:nvSpPr>
        <p:spPr>
          <a:xfrm>
            <a:off x="377200" y="225160"/>
            <a:ext cx="1109167" cy="68923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#9Slide04 Abraham Lincoln" pitchFamily="2" charset="0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0187DB-9589-411E-B6A2-CE98C3398BE8}"/>
              </a:ext>
            </a:extLst>
          </p:cNvPr>
          <p:cNvSpPr txBox="1"/>
          <p:nvPr/>
        </p:nvSpPr>
        <p:spPr>
          <a:xfrm>
            <a:off x="1698660" y="225160"/>
            <a:ext cx="2318146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D4EE9D94-F286-422A-9D5D-58AABAC746EE}"/>
              </a:ext>
            </a:extLst>
          </p:cNvPr>
          <p:cNvSpPr/>
          <p:nvPr/>
        </p:nvSpPr>
        <p:spPr>
          <a:xfrm>
            <a:off x="792080" y="1430730"/>
            <a:ext cx="4011824" cy="1011949"/>
          </a:xfrm>
          <a:custGeom>
            <a:avLst/>
            <a:gdLst>
              <a:gd name="connsiteX0" fmla="*/ 0 w 2023898"/>
              <a:gd name="connsiteY0" fmla="*/ 101195 h 1011949"/>
              <a:gd name="connsiteX1" fmla="*/ 101195 w 2023898"/>
              <a:gd name="connsiteY1" fmla="*/ 0 h 1011949"/>
              <a:gd name="connsiteX2" fmla="*/ 1922703 w 2023898"/>
              <a:gd name="connsiteY2" fmla="*/ 0 h 1011949"/>
              <a:gd name="connsiteX3" fmla="*/ 2023898 w 2023898"/>
              <a:gd name="connsiteY3" fmla="*/ 101195 h 1011949"/>
              <a:gd name="connsiteX4" fmla="*/ 2023898 w 2023898"/>
              <a:gd name="connsiteY4" fmla="*/ 910754 h 1011949"/>
              <a:gd name="connsiteX5" fmla="*/ 1922703 w 2023898"/>
              <a:gd name="connsiteY5" fmla="*/ 1011949 h 1011949"/>
              <a:gd name="connsiteX6" fmla="*/ 101195 w 2023898"/>
              <a:gd name="connsiteY6" fmla="*/ 1011949 h 1011949"/>
              <a:gd name="connsiteX7" fmla="*/ 0 w 2023898"/>
              <a:gd name="connsiteY7" fmla="*/ 910754 h 1011949"/>
              <a:gd name="connsiteX8" fmla="*/ 0 w 2023898"/>
              <a:gd name="connsiteY8" fmla="*/ 101195 h 101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3898" h="1011949">
                <a:moveTo>
                  <a:pt x="0" y="101195"/>
                </a:moveTo>
                <a:cubicBezTo>
                  <a:pt x="0" y="45307"/>
                  <a:pt x="45307" y="0"/>
                  <a:pt x="101195" y="0"/>
                </a:cubicBezTo>
                <a:lnTo>
                  <a:pt x="1922703" y="0"/>
                </a:lnTo>
                <a:cubicBezTo>
                  <a:pt x="1978591" y="0"/>
                  <a:pt x="2023898" y="45307"/>
                  <a:pt x="2023898" y="101195"/>
                </a:cubicBezTo>
                <a:lnTo>
                  <a:pt x="2023898" y="910754"/>
                </a:lnTo>
                <a:cubicBezTo>
                  <a:pt x="2023898" y="966642"/>
                  <a:pt x="1978591" y="1011949"/>
                  <a:pt x="1922703" y="1011949"/>
                </a:cubicBezTo>
                <a:lnTo>
                  <a:pt x="101195" y="1011949"/>
                </a:lnTo>
                <a:cubicBezTo>
                  <a:pt x="45307" y="1011949"/>
                  <a:pt x="0" y="966642"/>
                  <a:pt x="0" y="910754"/>
                </a:cubicBezTo>
                <a:lnTo>
                  <a:pt x="0" y="101195"/>
                </a:lnTo>
                <a:close/>
              </a:path>
            </a:pathLst>
          </a:custGeom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4884" tIns="66469" rIns="84884" bIns="66469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9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9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9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9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B4C3C26F-38CA-4859-849B-01EA1AA0C098}"/>
              </a:ext>
            </a:extLst>
          </p:cNvPr>
          <p:cNvSpPr/>
          <p:nvPr/>
        </p:nvSpPr>
        <p:spPr>
          <a:xfrm>
            <a:off x="1193261" y="2442680"/>
            <a:ext cx="401181" cy="758961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758961"/>
                </a:lnTo>
                <a:lnTo>
                  <a:pt x="202389" y="758961"/>
                </a:lnTo>
              </a:path>
            </a:pathLst>
          </a:custGeom>
          <a:noFill/>
          <a:ln w="28575"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646ABF06-100C-4C24-9331-3562B4D9A9BF}"/>
              </a:ext>
            </a:extLst>
          </p:cNvPr>
          <p:cNvSpPr/>
          <p:nvPr/>
        </p:nvSpPr>
        <p:spPr>
          <a:xfrm>
            <a:off x="1380121" y="2695667"/>
            <a:ext cx="5108259" cy="1011949"/>
          </a:xfrm>
          <a:custGeom>
            <a:avLst/>
            <a:gdLst>
              <a:gd name="connsiteX0" fmla="*/ 0 w 1619118"/>
              <a:gd name="connsiteY0" fmla="*/ 101195 h 1011949"/>
              <a:gd name="connsiteX1" fmla="*/ 101195 w 1619118"/>
              <a:gd name="connsiteY1" fmla="*/ 0 h 1011949"/>
              <a:gd name="connsiteX2" fmla="*/ 1517923 w 1619118"/>
              <a:gd name="connsiteY2" fmla="*/ 0 h 1011949"/>
              <a:gd name="connsiteX3" fmla="*/ 1619118 w 1619118"/>
              <a:gd name="connsiteY3" fmla="*/ 101195 h 1011949"/>
              <a:gd name="connsiteX4" fmla="*/ 1619118 w 1619118"/>
              <a:gd name="connsiteY4" fmla="*/ 910754 h 1011949"/>
              <a:gd name="connsiteX5" fmla="*/ 1517923 w 1619118"/>
              <a:gd name="connsiteY5" fmla="*/ 1011949 h 1011949"/>
              <a:gd name="connsiteX6" fmla="*/ 101195 w 1619118"/>
              <a:gd name="connsiteY6" fmla="*/ 1011949 h 1011949"/>
              <a:gd name="connsiteX7" fmla="*/ 0 w 1619118"/>
              <a:gd name="connsiteY7" fmla="*/ 910754 h 1011949"/>
              <a:gd name="connsiteX8" fmla="*/ 0 w 1619118"/>
              <a:gd name="connsiteY8" fmla="*/ 101195 h 101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9118" h="1011949">
                <a:moveTo>
                  <a:pt x="0" y="101195"/>
                </a:moveTo>
                <a:cubicBezTo>
                  <a:pt x="0" y="45307"/>
                  <a:pt x="45307" y="0"/>
                  <a:pt x="101195" y="0"/>
                </a:cubicBezTo>
                <a:lnTo>
                  <a:pt x="1517923" y="0"/>
                </a:lnTo>
                <a:cubicBezTo>
                  <a:pt x="1573811" y="0"/>
                  <a:pt x="1619118" y="45307"/>
                  <a:pt x="1619118" y="101195"/>
                </a:cubicBezTo>
                <a:lnTo>
                  <a:pt x="1619118" y="910754"/>
                </a:lnTo>
                <a:cubicBezTo>
                  <a:pt x="1619118" y="966642"/>
                  <a:pt x="1573811" y="1011949"/>
                  <a:pt x="1517923" y="1011949"/>
                </a:cubicBezTo>
                <a:lnTo>
                  <a:pt x="101195" y="1011949"/>
                </a:lnTo>
                <a:cubicBezTo>
                  <a:pt x="45307" y="1011949"/>
                  <a:pt x="0" y="966642"/>
                  <a:pt x="0" y="910754"/>
                </a:cubicBezTo>
                <a:lnTo>
                  <a:pt x="0" y="101195"/>
                </a:lnTo>
                <a:close/>
              </a:path>
            </a:pathLst>
          </a:custGeom>
          <a:ln w="28575"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2499" tIns="44879" rIns="52499" bIns="44879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khoa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13D646A8-86D1-4EEA-8771-0EE538FC5EAA}"/>
              </a:ext>
            </a:extLst>
          </p:cNvPr>
          <p:cNvSpPr/>
          <p:nvPr/>
        </p:nvSpPr>
        <p:spPr>
          <a:xfrm>
            <a:off x="1193261" y="2442680"/>
            <a:ext cx="401181" cy="202389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2023898"/>
                </a:lnTo>
                <a:lnTo>
                  <a:pt x="202389" y="2023898"/>
                </a:lnTo>
              </a:path>
            </a:pathLst>
          </a:custGeom>
          <a:noFill/>
          <a:ln w="28575"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B639FF8C-048F-4E38-B132-D3D23A5E6089}"/>
              </a:ext>
            </a:extLst>
          </p:cNvPr>
          <p:cNvSpPr/>
          <p:nvPr/>
        </p:nvSpPr>
        <p:spPr>
          <a:xfrm>
            <a:off x="1380123" y="3960604"/>
            <a:ext cx="5738224" cy="1011949"/>
          </a:xfrm>
          <a:custGeom>
            <a:avLst/>
            <a:gdLst>
              <a:gd name="connsiteX0" fmla="*/ 0 w 1619118"/>
              <a:gd name="connsiteY0" fmla="*/ 101195 h 1011949"/>
              <a:gd name="connsiteX1" fmla="*/ 101195 w 1619118"/>
              <a:gd name="connsiteY1" fmla="*/ 0 h 1011949"/>
              <a:gd name="connsiteX2" fmla="*/ 1517923 w 1619118"/>
              <a:gd name="connsiteY2" fmla="*/ 0 h 1011949"/>
              <a:gd name="connsiteX3" fmla="*/ 1619118 w 1619118"/>
              <a:gd name="connsiteY3" fmla="*/ 101195 h 1011949"/>
              <a:gd name="connsiteX4" fmla="*/ 1619118 w 1619118"/>
              <a:gd name="connsiteY4" fmla="*/ 910754 h 1011949"/>
              <a:gd name="connsiteX5" fmla="*/ 1517923 w 1619118"/>
              <a:gd name="connsiteY5" fmla="*/ 1011949 h 1011949"/>
              <a:gd name="connsiteX6" fmla="*/ 101195 w 1619118"/>
              <a:gd name="connsiteY6" fmla="*/ 1011949 h 1011949"/>
              <a:gd name="connsiteX7" fmla="*/ 0 w 1619118"/>
              <a:gd name="connsiteY7" fmla="*/ 910754 h 1011949"/>
              <a:gd name="connsiteX8" fmla="*/ 0 w 1619118"/>
              <a:gd name="connsiteY8" fmla="*/ 101195 h 101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9118" h="1011949">
                <a:moveTo>
                  <a:pt x="0" y="101195"/>
                </a:moveTo>
                <a:cubicBezTo>
                  <a:pt x="0" y="45307"/>
                  <a:pt x="45307" y="0"/>
                  <a:pt x="101195" y="0"/>
                </a:cubicBezTo>
                <a:lnTo>
                  <a:pt x="1517923" y="0"/>
                </a:lnTo>
                <a:cubicBezTo>
                  <a:pt x="1573811" y="0"/>
                  <a:pt x="1619118" y="45307"/>
                  <a:pt x="1619118" y="101195"/>
                </a:cubicBezTo>
                <a:lnTo>
                  <a:pt x="1619118" y="910754"/>
                </a:lnTo>
                <a:cubicBezTo>
                  <a:pt x="1619118" y="966642"/>
                  <a:pt x="1573811" y="1011949"/>
                  <a:pt x="1517923" y="1011949"/>
                </a:cubicBezTo>
                <a:lnTo>
                  <a:pt x="101195" y="1011949"/>
                </a:lnTo>
                <a:cubicBezTo>
                  <a:pt x="45307" y="1011949"/>
                  <a:pt x="0" y="966642"/>
                  <a:pt x="0" y="910754"/>
                </a:cubicBezTo>
                <a:lnTo>
                  <a:pt x="0" y="101195"/>
                </a:lnTo>
                <a:close/>
              </a:path>
            </a:pathLst>
          </a:custGeom>
          <a:ln w="28575"/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2499" tIns="44879" rIns="52499" bIns="44879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C1AD3FA7-50CC-4615-931F-4062A0BE78EE}"/>
              </a:ext>
            </a:extLst>
          </p:cNvPr>
          <p:cNvSpPr/>
          <p:nvPr/>
        </p:nvSpPr>
        <p:spPr>
          <a:xfrm>
            <a:off x="1193261" y="2442680"/>
            <a:ext cx="401181" cy="328883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288835"/>
                </a:lnTo>
                <a:lnTo>
                  <a:pt x="202389" y="3288835"/>
                </a:lnTo>
              </a:path>
            </a:pathLst>
          </a:custGeom>
          <a:noFill/>
          <a:ln w="28575"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FEDAAFE3-C5E8-4FD8-9857-6A1C8C96D7AB}"/>
              </a:ext>
            </a:extLst>
          </p:cNvPr>
          <p:cNvSpPr/>
          <p:nvPr/>
        </p:nvSpPr>
        <p:spPr>
          <a:xfrm>
            <a:off x="1380125" y="5225540"/>
            <a:ext cx="7792964" cy="1011949"/>
          </a:xfrm>
          <a:custGeom>
            <a:avLst/>
            <a:gdLst>
              <a:gd name="connsiteX0" fmla="*/ 0 w 1619118"/>
              <a:gd name="connsiteY0" fmla="*/ 101195 h 1011949"/>
              <a:gd name="connsiteX1" fmla="*/ 101195 w 1619118"/>
              <a:gd name="connsiteY1" fmla="*/ 0 h 1011949"/>
              <a:gd name="connsiteX2" fmla="*/ 1517923 w 1619118"/>
              <a:gd name="connsiteY2" fmla="*/ 0 h 1011949"/>
              <a:gd name="connsiteX3" fmla="*/ 1619118 w 1619118"/>
              <a:gd name="connsiteY3" fmla="*/ 101195 h 1011949"/>
              <a:gd name="connsiteX4" fmla="*/ 1619118 w 1619118"/>
              <a:gd name="connsiteY4" fmla="*/ 910754 h 1011949"/>
              <a:gd name="connsiteX5" fmla="*/ 1517923 w 1619118"/>
              <a:gd name="connsiteY5" fmla="*/ 1011949 h 1011949"/>
              <a:gd name="connsiteX6" fmla="*/ 101195 w 1619118"/>
              <a:gd name="connsiteY6" fmla="*/ 1011949 h 1011949"/>
              <a:gd name="connsiteX7" fmla="*/ 0 w 1619118"/>
              <a:gd name="connsiteY7" fmla="*/ 910754 h 1011949"/>
              <a:gd name="connsiteX8" fmla="*/ 0 w 1619118"/>
              <a:gd name="connsiteY8" fmla="*/ 101195 h 101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9118" h="1011949">
                <a:moveTo>
                  <a:pt x="0" y="101195"/>
                </a:moveTo>
                <a:cubicBezTo>
                  <a:pt x="0" y="45307"/>
                  <a:pt x="45307" y="0"/>
                  <a:pt x="101195" y="0"/>
                </a:cubicBezTo>
                <a:lnTo>
                  <a:pt x="1517923" y="0"/>
                </a:lnTo>
                <a:cubicBezTo>
                  <a:pt x="1573811" y="0"/>
                  <a:pt x="1619118" y="45307"/>
                  <a:pt x="1619118" y="101195"/>
                </a:cubicBezTo>
                <a:lnTo>
                  <a:pt x="1619118" y="910754"/>
                </a:lnTo>
                <a:cubicBezTo>
                  <a:pt x="1619118" y="966642"/>
                  <a:pt x="1573811" y="1011949"/>
                  <a:pt x="1517923" y="1011949"/>
                </a:cubicBezTo>
                <a:lnTo>
                  <a:pt x="101195" y="1011949"/>
                </a:lnTo>
                <a:cubicBezTo>
                  <a:pt x="45307" y="1011949"/>
                  <a:pt x="0" y="966642"/>
                  <a:pt x="0" y="910754"/>
                </a:cubicBezTo>
                <a:lnTo>
                  <a:pt x="0" y="101195"/>
                </a:lnTo>
                <a:close/>
              </a:path>
            </a:pathLst>
          </a:custGeom>
          <a:ln w="28575"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2499" tIns="44879" rIns="52499" bIns="44879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61E82DFC-E6B8-4F75-B5F4-9039BABBC453}"/>
              </a:ext>
            </a:extLst>
          </p:cNvPr>
          <p:cNvSpPr/>
          <p:nvPr/>
        </p:nvSpPr>
        <p:spPr>
          <a:xfrm>
            <a:off x="6479452" y="946344"/>
            <a:ext cx="4011824" cy="1011949"/>
          </a:xfrm>
          <a:custGeom>
            <a:avLst/>
            <a:gdLst>
              <a:gd name="connsiteX0" fmla="*/ 0 w 2023898"/>
              <a:gd name="connsiteY0" fmla="*/ 101195 h 1011949"/>
              <a:gd name="connsiteX1" fmla="*/ 101195 w 2023898"/>
              <a:gd name="connsiteY1" fmla="*/ 0 h 1011949"/>
              <a:gd name="connsiteX2" fmla="*/ 1922703 w 2023898"/>
              <a:gd name="connsiteY2" fmla="*/ 0 h 1011949"/>
              <a:gd name="connsiteX3" fmla="*/ 2023898 w 2023898"/>
              <a:gd name="connsiteY3" fmla="*/ 101195 h 1011949"/>
              <a:gd name="connsiteX4" fmla="*/ 2023898 w 2023898"/>
              <a:gd name="connsiteY4" fmla="*/ 910754 h 1011949"/>
              <a:gd name="connsiteX5" fmla="*/ 1922703 w 2023898"/>
              <a:gd name="connsiteY5" fmla="*/ 1011949 h 1011949"/>
              <a:gd name="connsiteX6" fmla="*/ 101195 w 2023898"/>
              <a:gd name="connsiteY6" fmla="*/ 1011949 h 1011949"/>
              <a:gd name="connsiteX7" fmla="*/ 0 w 2023898"/>
              <a:gd name="connsiteY7" fmla="*/ 910754 h 1011949"/>
              <a:gd name="connsiteX8" fmla="*/ 0 w 2023898"/>
              <a:gd name="connsiteY8" fmla="*/ 101195 h 101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3898" h="1011949">
                <a:moveTo>
                  <a:pt x="0" y="101195"/>
                </a:moveTo>
                <a:cubicBezTo>
                  <a:pt x="0" y="45307"/>
                  <a:pt x="45307" y="0"/>
                  <a:pt x="101195" y="0"/>
                </a:cubicBezTo>
                <a:lnTo>
                  <a:pt x="1922703" y="0"/>
                </a:lnTo>
                <a:cubicBezTo>
                  <a:pt x="1978591" y="0"/>
                  <a:pt x="2023898" y="45307"/>
                  <a:pt x="2023898" y="101195"/>
                </a:cubicBezTo>
                <a:lnTo>
                  <a:pt x="2023898" y="910754"/>
                </a:lnTo>
                <a:cubicBezTo>
                  <a:pt x="2023898" y="966642"/>
                  <a:pt x="1978591" y="1011949"/>
                  <a:pt x="1922703" y="1011949"/>
                </a:cubicBezTo>
                <a:lnTo>
                  <a:pt x="101195" y="1011949"/>
                </a:lnTo>
                <a:cubicBezTo>
                  <a:pt x="45307" y="1011949"/>
                  <a:pt x="0" y="966642"/>
                  <a:pt x="0" y="910754"/>
                </a:cubicBezTo>
                <a:lnTo>
                  <a:pt x="0" y="101195"/>
                </a:lnTo>
                <a:close/>
              </a:path>
            </a:pathLst>
          </a:custGeom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4884" tIns="66469" rIns="84884" bIns="66469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9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9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9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– Ý </a:t>
            </a:r>
            <a:r>
              <a:rPr lang="en-US" sz="2900" b="1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9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5933B306-B853-4B39-BB1D-AF9783166599}"/>
              </a:ext>
            </a:extLst>
          </p:cNvPr>
          <p:cNvSpPr/>
          <p:nvPr/>
        </p:nvSpPr>
        <p:spPr>
          <a:xfrm>
            <a:off x="6907544" y="1976557"/>
            <a:ext cx="401181" cy="1225084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758961"/>
                </a:lnTo>
                <a:lnTo>
                  <a:pt x="202389" y="758961"/>
                </a:lnTo>
              </a:path>
            </a:pathLst>
          </a:custGeom>
          <a:noFill/>
          <a:ln w="28575"/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C82F279D-EC77-4FF8-806A-F9202BF42205}"/>
              </a:ext>
            </a:extLst>
          </p:cNvPr>
          <p:cNvSpPr/>
          <p:nvPr/>
        </p:nvSpPr>
        <p:spPr>
          <a:xfrm>
            <a:off x="7118350" y="2229544"/>
            <a:ext cx="4400550" cy="1629870"/>
          </a:xfrm>
          <a:custGeom>
            <a:avLst/>
            <a:gdLst>
              <a:gd name="connsiteX0" fmla="*/ 0 w 1619118"/>
              <a:gd name="connsiteY0" fmla="*/ 101195 h 1011949"/>
              <a:gd name="connsiteX1" fmla="*/ 101195 w 1619118"/>
              <a:gd name="connsiteY1" fmla="*/ 0 h 1011949"/>
              <a:gd name="connsiteX2" fmla="*/ 1517923 w 1619118"/>
              <a:gd name="connsiteY2" fmla="*/ 0 h 1011949"/>
              <a:gd name="connsiteX3" fmla="*/ 1619118 w 1619118"/>
              <a:gd name="connsiteY3" fmla="*/ 101195 h 1011949"/>
              <a:gd name="connsiteX4" fmla="*/ 1619118 w 1619118"/>
              <a:gd name="connsiteY4" fmla="*/ 910754 h 1011949"/>
              <a:gd name="connsiteX5" fmla="*/ 1517923 w 1619118"/>
              <a:gd name="connsiteY5" fmla="*/ 1011949 h 1011949"/>
              <a:gd name="connsiteX6" fmla="*/ 101195 w 1619118"/>
              <a:gd name="connsiteY6" fmla="*/ 1011949 h 1011949"/>
              <a:gd name="connsiteX7" fmla="*/ 0 w 1619118"/>
              <a:gd name="connsiteY7" fmla="*/ 910754 h 1011949"/>
              <a:gd name="connsiteX8" fmla="*/ 0 w 1619118"/>
              <a:gd name="connsiteY8" fmla="*/ 101195 h 101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9118" h="1011949">
                <a:moveTo>
                  <a:pt x="0" y="101195"/>
                </a:moveTo>
                <a:cubicBezTo>
                  <a:pt x="0" y="45307"/>
                  <a:pt x="45307" y="0"/>
                  <a:pt x="101195" y="0"/>
                </a:cubicBezTo>
                <a:lnTo>
                  <a:pt x="1517923" y="0"/>
                </a:lnTo>
                <a:cubicBezTo>
                  <a:pt x="1573811" y="0"/>
                  <a:pt x="1619118" y="45307"/>
                  <a:pt x="1619118" y="101195"/>
                </a:cubicBezTo>
                <a:lnTo>
                  <a:pt x="1619118" y="910754"/>
                </a:lnTo>
                <a:cubicBezTo>
                  <a:pt x="1619118" y="966642"/>
                  <a:pt x="1573811" y="1011949"/>
                  <a:pt x="1517923" y="1011949"/>
                </a:cubicBezTo>
                <a:lnTo>
                  <a:pt x="101195" y="1011949"/>
                </a:lnTo>
                <a:cubicBezTo>
                  <a:pt x="45307" y="1011949"/>
                  <a:pt x="0" y="966642"/>
                  <a:pt x="0" y="910754"/>
                </a:cubicBezTo>
                <a:lnTo>
                  <a:pt x="0" y="101195"/>
                </a:lnTo>
                <a:close/>
              </a:path>
            </a:pathLst>
          </a:custGeom>
          <a:ln w="28575"/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2499" tIns="44879" rIns="52499" bIns="44879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giới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thiệu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tắc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thức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mới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đọc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giúp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chúng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có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đọc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kern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98185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  <p:bldP spid="15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215051-98AC-42E8-B4CC-55860E470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42" b="1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xmlns="" id="{65287A45-A7A4-440D-BFAB-2FF2D7C81C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37" r="1" b="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3EDB3DA-AEF0-428A-A317-C42827E6C8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A06AD8B-0227-4FF6-AEB4-C66C5A5398C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DFACEB2-7564-4FB9-B739-C2CE339BA3D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24045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xmlns="" id="{D9496A99-4F91-46AE-9A48-56C6EEF98E37}"/>
              </a:ext>
            </a:extLst>
          </p:cNvPr>
          <p:cNvSpPr/>
          <p:nvPr/>
        </p:nvSpPr>
        <p:spPr>
          <a:xfrm>
            <a:off x="7886700" y="114300"/>
            <a:ext cx="3015687" cy="2786063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4AC1C515-62D6-40BB-9D4E-953BC35ACF10}"/>
              </a:ext>
            </a:extLst>
          </p:cNvPr>
          <p:cNvSpPr/>
          <p:nvPr/>
        </p:nvSpPr>
        <p:spPr>
          <a:xfrm>
            <a:off x="128588" y="4197897"/>
            <a:ext cx="4572000" cy="2486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Em hãy cho biết chúng ta cần phát triển những kĩ năng nào để hoàn thiện bản thân?</a:t>
            </a:r>
            <a:endParaRPr lang="en-US" sz="2400" b="1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0896A77-A246-4978-814A-495866FE6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388" y="4023810"/>
            <a:ext cx="1219200" cy="1219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69A70AB-4BC4-4DCC-AC42-E202CADE21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50" r="11411" b="65495"/>
          <a:stretch/>
        </p:blipFill>
        <p:spPr>
          <a:xfrm>
            <a:off x="2262749" y="114300"/>
            <a:ext cx="2738437" cy="7092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FD38E64-B4AD-49FC-A8BB-98B7A2ECB921}"/>
              </a:ext>
            </a:extLst>
          </p:cNvPr>
          <p:cNvSpPr txBox="1"/>
          <p:nvPr/>
        </p:nvSpPr>
        <p:spPr>
          <a:xfrm>
            <a:off x="433387" y="1073930"/>
            <a:ext cx="6659867" cy="1539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Sau 1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BAF91A4-2DBE-4A68-ACBA-D282F8ED0B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7578" y="1507331"/>
            <a:ext cx="1073929" cy="107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8275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B779EED-2028-4E74-9B6A-0D90A9C097F9}"/>
              </a:ext>
            </a:extLst>
          </p:cNvPr>
          <p:cNvSpPr/>
          <p:nvPr/>
        </p:nvSpPr>
        <p:spPr>
          <a:xfrm>
            <a:off x="190367" y="172324"/>
            <a:ext cx="4038733" cy="843671"/>
          </a:xfrm>
          <a:prstGeom prst="roundRect">
            <a:avLst/>
          </a:prstGeom>
          <a:solidFill>
            <a:srgbClr val="0070C0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      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3 Arima Madurai Black" panose="00000A00000000000000" pitchFamily="2" charset="-93"/>
              <a:ea typeface="Tahoma" panose="020B0604030504040204" pitchFamily="34" charset="0"/>
              <a:cs typeface="#9Slide03 Arima Madurai Black" panose="00000A00000000000000" pitchFamily="2" charset="-93"/>
            </a:endParaRPr>
          </a:p>
        </p:txBody>
      </p:sp>
      <p:sp>
        <p:nvSpPr>
          <p:cNvPr id="3" name="Hình chữ nhật: Góc Tròn 5">
            <a:extLst>
              <a:ext uri="{FF2B5EF4-FFF2-40B4-BE49-F238E27FC236}">
                <a16:creationId xmlns:a16="http://schemas.microsoft.com/office/drawing/2014/main" xmlns="" id="{1C04206B-268C-4FB9-9697-D9E0459E01AA}"/>
              </a:ext>
            </a:extLst>
          </p:cNvPr>
          <p:cNvSpPr/>
          <p:nvPr/>
        </p:nvSpPr>
        <p:spPr>
          <a:xfrm>
            <a:off x="377200" y="225160"/>
            <a:ext cx="1109167" cy="68923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#9Slide04 Abraham Lincoln" pitchFamily="2" charset="0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33910C4-35A1-4A9D-AC51-180F37B53741}"/>
              </a:ext>
            </a:extLst>
          </p:cNvPr>
          <p:cNvSpPr txBox="1"/>
          <p:nvPr/>
        </p:nvSpPr>
        <p:spPr>
          <a:xfrm>
            <a:off x="1698660" y="225160"/>
            <a:ext cx="2318146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8F269E9-513E-4AF5-9B3E-168CF30B8B4A}"/>
              </a:ext>
            </a:extLst>
          </p:cNvPr>
          <p:cNvSpPr txBox="1"/>
          <p:nvPr/>
        </p:nvSpPr>
        <p:spPr>
          <a:xfrm>
            <a:off x="660400" y="1130300"/>
            <a:ext cx="10807700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EC7F6161-7CEE-41B5-A2BD-FBC38B186ADD}"/>
              </a:ext>
            </a:extLst>
          </p:cNvPr>
          <p:cNvSpPr/>
          <p:nvPr/>
        </p:nvSpPr>
        <p:spPr>
          <a:xfrm>
            <a:off x="543719" y="2604292"/>
            <a:ext cx="2400230" cy="2496346"/>
          </a:xfrm>
          <a:custGeom>
            <a:avLst/>
            <a:gdLst>
              <a:gd name="connsiteX0" fmla="*/ 0 w 1766093"/>
              <a:gd name="connsiteY0" fmla="*/ 0 h 706437"/>
              <a:gd name="connsiteX1" fmla="*/ 1412875 w 1766093"/>
              <a:gd name="connsiteY1" fmla="*/ 0 h 706437"/>
              <a:gd name="connsiteX2" fmla="*/ 1766093 w 1766093"/>
              <a:gd name="connsiteY2" fmla="*/ 353219 h 706437"/>
              <a:gd name="connsiteX3" fmla="*/ 1412875 w 1766093"/>
              <a:gd name="connsiteY3" fmla="*/ 706437 h 706437"/>
              <a:gd name="connsiteX4" fmla="*/ 0 w 1766093"/>
              <a:gd name="connsiteY4" fmla="*/ 706437 h 706437"/>
              <a:gd name="connsiteX5" fmla="*/ 353219 w 1766093"/>
              <a:gd name="connsiteY5" fmla="*/ 353219 h 706437"/>
              <a:gd name="connsiteX6" fmla="*/ 0 w 1766093"/>
              <a:gd name="connsiteY6" fmla="*/ 0 h 70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6093" h="706437">
                <a:moveTo>
                  <a:pt x="0" y="0"/>
                </a:moveTo>
                <a:lnTo>
                  <a:pt x="1412875" y="0"/>
                </a:lnTo>
                <a:lnTo>
                  <a:pt x="1766093" y="353219"/>
                </a:lnTo>
                <a:lnTo>
                  <a:pt x="1412875" y="706437"/>
                </a:lnTo>
                <a:lnTo>
                  <a:pt x="0" y="706437"/>
                </a:lnTo>
                <a:lnTo>
                  <a:pt x="353219" y="353219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3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3224" tIns="13335" rIns="366553" bIns="13335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1A30A082-9DB0-4ED2-998B-B852C1722CC8}"/>
              </a:ext>
            </a:extLst>
          </p:cNvPr>
          <p:cNvSpPr/>
          <p:nvPr/>
        </p:nvSpPr>
        <p:spPr>
          <a:xfrm>
            <a:off x="2703927" y="2604292"/>
            <a:ext cx="2400230" cy="2496346"/>
          </a:xfrm>
          <a:custGeom>
            <a:avLst/>
            <a:gdLst>
              <a:gd name="connsiteX0" fmla="*/ 0 w 1766093"/>
              <a:gd name="connsiteY0" fmla="*/ 0 h 706437"/>
              <a:gd name="connsiteX1" fmla="*/ 1412875 w 1766093"/>
              <a:gd name="connsiteY1" fmla="*/ 0 h 706437"/>
              <a:gd name="connsiteX2" fmla="*/ 1766093 w 1766093"/>
              <a:gd name="connsiteY2" fmla="*/ 353219 h 706437"/>
              <a:gd name="connsiteX3" fmla="*/ 1412875 w 1766093"/>
              <a:gd name="connsiteY3" fmla="*/ 706437 h 706437"/>
              <a:gd name="connsiteX4" fmla="*/ 0 w 1766093"/>
              <a:gd name="connsiteY4" fmla="*/ 706437 h 706437"/>
              <a:gd name="connsiteX5" fmla="*/ 353219 w 1766093"/>
              <a:gd name="connsiteY5" fmla="*/ 353219 h 706437"/>
              <a:gd name="connsiteX6" fmla="*/ 0 w 1766093"/>
              <a:gd name="connsiteY6" fmla="*/ 0 h 70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6093" h="706437">
                <a:moveTo>
                  <a:pt x="0" y="0"/>
                </a:moveTo>
                <a:lnTo>
                  <a:pt x="1412875" y="0"/>
                </a:lnTo>
                <a:lnTo>
                  <a:pt x="1766093" y="353219"/>
                </a:lnTo>
                <a:lnTo>
                  <a:pt x="1412875" y="706437"/>
                </a:lnTo>
                <a:lnTo>
                  <a:pt x="0" y="706437"/>
                </a:lnTo>
                <a:lnTo>
                  <a:pt x="353219" y="353219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3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3224" tIns="13335" rIns="366553" bIns="13335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chi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0D12DCE5-9FBA-4800-A6EE-191257D7F5C1}"/>
              </a:ext>
            </a:extLst>
          </p:cNvPr>
          <p:cNvSpPr/>
          <p:nvPr/>
        </p:nvSpPr>
        <p:spPr>
          <a:xfrm>
            <a:off x="4864136" y="2604292"/>
            <a:ext cx="2400230" cy="2496346"/>
          </a:xfrm>
          <a:custGeom>
            <a:avLst/>
            <a:gdLst>
              <a:gd name="connsiteX0" fmla="*/ 0 w 1766093"/>
              <a:gd name="connsiteY0" fmla="*/ 0 h 706437"/>
              <a:gd name="connsiteX1" fmla="*/ 1412875 w 1766093"/>
              <a:gd name="connsiteY1" fmla="*/ 0 h 706437"/>
              <a:gd name="connsiteX2" fmla="*/ 1766093 w 1766093"/>
              <a:gd name="connsiteY2" fmla="*/ 353219 h 706437"/>
              <a:gd name="connsiteX3" fmla="*/ 1412875 w 1766093"/>
              <a:gd name="connsiteY3" fmla="*/ 706437 h 706437"/>
              <a:gd name="connsiteX4" fmla="*/ 0 w 1766093"/>
              <a:gd name="connsiteY4" fmla="*/ 706437 h 706437"/>
              <a:gd name="connsiteX5" fmla="*/ 353219 w 1766093"/>
              <a:gd name="connsiteY5" fmla="*/ 353219 h 706437"/>
              <a:gd name="connsiteX6" fmla="*/ 0 w 1766093"/>
              <a:gd name="connsiteY6" fmla="*/ 0 h 70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6093" h="706437">
                <a:moveTo>
                  <a:pt x="0" y="0"/>
                </a:moveTo>
                <a:lnTo>
                  <a:pt x="1412875" y="0"/>
                </a:lnTo>
                <a:lnTo>
                  <a:pt x="1766093" y="353219"/>
                </a:lnTo>
                <a:lnTo>
                  <a:pt x="1412875" y="706437"/>
                </a:lnTo>
                <a:lnTo>
                  <a:pt x="0" y="706437"/>
                </a:lnTo>
                <a:lnTo>
                  <a:pt x="353219" y="35321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3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3224" tIns="13335" rIns="366553" bIns="13335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chi </a:t>
            </a:r>
            <a:r>
              <a:rPr lang="en-US" sz="24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C7C93BEA-0B05-461C-AF80-1DC8ECDBAD4E}"/>
              </a:ext>
            </a:extLst>
          </p:cNvPr>
          <p:cNvSpPr/>
          <p:nvPr/>
        </p:nvSpPr>
        <p:spPr>
          <a:xfrm>
            <a:off x="7024343" y="2604292"/>
            <a:ext cx="2400230" cy="2496346"/>
          </a:xfrm>
          <a:custGeom>
            <a:avLst/>
            <a:gdLst>
              <a:gd name="connsiteX0" fmla="*/ 0 w 1766093"/>
              <a:gd name="connsiteY0" fmla="*/ 0 h 706437"/>
              <a:gd name="connsiteX1" fmla="*/ 1412875 w 1766093"/>
              <a:gd name="connsiteY1" fmla="*/ 0 h 706437"/>
              <a:gd name="connsiteX2" fmla="*/ 1766093 w 1766093"/>
              <a:gd name="connsiteY2" fmla="*/ 353219 h 706437"/>
              <a:gd name="connsiteX3" fmla="*/ 1412875 w 1766093"/>
              <a:gd name="connsiteY3" fmla="*/ 706437 h 706437"/>
              <a:gd name="connsiteX4" fmla="*/ 0 w 1766093"/>
              <a:gd name="connsiteY4" fmla="*/ 706437 h 706437"/>
              <a:gd name="connsiteX5" fmla="*/ 353219 w 1766093"/>
              <a:gd name="connsiteY5" fmla="*/ 353219 h 706437"/>
              <a:gd name="connsiteX6" fmla="*/ 0 w 1766093"/>
              <a:gd name="connsiteY6" fmla="*/ 0 h 70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6093" h="706437">
                <a:moveTo>
                  <a:pt x="0" y="0"/>
                </a:moveTo>
                <a:lnTo>
                  <a:pt x="1412875" y="0"/>
                </a:lnTo>
                <a:lnTo>
                  <a:pt x="1766093" y="353219"/>
                </a:lnTo>
                <a:lnTo>
                  <a:pt x="1412875" y="706437"/>
                </a:lnTo>
                <a:lnTo>
                  <a:pt x="0" y="706437"/>
                </a:lnTo>
                <a:lnTo>
                  <a:pt x="353219" y="353219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3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3224" tIns="13335" rIns="366553" bIns="13335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9ABD36DA-5240-422B-A197-7930918B735B}"/>
              </a:ext>
            </a:extLst>
          </p:cNvPr>
          <p:cNvSpPr/>
          <p:nvPr/>
        </p:nvSpPr>
        <p:spPr>
          <a:xfrm>
            <a:off x="9184551" y="2604292"/>
            <a:ext cx="2400230" cy="2496346"/>
          </a:xfrm>
          <a:custGeom>
            <a:avLst/>
            <a:gdLst>
              <a:gd name="connsiteX0" fmla="*/ 0 w 1766093"/>
              <a:gd name="connsiteY0" fmla="*/ 0 h 706437"/>
              <a:gd name="connsiteX1" fmla="*/ 1412875 w 1766093"/>
              <a:gd name="connsiteY1" fmla="*/ 0 h 706437"/>
              <a:gd name="connsiteX2" fmla="*/ 1766093 w 1766093"/>
              <a:gd name="connsiteY2" fmla="*/ 353219 h 706437"/>
              <a:gd name="connsiteX3" fmla="*/ 1412875 w 1766093"/>
              <a:gd name="connsiteY3" fmla="*/ 706437 h 706437"/>
              <a:gd name="connsiteX4" fmla="*/ 0 w 1766093"/>
              <a:gd name="connsiteY4" fmla="*/ 706437 h 706437"/>
              <a:gd name="connsiteX5" fmla="*/ 353219 w 1766093"/>
              <a:gd name="connsiteY5" fmla="*/ 353219 h 706437"/>
              <a:gd name="connsiteX6" fmla="*/ 0 w 1766093"/>
              <a:gd name="connsiteY6" fmla="*/ 0 h 706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66093" h="706437">
                <a:moveTo>
                  <a:pt x="0" y="0"/>
                </a:moveTo>
                <a:lnTo>
                  <a:pt x="1412875" y="0"/>
                </a:lnTo>
                <a:lnTo>
                  <a:pt x="1766093" y="353219"/>
                </a:lnTo>
                <a:lnTo>
                  <a:pt x="1412875" y="706437"/>
                </a:lnTo>
                <a:lnTo>
                  <a:pt x="0" y="706437"/>
                </a:lnTo>
                <a:lnTo>
                  <a:pt x="353219" y="353219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hueOff val="0"/>
              <a:satOff val="0"/>
              <a:lumOff val="0"/>
              <a:alphaOff val="0"/>
            </a:schemeClr>
          </a:fillRef>
          <a:effectRef idx="3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3224" tIns="13335" rIns="366553" bIns="13335" numCol="1" spcCol="1270" anchor="ctr" anchorCtr="0">
            <a:noAutofit/>
          </a:bodyPr>
          <a:lstStyle/>
          <a:p>
            <a:pPr marL="0" lvl="0" indent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6376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537026">
            <a:extLst>
              <a:ext uri="{FF2B5EF4-FFF2-40B4-BE49-F238E27FC236}">
                <a16:creationId xmlns:a16="http://schemas.microsoft.com/office/drawing/2014/main" xmlns="" id="{6F92969D-27F9-4D52-BAD6-7C87640F4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121076"/>
            <a:ext cx="12009120" cy="673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3">
            <a:extLst>
              <a:ext uri="{FF2B5EF4-FFF2-40B4-BE49-F238E27FC236}">
                <a16:creationId xmlns:a16="http://schemas.microsoft.com/office/drawing/2014/main" xmlns="" id="{FC743C29-5B31-4A88-8D74-CF4747B708CE}"/>
              </a:ext>
            </a:extLst>
          </p:cNvPr>
          <p:cNvSpPr txBox="1">
            <a:spLocks noChangeArrowheads="1"/>
          </p:cNvSpPr>
          <p:nvPr/>
        </p:nvSpPr>
        <p:spPr bwMode="auto">
          <a:xfrm rot="219488">
            <a:off x="1941631" y="2967334"/>
            <a:ext cx="830873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16917935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diagram&#10;&#10;Description automatically generated">
            <a:extLst>
              <a:ext uri="{FF2B5EF4-FFF2-40B4-BE49-F238E27FC236}">
                <a16:creationId xmlns:a16="http://schemas.microsoft.com/office/drawing/2014/main" xmlns="" id="{F641B3E2-5572-420A-8D37-F4A6B54036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Freeform: Shape 7">
            <a:extLst>
              <a:ext uri="{FF2B5EF4-FFF2-40B4-BE49-F238E27FC236}">
                <a16:creationId xmlns:a16="http://schemas.microsoft.com/office/drawing/2014/main" xmlns="" id="{22C6C9C9-83BF-4A6C-A1BF-C1735C61B4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3A764E4-70AB-4796-BC06-0EABA0EE92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1" r="-2" b="2641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77764D8-E59B-4A65-BC10-3C51487168C7}"/>
              </a:ext>
            </a:extLst>
          </p:cNvPr>
          <p:cNvSpPr txBox="1"/>
          <p:nvPr/>
        </p:nvSpPr>
        <p:spPr>
          <a:xfrm>
            <a:off x="1864809" y="2825745"/>
            <a:ext cx="2733825" cy="830997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13609042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watch and a clock on a table&#10;&#10;Description automatically generated with low confidence">
            <a:extLst>
              <a:ext uri="{FF2B5EF4-FFF2-40B4-BE49-F238E27FC236}">
                <a16:creationId xmlns:a16="http://schemas.microsoft.com/office/drawing/2014/main" xmlns="" id="{6C88E1E5-CD0A-42DC-B217-13C57BEE1D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BFC0585-F2EF-4B4E-A689-F3725485985C}"/>
              </a:ext>
            </a:extLst>
          </p:cNvPr>
          <p:cNvSpPr txBox="1"/>
          <p:nvPr/>
        </p:nvSpPr>
        <p:spPr>
          <a:xfrm>
            <a:off x="3207657" y="206970"/>
            <a:ext cx="3512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LUẬT CHƠI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92BD502-987D-43F2-8F3D-61FCAD27DDBE}"/>
              </a:ext>
            </a:extLst>
          </p:cNvPr>
          <p:cNvSpPr txBox="1"/>
          <p:nvPr/>
        </p:nvSpPr>
        <p:spPr>
          <a:xfrm>
            <a:off x="660400" y="1130300"/>
            <a:ext cx="7728857" cy="5115055"/>
          </a:xfrm>
          <a:custGeom>
            <a:avLst/>
            <a:gdLst>
              <a:gd name="connsiteX0" fmla="*/ 0 w 7728857"/>
              <a:gd name="connsiteY0" fmla="*/ 0 h 5115055"/>
              <a:gd name="connsiteX1" fmla="*/ 439950 w 7728857"/>
              <a:gd name="connsiteY1" fmla="*/ 0 h 5115055"/>
              <a:gd name="connsiteX2" fmla="*/ 957189 w 7728857"/>
              <a:gd name="connsiteY2" fmla="*/ 0 h 5115055"/>
              <a:gd name="connsiteX3" fmla="*/ 1706294 w 7728857"/>
              <a:gd name="connsiteY3" fmla="*/ 0 h 5115055"/>
              <a:gd name="connsiteX4" fmla="*/ 2378110 w 7728857"/>
              <a:gd name="connsiteY4" fmla="*/ 0 h 5115055"/>
              <a:gd name="connsiteX5" fmla="*/ 2740772 w 7728857"/>
              <a:gd name="connsiteY5" fmla="*/ 0 h 5115055"/>
              <a:gd name="connsiteX6" fmla="*/ 3103433 w 7728857"/>
              <a:gd name="connsiteY6" fmla="*/ 0 h 5115055"/>
              <a:gd name="connsiteX7" fmla="*/ 3852538 w 7728857"/>
              <a:gd name="connsiteY7" fmla="*/ 0 h 5115055"/>
              <a:gd name="connsiteX8" fmla="*/ 4601643 w 7728857"/>
              <a:gd name="connsiteY8" fmla="*/ 0 h 5115055"/>
              <a:gd name="connsiteX9" fmla="*/ 5196170 w 7728857"/>
              <a:gd name="connsiteY9" fmla="*/ 0 h 5115055"/>
              <a:gd name="connsiteX10" fmla="*/ 5713409 w 7728857"/>
              <a:gd name="connsiteY10" fmla="*/ 0 h 5115055"/>
              <a:gd name="connsiteX11" fmla="*/ 6385225 w 7728857"/>
              <a:gd name="connsiteY11" fmla="*/ 0 h 5115055"/>
              <a:gd name="connsiteX12" fmla="*/ 7057041 w 7728857"/>
              <a:gd name="connsiteY12" fmla="*/ 0 h 5115055"/>
              <a:gd name="connsiteX13" fmla="*/ 7728857 w 7728857"/>
              <a:gd name="connsiteY13" fmla="*/ 0 h 5115055"/>
              <a:gd name="connsiteX14" fmla="*/ 7728857 w 7728857"/>
              <a:gd name="connsiteY14" fmla="*/ 619490 h 5115055"/>
              <a:gd name="connsiteX15" fmla="*/ 7728857 w 7728857"/>
              <a:gd name="connsiteY15" fmla="*/ 1136679 h 5115055"/>
              <a:gd name="connsiteX16" fmla="*/ 7728857 w 7728857"/>
              <a:gd name="connsiteY16" fmla="*/ 1602717 h 5115055"/>
              <a:gd name="connsiteX17" fmla="*/ 7728857 w 7728857"/>
              <a:gd name="connsiteY17" fmla="*/ 2222207 h 5115055"/>
              <a:gd name="connsiteX18" fmla="*/ 7728857 w 7728857"/>
              <a:gd name="connsiteY18" fmla="*/ 2841697 h 5115055"/>
              <a:gd name="connsiteX19" fmla="*/ 7728857 w 7728857"/>
              <a:gd name="connsiteY19" fmla="*/ 3512338 h 5115055"/>
              <a:gd name="connsiteX20" fmla="*/ 7728857 w 7728857"/>
              <a:gd name="connsiteY20" fmla="*/ 3927226 h 5115055"/>
              <a:gd name="connsiteX21" fmla="*/ 7728857 w 7728857"/>
              <a:gd name="connsiteY21" fmla="*/ 4342113 h 5115055"/>
              <a:gd name="connsiteX22" fmla="*/ 7728857 w 7728857"/>
              <a:gd name="connsiteY22" fmla="*/ 5115055 h 5115055"/>
              <a:gd name="connsiteX23" fmla="*/ 6979752 w 7728857"/>
              <a:gd name="connsiteY23" fmla="*/ 5115055 h 5115055"/>
              <a:gd name="connsiteX24" fmla="*/ 6307936 w 7728857"/>
              <a:gd name="connsiteY24" fmla="*/ 5115055 h 5115055"/>
              <a:gd name="connsiteX25" fmla="*/ 5790697 w 7728857"/>
              <a:gd name="connsiteY25" fmla="*/ 5115055 h 5115055"/>
              <a:gd name="connsiteX26" fmla="*/ 5428036 w 7728857"/>
              <a:gd name="connsiteY26" fmla="*/ 5115055 h 5115055"/>
              <a:gd name="connsiteX27" fmla="*/ 4833508 w 7728857"/>
              <a:gd name="connsiteY27" fmla="*/ 5115055 h 5115055"/>
              <a:gd name="connsiteX28" fmla="*/ 4393558 w 7728857"/>
              <a:gd name="connsiteY28" fmla="*/ 5115055 h 5115055"/>
              <a:gd name="connsiteX29" fmla="*/ 4030896 w 7728857"/>
              <a:gd name="connsiteY29" fmla="*/ 5115055 h 5115055"/>
              <a:gd name="connsiteX30" fmla="*/ 3668234 w 7728857"/>
              <a:gd name="connsiteY30" fmla="*/ 5115055 h 5115055"/>
              <a:gd name="connsiteX31" fmla="*/ 2919130 w 7728857"/>
              <a:gd name="connsiteY31" fmla="*/ 5115055 h 5115055"/>
              <a:gd name="connsiteX32" fmla="*/ 2324602 w 7728857"/>
              <a:gd name="connsiteY32" fmla="*/ 5115055 h 5115055"/>
              <a:gd name="connsiteX33" fmla="*/ 1730075 w 7728857"/>
              <a:gd name="connsiteY33" fmla="*/ 5115055 h 5115055"/>
              <a:gd name="connsiteX34" fmla="*/ 1058259 w 7728857"/>
              <a:gd name="connsiteY34" fmla="*/ 5115055 h 5115055"/>
              <a:gd name="connsiteX35" fmla="*/ 618309 w 7728857"/>
              <a:gd name="connsiteY35" fmla="*/ 5115055 h 5115055"/>
              <a:gd name="connsiteX36" fmla="*/ 0 w 7728857"/>
              <a:gd name="connsiteY36" fmla="*/ 5115055 h 5115055"/>
              <a:gd name="connsiteX37" fmla="*/ 0 w 7728857"/>
              <a:gd name="connsiteY37" fmla="*/ 4546716 h 5115055"/>
              <a:gd name="connsiteX38" fmla="*/ 0 w 7728857"/>
              <a:gd name="connsiteY38" fmla="*/ 4029527 h 5115055"/>
              <a:gd name="connsiteX39" fmla="*/ 0 w 7728857"/>
              <a:gd name="connsiteY39" fmla="*/ 3410037 h 5115055"/>
              <a:gd name="connsiteX40" fmla="*/ 0 w 7728857"/>
              <a:gd name="connsiteY40" fmla="*/ 2790547 h 5115055"/>
              <a:gd name="connsiteX41" fmla="*/ 0 w 7728857"/>
              <a:gd name="connsiteY41" fmla="*/ 2119906 h 5115055"/>
              <a:gd name="connsiteX42" fmla="*/ 0 w 7728857"/>
              <a:gd name="connsiteY42" fmla="*/ 1500416 h 5115055"/>
              <a:gd name="connsiteX43" fmla="*/ 0 w 7728857"/>
              <a:gd name="connsiteY43" fmla="*/ 880926 h 5115055"/>
              <a:gd name="connsiteX44" fmla="*/ 0 w 7728857"/>
              <a:gd name="connsiteY44" fmla="*/ 0 h 5115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7728857" h="5115055" fill="none" extrusionOk="0">
                <a:moveTo>
                  <a:pt x="0" y="0"/>
                </a:moveTo>
                <a:cubicBezTo>
                  <a:pt x="170703" y="-8796"/>
                  <a:pt x="324516" y="26530"/>
                  <a:pt x="439950" y="0"/>
                </a:cubicBezTo>
                <a:cubicBezTo>
                  <a:pt x="555384" y="-26530"/>
                  <a:pt x="722808" y="13649"/>
                  <a:pt x="957189" y="0"/>
                </a:cubicBezTo>
                <a:cubicBezTo>
                  <a:pt x="1191570" y="-13649"/>
                  <a:pt x="1481172" y="25965"/>
                  <a:pt x="1706294" y="0"/>
                </a:cubicBezTo>
                <a:cubicBezTo>
                  <a:pt x="1931416" y="-25965"/>
                  <a:pt x="2114853" y="36992"/>
                  <a:pt x="2378110" y="0"/>
                </a:cubicBezTo>
                <a:cubicBezTo>
                  <a:pt x="2641367" y="-36992"/>
                  <a:pt x="2562179" y="22201"/>
                  <a:pt x="2740772" y="0"/>
                </a:cubicBezTo>
                <a:cubicBezTo>
                  <a:pt x="2919365" y="-22201"/>
                  <a:pt x="2968055" y="7527"/>
                  <a:pt x="3103433" y="0"/>
                </a:cubicBezTo>
                <a:cubicBezTo>
                  <a:pt x="3238811" y="-7527"/>
                  <a:pt x="3499137" y="66295"/>
                  <a:pt x="3852538" y="0"/>
                </a:cubicBezTo>
                <a:cubicBezTo>
                  <a:pt x="4205940" y="-66295"/>
                  <a:pt x="4231619" y="39993"/>
                  <a:pt x="4601643" y="0"/>
                </a:cubicBezTo>
                <a:cubicBezTo>
                  <a:pt x="4971667" y="-39993"/>
                  <a:pt x="5035998" y="45969"/>
                  <a:pt x="5196170" y="0"/>
                </a:cubicBezTo>
                <a:cubicBezTo>
                  <a:pt x="5356342" y="-45969"/>
                  <a:pt x="5461325" y="49254"/>
                  <a:pt x="5713409" y="0"/>
                </a:cubicBezTo>
                <a:cubicBezTo>
                  <a:pt x="5965493" y="-49254"/>
                  <a:pt x="6050120" y="64762"/>
                  <a:pt x="6385225" y="0"/>
                </a:cubicBezTo>
                <a:cubicBezTo>
                  <a:pt x="6720330" y="-64762"/>
                  <a:pt x="6767362" y="370"/>
                  <a:pt x="7057041" y="0"/>
                </a:cubicBezTo>
                <a:cubicBezTo>
                  <a:pt x="7346720" y="-370"/>
                  <a:pt x="7455993" y="943"/>
                  <a:pt x="7728857" y="0"/>
                </a:cubicBezTo>
                <a:cubicBezTo>
                  <a:pt x="7788945" y="173676"/>
                  <a:pt x="7682365" y="428632"/>
                  <a:pt x="7728857" y="619490"/>
                </a:cubicBezTo>
                <a:cubicBezTo>
                  <a:pt x="7775349" y="810348"/>
                  <a:pt x="7685676" y="1010542"/>
                  <a:pt x="7728857" y="1136679"/>
                </a:cubicBezTo>
                <a:cubicBezTo>
                  <a:pt x="7772038" y="1262816"/>
                  <a:pt x="7721582" y="1454706"/>
                  <a:pt x="7728857" y="1602717"/>
                </a:cubicBezTo>
                <a:cubicBezTo>
                  <a:pt x="7736132" y="1750728"/>
                  <a:pt x="7728784" y="2075504"/>
                  <a:pt x="7728857" y="2222207"/>
                </a:cubicBezTo>
                <a:cubicBezTo>
                  <a:pt x="7728930" y="2368910"/>
                  <a:pt x="7693434" y="2681520"/>
                  <a:pt x="7728857" y="2841697"/>
                </a:cubicBezTo>
                <a:cubicBezTo>
                  <a:pt x="7764280" y="3001874"/>
                  <a:pt x="7671138" y="3322246"/>
                  <a:pt x="7728857" y="3512338"/>
                </a:cubicBezTo>
                <a:cubicBezTo>
                  <a:pt x="7786576" y="3702430"/>
                  <a:pt x="7713923" y="3748133"/>
                  <a:pt x="7728857" y="3927226"/>
                </a:cubicBezTo>
                <a:cubicBezTo>
                  <a:pt x="7743791" y="4106319"/>
                  <a:pt x="7685078" y="4255368"/>
                  <a:pt x="7728857" y="4342113"/>
                </a:cubicBezTo>
                <a:cubicBezTo>
                  <a:pt x="7772636" y="4428858"/>
                  <a:pt x="7714377" y="4903456"/>
                  <a:pt x="7728857" y="5115055"/>
                </a:cubicBezTo>
                <a:cubicBezTo>
                  <a:pt x="7541951" y="5152463"/>
                  <a:pt x="7131283" y="5090525"/>
                  <a:pt x="6979752" y="5115055"/>
                </a:cubicBezTo>
                <a:cubicBezTo>
                  <a:pt x="6828222" y="5139585"/>
                  <a:pt x="6608032" y="5053174"/>
                  <a:pt x="6307936" y="5115055"/>
                </a:cubicBezTo>
                <a:cubicBezTo>
                  <a:pt x="6007840" y="5176936"/>
                  <a:pt x="5920820" y="5066571"/>
                  <a:pt x="5790697" y="5115055"/>
                </a:cubicBezTo>
                <a:cubicBezTo>
                  <a:pt x="5660574" y="5163539"/>
                  <a:pt x="5530890" y="5112748"/>
                  <a:pt x="5428036" y="5115055"/>
                </a:cubicBezTo>
                <a:cubicBezTo>
                  <a:pt x="5325182" y="5117362"/>
                  <a:pt x="5054048" y="5090907"/>
                  <a:pt x="4833508" y="5115055"/>
                </a:cubicBezTo>
                <a:cubicBezTo>
                  <a:pt x="4612968" y="5139203"/>
                  <a:pt x="4513551" y="5090210"/>
                  <a:pt x="4393558" y="5115055"/>
                </a:cubicBezTo>
                <a:cubicBezTo>
                  <a:pt x="4273565" y="5139900"/>
                  <a:pt x="4108446" y="5110281"/>
                  <a:pt x="4030896" y="5115055"/>
                </a:cubicBezTo>
                <a:cubicBezTo>
                  <a:pt x="3953346" y="5119829"/>
                  <a:pt x="3832677" y="5100877"/>
                  <a:pt x="3668234" y="5115055"/>
                </a:cubicBezTo>
                <a:cubicBezTo>
                  <a:pt x="3503791" y="5129233"/>
                  <a:pt x="3140052" y="5043435"/>
                  <a:pt x="2919130" y="5115055"/>
                </a:cubicBezTo>
                <a:cubicBezTo>
                  <a:pt x="2698208" y="5186675"/>
                  <a:pt x="2546541" y="5110916"/>
                  <a:pt x="2324602" y="5115055"/>
                </a:cubicBezTo>
                <a:cubicBezTo>
                  <a:pt x="2102663" y="5119194"/>
                  <a:pt x="1874426" y="5082466"/>
                  <a:pt x="1730075" y="5115055"/>
                </a:cubicBezTo>
                <a:cubicBezTo>
                  <a:pt x="1585724" y="5147644"/>
                  <a:pt x="1234175" y="5088247"/>
                  <a:pt x="1058259" y="5115055"/>
                </a:cubicBezTo>
                <a:cubicBezTo>
                  <a:pt x="882343" y="5141863"/>
                  <a:pt x="726992" y="5113960"/>
                  <a:pt x="618309" y="5115055"/>
                </a:cubicBezTo>
                <a:cubicBezTo>
                  <a:pt x="509626" y="5116150"/>
                  <a:pt x="308975" y="5108807"/>
                  <a:pt x="0" y="5115055"/>
                </a:cubicBezTo>
                <a:cubicBezTo>
                  <a:pt x="-54709" y="4953381"/>
                  <a:pt x="54889" y="4765847"/>
                  <a:pt x="0" y="4546716"/>
                </a:cubicBezTo>
                <a:cubicBezTo>
                  <a:pt x="-54889" y="4327585"/>
                  <a:pt x="38597" y="4138178"/>
                  <a:pt x="0" y="4029527"/>
                </a:cubicBezTo>
                <a:cubicBezTo>
                  <a:pt x="-38597" y="3920876"/>
                  <a:pt x="9800" y="3589342"/>
                  <a:pt x="0" y="3410037"/>
                </a:cubicBezTo>
                <a:cubicBezTo>
                  <a:pt x="-9800" y="3230732"/>
                  <a:pt x="1452" y="2967974"/>
                  <a:pt x="0" y="2790547"/>
                </a:cubicBezTo>
                <a:cubicBezTo>
                  <a:pt x="-1452" y="2613120"/>
                  <a:pt x="4017" y="2394305"/>
                  <a:pt x="0" y="2119906"/>
                </a:cubicBezTo>
                <a:cubicBezTo>
                  <a:pt x="-4017" y="1845507"/>
                  <a:pt x="68968" y="1736151"/>
                  <a:pt x="0" y="1500416"/>
                </a:cubicBezTo>
                <a:cubicBezTo>
                  <a:pt x="-68968" y="1264681"/>
                  <a:pt x="41733" y="1007203"/>
                  <a:pt x="0" y="880926"/>
                </a:cubicBezTo>
                <a:cubicBezTo>
                  <a:pt x="-41733" y="754649"/>
                  <a:pt x="74480" y="420740"/>
                  <a:pt x="0" y="0"/>
                </a:cubicBezTo>
                <a:close/>
              </a:path>
              <a:path w="7728857" h="5115055" stroke="0" extrusionOk="0">
                <a:moveTo>
                  <a:pt x="0" y="0"/>
                </a:moveTo>
                <a:cubicBezTo>
                  <a:pt x="235849" y="-29528"/>
                  <a:pt x="491917" y="36532"/>
                  <a:pt x="671816" y="0"/>
                </a:cubicBezTo>
                <a:cubicBezTo>
                  <a:pt x="851715" y="-36532"/>
                  <a:pt x="944212" y="25265"/>
                  <a:pt x="1034478" y="0"/>
                </a:cubicBezTo>
                <a:cubicBezTo>
                  <a:pt x="1124744" y="-25265"/>
                  <a:pt x="1301516" y="31738"/>
                  <a:pt x="1474428" y="0"/>
                </a:cubicBezTo>
                <a:cubicBezTo>
                  <a:pt x="1647340" y="-31738"/>
                  <a:pt x="1788451" y="26246"/>
                  <a:pt x="1991667" y="0"/>
                </a:cubicBezTo>
                <a:cubicBezTo>
                  <a:pt x="2194883" y="-26246"/>
                  <a:pt x="2250950" y="32366"/>
                  <a:pt x="2431617" y="0"/>
                </a:cubicBezTo>
                <a:cubicBezTo>
                  <a:pt x="2612284" y="-32366"/>
                  <a:pt x="2733322" y="329"/>
                  <a:pt x="3026145" y="0"/>
                </a:cubicBezTo>
                <a:cubicBezTo>
                  <a:pt x="3318968" y="-329"/>
                  <a:pt x="3292451" y="24207"/>
                  <a:pt x="3388807" y="0"/>
                </a:cubicBezTo>
                <a:cubicBezTo>
                  <a:pt x="3485163" y="-24207"/>
                  <a:pt x="3619127" y="40330"/>
                  <a:pt x="3828757" y="0"/>
                </a:cubicBezTo>
                <a:cubicBezTo>
                  <a:pt x="4038387" y="-40330"/>
                  <a:pt x="4177914" y="42398"/>
                  <a:pt x="4268707" y="0"/>
                </a:cubicBezTo>
                <a:cubicBezTo>
                  <a:pt x="4359500" y="-42398"/>
                  <a:pt x="4545537" y="29609"/>
                  <a:pt x="4631369" y="0"/>
                </a:cubicBezTo>
                <a:cubicBezTo>
                  <a:pt x="4717201" y="-29609"/>
                  <a:pt x="4895270" y="16426"/>
                  <a:pt x="4994031" y="0"/>
                </a:cubicBezTo>
                <a:cubicBezTo>
                  <a:pt x="5092792" y="-16426"/>
                  <a:pt x="5231688" y="293"/>
                  <a:pt x="5433981" y="0"/>
                </a:cubicBezTo>
                <a:cubicBezTo>
                  <a:pt x="5636274" y="-293"/>
                  <a:pt x="5731266" y="51780"/>
                  <a:pt x="5873931" y="0"/>
                </a:cubicBezTo>
                <a:cubicBezTo>
                  <a:pt x="6016596" y="-51780"/>
                  <a:pt x="6142864" y="59718"/>
                  <a:pt x="6391170" y="0"/>
                </a:cubicBezTo>
                <a:cubicBezTo>
                  <a:pt x="6639476" y="-59718"/>
                  <a:pt x="6717240" y="30139"/>
                  <a:pt x="6908409" y="0"/>
                </a:cubicBezTo>
                <a:cubicBezTo>
                  <a:pt x="7099578" y="-30139"/>
                  <a:pt x="7344629" y="59552"/>
                  <a:pt x="7728857" y="0"/>
                </a:cubicBezTo>
                <a:cubicBezTo>
                  <a:pt x="7756873" y="128162"/>
                  <a:pt x="7709601" y="345234"/>
                  <a:pt x="7728857" y="568339"/>
                </a:cubicBezTo>
                <a:cubicBezTo>
                  <a:pt x="7748113" y="791444"/>
                  <a:pt x="7696033" y="883997"/>
                  <a:pt x="7728857" y="1187829"/>
                </a:cubicBezTo>
                <a:cubicBezTo>
                  <a:pt x="7761681" y="1491661"/>
                  <a:pt x="7685428" y="1557278"/>
                  <a:pt x="7728857" y="1705018"/>
                </a:cubicBezTo>
                <a:cubicBezTo>
                  <a:pt x="7772286" y="1852758"/>
                  <a:pt x="7676226" y="2184497"/>
                  <a:pt x="7728857" y="2324508"/>
                </a:cubicBezTo>
                <a:cubicBezTo>
                  <a:pt x="7781488" y="2464519"/>
                  <a:pt x="7722842" y="2596191"/>
                  <a:pt x="7728857" y="2790547"/>
                </a:cubicBezTo>
                <a:cubicBezTo>
                  <a:pt x="7734872" y="2984903"/>
                  <a:pt x="7689811" y="3189345"/>
                  <a:pt x="7728857" y="3307736"/>
                </a:cubicBezTo>
                <a:cubicBezTo>
                  <a:pt x="7767903" y="3426127"/>
                  <a:pt x="7650448" y="3758672"/>
                  <a:pt x="7728857" y="3978376"/>
                </a:cubicBezTo>
                <a:cubicBezTo>
                  <a:pt x="7807266" y="4198080"/>
                  <a:pt x="7700530" y="4278197"/>
                  <a:pt x="7728857" y="4444414"/>
                </a:cubicBezTo>
                <a:cubicBezTo>
                  <a:pt x="7757184" y="4610631"/>
                  <a:pt x="7686848" y="4850543"/>
                  <a:pt x="7728857" y="5115055"/>
                </a:cubicBezTo>
                <a:cubicBezTo>
                  <a:pt x="7561417" y="5136600"/>
                  <a:pt x="7419589" y="5059859"/>
                  <a:pt x="7211618" y="5115055"/>
                </a:cubicBezTo>
                <a:cubicBezTo>
                  <a:pt x="7003647" y="5170251"/>
                  <a:pt x="6867457" y="5058985"/>
                  <a:pt x="6694379" y="5115055"/>
                </a:cubicBezTo>
                <a:cubicBezTo>
                  <a:pt x="6521301" y="5171125"/>
                  <a:pt x="6479699" y="5093518"/>
                  <a:pt x="6331717" y="5115055"/>
                </a:cubicBezTo>
                <a:cubicBezTo>
                  <a:pt x="6183735" y="5136592"/>
                  <a:pt x="5953697" y="5104607"/>
                  <a:pt x="5737190" y="5115055"/>
                </a:cubicBezTo>
                <a:cubicBezTo>
                  <a:pt x="5520683" y="5125503"/>
                  <a:pt x="5431603" y="5083466"/>
                  <a:pt x="5219951" y="5115055"/>
                </a:cubicBezTo>
                <a:cubicBezTo>
                  <a:pt x="5008299" y="5146644"/>
                  <a:pt x="4864595" y="5077768"/>
                  <a:pt x="4548135" y="5115055"/>
                </a:cubicBezTo>
                <a:cubicBezTo>
                  <a:pt x="4231675" y="5152342"/>
                  <a:pt x="4333915" y="5109643"/>
                  <a:pt x="4185473" y="5115055"/>
                </a:cubicBezTo>
                <a:cubicBezTo>
                  <a:pt x="4037031" y="5120467"/>
                  <a:pt x="3854453" y="5073175"/>
                  <a:pt x="3668234" y="5115055"/>
                </a:cubicBezTo>
                <a:cubicBezTo>
                  <a:pt x="3482015" y="5156935"/>
                  <a:pt x="3276104" y="5036432"/>
                  <a:pt x="2996418" y="5115055"/>
                </a:cubicBezTo>
                <a:cubicBezTo>
                  <a:pt x="2716732" y="5193678"/>
                  <a:pt x="2523041" y="5058841"/>
                  <a:pt x="2324602" y="5115055"/>
                </a:cubicBezTo>
                <a:cubicBezTo>
                  <a:pt x="2126163" y="5171269"/>
                  <a:pt x="2042347" y="5114313"/>
                  <a:pt x="1884652" y="5115055"/>
                </a:cubicBezTo>
                <a:cubicBezTo>
                  <a:pt x="1726957" y="5115797"/>
                  <a:pt x="1496935" y="5064272"/>
                  <a:pt x="1135547" y="5115055"/>
                </a:cubicBezTo>
                <a:cubicBezTo>
                  <a:pt x="774159" y="5165838"/>
                  <a:pt x="837964" y="5062939"/>
                  <a:pt x="695597" y="5115055"/>
                </a:cubicBezTo>
                <a:cubicBezTo>
                  <a:pt x="553230" y="5167171"/>
                  <a:pt x="181465" y="5053412"/>
                  <a:pt x="0" y="5115055"/>
                </a:cubicBezTo>
                <a:cubicBezTo>
                  <a:pt x="-30795" y="4884991"/>
                  <a:pt x="57641" y="4746989"/>
                  <a:pt x="0" y="4546716"/>
                </a:cubicBezTo>
                <a:cubicBezTo>
                  <a:pt x="-57641" y="4346443"/>
                  <a:pt x="60181" y="4285645"/>
                  <a:pt x="0" y="4029527"/>
                </a:cubicBezTo>
                <a:cubicBezTo>
                  <a:pt x="-60181" y="3773409"/>
                  <a:pt x="9216" y="3801637"/>
                  <a:pt x="0" y="3614639"/>
                </a:cubicBezTo>
                <a:cubicBezTo>
                  <a:pt x="-9216" y="3427641"/>
                  <a:pt x="38994" y="3301267"/>
                  <a:pt x="0" y="3046299"/>
                </a:cubicBezTo>
                <a:cubicBezTo>
                  <a:pt x="-38994" y="2791331"/>
                  <a:pt x="2728" y="2675439"/>
                  <a:pt x="0" y="2426809"/>
                </a:cubicBezTo>
                <a:cubicBezTo>
                  <a:pt x="-2728" y="2178179"/>
                  <a:pt x="31137" y="2084119"/>
                  <a:pt x="0" y="1807319"/>
                </a:cubicBezTo>
                <a:cubicBezTo>
                  <a:pt x="-31137" y="1530519"/>
                  <a:pt x="2975" y="1509662"/>
                  <a:pt x="0" y="1392432"/>
                </a:cubicBezTo>
                <a:cubicBezTo>
                  <a:pt x="-2975" y="1275202"/>
                  <a:pt x="20173" y="1060628"/>
                  <a:pt x="0" y="875243"/>
                </a:cubicBezTo>
                <a:cubicBezTo>
                  <a:pt x="-20173" y="689858"/>
                  <a:pt x="21754" y="36782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111146064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 ô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ô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ô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lucky number.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ô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(2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lucky number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12 ô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6560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3729858" y="4992693"/>
            <a:ext cx="3900652" cy="1850431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20475" y="52715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8" name="Isosceles Triangle 47"/>
          <p:cNvSpPr/>
          <p:nvPr/>
        </p:nvSpPr>
        <p:spPr>
          <a:xfrm>
            <a:off x="2701" y="4319752"/>
            <a:ext cx="5350548" cy="2538248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5-Point Star 50">
            <a:hlinkClick r:id="rId2" action="ppaction://hlinksldjump"/>
          </p:cNvPr>
          <p:cNvSpPr/>
          <p:nvPr/>
        </p:nvSpPr>
        <p:spPr>
          <a:xfrm>
            <a:off x="1710558" y="961436"/>
            <a:ext cx="612890" cy="612890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533330" y="138629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3" name="5-Point Star 52">
            <a:hlinkClick r:id="rId3" action="ppaction://hlinksldjump"/>
          </p:cNvPr>
          <p:cNvSpPr/>
          <p:nvPr/>
        </p:nvSpPr>
        <p:spPr>
          <a:xfrm>
            <a:off x="3300287" y="1840892"/>
            <a:ext cx="859141" cy="85914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346086" y="52245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55" name="5-Point Star 54">
            <a:hlinkClick r:id="rId4" action="ppaction://hlinksldjump"/>
          </p:cNvPr>
          <p:cNvSpPr/>
          <p:nvPr/>
        </p:nvSpPr>
        <p:spPr>
          <a:xfrm>
            <a:off x="6127182" y="1007039"/>
            <a:ext cx="859141" cy="859141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9158842" y="181586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57" name="5-Point Star 56">
            <a:hlinkClick r:id="rId5" action="ppaction://hlinksldjump"/>
          </p:cNvPr>
          <p:cNvSpPr/>
          <p:nvPr/>
        </p:nvSpPr>
        <p:spPr>
          <a:xfrm>
            <a:off x="8925799" y="2250146"/>
            <a:ext cx="859141" cy="859141"/>
          </a:xfrm>
          <a:prstGeom prst="star5">
            <a:avLst>
              <a:gd name="adj" fmla="val 224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088705" y="279717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59" name="5-Point Star 58">
            <a:hlinkClick r:id="rId6" action="ppaction://hlinksldjump"/>
          </p:cNvPr>
          <p:cNvSpPr/>
          <p:nvPr/>
        </p:nvSpPr>
        <p:spPr>
          <a:xfrm>
            <a:off x="6972184" y="3231447"/>
            <a:ext cx="626099" cy="626099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0325605" y="24337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61" name="5-Point Star 60">
            <a:hlinkClick r:id="rId7" action="ppaction://hlinksldjump"/>
          </p:cNvPr>
          <p:cNvSpPr/>
          <p:nvPr/>
        </p:nvSpPr>
        <p:spPr>
          <a:xfrm>
            <a:off x="10092562" y="677655"/>
            <a:ext cx="859141" cy="859141"/>
          </a:xfrm>
          <a:prstGeom prst="star5">
            <a:avLst>
              <a:gd name="adj" fmla="val 14119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50954" y="181586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63" name="5-Point Star 62">
            <a:hlinkClick r:id="rId8" action="ppaction://hlinksldjump"/>
          </p:cNvPr>
          <p:cNvSpPr/>
          <p:nvPr/>
        </p:nvSpPr>
        <p:spPr>
          <a:xfrm>
            <a:off x="732697" y="2250146"/>
            <a:ext cx="613975" cy="678772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568198" y="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65" name="5-Point Star 64">
            <a:hlinkClick r:id="rId9" action="ppaction://hlinksldjump"/>
          </p:cNvPr>
          <p:cNvSpPr/>
          <p:nvPr/>
        </p:nvSpPr>
        <p:spPr>
          <a:xfrm>
            <a:off x="4503501" y="434277"/>
            <a:ext cx="522451" cy="52245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102992" y="39387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67" name="5-Point Star 66">
            <a:hlinkClick r:id="rId10" action="ppaction://hlinksldjump"/>
          </p:cNvPr>
          <p:cNvSpPr/>
          <p:nvPr/>
        </p:nvSpPr>
        <p:spPr>
          <a:xfrm>
            <a:off x="8020447" y="828154"/>
            <a:ext cx="558146" cy="558146"/>
          </a:xfrm>
          <a:prstGeom prst="star5">
            <a:avLst>
              <a:gd name="adj" fmla="val 293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156513" y="2012205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69" name="5-Point Star 68">
            <a:hlinkClick r:id="rId11" action="ppaction://hlinksldjump"/>
          </p:cNvPr>
          <p:cNvSpPr/>
          <p:nvPr/>
        </p:nvSpPr>
        <p:spPr>
          <a:xfrm>
            <a:off x="5027666" y="2446482"/>
            <a:ext cx="859141" cy="859141"/>
          </a:xfrm>
          <a:prstGeom prst="star5">
            <a:avLst>
              <a:gd name="adj" fmla="val 2905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Pentagon 69">
            <a:hlinkClick r:id="" action="ppaction://noaction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pipi</a:t>
            </a:r>
          </a:p>
        </p:txBody>
      </p:sp>
      <p:sp>
        <p:nvSpPr>
          <p:cNvPr id="71" name="Rectangle 70"/>
          <p:cNvSpPr/>
          <p:nvPr/>
        </p:nvSpPr>
        <p:spPr>
          <a:xfrm>
            <a:off x="896954" y="4530487"/>
            <a:ext cx="771365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LUCKY </a:t>
            </a:r>
            <a:r>
              <a:rPr lang="en-US" sz="8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NUMBER</a:t>
            </a:r>
            <a:endParaRPr kumimoji="0" lang="en-US" sz="88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604" y="2878890"/>
            <a:ext cx="317177" cy="28057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30" y="1336023"/>
            <a:ext cx="247650" cy="219075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166" y="1866180"/>
            <a:ext cx="206475" cy="18265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80" y="1889180"/>
            <a:ext cx="174279" cy="15417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377251" y="3146401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11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5-Point Star 37">
            <a:hlinkClick r:id="rId13" action="ppaction://hlinksldjump"/>
          </p:cNvPr>
          <p:cNvSpPr/>
          <p:nvPr/>
        </p:nvSpPr>
        <p:spPr>
          <a:xfrm>
            <a:off x="2213943" y="3631892"/>
            <a:ext cx="859141" cy="85914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054645" y="3420309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5-Point Star 39">
            <a:hlinkClick r:id="rId14" action="ppaction://hlinksldjump"/>
          </p:cNvPr>
          <p:cNvSpPr/>
          <p:nvPr/>
        </p:nvSpPr>
        <p:spPr>
          <a:xfrm>
            <a:off x="8925799" y="3857546"/>
            <a:ext cx="859141" cy="85914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097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-2.22222E-6 L -3.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1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9" grpId="0"/>
      <p:bldP spid="51" grpId="0" animBg="1"/>
      <p:bldP spid="51" grpId="1" animBg="1"/>
      <p:bldP spid="52" grpId="0"/>
      <p:bldP spid="53" grpId="0" animBg="1"/>
      <p:bldP spid="53" grpId="1" animBg="1"/>
      <p:bldP spid="54" grpId="0"/>
      <p:bldP spid="55" grpId="0" animBg="1"/>
      <p:bldP spid="55" grpId="1" animBg="1"/>
      <p:bldP spid="56" grpId="0"/>
      <p:bldP spid="57" grpId="0" animBg="1"/>
      <p:bldP spid="57" grpId="1" animBg="1"/>
      <p:bldP spid="58" grpId="0"/>
      <p:bldP spid="59" grpId="0" animBg="1"/>
      <p:bldP spid="59" grpId="1" animBg="1"/>
      <p:bldP spid="60" grpId="0"/>
      <p:bldP spid="61" grpId="0" animBg="1"/>
      <p:bldP spid="61" grpId="1" animBg="1"/>
      <p:bldP spid="62" grpId="0"/>
      <p:bldP spid="63" grpId="0" animBg="1"/>
      <p:bldP spid="63" grpId="1" animBg="1"/>
      <p:bldP spid="64" grpId="0"/>
      <p:bldP spid="65" grpId="0" animBg="1"/>
      <p:bldP spid="65" grpId="1" animBg="1"/>
      <p:bldP spid="66" grpId="0"/>
      <p:bldP spid="67" grpId="0" animBg="1"/>
      <p:bldP spid="67" grpId="1" animBg="1"/>
      <p:bldP spid="68" grpId="0"/>
      <p:bldP spid="69" grpId="0" animBg="1"/>
      <p:bldP spid="69" grpId="1" animBg="1"/>
      <p:bldP spid="71" grpId="0"/>
      <p:bldP spid="37" grpId="0"/>
      <p:bldP spid="38" grpId="0" animBg="1"/>
      <p:bldP spid="38" grpId="1" animBg="1"/>
      <p:bldP spid="39" grpId="0"/>
      <p:bldP spid="40" grpId="0" animBg="1"/>
      <p:bldP spid="40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493552" y="338214"/>
            <a:ext cx="9375819" cy="2819324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18360" y="4420026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0620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408090" y="192432"/>
            <a:ext cx="9375819" cy="310798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3821" y="4184693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3505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890" y="90092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296471" y="169333"/>
            <a:ext cx="10171629" cy="3251200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8625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chi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86610" y="3814233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1450109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28588" y="451556"/>
            <a:ext cx="11904672" cy="2977444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8625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86610" y="3834737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051875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303816" y="99866"/>
            <a:ext cx="11729444" cy="3329134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8625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khan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3822" y="3834737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7870129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48480754-DCF4-465A-BFCD-4597C1607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736" y="1305312"/>
            <a:ext cx="4492016" cy="2253093"/>
          </a:xfrm>
          <a:prstGeom prst="rect">
            <a:avLst/>
          </a:prstGeom>
        </p:spPr>
      </p:pic>
      <p:sp>
        <p:nvSpPr>
          <p:cNvPr id="5" name="L-Shape 4">
            <a:extLst>
              <a:ext uri="{FF2B5EF4-FFF2-40B4-BE49-F238E27FC236}">
                <a16:creationId xmlns:a16="http://schemas.microsoft.com/office/drawing/2014/main" xmlns="" id="{B8BB21A7-4152-4001-B48E-2105D1ED6BF8}"/>
              </a:ext>
            </a:extLst>
          </p:cNvPr>
          <p:cNvSpPr/>
          <p:nvPr/>
        </p:nvSpPr>
        <p:spPr>
          <a:xfrm rot="5400000">
            <a:off x="480239" y="4293900"/>
            <a:ext cx="1417749" cy="1457938"/>
          </a:xfrm>
          <a:prstGeom prst="corner">
            <a:avLst>
              <a:gd name="adj1" fmla="val 16120"/>
              <a:gd name="adj2" fmla="val 16110"/>
            </a:avLst>
          </a:pr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BAC40CC7-F1F1-4138-8519-8C8956F70EB0}"/>
              </a:ext>
            </a:extLst>
          </p:cNvPr>
          <p:cNvSpPr/>
          <p:nvPr/>
        </p:nvSpPr>
        <p:spPr>
          <a:xfrm>
            <a:off x="747650" y="4548182"/>
            <a:ext cx="1457938" cy="1866905"/>
          </a:xfrm>
          <a:custGeom>
            <a:avLst/>
            <a:gdLst>
              <a:gd name="connsiteX0" fmla="*/ 0 w 1272729"/>
              <a:gd name="connsiteY0" fmla="*/ 0 h 1115622"/>
              <a:gd name="connsiteX1" fmla="*/ 1272729 w 1272729"/>
              <a:gd name="connsiteY1" fmla="*/ 0 h 1115622"/>
              <a:gd name="connsiteX2" fmla="*/ 1272729 w 1272729"/>
              <a:gd name="connsiteY2" fmla="*/ 1115622 h 1115622"/>
              <a:gd name="connsiteX3" fmla="*/ 0 w 1272729"/>
              <a:gd name="connsiteY3" fmla="*/ 1115622 h 1115622"/>
              <a:gd name="connsiteX4" fmla="*/ 0 w 1272729"/>
              <a:gd name="connsiteY4" fmla="*/ 0 h 1115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2729" h="1115622">
                <a:moveTo>
                  <a:pt x="0" y="0"/>
                </a:moveTo>
                <a:lnTo>
                  <a:pt x="1272729" y="0"/>
                </a:lnTo>
                <a:lnTo>
                  <a:pt x="1272729" y="1115622"/>
                </a:lnTo>
                <a:lnTo>
                  <a:pt x="0" y="11156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t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xmlns="" id="{18E27D43-336A-4A02-B726-4232D6023213}"/>
              </a:ext>
            </a:extLst>
          </p:cNvPr>
          <p:cNvSpPr/>
          <p:nvPr/>
        </p:nvSpPr>
        <p:spPr>
          <a:xfrm>
            <a:off x="1672659" y="3669637"/>
            <a:ext cx="248345" cy="401850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4">
              <a:hueOff val="816741"/>
              <a:satOff val="-3398"/>
              <a:lumOff val="801"/>
              <a:alphaOff val="0"/>
            </a:schemeClr>
          </a:lnRef>
          <a:fillRef idx="1">
            <a:schemeClr val="accent4">
              <a:hueOff val="816741"/>
              <a:satOff val="-3398"/>
              <a:lumOff val="801"/>
              <a:alphaOff val="0"/>
            </a:schemeClr>
          </a:fillRef>
          <a:effectRef idx="0">
            <a:schemeClr val="accent4">
              <a:hueOff val="816741"/>
              <a:satOff val="-3398"/>
              <a:lumOff val="801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L-Shape 7">
            <a:extLst>
              <a:ext uri="{FF2B5EF4-FFF2-40B4-BE49-F238E27FC236}">
                <a16:creationId xmlns:a16="http://schemas.microsoft.com/office/drawing/2014/main" xmlns="" id="{5EA718BC-F478-4B9C-96D0-CA6CFEB563DC}"/>
              </a:ext>
            </a:extLst>
          </p:cNvPr>
          <p:cNvSpPr/>
          <p:nvPr/>
        </p:nvSpPr>
        <p:spPr>
          <a:xfrm rot="5400000">
            <a:off x="2091567" y="3648719"/>
            <a:ext cx="1417749" cy="1457938"/>
          </a:xfrm>
          <a:prstGeom prst="corner">
            <a:avLst>
              <a:gd name="adj1" fmla="val 16120"/>
              <a:gd name="adj2" fmla="val 16110"/>
            </a:avLst>
          </a:prstGeom>
        </p:spPr>
        <p:style>
          <a:lnRef idx="2">
            <a:schemeClr val="accent4">
              <a:hueOff val="1633482"/>
              <a:satOff val="-6796"/>
              <a:lumOff val="1601"/>
              <a:alphaOff val="0"/>
            </a:schemeClr>
          </a:lnRef>
          <a:fillRef idx="1">
            <a:schemeClr val="accent4">
              <a:hueOff val="1633482"/>
              <a:satOff val="-6796"/>
              <a:lumOff val="1601"/>
              <a:alphaOff val="0"/>
            </a:schemeClr>
          </a:fillRef>
          <a:effectRef idx="0">
            <a:schemeClr val="accent4">
              <a:hueOff val="1633482"/>
              <a:satOff val="-6796"/>
              <a:lumOff val="1601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8C82F5F7-7973-4FCD-913E-1FE8E6A0918D}"/>
              </a:ext>
            </a:extLst>
          </p:cNvPr>
          <p:cNvSpPr/>
          <p:nvPr/>
        </p:nvSpPr>
        <p:spPr>
          <a:xfrm>
            <a:off x="2358977" y="3903001"/>
            <a:ext cx="1316071" cy="1866905"/>
          </a:xfrm>
          <a:custGeom>
            <a:avLst/>
            <a:gdLst>
              <a:gd name="connsiteX0" fmla="*/ 0 w 1272729"/>
              <a:gd name="connsiteY0" fmla="*/ 0 h 1115622"/>
              <a:gd name="connsiteX1" fmla="*/ 1272729 w 1272729"/>
              <a:gd name="connsiteY1" fmla="*/ 0 h 1115622"/>
              <a:gd name="connsiteX2" fmla="*/ 1272729 w 1272729"/>
              <a:gd name="connsiteY2" fmla="*/ 1115622 h 1115622"/>
              <a:gd name="connsiteX3" fmla="*/ 0 w 1272729"/>
              <a:gd name="connsiteY3" fmla="*/ 1115622 h 1115622"/>
              <a:gd name="connsiteX4" fmla="*/ 0 w 1272729"/>
              <a:gd name="connsiteY4" fmla="*/ 0 h 1115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2729" h="1115622">
                <a:moveTo>
                  <a:pt x="0" y="0"/>
                </a:moveTo>
                <a:lnTo>
                  <a:pt x="1272729" y="0"/>
                </a:lnTo>
                <a:lnTo>
                  <a:pt x="1272729" y="1115622"/>
                </a:lnTo>
                <a:lnTo>
                  <a:pt x="0" y="11156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t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xmlns="" id="{93E1B00A-AFB3-4B4E-8B70-85D90C33620C}"/>
              </a:ext>
            </a:extLst>
          </p:cNvPr>
          <p:cNvSpPr/>
          <p:nvPr/>
        </p:nvSpPr>
        <p:spPr>
          <a:xfrm>
            <a:off x="3283986" y="3024457"/>
            <a:ext cx="248345" cy="401850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4">
              <a:hueOff val="2450223"/>
              <a:satOff val="-10194"/>
              <a:lumOff val="2402"/>
              <a:alphaOff val="0"/>
            </a:schemeClr>
          </a:lnRef>
          <a:fillRef idx="1">
            <a:schemeClr val="accent4">
              <a:hueOff val="2450223"/>
              <a:satOff val="-10194"/>
              <a:lumOff val="2402"/>
              <a:alphaOff val="0"/>
            </a:schemeClr>
          </a:fillRef>
          <a:effectRef idx="0">
            <a:schemeClr val="accent4">
              <a:hueOff val="2450223"/>
              <a:satOff val="-10194"/>
              <a:lumOff val="2402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L-Shape 10">
            <a:extLst>
              <a:ext uri="{FF2B5EF4-FFF2-40B4-BE49-F238E27FC236}">
                <a16:creationId xmlns:a16="http://schemas.microsoft.com/office/drawing/2014/main" xmlns="" id="{198E5465-DB1B-43CE-84DE-526FDE1CE83B}"/>
              </a:ext>
            </a:extLst>
          </p:cNvPr>
          <p:cNvSpPr/>
          <p:nvPr/>
        </p:nvSpPr>
        <p:spPr>
          <a:xfrm rot="5400000">
            <a:off x="3702895" y="3003538"/>
            <a:ext cx="1417749" cy="1457938"/>
          </a:xfrm>
          <a:prstGeom prst="corner">
            <a:avLst>
              <a:gd name="adj1" fmla="val 16120"/>
              <a:gd name="adj2" fmla="val 16110"/>
            </a:avLst>
          </a:prstGeom>
        </p:spPr>
        <p:style>
          <a:lnRef idx="2">
            <a:schemeClr val="accent4">
              <a:hueOff val="3266964"/>
              <a:satOff val="-13592"/>
              <a:lumOff val="3203"/>
              <a:alphaOff val="0"/>
            </a:schemeClr>
          </a:lnRef>
          <a:fillRef idx="1">
            <a:schemeClr val="accent4">
              <a:hueOff val="3266964"/>
              <a:satOff val="-13592"/>
              <a:lumOff val="3203"/>
              <a:alphaOff val="0"/>
            </a:schemeClr>
          </a:fillRef>
          <a:effectRef idx="0">
            <a:schemeClr val="accent4">
              <a:hueOff val="3266964"/>
              <a:satOff val="-13592"/>
              <a:lumOff val="3203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3554A70F-A360-4741-8D4D-B80363A224EB}"/>
              </a:ext>
            </a:extLst>
          </p:cNvPr>
          <p:cNvSpPr/>
          <p:nvPr/>
        </p:nvSpPr>
        <p:spPr>
          <a:xfrm>
            <a:off x="3970305" y="3257820"/>
            <a:ext cx="1457938" cy="1866905"/>
          </a:xfrm>
          <a:custGeom>
            <a:avLst/>
            <a:gdLst>
              <a:gd name="connsiteX0" fmla="*/ 0 w 1272729"/>
              <a:gd name="connsiteY0" fmla="*/ 0 h 1115622"/>
              <a:gd name="connsiteX1" fmla="*/ 1272729 w 1272729"/>
              <a:gd name="connsiteY1" fmla="*/ 0 h 1115622"/>
              <a:gd name="connsiteX2" fmla="*/ 1272729 w 1272729"/>
              <a:gd name="connsiteY2" fmla="*/ 1115622 h 1115622"/>
              <a:gd name="connsiteX3" fmla="*/ 0 w 1272729"/>
              <a:gd name="connsiteY3" fmla="*/ 1115622 h 1115622"/>
              <a:gd name="connsiteX4" fmla="*/ 0 w 1272729"/>
              <a:gd name="connsiteY4" fmla="*/ 0 h 1115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2729" h="1115622">
                <a:moveTo>
                  <a:pt x="0" y="0"/>
                </a:moveTo>
                <a:lnTo>
                  <a:pt x="1272729" y="0"/>
                </a:lnTo>
                <a:lnTo>
                  <a:pt x="1272729" y="1115622"/>
                </a:lnTo>
                <a:lnTo>
                  <a:pt x="0" y="11156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t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xmlns="" id="{075F7582-3677-49D2-A3D8-F1887240F20D}"/>
              </a:ext>
            </a:extLst>
          </p:cNvPr>
          <p:cNvSpPr/>
          <p:nvPr/>
        </p:nvSpPr>
        <p:spPr>
          <a:xfrm>
            <a:off x="4895315" y="2379276"/>
            <a:ext cx="248345" cy="401850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4">
              <a:hueOff val="4083704"/>
              <a:satOff val="-16990"/>
              <a:lumOff val="4003"/>
              <a:alphaOff val="0"/>
            </a:schemeClr>
          </a:lnRef>
          <a:fillRef idx="1">
            <a:schemeClr val="accent4">
              <a:hueOff val="4083704"/>
              <a:satOff val="-16990"/>
              <a:lumOff val="4003"/>
              <a:alphaOff val="0"/>
            </a:schemeClr>
          </a:fillRef>
          <a:effectRef idx="0">
            <a:schemeClr val="accent4">
              <a:hueOff val="4083704"/>
              <a:satOff val="-16990"/>
              <a:lumOff val="4003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L-Shape 13">
            <a:extLst>
              <a:ext uri="{FF2B5EF4-FFF2-40B4-BE49-F238E27FC236}">
                <a16:creationId xmlns:a16="http://schemas.microsoft.com/office/drawing/2014/main" xmlns="" id="{5697FFDF-19DD-4895-B982-92B9AD7B80B6}"/>
              </a:ext>
            </a:extLst>
          </p:cNvPr>
          <p:cNvSpPr/>
          <p:nvPr/>
        </p:nvSpPr>
        <p:spPr>
          <a:xfrm rot="5400000">
            <a:off x="5314223" y="2358359"/>
            <a:ext cx="1417749" cy="1457938"/>
          </a:xfrm>
          <a:prstGeom prst="corner">
            <a:avLst>
              <a:gd name="adj1" fmla="val 16120"/>
              <a:gd name="adj2" fmla="val 16110"/>
            </a:avLst>
          </a:prstGeom>
        </p:spPr>
        <p:style>
          <a:lnRef idx="2">
            <a:schemeClr val="accent4">
              <a:hueOff val="4900445"/>
              <a:satOff val="-20388"/>
              <a:lumOff val="4804"/>
              <a:alphaOff val="0"/>
            </a:schemeClr>
          </a:lnRef>
          <a:fillRef idx="1">
            <a:schemeClr val="accent4">
              <a:hueOff val="4900445"/>
              <a:satOff val="-20388"/>
              <a:lumOff val="4804"/>
              <a:alphaOff val="0"/>
            </a:schemeClr>
          </a:fillRef>
          <a:effectRef idx="0">
            <a:schemeClr val="accent4">
              <a:hueOff val="4900445"/>
              <a:satOff val="-20388"/>
              <a:lumOff val="4804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D6DA9BA6-83DC-49F0-933C-24FDE376BC64}"/>
              </a:ext>
            </a:extLst>
          </p:cNvPr>
          <p:cNvSpPr/>
          <p:nvPr/>
        </p:nvSpPr>
        <p:spPr>
          <a:xfrm>
            <a:off x="5581634" y="2612639"/>
            <a:ext cx="1316071" cy="1866905"/>
          </a:xfrm>
          <a:custGeom>
            <a:avLst/>
            <a:gdLst>
              <a:gd name="connsiteX0" fmla="*/ 0 w 1272729"/>
              <a:gd name="connsiteY0" fmla="*/ 0 h 1115622"/>
              <a:gd name="connsiteX1" fmla="*/ 1272729 w 1272729"/>
              <a:gd name="connsiteY1" fmla="*/ 0 h 1115622"/>
              <a:gd name="connsiteX2" fmla="*/ 1272729 w 1272729"/>
              <a:gd name="connsiteY2" fmla="*/ 1115622 h 1115622"/>
              <a:gd name="connsiteX3" fmla="*/ 0 w 1272729"/>
              <a:gd name="connsiteY3" fmla="*/ 1115622 h 1115622"/>
              <a:gd name="connsiteX4" fmla="*/ 0 w 1272729"/>
              <a:gd name="connsiteY4" fmla="*/ 0 h 1115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2729" h="1115622">
                <a:moveTo>
                  <a:pt x="0" y="0"/>
                </a:moveTo>
                <a:lnTo>
                  <a:pt x="1272729" y="0"/>
                </a:lnTo>
                <a:lnTo>
                  <a:pt x="1272729" y="1115622"/>
                </a:lnTo>
                <a:lnTo>
                  <a:pt x="0" y="11156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t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xmlns="" id="{D9A5A683-BF26-430E-94F0-68ED48C76CA6}"/>
              </a:ext>
            </a:extLst>
          </p:cNvPr>
          <p:cNvSpPr/>
          <p:nvPr/>
        </p:nvSpPr>
        <p:spPr>
          <a:xfrm>
            <a:off x="6506643" y="1734095"/>
            <a:ext cx="248345" cy="401850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4">
              <a:hueOff val="5717186"/>
              <a:satOff val="-23787"/>
              <a:lumOff val="5605"/>
              <a:alphaOff val="0"/>
            </a:schemeClr>
          </a:lnRef>
          <a:fillRef idx="1">
            <a:schemeClr val="accent4">
              <a:hueOff val="5717186"/>
              <a:satOff val="-23787"/>
              <a:lumOff val="5605"/>
              <a:alphaOff val="0"/>
            </a:schemeClr>
          </a:fillRef>
          <a:effectRef idx="0">
            <a:schemeClr val="accent4">
              <a:hueOff val="5717186"/>
              <a:satOff val="-23787"/>
              <a:lumOff val="5605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L-Shape 16">
            <a:extLst>
              <a:ext uri="{FF2B5EF4-FFF2-40B4-BE49-F238E27FC236}">
                <a16:creationId xmlns:a16="http://schemas.microsoft.com/office/drawing/2014/main" xmlns="" id="{2E770409-88BC-452F-B0C8-88366D41A4D5}"/>
              </a:ext>
            </a:extLst>
          </p:cNvPr>
          <p:cNvSpPr/>
          <p:nvPr/>
        </p:nvSpPr>
        <p:spPr>
          <a:xfrm rot="5400000">
            <a:off x="6925552" y="1713178"/>
            <a:ext cx="1417749" cy="1457938"/>
          </a:xfrm>
          <a:prstGeom prst="corner">
            <a:avLst>
              <a:gd name="adj1" fmla="val 16120"/>
              <a:gd name="adj2" fmla="val 16110"/>
            </a:avLst>
          </a:prstGeom>
        </p:spPr>
        <p:style>
          <a:lnRef idx="2">
            <a:schemeClr val="accent4">
              <a:hueOff val="6533927"/>
              <a:satOff val="-27185"/>
              <a:lumOff val="6405"/>
              <a:alphaOff val="0"/>
            </a:schemeClr>
          </a:lnRef>
          <a:fillRef idx="1">
            <a:schemeClr val="accent4">
              <a:hueOff val="6533927"/>
              <a:satOff val="-27185"/>
              <a:lumOff val="6405"/>
              <a:alphaOff val="0"/>
            </a:schemeClr>
          </a:fillRef>
          <a:effectRef idx="0">
            <a:schemeClr val="accent4">
              <a:hueOff val="6533927"/>
              <a:satOff val="-27185"/>
              <a:lumOff val="6405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F041529E-808D-46EA-B221-D1F03B7410C5}"/>
              </a:ext>
            </a:extLst>
          </p:cNvPr>
          <p:cNvSpPr/>
          <p:nvPr/>
        </p:nvSpPr>
        <p:spPr>
          <a:xfrm>
            <a:off x="7192961" y="1967459"/>
            <a:ext cx="1316234" cy="1866905"/>
          </a:xfrm>
          <a:custGeom>
            <a:avLst/>
            <a:gdLst>
              <a:gd name="connsiteX0" fmla="*/ 0 w 1272729"/>
              <a:gd name="connsiteY0" fmla="*/ 0 h 1115622"/>
              <a:gd name="connsiteX1" fmla="*/ 1272729 w 1272729"/>
              <a:gd name="connsiteY1" fmla="*/ 0 h 1115622"/>
              <a:gd name="connsiteX2" fmla="*/ 1272729 w 1272729"/>
              <a:gd name="connsiteY2" fmla="*/ 1115622 h 1115622"/>
              <a:gd name="connsiteX3" fmla="*/ 0 w 1272729"/>
              <a:gd name="connsiteY3" fmla="*/ 1115622 h 1115622"/>
              <a:gd name="connsiteX4" fmla="*/ 0 w 1272729"/>
              <a:gd name="connsiteY4" fmla="*/ 0 h 1115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2729" h="1115622">
                <a:moveTo>
                  <a:pt x="0" y="0"/>
                </a:moveTo>
                <a:lnTo>
                  <a:pt x="1272729" y="0"/>
                </a:lnTo>
                <a:lnTo>
                  <a:pt x="1272729" y="1115622"/>
                </a:lnTo>
                <a:lnTo>
                  <a:pt x="0" y="11156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t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1F46B82E-77C0-472D-BEAB-BC053AA616A0}"/>
              </a:ext>
            </a:extLst>
          </p:cNvPr>
          <p:cNvSpPr/>
          <p:nvPr/>
        </p:nvSpPr>
        <p:spPr>
          <a:xfrm>
            <a:off x="8117971" y="1088914"/>
            <a:ext cx="248345" cy="401850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4">
              <a:hueOff val="7350668"/>
              <a:satOff val="-30583"/>
              <a:lumOff val="7206"/>
              <a:alphaOff val="0"/>
            </a:schemeClr>
          </a:lnRef>
          <a:fillRef idx="1">
            <a:schemeClr val="accent4">
              <a:hueOff val="7350668"/>
              <a:satOff val="-30583"/>
              <a:lumOff val="7206"/>
              <a:alphaOff val="0"/>
            </a:schemeClr>
          </a:fillRef>
          <a:effectRef idx="0">
            <a:schemeClr val="accent4">
              <a:hueOff val="7350668"/>
              <a:satOff val="-30583"/>
              <a:lumOff val="7206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L-Shape 19">
            <a:extLst>
              <a:ext uri="{FF2B5EF4-FFF2-40B4-BE49-F238E27FC236}">
                <a16:creationId xmlns:a16="http://schemas.microsoft.com/office/drawing/2014/main" xmlns="" id="{DD924917-A4B5-446A-AE72-BB8F459EAE6D}"/>
              </a:ext>
            </a:extLst>
          </p:cNvPr>
          <p:cNvSpPr/>
          <p:nvPr/>
        </p:nvSpPr>
        <p:spPr>
          <a:xfrm rot="5400000">
            <a:off x="8536879" y="1067998"/>
            <a:ext cx="1417749" cy="1457938"/>
          </a:xfrm>
          <a:prstGeom prst="corner">
            <a:avLst>
              <a:gd name="adj1" fmla="val 16120"/>
              <a:gd name="adj2" fmla="val 16110"/>
            </a:avLst>
          </a:prstGeom>
        </p:spPr>
        <p:style>
          <a:lnRef idx="2">
            <a:schemeClr val="accent4">
              <a:hueOff val="8167408"/>
              <a:satOff val="-33981"/>
              <a:lumOff val="8007"/>
              <a:alphaOff val="0"/>
            </a:schemeClr>
          </a:lnRef>
          <a:fillRef idx="1">
            <a:schemeClr val="accent4">
              <a:hueOff val="8167408"/>
              <a:satOff val="-33981"/>
              <a:lumOff val="8007"/>
              <a:alphaOff val="0"/>
            </a:schemeClr>
          </a:fillRef>
          <a:effectRef idx="0">
            <a:schemeClr val="accent4">
              <a:hueOff val="8167408"/>
              <a:satOff val="-33981"/>
              <a:lumOff val="8007"/>
              <a:alphaOff val="0"/>
            </a:schemeClr>
          </a:effectRef>
          <a:fontRef idx="minor">
            <a:schemeClr val="lt1"/>
          </a:fontRef>
        </p:style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4C8DBF53-6010-4270-BC44-7C7398348900}"/>
              </a:ext>
            </a:extLst>
          </p:cNvPr>
          <p:cNvSpPr/>
          <p:nvPr/>
        </p:nvSpPr>
        <p:spPr>
          <a:xfrm>
            <a:off x="8804288" y="1322278"/>
            <a:ext cx="1457939" cy="1866905"/>
          </a:xfrm>
          <a:custGeom>
            <a:avLst/>
            <a:gdLst>
              <a:gd name="connsiteX0" fmla="*/ 0 w 1272729"/>
              <a:gd name="connsiteY0" fmla="*/ 0 h 1115622"/>
              <a:gd name="connsiteX1" fmla="*/ 1272729 w 1272729"/>
              <a:gd name="connsiteY1" fmla="*/ 0 h 1115622"/>
              <a:gd name="connsiteX2" fmla="*/ 1272729 w 1272729"/>
              <a:gd name="connsiteY2" fmla="*/ 1115622 h 1115622"/>
              <a:gd name="connsiteX3" fmla="*/ 0 w 1272729"/>
              <a:gd name="connsiteY3" fmla="*/ 1115622 h 1115622"/>
              <a:gd name="connsiteX4" fmla="*/ 0 w 1272729"/>
              <a:gd name="connsiteY4" fmla="*/ 0 h 1115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2729" h="1115622">
                <a:moveTo>
                  <a:pt x="0" y="0"/>
                </a:moveTo>
                <a:lnTo>
                  <a:pt x="1272729" y="0"/>
                </a:lnTo>
                <a:lnTo>
                  <a:pt x="1272729" y="1115622"/>
                </a:lnTo>
                <a:lnTo>
                  <a:pt x="0" y="11156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t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xmlns="" id="{1383992E-CCCE-4289-B1F5-1B97AA1AB575}"/>
              </a:ext>
            </a:extLst>
          </p:cNvPr>
          <p:cNvSpPr/>
          <p:nvPr/>
        </p:nvSpPr>
        <p:spPr>
          <a:xfrm>
            <a:off x="9729299" y="443734"/>
            <a:ext cx="248345" cy="401850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4">
              <a:hueOff val="8984149"/>
              <a:satOff val="-37379"/>
              <a:lumOff val="8807"/>
              <a:alphaOff val="0"/>
            </a:schemeClr>
          </a:lnRef>
          <a:fillRef idx="1">
            <a:schemeClr val="accent4">
              <a:hueOff val="8984149"/>
              <a:satOff val="-37379"/>
              <a:lumOff val="8807"/>
              <a:alphaOff val="0"/>
            </a:schemeClr>
          </a:fillRef>
          <a:effectRef idx="0">
            <a:schemeClr val="accent4">
              <a:hueOff val="8984149"/>
              <a:satOff val="-37379"/>
              <a:lumOff val="8807"/>
              <a:alphaOff val="0"/>
            </a:schemeClr>
          </a:effectRef>
          <a:fontRef idx="minor">
            <a:schemeClr val="lt1"/>
          </a:fontRef>
        </p:style>
      </p:sp>
      <p:sp>
        <p:nvSpPr>
          <p:cNvPr id="23" name="L-Shape 22">
            <a:extLst>
              <a:ext uri="{FF2B5EF4-FFF2-40B4-BE49-F238E27FC236}">
                <a16:creationId xmlns:a16="http://schemas.microsoft.com/office/drawing/2014/main" xmlns="" id="{B880D6AD-4777-4F94-B581-58BA7DD32270}"/>
              </a:ext>
            </a:extLst>
          </p:cNvPr>
          <p:cNvSpPr/>
          <p:nvPr/>
        </p:nvSpPr>
        <p:spPr>
          <a:xfrm rot="5400000">
            <a:off x="10148208" y="422817"/>
            <a:ext cx="1417749" cy="1457938"/>
          </a:xfrm>
          <a:prstGeom prst="corner">
            <a:avLst>
              <a:gd name="adj1" fmla="val 16120"/>
              <a:gd name="adj2" fmla="val 16110"/>
            </a:avLst>
          </a:prstGeom>
        </p:spPr>
        <p:style>
          <a:lnRef idx="2">
            <a:schemeClr val="accent4">
              <a:hueOff val="9800891"/>
              <a:satOff val="-40777"/>
              <a:lumOff val="9608"/>
              <a:alphaOff val="0"/>
            </a:schemeClr>
          </a:lnRef>
          <a:fillRef idx="1">
            <a:schemeClr val="accent4">
              <a:hueOff val="9800891"/>
              <a:satOff val="-40777"/>
              <a:lumOff val="9608"/>
              <a:alphaOff val="0"/>
            </a:schemeClr>
          </a:fillRef>
          <a:effectRef idx="0">
            <a:schemeClr val="accent4">
              <a:hueOff val="9800891"/>
              <a:satOff val="-40777"/>
              <a:lumOff val="9608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D8DDD92B-6823-4778-A2E9-0AF1E4357935}"/>
              </a:ext>
            </a:extLst>
          </p:cNvPr>
          <p:cNvSpPr/>
          <p:nvPr/>
        </p:nvSpPr>
        <p:spPr>
          <a:xfrm>
            <a:off x="10415622" y="677097"/>
            <a:ext cx="1316234" cy="1866905"/>
          </a:xfrm>
          <a:custGeom>
            <a:avLst/>
            <a:gdLst>
              <a:gd name="connsiteX0" fmla="*/ 0 w 1272729"/>
              <a:gd name="connsiteY0" fmla="*/ 0 h 1115622"/>
              <a:gd name="connsiteX1" fmla="*/ 1272729 w 1272729"/>
              <a:gd name="connsiteY1" fmla="*/ 0 h 1115622"/>
              <a:gd name="connsiteX2" fmla="*/ 1272729 w 1272729"/>
              <a:gd name="connsiteY2" fmla="*/ 1115622 h 1115622"/>
              <a:gd name="connsiteX3" fmla="*/ 0 w 1272729"/>
              <a:gd name="connsiteY3" fmla="*/ 1115622 h 1115622"/>
              <a:gd name="connsiteX4" fmla="*/ 0 w 1272729"/>
              <a:gd name="connsiteY4" fmla="*/ 0 h 1115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2729" h="1115622">
                <a:moveTo>
                  <a:pt x="0" y="0"/>
                </a:moveTo>
                <a:lnTo>
                  <a:pt x="1272729" y="0"/>
                </a:lnTo>
                <a:lnTo>
                  <a:pt x="1272729" y="1115622"/>
                </a:lnTo>
                <a:lnTo>
                  <a:pt x="0" y="111562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770" tIns="64770" rIns="64770" bIns="64770" numCol="1" spcCol="1270" anchor="t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549EFC0-B9B7-4801-90DB-B7D703CB0662}"/>
              </a:ext>
            </a:extLst>
          </p:cNvPr>
          <p:cNvSpPr txBox="1"/>
          <p:nvPr/>
        </p:nvSpPr>
        <p:spPr>
          <a:xfrm>
            <a:off x="612296" y="415487"/>
            <a:ext cx="83459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7484FF1D-5C00-4C80-A1E5-858F8C58E6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73"/>
          <a:stretch>
            <a:fillRect/>
          </a:stretch>
        </p:blipFill>
        <p:spPr>
          <a:xfrm>
            <a:off x="6271438" y="3517683"/>
            <a:ext cx="5292826" cy="2663220"/>
          </a:xfrm>
          <a:custGeom>
            <a:avLst/>
            <a:gdLst>
              <a:gd name="connsiteX0" fmla="*/ 30553 w 4900631"/>
              <a:gd name="connsiteY0" fmla="*/ 2444246 h 2465877"/>
              <a:gd name="connsiteX1" fmla="*/ 42882 w 4900631"/>
              <a:gd name="connsiteY1" fmla="*/ 2459315 h 2465877"/>
              <a:gd name="connsiteX2" fmla="*/ 44061 w 4900631"/>
              <a:gd name="connsiteY2" fmla="*/ 2460042 h 2465877"/>
              <a:gd name="connsiteX3" fmla="*/ 45294 w 4900631"/>
              <a:gd name="connsiteY3" fmla="*/ 2465877 h 2465877"/>
              <a:gd name="connsiteX4" fmla="*/ 37209 w 4900631"/>
              <a:gd name="connsiteY4" fmla="*/ 2465877 h 2465877"/>
              <a:gd name="connsiteX5" fmla="*/ 20 w 4900631"/>
              <a:gd name="connsiteY5" fmla="*/ 2345015 h 2465877"/>
              <a:gd name="connsiteX6" fmla="*/ 30553 w 4900631"/>
              <a:gd name="connsiteY6" fmla="*/ 2444246 h 2465877"/>
              <a:gd name="connsiteX7" fmla="*/ 26809 w 4900631"/>
              <a:gd name="connsiteY7" fmla="*/ 2439670 h 2465877"/>
              <a:gd name="connsiteX8" fmla="*/ 14307 w 4900631"/>
              <a:gd name="connsiteY8" fmla="*/ 2416452 h 2465877"/>
              <a:gd name="connsiteX9" fmla="*/ 20 w 4900631"/>
              <a:gd name="connsiteY9" fmla="*/ 2345015 h 2465877"/>
              <a:gd name="connsiteX10" fmla="*/ 3792169 w 4900631"/>
              <a:gd name="connsiteY10" fmla="*/ 0 h 2465877"/>
              <a:gd name="connsiteX11" fmla="*/ 4073687 w 4900631"/>
              <a:gd name="connsiteY11" fmla="*/ 0 h 2465877"/>
              <a:gd name="connsiteX12" fmla="*/ 4100532 w 4900631"/>
              <a:gd name="connsiteY12" fmla="*/ 1865 h 2465877"/>
              <a:gd name="connsiteX13" fmla="*/ 4186257 w 4900631"/>
              <a:gd name="connsiteY13" fmla="*/ 16152 h 2465877"/>
              <a:gd name="connsiteX14" fmla="*/ 4357707 w 4900631"/>
              <a:gd name="connsiteY14" fmla="*/ 44727 h 2465877"/>
              <a:gd name="connsiteX15" fmla="*/ 4472007 w 4900631"/>
              <a:gd name="connsiteY15" fmla="*/ 101877 h 2465877"/>
              <a:gd name="connsiteX16" fmla="*/ 4529157 w 4900631"/>
              <a:gd name="connsiteY16" fmla="*/ 144740 h 2465877"/>
              <a:gd name="connsiteX17" fmla="*/ 4600595 w 4900631"/>
              <a:gd name="connsiteY17" fmla="*/ 159027 h 2465877"/>
              <a:gd name="connsiteX18" fmla="*/ 4729182 w 4900631"/>
              <a:gd name="connsiteY18" fmla="*/ 273327 h 2465877"/>
              <a:gd name="connsiteX19" fmla="*/ 4743470 w 4900631"/>
              <a:gd name="connsiteY19" fmla="*/ 316190 h 2465877"/>
              <a:gd name="connsiteX20" fmla="*/ 4757757 w 4900631"/>
              <a:gd name="connsiteY20" fmla="*/ 444777 h 2465877"/>
              <a:gd name="connsiteX21" fmla="*/ 4772045 w 4900631"/>
              <a:gd name="connsiteY21" fmla="*/ 501927 h 2465877"/>
              <a:gd name="connsiteX22" fmla="*/ 4829195 w 4900631"/>
              <a:gd name="connsiteY22" fmla="*/ 559077 h 2465877"/>
              <a:gd name="connsiteX23" fmla="*/ 4843482 w 4900631"/>
              <a:gd name="connsiteY23" fmla="*/ 630515 h 2465877"/>
              <a:gd name="connsiteX24" fmla="*/ 4872057 w 4900631"/>
              <a:gd name="connsiteY24" fmla="*/ 730527 h 2465877"/>
              <a:gd name="connsiteX25" fmla="*/ 4886345 w 4900631"/>
              <a:gd name="connsiteY25" fmla="*/ 873402 h 2465877"/>
              <a:gd name="connsiteX26" fmla="*/ 4900631 w 4900631"/>
              <a:gd name="connsiteY26" fmla="*/ 944835 h 2465877"/>
              <a:gd name="connsiteX27" fmla="*/ 4900631 w 4900631"/>
              <a:gd name="connsiteY27" fmla="*/ 2310185 h 2465877"/>
              <a:gd name="connsiteX28" fmla="*/ 4898462 w 4900631"/>
              <a:gd name="connsiteY28" fmla="*/ 2315742 h 2465877"/>
              <a:gd name="connsiteX29" fmla="*/ 4872057 w 4900631"/>
              <a:gd name="connsiteY29" fmla="*/ 2416452 h 2465877"/>
              <a:gd name="connsiteX30" fmla="*/ 4857770 w 4900631"/>
              <a:gd name="connsiteY30" fmla="*/ 2459315 h 2465877"/>
              <a:gd name="connsiteX31" fmla="*/ 4856160 w 4900631"/>
              <a:gd name="connsiteY31" fmla="*/ 2465877 h 2465877"/>
              <a:gd name="connsiteX32" fmla="*/ 2951476 w 4900631"/>
              <a:gd name="connsiteY32" fmla="*/ 2465877 h 2465877"/>
              <a:gd name="connsiteX33" fmla="*/ 2941993 w 4900631"/>
              <a:gd name="connsiteY33" fmla="*/ 2464431 h 2465877"/>
              <a:gd name="connsiteX34" fmla="*/ 2343170 w 4900631"/>
              <a:gd name="connsiteY34" fmla="*/ 2373590 h 2465877"/>
              <a:gd name="connsiteX35" fmla="*/ 2171720 w 4900631"/>
              <a:gd name="connsiteY35" fmla="*/ 2416452 h 2465877"/>
              <a:gd name="connsiteX36" fmla="*/ 2131656 w 4900631"/>
              <a:gd name="connsiteY36" fmla="*/ 2465723 h 2465877"/>
              <a:gd name="connsiteX37" fmla="*/ 2131551 w 4900631"/>
              <a:gd name="connsiteY37" fmla="*/ 2465877 h 2465877"/>
              <a:gd name="connsiteX38" fmla="*/ 53523 w 4900631"/>
              <a:gd name="connsiteY38" fmla="*/ 2465877 h 2465877"/>
              <a:gd name="connsiteX39" fmla="*/ 44061 w 4900631"/>
              <a:gd name="connsiteY39" fmla="*/ 2460042 h 2465877"/>
              <a:gd name="connsiteX40" fmla="*/ 36902 w 4900631"/>
              <a:gd name="connsiteY40" fmla="*/ 2426166 h 2465877"/>
              <a:gd name="connsiteX41" fmla="*/ 57170 w 4900631"/>
              <a:gd name="connsiteY41" fmla="*/ 2259290 h 2465877"/>
              <a:gd name="connsiteX42" fmla="*/ 71457 w 4900631"/>
              <a:gd name="connsiteY42" fmla="*/ 2216427 h 2465877"/>
              <a:gd name="connsiteX43" fmla="*/ 171470 w 4900631"/>
              <a:gd name="connsiteY43" fmla="*/ 2187852 h 2465877"/>
              <a:gd name="connsiteX44" fmla="*/ 228620 w 4900631"/>
              <a:gd name="connsiteY44" fmla="*/ 2202140 h 2465877"/>
              <a:gd name="connsiteX45" fmla="*/ 242907 w 4900631"/>
              <a:gd name="connsiteY45" fmla="*/ 2130702 h 2465877"/>
              <a:gd name="connsiteX46" fmla="*/ 271482 w 4900631"/>
              <a:gd name="connsiteY46" fmla="*/ 2044977 h 2465877"/>
              <a:gd name="connsiteX47" fmla="*/ 357207 w 4900631"/>
              <a:gd name="connsiteY47" fmla="*/ 1887815 h 2465877"/>
              <a:gd name="connsiteX48" fmla="*/ 400070 w 4900631"/>
              <a:gd name="connsiteY48" fmla="*/ 1802090 h 2465877"/>
              <a:gd name="connsiteX49" fmla="*/ 442932 w 4900631"/>
              <a:gd name="connsiteY49" fmla="*/ 1730652 h 2465877"/>
              <a:gd name="connsiteX50" fmla="*/ 514370 w 4900631"/>
              <a:gd name="connsiteY50" fmla="*/ 1644927 h 2465877"/>
              <a:gd name="connsiteX51" fmla="*/ 757257 w 4900631"/>
              <a:gd name="connsiteY51" fmla="*/ 1273452 h 2465877"/>
              <a:gd name="connsiteX52" fmla="*/ 857270 w 4900631"/>
              <a:gd name="connsiteY52" fmla="*/ 1259165 h 2465877"/>
              <a:gd name="connsiteX53" fmla="*/ 914420 w 4900631"/>
              <a:gd name="connsiteY53" fmla="*/ 1287740 h 2465877"/>
              <a:gd name="connsiteX54" fmla="*/ 957282 w 4900631"/>
              <a:gd name="connsiteY54" fmla="*/ 1359177 h 2465877"/>
              <a:gd name="connsiteX55" fmla="*/ 971570 w 4900631"/>
              <a:gd name="connsiteY55" fmla="*/ 1316315 h 2465877"/>
              <a:gd name="connsiteX56" fmla="*/ 1100157 w 4900631"/>
              <a:gd name="connsiteY56" fmla="*/ 987702 h 2465877"/>
              <a:gd name="connsiteX57" fmla="*/ 1128732 w 4900631"/>
              <a:gd name="connsiteY57" fmla="*/ 887690 h 2465877"/>
              <a:gd name="connsiteX58" fmla="*/ 1185882 w 4900631"/>
              <a:gd name="connsiteY58" fmla="*/ 801965 h 2465877"/>
              <a:gd name="connsiteX59" fmla="*/ 1328757 w 4900631"/>
              <a:gd name="connsiteY59" fmla="*/ 730527 h 2465877"/>
              <a:gd name="connsiteX60" fmla="*/ 1428770 w 4900631"/>
              <a:gd name="connsiteY60" fmla="*/ 701952 h 2465877"/>
              <a:gd name="connsiteX61" fmla="*/ 1614507 w 4900631"/>
              <a:gd name="connsiteY61" fmla="*/ 616227 h 2465877"/>
              <a:gd name="connsiteX62" fmla="*/ 1643082 w 4900631"/>
              <a:gd name="connsiteY62" fmla="*/ 687665 h 2465877"/>
              <a:gd name="connsiteX63" fmla="*/ 1700232 w 4900631"/>
              <a:gd name="connsiteY63" fmla="*/ 644802 h 2465877"/>
              <a:gd name="connsiteX64" fmla="*/ 1771670 w 4900631"/>
              <a:gd name="connsiteY64" fmla="*/ 530502 h 2465877"/>
              <a:gd name="connsiteX65" fmla="*/ 1885970 w 4900631"/>
              <a:gd name="connsiteY65" fmla="*/ 459065 h 2465877"/>
              <a:gd name="connsiteX66" fmla="*/ 1900257 w 4900631"/>
              <a:gd name="connsiteY66" fmla="*/ 501927 h 2465877"/>
              <a:gd name="connsiteX67" fmla="*/ 2114570 w 4900631"/>
              <a:gd name="connsiteY67" fmla="*/ 416202 h 2465877"/>
              <a:gd name="connsiteX68" fmla="*/ 2214582 w 4900631"/>
              <a:gd name="connsiteY68" fmla="*/ 359052 h 2465877"/>
              <a:gd name="connsiteX69" fmla="*/ 2328882 w 4900631"/>
              <a:gd name="connsiteY69" fmla="*/ 387627 h 2465877"/>
              <a:gd name="connsiteX70" fmla="*/ 2414607 w 4900631"/>
              <a:gd name="connsiteY70" fmla="*/ 359052 h 2465877"/>
              <a:gd name="connsiteX71" fmla="*/ 2557482 w 4900631"/>
              <a:gd name="connsiteY71" fmla="*/ 287615 h 2465877"/>
              <a:gd name="connsiteX72" fmla="*/ 2600345 w 4900631"/>
              <a:gd name="connsiteY72" fmla="*/ 259040 h 2465877"/>
              <a:gd name="connsiteX73" fmla="*/ 2657495 w 4900631"/>
              <a:gd name="connsiteY73" fmla="*/ 244752 h 2465877"/>
              <a:gd name="connsiteX74" fmla="*/ 2728932 w 4900631"/>
              <a:gd name="connsiteY74" fmla="*/ 216177 h 2465877"/>
              <a:gd name="connsiteX75" fmla="*/ 2771795 w 4900631"/>
              <a:gd name="connsiteY75" fmla="*/ 201890 h 2465877"/>
              <a:gd name="connsiteX76" fmla="*/ 2843232 w 4900631"/>
              <a:gd name="connsiteY76" fmla="*/ 159027 h 2465877"/>
              <a:gd name="connsiteX77" fmla="*/ 2957532 w 4900631"/>
              <a:gd name="connsiteY77" fmla="*/ 130452 h 2465877"/>
              <a:gd name="connsiteX78" fmla="*/ 3014682 w 4900631"/>
              <a:gd name="connsiteY78" fmla="*/ 116165 h 2465877"/>
              <a:gd name="connsiteX79" fmla="*/ 3100407 w 4900631"/>
              <a:gd name="connsiteY79" fmla="*/ 130452 h 2465877"/>
              <a:gd name="connsiteX80" fmla="*/ 3171845 w 4900631"/>
              <a:gd name="connsiteY80" fmla="*/ 144740 h 2465877"/>
              <a:gd name="connsiteX81" fmla="*/ 3257570 w 4900631"/>
              <a:gd name="connsiteY81" fmla="*/ 130452 h 2465877"/>
              <a:gd name="connsiteX82" fmla="*/ 3386157 w 4900631"/>
              <a:gd name="connsiteY82" fmla="*/ 87590 h 2465877"/>
              <a:gd name="connsiteX83" fmla="*/ 3557607 w 4900631"/>
              <a:gd name="connsiteY83" fmla="*/ 30440 h 2465877"/>
              <a:gd name="connsiteX84" fmla="*/ 3743345 w 4900631"/>
              <a:gd name="connsiteY84" fmla="*/ 16152 h 2465877"/>
              <a:gd name="connsiteX85" fmla="*/ 3764976 w 4900631"/>
              <a:gd name="connsiteY85" fmla="*/ 8845 h 246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4900631" h="2465877">
                <a:moveTo>
                  <a:pt x="30553" y="2444246"/>
                </a:moveTo>
                <a:lnTo>
                  <a:pt x="42882" y="2459315"/>
                </a:lnTo>
                <a:lnTo>
                  <a:pt x="44061" y="2460042"/>
                </a:lnTo>
                <a:lnTo>
                  <a:pt x="45294" y="2465877"/>
                </a:lnTo>
                <a:lnTo>
                  <a:pt x="37209" y="2465877"/>
                </a:lnTo>
                <a:close/>
                <a:moveTo>
                  <a:pt x="20" y="2345015"/>
                </a:moveTo>
                <a:lnTo>
                  <a:pt x="30553" y="2444246"/>
                </a:lnTo>
                <a:lnTo>
                  <a:pt x="26809" y="2439670"/>
                </a:lnTo>
                <a:cubicBezTo>
                  <a:pt x="22642" y="2431931"/>
                  <a:pt x="19070" y="2423596"/>
                  <a:pt x="14307" y="2416452"/>
                </a:cubicBezTo>
                <a:cubicBezTo>
                  <a:pt x="-1135" y="2354682"/>
                  <a:pt x="20" y="2378938"/>
                  <a:pt x="20" y="2345015"/>
                </a:cubicBezTo>
                <a:close/>
                <a:moveTo>
                  <a:pt x="3792169" y="0"/>
                </a:moveTo>
                <a:lnTo>
                  <a:pt x="4073687" y="0"/>
                </a:lnTo>
                <a:lnTo>
                  <a:pt x="4100532" y="1865"/>
                </a:lnTo>
                <a:cubicBezTo>
                  <a:pt x="4129107" y="6627"/>
                  <a:pt x="4157542" y="12323"/>
                  <a:pt x="4186257" y="16152"/>
                </a:cubicBezTo>
                <a:cubicBezTo>
                  <a:pt x="4301645" y="31537"/>
                  <a:pt x="4283768" y="17000"/>
                  <a:pt x="4357707" y="44727"/>
                </a:cubicBezTo>
                <a:cubicBezTo>
                  <a:pt x="4425191" y="70033"/>
                  <a:pt x="4421127" y="65534"/>
                  <a:pt x="4472007" y="101877"/>
                </a:cubicBezTo>
                <a:cubicBezTo>
                  <a:pt x="4491384" y="115718"/>
                  <a:pt x="4507397" y="135069"/>
                  <a:pt x="4529157" y="144740"/>
                </a:cubicBezTo>
                <a:cubicBezTo>
                  <a:pt x="4551348" y="154603"/>
                  <a:pt x="4576782" y="154265"/>
                  <a:pt x="4600595" y="159027"/>
                </a:cubicBezTo>
                <a:cubicBezTo>
                  <a:pt x="4657888" y="197223"/>
                  <a:pt x="4676485" y="205574"/>
                  <a:pt x="4729182" y="273327"/>
                </a:cubicBezTo>
                <a:cubicBezTo>
                  <a:pt x="4738428" y="285215"/>
                  <a:pt x="4738707" y="301902"/>
                  <a:pt x="4743470" y="316190"/>
                </a:cubicBezTo>
                <a:cubicBezTo>
                  <a:pt x="4748232" y="359052"/>
                  <a:pt x="4751199" y="402152"/>
                  <a:pt x="4757757" y="444777"/>
                </a:cubicBezTo>
                <a:cubicBezTo>
                  <a:pt x="4760743" y="464185"/>
                  <a:pt x="4761638" y="485275"/>
                  <a:pt x="4772045" y="501927"/>
                </a:cubicBezTo>
                <a:cubicBezTo>
                  <a:pt x="4786324" y="524773"/>
                  <a:pt x="4810145" y="540027"/>
                  <a:pt x="4829195" y="559077"/>
                </a:cubicBezTo>
                <a:cubicBezTo>
                  <a:pt x="4833957" y="582890"/>
                  <a:pt x="4837592" y="606956"/>
                  <a:pt x="4843482" y="630515"/>
                </a:cubicBezTo>
                <a:cubicBezTo>
                  <a:pt x="4851891" y="664151"/>
                  <a:pt x="4866032" y="696383"/>
                  <a:pt x="4872057" y="730527"/>
                </a:cubicBezTo>
                <a:cubicBezTo>
                  <a:pt x="4880375" y="777661"/>
                  <a:pt x="4880019" y="825959"/>
                  <a:pt x="4886345" y="873402"/>
                </a:cubicBezTo>
                <a:lnTo>
                  <a:pt x="4900631" y="944835"/>
                </a:lnTo>
                <a:lnTo>
                  <a:pt x="4900631" y="2310185"/>
                </a:lnTo>
                <a:lnTo>
                  <a:pt x="4898462" y="2315742"/>
                </a:lnTo>
                <a:cubicBezTo>
                  <a:pt x="4886507" y="2350800"/>
                  <a:pt x="4885472" y="2369498"/>
                  <a:pt x="4872057" y="2416452"/>
                </a:cubicBezTo>
                <a:cubicBezTo>
                  <a:pt x="4867920" y="2430933"/>
                  <a:pt x="4861907" y="2444834"/>
                  <a:pt x="4857770" y="2459315"/>
                </a:cubicBezTo>
                <a:lnTo>
                  <a:pt x="4856160" y="2465877"/>
                </a:lnTo>
                <a:lnTo>
                  <a:pt x="2951476" y="2465877"/>
                </a:lnTo>
                <a:lnTo>
                  <a:pt x="2941993" y="2464431"/>
                </a:lnTo>
                <a:cubicBezTo>
                  <a:pt x="2318817" y="2368514"/>
                  <a:pt x="2850130" y="2436960"/>
                  <a:pt x="2343170" y="2373590"/>
                </a:cubicBezTo>
                <a:cubicBezTo>
                  <a:pt x="2286020" y="2387877"/>
                  <a:pt x="2210301" y="2371935"/>
                  <a:pt x="2171720" y="2416452"/>
                </a:cubicBezTo>
                <a:cubicBezTo>
                  <a:pt x="2155931" y="2434671"/>
                  <a:pt x="2142680" y="2451033"/>
                  <a:pt x="2131656" y="2465723"/>
                </a:cubicBezTo>
                <a:lnTo>
                  <a:pt x="2131551" y="2465877"/>
                </a:lnTo>
                <a:lnTo>
                  <a:pt x="53523" y="2465877"/>
                </a:lnTo>
                <a:lnTo>
                  <a:pt x="44061" y="2460042"/>
                </a:lnTo>
                <a:lnTo>
                  <a:pt x="36902" y="2426166"/>
                </a:lnTo>
                <a:cubicBezTo>
                  <a:pt x="21655" y="2357398"/>
                  <a:pt x="23206" y="2372507"/>
                  <a:pt x="57170" y="2259290"/>
                </a:cubicBezTo>
                <a:cubicBezTo>
                  <a:pt x="61498" y="2244865"/>
                  <a:pt x="58686" y="2224409"/>
                  <a:pt x="71457" y="2216427"/>
                </a:cubicBezTo>
                <a:cubicBezTo>
                  <a:pt x="100858" y="2198051"/>
                  <a:pt x="138132" y="2197377"/>
                  <a:pt x="171470" y="2187852"/>
                </a:cubicBezTo>
                <a:cubicBezTo>
                  <a:pt x="190520" y="2192615"/>
                  <a:pt x="213287" y="2214407"/>
                  <a:pt x="228620" y="2202140"/>
                </a:cubicBezTo>
                <a:cubicBezTo>
                  <a:pt x="247583" y="2186970"/>
                  <a:pt x="236517" y="2154131"/>
                  <a:pt x="242907" y="2130702"/>
                </a:cubicBezTo>
                <a:cubicBezTo>
                  <a:pt x="250832" y="2101643"/>
                  <a:pt x="259897" y="2072781"/>
                  <a:pt x="271482" y="2044977"/>
                </a:cubicBezTo>
                <a:cubicBezTo>
                  <a:pt x="307804" y="1957805"/>
                  <a:pt x="314389" y="1966315"/>
                  <a:pt x="357207" y="1887815"/>
                </a:cubicBezTo>
                <a:cubicBezTo>
                  <a:pt x="372505" y="1859768"/>
                  <a:pt x="384772" y="1830137"/>
                  <a:pt x="400070" y="1802090"/>
                </a:cubicBezTo>
                <a:cubicBezTo>
                  <a:pt x="413368" y="1777711"/>
                  <a:pt x="430513" y="1755490"/>
                  <a:pt x="442932" y="1730652"/>
                </a:cubicBezTo>
                <a:cubicBezTo>
                  <a:pt x="487350" y="1641815"/>
                  <a:pt x="441157" y="1669332"/>
                  <a:pt x="514370" y="1644927"/>
                </a:cubicBezTo>
                <a:cubicBezTo>
                  <a:pt x="592466" y="1471381"/>
                  <a:pt x="591330" y="1350884"/>
                  <a:pt x="757257" y="1273452"/>
                </a:cubicBezTo>
                <a:cubicBezTo>
                  <a:pt x="787774" y="1259211"/>
                  <a:pt x="823932" y="1263927"/>
                  <a:pt x="857270" y="1259165"/>
                </a:cubicBezTo>
                <a:cubicBezTo>
                  <a:pt x="876320" y="1268690"/>
                  <a:pt x="899360" y="1272680"/>
                  <a:pt x="914420" y="1287740"/>
                </a:cubicBezTo>
                <a:cubicBezTo>
                  <a:pt x="934056" y="1307376"/>
                  <a:pt x="932444" y="1346758"/>
                  <a:pt x="957282" y="1359177"/>
                </a:cubicBezTo>
                <a:cubicBezTo>
                  <a:pt x="970752" y="1365912"/>
                  <a:pt x="966164" y="1330371"/>
                  <a:pt x="971570" y="1316315"/>
                </a:cubicBezTo>
                <a:cubicBezTo>
                  <a:pt x="1013795" y="1206530"/>
                  <a:pt x="1067843" y="1100801"/>
                  <a:pt x="1100157" y="987702"/>
                </a:cubicBezTo>
                <a:cubicBezTo>
                  <a:pt x="1109682" y="954365"/>
                  <a:pt x="1114203" y="919170"/>
                  <a:pt x="1128732" y="887690"/>
                </a:cubicBezTo>
                <a:cubicBezTo>
                  <a:pt x="1143124" y="856508"/>
                  <a:pt x="1163066" y="827633"/>
                  <a:pt x="1185882" y="801965"/>
                </a:cubicBezTo>
                <a:cubicBezTo>
                  <a:pt x="1227165" y="755522"/>
                  <a:pt x="1270992" y="748301"/>
                  <a:pt x="1328757" y="730527"/>
                </a:cubicBezTo>
                <a:cubicBezTo>
                  <a:pt x="1361895" y="720331"/>
                  <a:pt x="1395432" y="711477"/>
                  <a:pt x="1428770" y="701952"/>
                </a:cubicBezTo>
                <a:cubicBezTo>
                  <a:pt x="1478774" y="651948"/>
                  <a:pt x="1522185" y="579298"/>
                  <a:pt x="1614507" y="616227"/>
                </a:cubicBezTo>
                <a:cubicBezTo>
                  <a:pt x="1638320" y="625752"/>
                  <a:pt x="1633557" y="663852"/>
                  <a:pt x="1643082" y="687665"/>
                </a:cubicBezTo>
                <a:cubicBezTo>
                  <a:pt x="1662132" y="673377"/>
                  <a:pt x="1685153" y="663232"/>
                  <a:pt x="1700232" y="644802"/>
                </a:cubicBezTo>
                <a:cubicBezTo>
                  <a:pt x="1728683" y="610029"/>
                  <a:pt x="1742907" y="565018"/>
                  <a:pt x="1771670" y="530502"/>
                </a:cubicBezTo>
                <a:cubicBezTo>
                  <a:pt x="1816470" y="476742"/>
                  <a:pt x="1833140" y="476674"/>
                  <a:pt x="1885970" y="459065"/>
                </a:cubicBezTo>
                <a:cubicBezTo>
                  <a:pt x="1890732" y="473352"/>
                  <a:pt x="1886787" y="495192"/>
                  <a:pt x="1900257" y="501927"/>
                </a:cubicBezTo>
                <a:cubicBezTo>
                  <a:pt x="2017584" y="560590"/>
                  <a:pt x="2024241" y="482444"/>
                  <a:pt x="2114570" y="416202"/>
                </a:cubicBezTo>
                <a:cubicBezTo>
                  <a:pt x="2145533" y="393496"/>
                  <a:pt x="2181245" y="378102"/>
                  <a:pt x="2214582" y="359052"/>
                </a:cubicBezTo>
                <a:cubicBezTo>
                  <a:pt x="2252682" y="368577"/>
                  <a:pt x="2289609" y="387627"/>
                  <a:pt x="2328882" y="387627"/>
                </a:cubicBezTo>
                <a:cubicBezTo>
                  <a:pt x="2359003" y="387627"/>
                  <a:pt x="2387259" y="371674"/>
                  <a:pt x="2414607" y="359052"/>
                </a:cubicBezTo>
                <a:cubicBezTo>
                  <a:pt x="2624623" y="262122"/>
                  <a:pt x="2440176" y="326716"/>
                  <a:pt x="2557482" y="287615"/>
                </a:cubicBezTo>
                <a:cubicBezTo>
                  <a:pt x="2571770" y="278090"/>
                  <a:pt x="2584562" y="265804"/>
                  <a:pt x="2600345" y="259040"/>
                </a:cubicBezTo>
                <a:cubicBezTo>
                  <a:pt x="2618394" y="251305"/>
                  <a:pt x="2638866" y="250962"/>
                  <a:pt x="2657495" y="244752"/>
                </a:cubicBezTo>
                <a:cubicBezTo>
                  <a:pt x="2681826" y="236642"/>
                  <a:pt x="2704918" y="225182"/>
                  <a:pt x="2728932" y="216177"/>
                </a:cubicBezTo>
                <a:cubicBezTo>
                  <a:pt x="2743034" y="210889"/>
                  <a:pt x="2758325" y="208625"/>
                  <a:pt x="2771795" y="201890"/>
                </a:cubicBezTo>
                <a:cubicBezTo>
                  <a:pt x="2796633" y="189471"/>
                  <a:pt x="2818394" y="171446"/>
                  <a:pt x="2843232" y="159027"/>
                </a:cubicBezTo>
                <a:cubicBezTo>
                  <a:pt x="2873864" y="143711"/>
                  <a:pt x="2928196" y="136971"/>
                  <a:pt x="2957532" y="130452"/>
                </a:cubicBezTo>
                <a:cubicBezTo>
                  <a:pt x="2976701" y="126192"/>
                  <a:pt x="2995632" y="120927"/>
                  <a:pt x="3014682" y="116165"/>
                </a:cubicBezTo>
                <a:lnTo>
                  <a:pt x="3100407" y="130452"/>
                </a:lnTo>
                <a:cubicBezTo>
                  <a:pt x="3124300" y="134796"/>
                  <a:pt x="3147561" y="144740"/>
                  <a:pt x="3171845" y="144740"/>
                </a:cubicBezTo>
                <a:cubicBezTo>
                  <a:pt x="3200814" y="144740"/>
                  <a:pt x="3228995" y="135215"/>
                  <a:pt x="3257570" y="130452"/>
                </a:cubicBezTo>
                <a:cubicBezTo>
                  <a:pt x="3423771" y="63971"/>
                  <a:pt x="3245530" y="131536"/>
                  <a:pt x="3386157" y="87590"/>
                </a:cubicBezTo>
                <a:cubicBezTo>
                  <a:pt x="3443656" y="69622"/>
                  <a:pt x="3498535" y="42254"/>
                  <a:pt x="3557607" y="30440"/>
                </a:cubicBezTo>
                <a:cubicBezTo>
                  <a:pt x="3618497" y="18262"/>
                  <a:pt x="3681432" y="20915"/>
                  <a:pt x="3743345" y="16152"/>
                </a:cubicBezTo>
                <a:cubicBezTo>
                  <a:pt x="3748398" y="14468"/>
                  <a:pt x="3756054" y="11840"/>
                  <a:pt x="3764976" y="884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622958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5" grpId="0"/>
      <p:bldP spid="18" grpId="0"/>
      <p:bldP spid="21" grpId="0"/>
      <p:bldP spid="2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303817" y="338214"/>
            <a:ext cx="11583384" cy="3315153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8625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3822" y="3834737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B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221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303816" y="474134"/>
            <a:ext cx="11888184" cy="3002844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86610" y="3834737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3142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303816" y="99866"/>
            <a:ext cx="11605962" cy="3329134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18360" y="3925422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1616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373505" y="248356"/>
            <a:ext cx="9381489" cy="290918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A-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3822" y="3834737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56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303816" y="248357"/>
            <a:ext cx="11888184" cy="2774906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“…”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“Khi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di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lphaUcPeriod"/>
            </a:pP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86610" y="3834737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B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9003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4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5" name="Rectangle 4"/>
          <p:cNvSpPr/>
          <p:nvPr/>
        </p:nvSpPr>
        <p:spPr>
          <a:xfrm>
            <a:off x="2118360" y="647400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smtClean="0">
                <a:solidFill>
                  <a:srgbClr val="002060"/>
                </a:solidFill>
                <a:latin typeface="Calibri" panose="020F0502020204030204"/>
              </a:rPr>
              <a:t>LUCKY NUMBER!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155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9" name="Pentagon 8">
            <a:hlinkClick r:id="rId4" action="ppaction://hlinksldjump"/>
          </p:cNvPr>
          <p:cNvSpPr/>
          <p:nvPr/>
        </p:nvSpPr>
        <p:spPr>
          <a:xfrm flipH="1">
            <a:off x="10159101" y="6105130"/>
            <a:ext cx="1874159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 HOME</a:t>
            </a:r>
          </a:p>
        </p:txBody>
      </p:sp>
      <p:sp>
        <p:nvSpPr>
          <p:cNvPr id="5" name="Rectangle 4"/>
          <p:cNvSpPr/>
          <p:nvPr/>
        </p:nvSpPr>
        <p:spPr>
          <a:xfrm>
            <a:off x="2118360" y="647400"/>
            <a:ext cx="7955280" cy="14397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smtClean="0">
                <a:solidFill>
                  <a:srgbClr val="002060"/>
                </a:solidFill>
                <a:latin typeface="Calibri" panose="020F0502020204030204"/>
              </a:rPr>
              <a:t>LUCKY NUMBER!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7846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537026">
            <a:extLst>
              <a:ext uri="{FF2B5EF4-FFF2-40B4-BE49-F238E27FC236}">
                <a16:creationId xmlns:a16="http://schemas.microsoft.com/office/drawing/2014/main" xmlns="" id="{6F92969D-27F9-4D52-BAD6-7C87640F4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121076"/>
            <a:ext cx="12009120" cy="673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3">
            <a:extLst>
              <a:ext uri="{FF2B5EF4-FFF2-40B4-BE49-F238E27FC236}">
                <a16:creationId xmlns:a16="http://schemas.microsoft.com/office/drawing/2014/main" xmlns="" id="{FC743C29-5B31-4A88-8D74-CF4747B708CE}"/>
              </a:ext>
            </a:extLst>
          </p:cNvPr>
          <p:cNvSpPr txBox="1">
            <a:spLocks noChangeArrowheads="1"/>
          </p:cNvSpPr>
          <p:nvPr/>
        </p:nvSpPr>
        <p:spPr bwMode="auto">
          <a:xfrm rot="219488">
            <a:off x="1941631" y="2967334"/>
            <a:ext cx="830873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8736843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100EF4F-C10F-41A5-8DE8-E7A6AFDE9D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5" r="11605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xmlns="" id="{87CC2527-562A-4F69-B487-4371E5B243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CDAEC91-5BCE-4B55-9CC0-43EF94CB73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C2CD1F1-1D6D-4B21-BC82-096F47CE5A1D}"/>
              </a:ext>
            </a:extLst>
          </p:cNvPr>
          <p:cNvSpPr txBox="1"/>
          <p:nvPr/>
        </p:nvSpPr>
        <p:spPr>
          <a:xfrm>
            <a:off x="8683228" y="4213863"/>
            <a:ext cx="29610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endParaRPr lang="en-US" sz="40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77D33056-BB2B-46FB-9CA9-A1C91D75BA63}"/>
              </a:ext>
            </a:extLst>
          </p:cNvPr>
          <p:cNvSpPr/>
          <p:nvPr/>
        </p:nvSpPr>
        <p:spPr>
          <a:xfrm>
            <a:off x="1185863" y="1800225"/>
            <a:ext cx="5629275" cy="29575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905B675-1F56-4076-8275-DC7F1285F3FB}"/>
              </a:ext>
            </a:extLst>
          </p:cNvPr>
          <p:cNvSpPr txBox="1"/>
          <p:nvPr/>
        </p:nvSpPr>
        <p:spPr>
          <a:xfrm>
            <a:off x="1928133" y="2217152"/>
            <a:ext cx="431006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Sau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2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1932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100EF4F-C10F-41A5-8DE8-E7A6AFDE9D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5" r="11605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xmlns="" id="{87CC2527-562A-4F69-B487-4371E5B243E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CDAEC91-5BCE-4B55-9CC0-43EF94CB73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C2CD1F1-1D6D-4B21-BC82-096F47CE5A1D}"/>
              </a:ext>
            </a:extLst>
          </p:cNvPr>
          <p:cNvSpPr txBox="1"/>
          <p:nvPr/>
        </p:nvSpPr>
        <p:spPr>
          <a:xfrm>
            <a:off x="8683228" y="4213863"/>
            <a:ext cx="29610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nối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51ACF60-F30B-4291-BF6F-51ACCCE6F7F8}"/>
              </a:ext>
            </a:extLst>
          </p:cNvPr>
          <p:cNvSpPr txBox="1"/>
          <p:nvPr/>
        </p:nvSpPr>
        <p:spPr>
          <a:xfrm>
            <a:off x="926266" y="1028700"/>
            <a:ext cx="6761107" cy="4741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>
              <a:lnSpc>
                <a:spcPct val="115000"/>
              </a:lnSpc>
              <a:spcAft>
                <a:spcPts val="1000"/>
              </a:spcAft>
            </a:pP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>
              <a:lnSpc>
                <a:spcPct val="115000"/>
              </a:lnSpc>
              <a:spcAft>
                <a:spcPts val="1000"/>
              </a:spcAft>
            </a:pP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Sau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0480">
              <a:lnSpc>
                <a:spcPct val="115000"/>
              </a:lnSpc>
              <a:spcAft>
                <a:spcPts val="1000"/>
              </a:spcAft>
            </a:pP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Đảm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sai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sót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4443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537026">
            <a:extLst>
              <a:ext uri="{FF2B5EF4-FFF2-40B4-BE49-F238E27FC236}">
                <a16:creationId xmlns:a16="http://schemas.microsoft.com/office/drawing/2014/main" xmlns="" id="{6F92969D-27F9-4D52-BAD6-7C87640F4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121076"/>
            <a:ext cx="12009120" cy="673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3">
            <a:extLst>
              <a:ext uri="{FF2B5EF4-FFF2-40B4-BE49-F238E27FC236}">
                <a16:creationId xmlns:a16="http://schemas.microsoft.com/office/drawing/2014/main" xmlns="" id="{FC743C29-5B31-4A88-8D74-CF4747B708CE}"/>
              </a:ext>
            </a:extLst>
          </p:cNvPr>
          <p:cNvSpPr txBox="1">
            <a:spLocks noChangeArrowheads="1"/>
          </p:cNvSpPr>
          <p:nvPr/>
        </p:nvSpPr>
        <p:spPr bwMode="auto">
          <a:xfrm rot="219488">
            <a:off x="1941631" y="2967334"/>
            <a:ext cx="830873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Hình</a:t>
            </a:r>
            <a:r>
              <a:rPr kumimoji="0" lang="en-US" alt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thành</a:t>
            </a:r>
            <a:r>
              <a:rPr kumimoji="0" lang="en-US" alt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kiến</a:t>
            </a:r>
            <a:r>
              <a:rPr kumimoji="0" lang="en-US" alt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vi-V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thức</a:t>
            </a:r>
            <a:endParaRPr kumimoji="0" lang="en-US" altLang="vi-VN" sz="5400" b="1" i="0" u="none" strike="noStrike" kern="1200" cap="none" spc="0" normalizeH="0" baseline="0" noProof="0" dirty="0">
              <a:ln>
                <a:noFill/>
              </a:ln>
              <a:solidFill>
                <a:srgbClr val="C9160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DA4D91D-C402-4424-B376-B3E41DDE4CF3}"/>
              </a:ext>
            </a:extLst>
          </p:cNvPr>
          <p:cNvSpPr txBox="1"/>
          <p:nvPr/>
        </p:nvSpPr>
        <p:spPr>
          <a:xfrm>
            <a:off x="660400" y="211336"/>
            <a:ext cx="1080770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Rubric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BB9A7638-FE98-4969-BBAD-DB7E419EFF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9655897"/>
              </p:ext>
            </p:extLst>
          </p:nvPr>
        </p:nvGraphicFramePr>
        <p:xfrm>
          <a:off x="660400" y="921829"/>
          <a:ext cx="10807700" cy="4880864"/>
        </p:xfrm>
        <a:graphic>
          <a:graphicData uri="http://schemas.openxmlformats.org/drawingml/2006/table">
            <a:tbl>
              <a:tblPr firstRow="1" firstCol="1" bandRow="1"/>
              <a:tblGrid>
                <a:gridCol w="2701925">
                  <a:extLst>
                    <a:ext uri="{9D8B030D-6E8A-4147-A177-3AD203B41FA5}">
                      <a16:colId xmlns:a16="http://schemas.microsoft.com/office/drawing/2014/main" xmlns="" val="3434794508"/>
                    </a:ext>
                  </a:extLst>
                </a:gridCol>
                <a:gridCol w="2701925">
                  <a:extLst>
                    <a:ext uri="{9D8B030D-6E8A-4147-A177-3AD203B41FA5}">
                      <a16:colId xmlns:a16="http://schemas.microsoft.com/office/drawing/2014/main" xmlns="" val="1370970957"/>
                    </a:ext>
                  </a:extLst>
                </a:gridCol>
                <a:gridCol w="2701925">
                  <a:extLst>
                    <a:ext uri="{9D8B030D-6E8A-4147-A177-3AD203B41FA5}">
                      <a16:colId xmlns:a16="http://schemas.microsoft.com/office/drawing/2014/main" xmlns="" val="1665161786"/>
                    </a:ext>
                  </a:extLst>
                </a:gridCol>
                <a:gridCol w="2701925">
                  <a:extLst>
                    <a:ext uri="{9D8B030D-6E8A-4147-A177-3AD203B41FA5}">
                      <a16:colId xmlns:a16="http://schemas.microsoft.com/office/drawing/2014/main" xmlns="" val="33443030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                   </a:t>
                      </a:r>
                      <a:r>
                        <a:rPr lang="en-US" sz="2400" b="1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400" b="1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b="1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solidFill>
                      <a:srgbClr val="FFC2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   Mức 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       Mức 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       Mức 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11912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 văn có chủ đề</a:t>
                      </a:r>
                      <a:r>
                        <a:rPr lang="en-US" sz="24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giới thiệu quy tắc trong hoạt động đọc sách </a:t>
                      </a:r>
                      <a:r>
                        <a:rPr lang="en-US" sz="2400" b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(10 điểm)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F9C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đoạn văn còn sơ sài; mắc một số lỗi chính tả, ngữ pháp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( 5 – 6 điểm)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đoạn văn tương đối chi tiết; trình bày thuyết phục về những quy tắc trong hoạt động đọc sách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(7- 8 điểm)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mắc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lỗi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(9- 10 </a:t>
                      </a:r>
                      <a:r>
                        <a:rPr lang="en-US" sz="2400" dirty="0" err="1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rgbClr val="17210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487051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8108309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1716D7-5753-4216-9D89-AA3BB8B5C885}"/>
              </a:ext>
            </a:extLst>
          </p:cNvPr>
          <p:cNvSpPr txBox="1"/>
          <p:nvPr/>
        </p:nvSpPr>
        <p:spPr>
          <a:xfrm>
            <a:off x="711200" y="457017"/>
            <a:ext cx="10807700" cy="6014532"/>
          </a:xfrm>
          <a:custGeom>
            <a:avLst/>
            <a:gdLst>
              <a:gd name="connsiteX0" fmla="*/ 0 w 10807700"/>
              <a:gd name="connsiteY0" fmla="*/ 0 h 6014532"/>
              <a:gd name="connsiteX1" fmla="*/ 783558 w 10807700"/>
              <a:gd name="connsiteY1" fmla="*/ 0 h 6014532"/>
              <a:gd name="connsiteX2" fmla="*/ 1459040 w 10807700"/>
              <a:gd name="connsiteY2" fmla="*/ 0 h 6014532"/>
              <a:gd name="connsiteX3" fmla="*/ 2350675 w 10807700"/>
              <a:gd name="connsiteY3" fmla="*/ 0 h 6014532"/>
              <a:gd name="connsiteX4" fmla="*/ 3242310 w 10807700"/>
              <a:gd name="connsiteY4" fmla="*/ 0 h 6014532"/>
              <a:gd name="connsiteX5" fmla="*/ 4133945 w 10807700"/>
              <a:gd name="connsiteY5" fmla="*/ 0 h 6014532"/>
              <a:gd name="connsiteX6" fmla="*/ 5025581 w 10807700"/>
              <a:gd name="connsiteY6" fmla="*/ 0 h 6014532"/>
              <a:gd name="connsiteX7" fmla="*/ 5809139 w 10807700"/>
              <a:gd name="connsiteY7" fmla="*/ 0 h 6014532"/>
              <a:gd name="connsiteX8" fmla="*/ 6376543 w 10807700"/>
              <a:gd name="connsiteY8" fmla="*/ 0 h 6014532"/>
              <a:gd name="connsiteX9" fmla="*/ 6835870 w 10807700"/>
              <a:gd name="connsiteY9" fmla="*/ 0 h 6014532"/>
              <a:gd name="connsiteX10" fmla="*/ 7403275 w 10807700"/>
              <a:gd name="connsiteY10" fmla="*/ 0 h 6014532"/>
              <a:gd name="connsiteX11" fmla="*/ 7970679 w 10807700"/>
              <a:gd name="connsiteY11" fmla="*/ 0 h 6014532"/>
              <a:gd name="connsiteX12" fmla="*/ 8646160 w 10807700"/>
              <a:gd name="connsiteY12" fmla="*/ 0 h 6014532"/>
              <a:gd name="connsiteX13" fmla="*/ 8997410 w 10807700"/>
              <a:gd name="connsiteY13" fmla="*/ 0 h 6014532"/>
              <a:gd name="connsiteX14" fmla="*/ 9456738 w 10807700"/>
              <a:gd name="connsiteY14" fmla="*/ 0 h 6014532"/>
              <a:gd name="connsiteX15" fmla="*/ 10024142 w 10807700"/>
              <a:gd name="connsiteY15" fmla="*/ 0 h 6014532"/>
              <a:gd name="connsiteX16" fmla="*/ 10807700 w 10807700"/>
              <a:gd name="connsiteY16" fmla="*/ 0 h 6014532"/>
              <a:gd name="connsiteX17" fmla="*/ 10807700 w 10807700"/>
              <a:gd name="connsiteY17" fmla="*/ 788572 h 6014532"/>
              <a:gd name="connsiteX18" fmla="*/ 10807700 w 10807700"/>
              <a:gd name="connsiteY18" fmla="*/ 1577144 h 6014532"/>
              <a:gd name="connsiteX19" fmla="*/ 10807700 w 10807700"/>
              <a:gd name="connsiteY19" fmla="*/ 2125135 h 6014532"/>
              <a:gd name="connsiteX20" fmla="*/ 10807700 w 10807700"/>
              <a:gd name="connsiteY20" fmla="*/ 2612980 h 6014532"/>
              <a:gd name="connsiteX21" fmla="*/ 10807700 w 10807700"/>
              <a:gd name="connsiteY21" fmla="*/ 3281261 h 6014532"/>
              <a:gd name="connsiteX22" fmla="*/ 10807700 w 10807700"/>
              <a:gd name="connsiteY22" fmla="*/ 4069833 h 6014532"/>
              <a:gd name="connsiteX23" fmla="*/ 10807700 w 10807700"/>
              <a:gd name="connsiteY23" fmla="*/ 4738115 h 6014532"/>
              <a:gd name="connsiteX24" fmla="*/ 10807700 w 10807700"/>
              <a:gd name="connsiteY24" fmla="*/ 5225960 h 6014532"/>
              <a:gd name="connsiteX25" fmla="*/ 10807700 w 10807700"/>
              <a:gd name="connsiteY25" fmla="*/ 6014532 h 6014532"/>
              <a:gd name="connsiteX26" fmla="*/ 10132219 w 10807700"/>
              <a:gd name="connsiteY26" fmla="*/ 6014532 h 6014532"/>
              <a:gd name="connsiteX27" fmla="*/ 9564815 w 10807700"/>
              <a:gd name="connsiteY27" fmla="*/ 6014532 h 6014532"/>
              <a:gd name="connsiteX28" fmla="*/ 8997410 w 10807700"/>
              <a:gd name="connsiteY28" fmla="*/ 6014532 h 6014532"/>
              <a:gd name="connsiteX29" fmla="*/ 8646160 w 10807700"/>
              <a:gd name="connsiteY29" fmla="*/ 6014532 h 6014532"/>
              <a:gd name="connsiteX30" fmla="*/ 7970679 w 10807700"/>
              <a:gd name="connsiteY30" fmla="*/ 6014532 h 6014532"/>
              <a:gd name="connsiteX31" fmla="*/ 7079044 w 10807700"/>
              <a:gd name="connsiteY31" fmla="*/ 6014532 h 6014532"/>
              <a:gd name="connsiteX32" fmla="*/ 6295485 w 10807700"/>
              <a:gd name="connsiteY32" fmla="*/ 6014532 h 6014532"/>
              <a:gd name="connsiteX33" fmla="*/ 5511927 w 10807700"/>
              <a:gd name="connsiteY33" fmla="*/ 6014532 h 6014532"/>
              <a:gd name="connsiteX34" fmla="*/ 4944523 w 10807700"/>
              <a:gd name="connsiteY34" fmla="*/ 6014532 h 6014532"/>
              <a:gd name="connsiteX35" fmla="*/ 4160965 w 10807700"/>
              <a:gd name="connsiteY35" fmla="*/ 6014532 h 6014532"/>
              <a:gd name="connsiteX36" fmla="*/ 3701637 w 10807700"/>
              <a:gd name="connsiteY36" fmla="*/ 6014532 h 6014532"/>
              <a:gd name="connsiteX37" fmla="*/ 3134233 w 10807700"/>
              <a:gd name="connsiteY37" fmla="*/ 6014532 h 6014532"/>
              <a:gd name="connsiteX38" fmla="*/ 2242598 w 10807700"/>
              <a:gd name="connsiteY38" fmla="*/ 6014532 h 6014532"/>
              <a:gd name="connsiteX39" fmla="*/ 1783271 w 10807700"/>
              <a:gd name="connsiteY39" fmla="*/ 6014532 h 6014532"/>
              <a:gd name="connsiteX40" fmla="*/ 1215866 w 10807700"/>
              <a:gd name="connsiteY40" fmla="*/ 6014532 h 6014532"/>
              <a:gd name="connsiteX41" fmla="*/ 0 w 10807700"/>
              <a:gd name="connsiteY41" fmla="*/ 6014532 h 6014532"/>
              <a:gd name="connsiteX42" fmla="*/ 0 w 10807700"/>
              <a:gd name="connsiteY42" fmla="*/ 5286105 h 6014532"/>
              <a:gd name="connsiteX43" fmla="*/ 0 w 10807700"/>
              <a:gd name="connsiteY43" fmla="*/ 4617824 h 6014532"/>
              <a:gd name="connsiteX44" fmla="*/ 0 w 10807700"/>
              <a:gd name="connsiteY44" fmla="*/ 3949543 h 6014532"/>
              <a:gd name="connsiteX45" fmla="*/ 0 w 10807700"/>
              <a:gd name="connsiteY45" fmla="*/ 3401552 h 6014532"/>
              <a:gd name="connsiteX46" fmla="*/ 0 w 10807700"/>
              <a:gd name="connsiteY46" fmla="*/ 2733271 h 6014532"/>
              <a:gd name="connsiteX47" fmla="*/ 0 w 10807700"/>
              <a:gd name="connsiteY47" fmla="*/ 2245425 h 6014532"/>
              <a:gd name="connsiteX48" fmla="*/ 0 w 10807700"/>
              <a:gd name="connsiteY48" fmla="*/ 1697435 h 6014532"/>
              <a:gd name="connsiteX49" fmla="*/ 0 w 10807700"/>
              <a:gd name="connsiteY49" fmla="*/ 969008 h 6014532"/>
              <a:gd name="connsiteX50" fmla="*/ 0 w 10807700"/>
              <a:gd name="connsiteY50" fmla="*/ 0 h 601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807700" h="6014532" fill="none" extrusionOk="0">
                <a:moveTo>
                  <a:pt x="0" y="0"/>
                </a:moveTo>
                <a:cubicBezTo>
                  <a:pt x="216787" y="-13106"/>
                  <a:pt x="524971" y="4341"/>
                  <a:pt x="783558" y="0"/>
                </a:cubicBezTo>
                <a:cubicBezTo>
                  <a:pt x="1042145" y="-4341"/>
                  <a:pt x="1232917" y="30480"/>
                  <a:pt x="1459040" y="0"/>
                </a:cubicBezTo>
                <a:cubicBezTo>
                  <a:pt x="1685163" y="-30480"/>
                  <a:pt x="2165758" y="19831"/>
                  <a:pt x="2350675" y="0"/>
                </a:cubicBezTo>
                <a:cubicBezTo>
                  <a:pt x="2535593" y="-19831"/>
                  <a:pt x="2812989" y="-6379"/>
                  <a:pt x="3242310" y="0"/>
                </a:cubicBezTo>
                <a:cubicBezTo>
                  <a:pt x="3671631" y="6379"/>
                  <a:pt x="3704606" y="31579"/>
                  <a:pt x="4133945" y="0"/>
                </a:cubicBezTo>
                <a:cubicBezTo>
                  <a:pt x="4563284" y="-31579"/>
                  <a:pt x="4603788" y="2595"/>
                  <a:pt x="5025581" y="0"/>
                </a:cubicBezTo>
                <a:cubicBezTo>
                  <a:pt x="5447374" y="-2595"/>
                  <a:pt x="5554776" y="-15113"/>
                  <a:pt x="5809139" y="0"/>
                </a:cubicBezTo>
                <a:cubicBezTo>
                  <a:pt x="6063502" y="15113"/>
                  <a:pt x="6186425" y="17088"/>
                  <a:pt x="6376543" y="0"/>
                </a:cubicBezTo>
                <a:cubicBezTo>
                  <a:pt x="6566661" y="-17088"/>
                  <a:pt x="6649628" y="18866"/>
                  <a:pt x="6835870" y="0"/>
                </a:cubicBezTo>
                <a:cubicBezTo>
                  <a:pt x="7022112" y="-18866"/>
                  <a:pt x="7281789" y="26215"/>
                  <a:pt x="7403275" y="0"/>
                </a:cubicBezTo>
                <a:cubicBezTo>
                  <a:pt x="7524762" y="-26215"/>
                  <a:pt x="7705932" y="-20944"/>
                  <a:pt x="7970679" y="0"/>
                </a:cubicBezTo>
                <a:cubicBezTo>
                  <a:pt x="8235426" y="20944"/>
                  <a:pt x="8340055" y="-28210"/>
                  <a:pt x="8646160" y="0"/>
                </a:cubicBezTo>
                <a:cubicBezTo>
                  <a:pt x="8952265" y="28210"/>
                  <a:pt x="8920530" y="8304"/>
                  <a:pt x="8997410" y="0"/>
                </a:cubicBezTo>
                <a:cubicBezTo>
                  <a:pt x="9074290" y="-8304"/>
                  <a:pt x="9328806" y="-17060"/>
                  <a:pt x="9456738" y="0"/>
                </a:cubicBezTo>
                <a:cubicBezTo>
                  <a:pt x="9584670" y="17060"/>
                  <a:pt x="9833527" y="1851"/>
                  <a:pt x="10024142" y="0"/>
                </a:cubicBezTo>
                <a:cubicBezTo>
                  <a:pt x="10214757" y="-1851"/>
                  <a:pt x="10542650" y="11717"/>
                  <a:pt x="10807700" y="0"/>
                </a:cubicBezTo>
                <a:cubicBezTo>
                  <a:pt x="10827721" y="388337"/>
                  <a:pt x="10800393" y="616451"/>
                  <a:pt x="10807700" y="788572"/>
                </a:cubicBezTo>
                <a:cubicBezTo>
                  <a:pt x="10815007" y="960693"/>
                  <a:pt x="10778313" y="1265006"/>
                  <a:pt x="10807700" y="1577144"/>
                </a:cubicBezTo>
                <a:cubicBezTo>
                  <a:pt x="10837087" y="1889282"/>
                  <a:pt x="10786787" y="1973907"/>
                  <a:pt x="10807700" y="2125135"/>
                </a:cubicBezTo>
                <a:cubicBezTo>
                  <a:pt x="10828613" y="2276363"/>
                  <a:pt x="10785878" y="2501027"/>
                  <a:pt x="10807700" y="2612980"/>
                </a:cubicBezTo>
                <a:cubicBezTo>
                  <a:pt x="10829522" y="2724934"/>
                  <a:pt x="10811285" y="3102186"/>
                  <a:pt x="10807700" y="3281261"/>
                </a:cubicBezTo>
                <a:cubicBezTo>
                  <a:pt x="10804115" y="3460336"/>
                  <a:pt x="10791645" y="3896892"/>
                  <a:pt x="10807700" y="4069833"/>
                </a:cubicBezTo>
                <a:cubicBezTo>
                  <a:pt x="10823755" y="4242774"/>
                  <a:pt x="10794246" y="4562231"/>
                  <a:pt x="10807700" y="4738115"/>
                </a:cubicBezTo>
                <a:cubicBezTo>
                  <a:pt x="10821154" y="4913999"/>
                  <a:pt x="10815159" y="5015880"/>
                  <a:pt x="10807700" y="5225960"/>
                </a:cubicBezTo>
                <a:cubicBezTo>
                  <a:pt x="10800241" y="5436041"/>
                  <a:pt x="10824735" y="5761110"/>
                  <a:pt x="10807700" y="6014532"/>
                </a:cubicBezTo>
                <a:cubicBezTo>
                  <a:pt x="10489587" y="6021464"/>
                  <a:pt x="10450180" y="5987998"/>
                  <a:pt x="10132219" y="6014532"/>
                </a:cubicBezTo>
                <a:cubicBezTo>
                  <a:pt x="9814258" y="6041066"/>
                  <a:pt x="9818964" y="6015706"/>
                  <a:pt x="9564815" y="6014532"/>
                </a:cubicBezTo>
                <a:cubicBezTo>
                  <a:pt x="9310666" y="6013358"/>
                  <a:pt x="9270320" y="6027106"/>
                  <a:pt x="8997410" y="6014532"/>
                </a:cubicBezTo>
                <a:cubicBezTo>
                  <a:pt x="8724501" y="6001958"/>
                  <a:pt x="8811984" y="6030631"/>
                  <a:pt x="8646160" y="6014532"/>
                </a:cubicBezTo>
                <a:cubicBezTo>
                  <a:pt x="8480336" y="5998434"/>
                  <a:pt x="8237184" y="6024200"/>
                  <a:pt x="7970679" y="6014532"/>
                </a:cubicBezTo>
                <a:cubicBezTo>
                  <a:pt x="7704174" y="6004864"/>
                  <a:pt x="7314977" y="5979086"/>
                  <a:pt x="7079044" y="6014532"/>
                </a:cubicBezTo>
                <a:cubicBezTo>
                  <a:pt x="6843111" y="6049978"/>
                  <a:pt x="6653494" y="6013176"/>
                  <a:pt x="6295485" y="6014532"/>
                </a:cubicBezTo>
                <a:cubicBezTo>
                  <a:pt x="5937476" y="6015888"/>
                  <a:pt x="5682885" y="6050214"/>
                  <a:pt x="5511927" y="6014532"/>
                </a:cubicBezTo>
                <a:cubicBezTo>
                  <a:pt x="5340969" y="5978850"/>
                  <a:pt x="5062157" y="6024565"/>
                  <a:pt x="4944523" y="6014532"/>
                </a:cubicBezTo>
                <a:cubicBezTo>
                  <a:pt x="4826889" y="6004499"/>
                  <a:pt x="4368354" y="6025464"/>
                  <a:pt x="4160965" y="6014532"/>
                </a:cubicBezTo>
                <a:cubicBezTo>
                  <a:pt x="3953576" y="6003600"/>
                  <a:pt x="3840306" y="5992846"/>
                  <a:pt x="3701637" y="6014532"/>
                </a:cubicBezTo>
                <a:cubicBezTo>
                  <a:pt x="3562968" y="6036218"/>
                  <a:pt x="3409687" y="5998167"/>
                  <a:pt x="3134233" y="6014532"/>
                </a:cubicBezTo>
                <a:cubicBezTo>
                  <a:pt x="2858779" y="6030897"/>
                  <a:pt x="2447401" y="5974291"/>
                  <a:pt x="2242598" y="6014532"/>
                </a:cubicBezTo>
                <a:cubicBezTo>
                  <a:pt x="2037796" y="6054773"/>
                  <a:pt x="1915944" y="6027168"/>
                  <a:pt x="1783271" y="6014532"/>
                </a:cubicBezTo>
                <a:cubicBezTo>
                  <a:pt x="1650598" y="6001896"/>
                  <a:pt x="1493687" y="6041090"/>
                  <a:pt x="1215866" y="6014532"/>
                </a:cubicBezTo>
                <a:cubicBezTo>
                  <a:pt x="938045" y="5987974"/>
                  <a:pt x="536612" y="6054024"/>
                  <a:pt x="0" y="6014532"/>
                </a:cubicBezTo>
                <a:cubicBezTo>
                  <a:pt x="27647" y="5670633"/>
                  <a:pt x="-20383" y="5525075"/>
                  <a:pt x="0" y="5286105"/>
                </a:cubicBezTo>
                <a:cubicBezTo>
                  <a:pt x="20383" y="5047135"/>
                  <a:pt x="-11879" y="4885487"/>
                  <a:pt x="0" y="4617824"/>
                </a:cubicBezTo>
                <a:cubicBezTo>
                  <a:pt x="11879" y="4350161"/>
                  <a:pt x="-8597" y="4244147"/>
                  <a:pt x="0" y="3949543"/>
                </a:cubicBezTo>
                <a:cubicBezTo>
                  <a:pt x="8597" y="3654939"/>
                  <a:pt x="-17433" y="3550452"/>
                  <a:pt x="0" y="3401552"/>
                </a:cubicBezTo>
                <a:cubicBezTo>
                  <a:pt x="17433" y="3252652"/>
                  <a:pt x="8255" y="3025459"/>
                  <a:pt x="0" y="2733271"/>
                </a:cubicBezTo>
                <a:cubicBezTo>
                  <a:pt x="-8255" y="2441083"/>
                  <a:pt x="-7370" y="2410763"/>
                  <a:pt x="0" y="2245425"/>
                </a:cubicBezTo>
                <a:cubicBezTo>
                  <a:pt x="7370" y="2080087"/>
                  <a:pt x="27393" y="1888349"/>
                  <a:pt x="0" y="1697435"/>
                </a:cubicBezTo>
                <a:cubicBezTo>
                  <a:pt x="-27393" y="1506521"/>
                  <a:pt x="2496" y="1253611"/>
                  <a:pt x="0" y="969008"/>
                </a:cubicBezTo>
                <a:cubicBezTo>
                  <a:pt x="-2496" y="684405"/>
                  <a:pt x="-22273" y="427774"/>
                  <a:pt x="0" y="0"/>
                </a:cubicBezTo>
                <a:close/>
              </a:path>
              <a:path w="10807700" h="6014532" stroke="0" extrusionOk="0">
                <a:moveTo>
                  <a:pt x="0" y="0"/>
                </a:moveTo>
                <a:cubicBezTo>
                  <a:pt x="136641" y="-8795"/>
                  <a:pt x="244980" y="-13202"/>
                  <a:pt x="351250" y="0"/>
                </a:cubicBezTo>
                <a:cubicBezTo>
                  <a:pt x="457520" y="13202"/>
                  <a:pt x="818623" y="-3040"/>
                  <a:pt x="1026732" y="0"/>
                </a:cubicBezTo>
                <a:cubicBezTo>
                  <a:pt x="1234841" y="3040"/>
                  <a:pt x="1311878" y="-22305"/>
                  <a:pt x="1486059" y="0"/>
                </a:cubicBezTo>
                <a:cubicBezTo>
                  <a:pt x="1660240" y="22305"/>
                  <a:pt x="1675646" y="-10261"/>
                  <a:pt x="1837309" y="0"/>
                </a:cubicBezTo>
                <a:cubicBezTo>
                  <a:pt x="1998972" y="10261"/>
                  <a:pt x="2204893" y="-16344"/>
                  <a:pt x="2512790" y="0"/>
                </a:cubicBezTo>
                <a:cubicBezTo>
                  <a:pt x="2820687" y="16344"/>
                  <a:pt x="2756265" y="13805"/>
                  <a:pt x="2864041" y="0"/>
                </a:cubicBezTo>
                <a:cubicBezTo>
                  <a:pt x="2971817" y="-13805"/>
                  <a:pt x="3093870" y="12464"/>
                  <a:pt x="3323368" y="0"/>
                </a:cubicBezTo>
                <a:cubicBezTo>
                  <a:pt x="3552866" y="-12464"/>
                  <a:pt x="3751937" y="7898"/>
                  <a:pt x="3998849" y="0"/>
                </a:cubicBezTo>
                <a:cubicBezTo>
                  <a:pt x="4245761" y="-7898"/>
                  <a:pt x="4458166" y="19022"/>
                  <a:pt x="4782407" y="0"/>
                </a:cubicBezTo>
                <a:cubicBezTo>
                  <a:pt x="5106648" y="-19022"/>
                  <a:pt x="5017858" y="-22172"/>
                  <a:pt x="5241735" y="0"/>
                </a:cubicBezTo>
                <a:cubicBezTo>
                  <a:pt x="5465612" y="22172"/>
                  <a:pt x="5764404" y="-18534"/>
                  <a:pt x="5917216" y="0"/>
                </a:cubicBezTo>
                <a:cubicBezTo>
                  <a:pt x="6070028" y="18534"/>
                  <a:pt x="6189403" y="-16606"/>
                  <a:pt x="6376543" y="0"/>
                </a:cubicBezTo>
                <a:cubicBezTo>
                  <a:pt x="6563683" y="16606"/>
                  <a:pt x="6563474" y="-10658"/>
                  <a:pt x="6727793" y="0"/>
                </a:cubicBezTo>
                <a:cubicBezTo>
                  <a:pt x="6892112" y="10658"/>
                  <a:pt x="7065179" y="11659"/>
                  <a:pt x="7187120" y="0"/>
                </a:cubicBezTo>
                <a:cubicBezTo>
                  <a:pt x="7309061" y="-11659"/>
                  <a:pt x="7566881" y="-26754"/>
                  <a:pt x="7862602" y="0"/>
                </a:cubicBezTo>
                <a:cubicBezTo>
                  <a:pt x="8158323" y="26754"/>
                  <a:pt x="8355092" y="9472"/>
                  <a:pt x="8538083" y="0"/>
                </a:cubicBezTo>
                <a:cubicBezTo>
                  <a:pt x="8721074" y="-9472"/>
                  <a:pt x="8966495" y="-29199"/>
                  <a:pt x="9321641" y="0"/>
                </a:cubicBezTo>
                <a:cubicBezTo>
                  <a:pt x="9676787" y="29199"/>
                  <a:pt x="9674714" y="-1600"/>
                  <a:pt x="9780969" y="0"/>
                </a:cubicBezTo>
                <a:cubicBezTo>
                  <a:pt x="9887224" y="1600"/>
                  <a:pt x="10306621" y="-14683"/>
                  <a:pt x="10807700" y="0"/>
                </a:cubicBezTo>
                <a:cubicBezTo>
                  <a:pt x="10828950" y="143679"/>
                  <a:pt x="10794734" y="316864"/>
                  <a:pt x="10807700" y="547991"/>
                </a:cubicBezTo>
                <a:cubicBezTo>
                  <a:pt x="10820666" y="779118"/>
                  <a:pt x="10807974" y="855297"/>
                  <a:pt x="10807700" y="1035836"/>
                </a:cubicBezTo>
                <a:cubicBezTo>
                  <a:pt x="10807426" y="1216376"/>
                  <a:pt x="10834533" y="1349722"/>
                  <a:pt x="10807700" y="1583827"/>
                </a:cubicBezTo>
                <a:cubicBezTo>
                  <a:pt x="10780867" y="1817932"/>
                  <a:pt x="10790678" y="2105841"/>
                  <a:pt x="10807700" y="2252108"/>
                </a:cubicBezTo>
                <a:cubicBezTo>
                  <a:pt x="10824722" y="2398375"/>
                  <a:pt x="10838713" y="2705762"/>
                  <a:pt x="10807700" y="3040680"/>
                </a:cubicBezTo>
                <a:cubicBezTo>
                  <a:pt x="10776687" y="3375598"/>
                  <a:pt x="10801722" y="3464424"/>
                  <a:pt x="10807700" y="3648816"/>
                </a:cubicBezTo>
                <a:cubicBezTo>
                  <a:pt x="10813678" y="3833208"/>
                  <a:pt x="10831232" y="4028067"/>
                  <a:pt x="10807700" y="4317097"/>
                </a:cubicBezTo>
                <a:cubicBezTo>
                  <a:pt x="10784168" y="4606127"/>
                  <a:pt x="10830462" y="4657742"/>
                  <a:pt x="10807700" y="4804943"/>
                </a:cubicBezTo>
                <a:cubicBezTo>
                  <a:pt x="10784938" y="4952144"/>
                  <a:pt x="10810113" y="5166213"/>
                  <a:pt x="10807700" y="5413079"/>
                </a:cubicBezTo>
                <a:cubicBezTo>
                  <a:pt x="10805287" y="5659945"/>
                  <a:pt x="10790606" y="5750963"/>
                  <a:pt x="10807700" y="6014532"/>
                </a:cubicBezTo>
                <a:cubicBezTo>
                  <a:pt x="10487517" y="6030175"/>
                  <a:pt x="10149235" y="5990185"/>
                  <a:pt x="9916065" y="6014532"/>
                </a:cubicBezTo>
                <a:cubicBezTo>
                  <a:pt x="9682896" y="6038879"/>
                  <a:pt x="9638207" y="6009228"/>
                  <a:pt x="9564815" y="6014532"/>
                </a:cubicBezTo>
                <a:cubicBezTo>
                  <a:pt x="9491423" y="6019837"/>
                  <a:pt x="9346464" y="6028540"/>
                  <a:pt x="9213564" y="6014532"/>
                </a:cubicBezTo>
                <a:cubicBezTo>
                  <a:pt x="9080664" y="6000524"/>
                  <a:pt x="8971759" y="6002550"/>
                  <a:pt x="8754237" y="6014532"/>
                </a:cubicBezTo>
                <a:cubicBezTo>
                  <a:pt x="8536715" y="6026514"/>
                  <a:pt x="8476823" y="5999505"/>
                  <a:pt x="8294910" y="6014532"/>
                </a:cubicBezTo>
                <a:cubicBezTo>
                  <a:pt x="8112997" y="6029559"/>
                  <a:pt x="7888409" y="6045226"/>
                  <a:pt x="7619429" y="6014532"/>
                </a:cubicBezTo>
                <a:cubicBezTo>
                  <a:pt x="7350449" y="5983838"/>
                  <a:pt x="7406582" y="6027234"/>
                  <a:pt x="7268178" y="6014532"/>
                </a:cubicBezTo>
                <a:cubicBezTo>
                  <a:pt x="7129774" y="6001830"/>
                  <a:pt x="6719717" y="6017486"/>
                  <a:pt x="6484620" y="6014532"/>
                </a:cubicBezTo>
                <a:cubicBezTo>
                  <a:pt x="6249523" y="6011578"/>
                  <a:pt x="6055318" y="6039129"/>
                  <a:pt x="5701062" y="6014532"/>
                </a:cubicBezTo>
                <a:cubicBezTo>
                  <a:pt x="5346806" y="5989935"/>
                  <a:pt x="5145899" y="6022820"/>
                  <a:pt x="4917504" y="6014532"/>
                </a:cubicBezTo>
                <a:cubicBezTo>
                  <a:pt x="4689109" y="6006244"/>
                  <a:pt x="4385573" y="5993779"/>
                  <a:pt x="4025868" y="6014532"/>
                </a:cubicBezTo>
                <a:cubicBezTo>
                  <a:pt x="3666163" y="6035285"/>
                  <a:pt x="3632767" y="6024322"/>
                  <a:pt x="3350387" y="6014532"/>
                </a:cubicBezTo>
                <a:cubicBezTo>
                  <a:pt x="3068007" y="6004742"/>
                  <a:pt x="2902312" y="6002274"/>
                  <a:pt x="2674906" y="6014532"/>
                </a:cubicBezTo>
                <a:cubicBezTo>
                  <a:pt x="2447500" y="6026790"/>
                  <a:pt x="2280892" y="5999873"/>
                  <a:pt x="1999424" y="6014532"/>
                </a:cubicBezTo>
                <a:cubicBezTo>
                  <a:pt x="1717956" y="6029191"/>
                  <a:pt x="1798948" y="6000066"/>
                  <a:pt x="1648174" y="6014532"/>
                </a:cubicBezTo>
                <a:cubicBezTo>
                  <a:pt x="1497400" y="6028999"/>
                  <a:pt x="1265815" y="6026391"/>
                  <a:pt x="972693" y="6014532"/>
                </a:cubicBezTo>
                <a:cubicBezTo>
                  <a:pt x="679571" y="6002673"/>
                  <a:pt x="199808" y="5970844"/>
                  <a:pt x="0" y="6014532"/>
                </a:cubicBezTo>
                <a:cubicBezTo>
                  <a:pt x="-30933" y="5788131"/>
                  <a:pt x="-13822" y="5445264"/>
                  <a:pt x="0" y="5225960"/>
                </a:cubicBezTo>
                <a:cubicBezTo>
                  <a:pt x="13822" y="5006656"/>
                  <a:pt x="29315" y="4821701"/>
                  <a:pt x="0" y="4557679"/>
                </a:cubicBezTo>
                <a:cubicBezTo>
                  <a:pt x="-29315" y="4293657"/>
                  <a:pt x="6864" y="4201288"/>
                  <a:pt x="0" y="4009688"/>
                </a:cubicBezTo>
                <a:cubicBezTo>
                  <a:pt x="-6864" y="3818088"/>
                  <a:pt x="21379" y="3627298"/>
                  <a:pt x="0" y="3521843"/>
                </a:cubicBezTo>
                <a:cubicBezTo>
                  <a:pt x="-21379" y="3416388"/>
                  <a:pt x="13121" y="3203506"/>
                  <a:pt x="0" y="3033997"/>
                </a:cubicBezTo>
                <a:cubicBezTo>
                  <a:pt x="-13121" y="2864488"/>
                  <a:pt x="-33301" y="2630279"/>
                  <a:pt x="0" y="2245425"/>
                </a:cubicBezTo>
                <a:cubicBezTo>
                  <a:pt x="33301" y="1860571"/>
                  <a:pt x="-23807" y="1904931"/>
                  <a:pt x="0" y="1757580"/>
                </a:cubicBezTo>
                <a:cubicBezTo>
                  <a:pt x="23807" y="1610229"/>
                  <a:pt x="-23806" y="1440076"/>
                  <a:pt x="0" y="1269735"/>
                </a:cubicBezTo>
                <a:cubicBezTo>
                  <a:pt x="23806" y="1099394"/>
                  <a:pt x="18329" y="946866"/>
                  <a:pt x="0" y="661599"/>
                </a:cubicBezTo>
                <a:cubicBezTo>
                  <a:pt x="-18329" y="376332"/>
                  <a:pt x="-1843" y="233023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257240985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CHỈNH SỬA BÀI VIẾT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600" b="1" dirty="0" err="1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600" b="1" dirty="0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600" b="1" dirty="0">
                <a:solidFill>
                  <a:srgbClr val="0033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.......................................................................................................................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 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sung.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255727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watch and a clock on a table&#10;&#10;Description automatically generated with low confidence">
            <a:extLst>
              <a:ext uri="{FF2B5EF4-FFF2-40B4-BE49-F238E27FC236}">
                <a16:creationId xmlns:a16="http://schemas.microsoft.com/office/drawing/2014/main" xmlns="" id="{7ED1EF5D-D329-4B7A-96EF-9948C71E2B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0B6282E-0D9C-4C7B-AEE0-98DABE2117A4}"/>
              </a:ext>
            </a:extLst>
          </p:cNvPr>
          <p:cNvSpPr txBox="1"/>
          <p:nvPr/>
        </p:nvSpPr>
        <p:spPr>
          <a:xfrm>
            <a:off x="878115" y="1028700"/>
            <a:ext cx="7699828" cy="4395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 VỤ VỀ NHÀ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VB2: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(Du Gia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1819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9125235-BEC1-41B7-AD39-842F97B27005}"/>
              </a:ext>
            </a:extLst>
          </p:cNvPr>
          <p:cNvSpPr/>
          <p:nvPr/>
        </p:nvSpPr>
        <p:spPr>
          <a:xfrm>
            <a:off x="190366" y="286628"/>
            <a:ext cx="11328534" cy="843671"/>
          </a:xfrm>
          <a:prstGeom prst="roundRect">
            <a:avLst/>
          </a:prstGeom>
          <a:solidFill>
            <a:srgbClr val="0070C0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       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#9Slide03 Arima Madurai Black" panose="00000A00000000000000" pitchFamily="2" charset="-93"/>
              <a:ea typeface="Tahoma" panose="020B0604030504040204" pitchFamily="34" charset="0"/>
              <a:cs typeface="#9Slide03 Arima Madurai Black" panose="00000A00000000000000" pitchFamily="2" charset="-93"/>
            </a:endParaRPr>
          </a:p>
        </p:txBody>
      </p:sp>
      <p:sp>
        <p:nvSpPr>
          <p:cNvPr id="3" name="Hình chữ nhật: Góc Tròn 5">
            <a:extLst>
              <a:ext uri="{FF2B5EF4-FFF2-40B4-BE49-F238E27FC236}">
                <a16:creationId xmlns:a16="http://schemas.microsoft.com/office/drawing/2014/main" xmlns="" id="{FDDD9474-2ED4-4D79-95F7-B6F3939A735E}"/>
              </a:ext>
            </a:extLst>
          </p:cNvPr>
          <p:cNvSpPr/>
          <p:nvPr/>
        </p:nvSpPr>
        <p:spPr>
          <a:xfrm>
            <a:off x="377200" y="339464"/>
            <a:ext cx="1109167" cy="689236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#9Slide04 Abraham Lincoln" pitchFamily="2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DC74AB8-FB6D-4862-BB61-A05C32780589}"/>
              </a:ext>
            </a:extLst>
          </p:cNvPr>
          <p:cNvSpPr txBox="1"/>
          <p:nvPr/>
        </p:nvSpPr>
        <p:spPr>
          <a:xfrm>
            <a:off x="1673200" y="225633"/>
            <a:ext cx="968198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F2F0126-E26F-41A9-A51F-1D6A66ECF404}"/>
              </a:ext>
            </a:extLst>
          </p:cNvPr>
          <p:cNvSpPr txBox="1"/>
          <p:nvPr/>
        </p:nvSpPr>
        <p:spPr>
          <a:xfrm>
            <a:off x="660400" y="1240735"/>
            <a:ext cx="108585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Phiếu học tập 01</a:t>
            </a:r>
            <a:r>
              <a:rPr lang="pt-B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pt-BR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hiểu thể loại văn bản thông tin giới thiệu một quy tắc hay luật lệ trong trò chơi hay hoạt động</a:t>
            </a:r>
            <a:endParaRPr lang="en-US" sz="2800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EE271DFE-D91C-4111-B103-6D1399631D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745985"/>
              </p:ext>
            </p:extLst>
          </p:nvPr>
        </p:nvGraphicFramePr>
        <p:xfrm>
          <a:off x="660400" y="2305278"/>
          <a:ext cx="10858500" cy="4626864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6183313">
                  <a:extLst>
                    <a:ext uri="{9D8B030D-6E8A-4147-A177-3AD203B41FA5}">
                      <a16:colId xmlns:a16="http://schemas.microsoft.com/office/drawing/2014/main" xmlns="" val="2848318472"/>
                    </a:ext>
                  </a:extLst>
                </a:gridCol>
                <a:gridCol w="4675187">
                  <a:extLst>
                    <a:ext uri="{9D8B030D-6E8A-4147-A177-3AD203B41FA5}">
                      <a16:colId xmlns:a16="http://schemas.microsoft.com/office/drawing/2014/main" xmlns="" val="3081035125"/>
                    </a:ext>
                  </a:extLst>
                </a:gridCol>
              </a:tblGrid>
              <a:tr h="14309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 hiểu chung về văn bản thông tin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23" marR="56423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85206766"/>
                  </a:ext>
                </a:extLst>
              </a:tr>
              <a:tr h="6441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Thế nào là văn bản thông tin giới thiệu một quy tắc hay luật lệ trong trò chơi hay hoạt động?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23" marR="56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23" marR="56423" marT="0" marB="0"/>
                </a:tc>
                <a:extLst>
                  <a:ext uri="{0D108BD9-81ED-4DB2-BD59-A6C34878D82A}">
                    <a16:rowId xmlns:a16="http://schemas.microsoft.com/office/drawing/2014/main" xmlns="" val="900861728"/>
                  </a:ext>
                </a:extLst>
              </a:tr>
              <a:tr h="3822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Thế nào là thông tin cơ bản trong văn bản thông tin?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23" marR="56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23" marR="56423" marT="0" marB="0"/>
                </a:tc>
                <a:extLst>
                  <a:ext uri="{0D108BD9-81ED-4DB2-BD59-A6C34878D82A}">
                    <a16:rowId xmlns:a16="http://schemas.microsoft.com/office/drawing/2014/main" xmlns="" val="2552743000"/>
                  </a:ext>
                </a:extLst>
              </a:tr>
              <a:tr h="4542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Chi tiết trong văn bản thông tin thường được triển khai ở phần nào trong văn bản? Bao gồm các loại chi tiết nào?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23" marR="56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23" marR="56423" marT="0" marB="0"/>
                </a:tc>
                <a:extLst>
                  <a:ext uri="{0D108BD9-81ED-4DB2-BD59-A6C34878D82A}">
                    <a16:rowId xmlns:a16="http://schemas.microsoft.com/office/drawing/2014/main" xmlns="" val="4174423248"/>
                  </a:ext>
                </a:extLst>
              </a:tr>
              <a:tr h="319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24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Cước chú là gì? Lấy ví dụ minh hoạ?</a:t>
                      </a:r>
                      <a:endParaRPr lang="en-US" sz="24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23" marR="56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23" marR="56423" marT="0" marB="0"/>
                </a:tc>
                <a:extLst>
                  <a:ext uri="{0D108BD9-81ED-4DB2-BD59-A6C34878D82A}">
                    <a16:rowId xmlns:a16="http://schemas.microsoft.com/office/drawing/2014/main" xmlns="" val="293940483"/>
                  </a:ext>
                </a:extLst>
              </a:tr>
              <a:tr h="5809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Mục đích của việc trích dẫn tài liệu tham khảo?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23" marR="5642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6423" marR="56423" marT="0" marB="0"/>
                </a:tc>
                <a:extLst>
                  <a:ext uri="{0D108BD9-81ED-4DB2-BD59-A6C34878D82A}">
                    <a16:rowId xmlns:a16="http://schemas.microsoft.com/office/drawing/2014/main" xmlns="" val="1145759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6904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DC25D52-4481-48C3-ABD8-F9172117C2F5}"/>
              </a:ext>
            </a:extLst>
          </p:cNvPr>
          <p:cNvSpPr/>
          <p:nvPr/>
        </p:nvSpPr>
        <p:spPr>
          <a:xfrm>
            <a:off x="1017587" y="290106"/>
            <a:ext cx="3382963" cy="689236"/>
          </a:xfrm>
          <a:prstGeom prst="roundRect">
            <a:avLst/>
          </a:prstGeom>
          <a:solidFill>
            <a:srgbClr val="0070C0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Khái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niệm</a:t>
            </a:r>
            <a:endParaRPr lang="en-US" sz="3200" b="1" kern="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Hình chữ nhật: Góc Tròn 5">
            <a:extLst>
              <a:ext uri="{FF2B5EF4-FFF2-40B4-BE49-F238E27FC236}">
                <a16:creationId xmlns:a16="http://schemas.microsoft.com/office/drawing/2014/main" xmlns="" id="{479A930E-D028-4956-BC64-5436B3F2EA85}"/>
              </a:ext>
            </a:extLst>
          </p:cNvPr>
          <p:cNvSpPr/>
          <p:nvPr/>
        </p:nvSpPr>
        <p:spPr>
          <a:xfrm>
            <a:off x="502996" y="240748"/>
            <a:ext cx="829150" cy="7879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mpleSoft Bold" panose="02000000000000000000" pitchFamily="2" charset="-93"/>
                <a:ea typeface="#9Slide04 Abraham Lincoln" pitchFamily="2" charset="0"/>
                <a:cs typeface="+mn-cs"/>
              </a:rPr>
              <a:t>1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mpleSoft Bold" panose="02000000000000000000" pitchFamily="2" charset="-93"/>
              <a:ea typeface="#9Slide04 Abraham Lincoln" pitchFamily="2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3A88991-11B6-4AA2-9111-446A39007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641" y="1409293"/>
            <a:ext cx="3330789" cy="472480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8EE7A59-2FCC-469C-8D7F-EBDB9082D561}"/>
              </a:ext>
            </a:extLst>
          </p:cNvPr>
          <p:cNvGrpSpPr/>
          <p:nvPr/>
        </p:nvGrpSpPr>
        <p:grpSpPr>
          <a:xfrm>
            <a:off x="5598823" y="485775"/>
            <a:ext cx="5620836" cy="5749925"/>
            <a:chOff x="5251952" y="485775"/>
            <a:chExt cx="5620836" cy="574992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591EF451-3A0D-445D-9394-78D149212E1D}"/>
                </a:ext>
              </a:extLst>
            </p:cNvPr>
            <p:cNvGrpSpPr/>
            <p:nvPr/>
          </p:nvGrpSpPr>
          <p:grpSpPr>
            <a:xfrm>
              <a:off x="5251952" y="485775"/>
              <a:ext cx="5620836" cy="5749925"/>
              <a:chOff x="1719439" y="2181128"/>
              <a:chExt cx="3043237" cy="4054572"/>
            </a:xfrm>
          </p:grpSpPr>
          <p:sp>
            <p:nvSpPr>
              <p:cNvPr id="10" name="Flowchart: Off-page Connector 9">
                <a:extLst>
                  <a:ext uri="{FF2B5EF4-FFF2-40B4-BE49-F238E27FC236}">
                    <a16:creationId xmlns:a16="http://schemas.microsoft.com/office/drawing/2014/main" xmlns="" id="{C5A14E75-2CD8-4CF6-952E-B16EECDFA6F1}"/>
                  </a:ext>
                </a:extLst>
              </p:cNvPr>
              <p:cNvSpPr/>
              <p:nvPr/>
            </p:nvSpPr>
            <p:spPr>
              <a:xfrm>
                <a:off x="1719439" y="2516188"/>
                <a:ext cx="3043237" cy="3719512"/>
              </a:xfrm>
              <a:prstGeom prst="flowChartOffpageConnector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Arrow: Down 10">
                <a:extLst>
                  <a:ext uri="{FF2B5EF4-FFF2-40B4-BE49-F238E27FC236}">
                    <a16:creationId xmlns:a16="http://schemas.microsoft.com/office/drawing/2014/main" xmlns="" id="{D1A519AE-A078-4FDC-9A65-CE78970C2F9A}"/>
                  </a:ext>
                </a:extLst>
              </p:cNvPr>
              <p:cNvSpPr/>
              <p:nvPr/>
            </p:nvSpPr>
            <p:spPr>
              <a:xfrm>
                <a:off x="1845611" y="2181128"/>
                <a:ext cx="2790892" cy="641430"/>
              </a:xfrm>
              <a:prstGeom prst="downArrow">
                <a:avLst>
                  <a:gd name="adj1" fmla="val 76829"/>
                  <a:gd name="adj2" fmla="val 50000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CF51AFE-1BD4-4E54-AC66-516BAC700F81}"/>
                </a:ext>
              </a:extLst>
            </p:cNvPr>
            <p:cNvSpPr txBox="1"/>
            <p:nvPr/>
          </p:nvSpPr>
          <p:spPr>
            <a:xfrm>
              <a:off x="6549680" y="607080"/>
              <a:ext cx="302537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Văn</a:t>
              </a:r>
              <a:r>
                <a:rPr lang="en-US" sz="2800" b="1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bản</a:t>
              </a:r>
              <a:r>
                <a:rPr lang="en-US" sz="2800" b="1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thông</a:t>
              </a:r>
              <a:r>
                <a:rPr lang="en-US" sz="2800" b="1" dirty="0">
                  <a:solidFill>
                    <a:srgbClr val="0D0D0D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tin</a:t>
              </a:r>
              <a:endParaRPr lang="en-US" sz="28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64BA8E77-FEA1-43E8-AA5E-E32737B9150C}"/>
                </a:ext>
              </a:extLst>
            </p:cNvPr>
            <p:cNvSpPr txBox="1"/>
            <p:nvPr/>
          </p:nvSpPr>
          <p:spPr>
            <a:xfrm>
              <a:off x="5484991" y="1319658"/>
              <a:ext cx="5287784" cy="45774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cung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cấp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kiện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danh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lam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thắng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,...</a:t>
              </a:r>
              <a:endPara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Arrow: Left 16">
            <a:extLst>
              <a:ext uri="{FF2B5EF4-FFF2-40B4-BE49-F238E27FC236}">
                <a16:creationId xmlns:a16="http://schemas.microsoft.com/office/drawing/2014/main" xmlns="" id="{7340E7CE-57EF-4D14-A1B2-B0FDB4C8103E}"/>
              </a:ext>
            </a:extLst>
          </p:cNvPr>
          <p:cNvSpPr/>
          <p:nvPr/>
        </p:nvSpPr>
        <p:spPr>
          <a:xfrm>
            <a:off x="4575971" y="2657475"/>
            <a:ext cx="580147" cy="1543050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628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DC25D52-4481-48C3-ABD8-F9172117C2F5}"/>
              </a:ext>
            </a:extLst>
          </p:cNvPr>
          <p:cNvSpPr/>
          <p:nvPr/>
        </p:nvSpPr>
        <p:spPr>
          <a:xfrm>
            <a:off x="1017587" y="290106"/>
            <a:ext cx="3382963" cy="689236"/>
          </a:xfrm>
          <a:prstGeom prst="roundRect">
            <a:avLst/>
          </a:prstGeom>
          <a:solidFill>
            <a:srgbClr val="0070C0"/>
          </a:solidFill>
          <a:ln w="381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niệm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Hình chữ nhật: Góc Tròn 5">
            <a:extLst>
              <a:ext uri="{FF2B5EF4-FFF2-40B4-BE49-F238E27FC236}">
                <a16:creationId xmlns:a16="http://schemas.microsoft.com/office/drawing/2014/main" xmlns="" id="{479A930E-D028-4956-BC64-5436B3F2EA85}"/>
              </a:ext>
            </a:extLst>
          </p:cNvPr>
          <p:cNvSpPr/>
          <p:nvPr/>
        </p:nvSpPr>
        <p:spPr>
          <a:xfrm>
            <a:off x="502996" y="240748"/>
            <a:ext cx="829150" cy="787952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381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mpleSoft Bold" panose="02000000000000000000" pitchFamily="2" charset="-93"/>
                <a:ea typeface="#9Slide04 Abraham Lincoln" pitchFamily="2" charset="0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91EF451-3A0D-445D-9394-78D149212E1D}"/>
              </a:ext>
            </a:extLst>
          </p:cNvPr>
          <p:cNvGrpSpPr/>
          <p:nvPr/>
        </p:nvGrpSpPr>
        <p:grpSpPr>
          <a:xfrm>
            <a:off x="5739435" y="485775"/>
            <a:ext cx="5620836" cy="5749925"/>
            <a:chOff x="1719439" y="2181128"/>
            <a:chExt cx="3043237" cy="4054572"/>
          </a:xfrm>
        </p:grpSpPr>
        <p:sp>
          <p:nvSpPr>
            <p:cNvPr id="10" name="Flowchart: Off-page Connector 9">
              <a:extLst>
                <a:ext uri="{FF2B5EF4-FFF2-40B4-BE49-F238E27FC236}">
                  <a16:creationId xmlns:a16="http://schemas.microsoft.com/office/drawing/2014/main" xmlns="" id="{C5A14E75-2CD8-4CF6-952E-B16EECDFA6F1}"/>
                </a:ext>
              </a:extLst>
            </p:cNvPr>
            <p:cNvSpPr/>
            <p:nvPr/>
          </p:nvSpPr>
          <p:spPr>
            <a:xfrm>
              <a:off x="1719439" y="2516188"/>
              <a:ext cx="3043237" cy="3719512"/>
            </a:xfrm>
            <a:prstGeom prst="flowChartOffpageConnector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Arrow: Down 10">
              <a:extLst>
                <a:ext uri="{FF2B5EF4-FFF2-40B4-BE49-F238E27FC236}">
                  <a16:creationId xmlns:a16="http://schemas.microsoft.com/office/drawing/2014/main" xmlns="" id="{D1A519AE-A078-4FDC-9A65-CE78970C2F9A}"/>
                </a:ext>
              </a:extLst>
            </p:cNvPr>
            <p:cNvSpPr/>
            <p:nvPr/>
          </p:nvSpPr>
          <p:spPr>
            <a:xfrm>
              <a:off x="1845611" y="2181128"/>
              <a:ext cx="2790892" cy="641430"/>
            </a:xfrm>
            <a:prstGeom prst="downArrow">
              <a:avLst>
                <a:gd name="adj1" fmla="val 76829"/>
                <a:gd name="adj2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Arrow: Left 16">
            <a:extLst>
              <a:ext uri="{FF2B5EF4-FFF2-40B4-BE49-F238E27FC236}">
                <a16:creationId xmlns:a16="http://schemas.microsoft.com/office/drawing/2014/main" xmlns="" id="{7340E7CE-57EF-4D14-A1B2-B0FDB4C8103E}"/>
              </a:ext>
            </a:extLst>
          </p:cNvPr>
          <p:cNvSpPr/>
          <p:nvPr/>
        </p:nvSpPr>
        <p:spPr>
          <a:xfrm>
            <a:off x="4716583" y="2657475"/>
            <a:ext cx="580147" cy="1543050"/>
          </a:xfrm>
          <a:prstGeom prst="lef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B3695A4-2EEA-44C1-9BBE-79A4FCBC5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29" y="1483178"/>
            <a:ext cx="3774223" cy="38916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954393D-BFEE-4916-A06B-14E669E5B80B}"/>
              </a:ext>
            </a:extLst>
          </p:cNvPr>
          <p:cNvSpPr txBox="1"/>
          <p:nvPr/>
        </p:nvSpPr>
        <p:spPr>
          <a:xfrm>
            <a:off x="6102110" y="1395408"/>
            <a:ext cx="525816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135495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setVTI">
  <a:themeElements>
    <a:clrScheme name="Custom 20">
      <a:dk1>
        <a:srgbClr val="000000"/>
      </a:dk1>
      <a:lt1>
        <a:sysClr val="window" lastClr="FFFFFF"/>
      </a:lt1>
      <a:dk2>
        <a:srgbClr val="2C3948"/>
      </a:dk2>
      <a:lt2>
        <a:srgbClr val="F4F4F4"/>
      </a:lt2>
      <a:accent1>
        <a:srgbClr val="F49D90"/>
      </a:accent1>
      <a:accent2>
        <a:srgbClr val="D6947C"/>
      </a:accent2>
      <a:accent3>
        <a:srgbClr val="BF8484"/>
      </a:accent3>
      <a:accent4>
        <a:srgbClr val="96A9AA"/>
      </a:accent4>
      <a:accent5>
        <a:srgbClr val="DD796C"/>
      </a:accent5>
      <a:accent6>
        <a:srgbClr val="D09145"/>
      </a:accent6>
      <a:hlink>
        <a:srgbClr val="DF686A"/>
      </a:hlink>
      <a:folHlink>
        <a:srgbClr val="F93F1C"/>
      </a:folHlink>
    </a:clrScheme>
    <a:fontScheme name="Dante">
      <a:majorFont>
        <a:latin typeface="Georgia Pro"/>
        <a:ea typeface=""/>
        <a:cs typeface=""/>
      </a:majorFont>
      <a:minorFont>
        <a:latin typeface="Georgia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setVTI" id="{17A3166B-76FF-4669-8F6D-D4251AE158D8}" vid="{4532814A-B5F8-4CFD-BC69-A007D492DA47}"/>
    </a:ext>
  </a:extLst>
</a:theme>
</file>

<file path=ppt/theme/theme4.xml><?xml version="1.0" encoding="utf-8"?>
<a:theme xmlns:a="http://schemas.openxmlformats.org/drawingml/2006/main" name="AfterglowVTI">
  <a:themeElements>
    <a:clrScheme name="Custom 7">
      <a:dk1>
        <a:sysClr val="windowText" lastClr="000000"/>
      </a:dk1>
      <a:lt1>
        <a:sysClr val="window" lastClr="FFFFFF"/>
      </a:lt1>
      <a:dk2>
        <a:srgbClr val="0A2E36"/>
      </a:dk2>
      <a:lt2>
        <a:srgbClr val="E7E6E6"/>
      </a:lt2>
      <a:accent1>
        <a:srgbClr val="188659"/>
      </a:accent1>
      <a:accent2>
        <a:srgbClr val="A3A300"/>
      </a:accent2>
      <a:accent3>
        <a:srgbClr val="00ADA8"/>
      </a:accent3>
      <a:accent4>
        <a:srgbClr val="EA0440"/>
      </a:accent4>
      <a:accent5>
        <a:srgbClr val="92278F"/>
      </a:accent5>
      <a:accent6>
        <a:srgbClr val="E15BC1"/>
      </a:accent6>
      <a:hlink>
        <a:srgbClr val="188659"/>
      </a:hlink>
      <a:folHlink>
        <a:srgbClr val="EA0440"/>
      </a:folHlink>
    </a:clrScheme>
    <a:fontScheme name="Trade Gothic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AfterglowVTI" id="{804DBEB7-1920-4C72-A0CB-091339F1875F}" vid="{D4C59F5A-9ECA-4C96-BDFD-0606A75324E3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1219</TotalTime>
  <Words>3685</Words>
  <Application>Microsoft Office PowerPoint</Application>
  <PresentationFormat>Custom</PresentationFormat>
  <Paragraphs>427</Paragraphs>
  <Slides>62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62</vt:i4>
      </vt:variant>
    </vt:vector>
  </HeadingPairs>
  <TitlesOfParts>
    <vt:vector size="67" baseType="lpstr">
      <vt:lpstr>Office Theme</vt:lpstr>
      <vt:lpstr>1_Office Theme</vt:lpstr>
      <vt:lpstr>OffsetVTI</vt:lpstr>
      <vt:lpstr>AfterglowVTI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16</cp:revision>
  <dcterms:created xsi:type="dcterms:W3CDTF">2022-09-28T08:23:13Z</dcterms:created>
  <dcterms:modified xsi:type="dcterms:W3CDTF">2025-01-15T03:46:14Z</dcterms:modified>
</cp:coreProperties>
</file>