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1" r:id="rId2"/>
    <p:sldId id="256" r:id="rId3"/>
    <p:sldId id="279" r:id="rId4"/>
    <p:sldId id="316" r:id="rId5"/>
    <p:sldId id="332" r:id="rId6"/>
    <p:sldId id="298" r:id="rId7"/>
    <p:sldId id="327" r:id="rId8"/>
    <p:sldId id="325" r:id="rId9"/>
    <p:sldId id="313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71" d="100"/>
          <a:sy n="71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551</Words>
  <Application>Microsoft Office PowerPoint</Application>
  <PresentationFormat>Widescreen</PresentationFormat>
  <Paragraphs>107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211</cp:revision>
  <dcterms:created xsi:type="dcterms:W3CDTF">2020-12-09T02:04:09Z</dcterms:created>
  <dcterms:modified xsi:type="dcterms:W3CDTF">2025-01-15T03:27:06Z</dcterms:modified>
</cp:coreProperties>
</file>