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3"/>
  </p:notesMasterIdLst>
  <p:sldIdLst>
    <p:sldId id="271" r:id="rId2"/>
    <p:sldId id="283" r:id="rId3"/>
    <p:sldId id="257" r:id="rId4"/>
    <p:sldId id="258" r:id="rId5"/>
    <p:sldId id="292" r:id="rId6"/>
    <p:sldId id="260" r:id="rId7"/>
    <p:sldId id="261" r:id="rId8"/>
    <p:sldId id="290" r:id="rId9"/>
    <p:sldId id="274" r:id="rId10"/>
    <p:sldId id="296" r:id="rId11"/>
    <p:sldId id="285" r:id="rId12"/>
    <p:sldId id="275" r:id="rId13"/>
    <p:sldId id="276" r:id="rId14"/>
    <p:sldId id="277" r:id="rId15"/>
    <p:sldId id="278" r:id="rId16"/>
    <p:sldId id="284" r:id="rId17"/>
    <p:sldId id="279" r:id="rId18"/>
    <p:sldId id="280" r:id="rId19"/>
    <p:sldId id="282" r:id="rId20"/>
    <p:sldId id="294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ForeColor" ax:value="16711935"/>
  <ax:ocxPr ax:name="BorderStyle" ax:value="1"/>
  <ax:ocxPr ax:name="Size" ax:value="3704;1455"/>
  <ax:ocxPr ax:name="BorderColor" ax:value="16711935"/>
  <ax:ocxPr ax:name="SpecialEffect" ax:value="0"/>
  <ax:ocxPr ax:name="FontName" ax:value="Times New Roman"/>
  <ax:ocxPr ax:name="FontHeight" ax:value="636"/>
  <ax:ocxPr ax:name="FontCharSet" ax:value="0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ForeColor" ax:value="16711935"/>
  <ax:ocxPr ax:name="BorderStyle" ax:value="1"/>
  <ax:ocxPr ax:name="Size" ax:value="3784;1429"/>
  <ax:ocxPr ax:name="BorderColor" ax:value="16711935"/>
  <ax:ocxPr ax:name="SpecialEffect" ax:value="0"/>
  <ax:ocxPr ax:name="FontName" ax:value="Times New Roman"/>
  <ax:ocxPr ax:name="FontHeight" ax:value="636"/>
  <ax:ocxPr ax:name="FontCharSet" ax:value="0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1354F6-9193-4D86-B37A-CCC9DC3D8CC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95" y="1643050"/>
            <a:ext cx="8614205" cy="4797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4848727" y="3473655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836387" y="1692254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132794" y="1717007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3513413" y="1717007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4848727" y="1692254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6163175" y="1707334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7522550" y="1707334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132794" y="3522327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3500430" y="3500438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6215074" y="3500438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7572396" y="3571876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836387" y="5287335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132794" y="5257824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3498574" y="5287335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4830874" y="5287335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6163175" y="5257824"/>
            <a:ext cx="830181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52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đường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đền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siêu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rằng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chỉ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thẻ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qua ô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chứa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2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hoặc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5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mỗi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ô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chỉ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qua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lần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hãy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giúp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siêu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6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828800"/>
            <a:ext cx="83058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latin typeface=".VnArabiaH" panose="020B7200000000000000" pitchFamily="34" charset="0"/>
              </a:rPr>
              <a:t>HOẠT ĐỘNG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latin typeface=".VnArabiaH" panose="020B7200000000000000" pitchFamily="34" charset="0"/>
              </a:rPr>
              <a:t> LUYỆN TẬP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7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0" y="428605"/>
            <a:ext cx="2285984" cy="26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3000372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5975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82; 756598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3886200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0; 2; 4; 6; 8.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p:oleObj spid="_x0000_s3089" name="Equation" r:id="rId5" imgW="419040" imgH="2286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86116" y="3929066"/>
          <a:ext cx="1000132" cy="428628"/>
        </p:xfrm>
        <a:graphic>
          <a:graphicData uri="http://schemas.openxmlformats.org/presentationml/2006/ole">
            <p:oleObj spid="_x0000_s3091" name="Equation" r:id="rId6" imgW="495000" imgH="203040" progId="Equation.DSMT4">
              <p:embed/>
            </p:oleObj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3357554" y="4370517"/>
          <a:ext cx="1000125" cy="455612"/>
        </p:xfrm>
        <a:graphic>
          <a:graphicData uri="http://schemas.openxmlformats.org/presentationml/2006/ole">
            <p:oleObj spid="_x0000_s3092" name="Equation" r:id="rId7" imgW="495000" imgH="215640" progId="Equation.DSMT4">
              <p:embed/>
            </p:oleObj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3286116" y="4857760"/>
          <a:ext cx="1462087" cy="455613"/>
        </p:xfrm>
        <a:graphic>
          <a:graphicData uri="http://schemas.openxmlformats.org/presentationml/2006/ole">
            <p:oleObj spid="_x0000_s3093" name="Equation" r:id="rId8" imgW="723600" imgH="2156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1905000"/>
            <a:ext cx="83058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.VnArabiaH" panose="020B7200000000000000" pitchFamily="34" charset="0"/>
              </a:rPr>
              <a:t>HOẠT ĐỘNG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.VnArabiaH" panose="020B7200000000000000" pitchFamily="34" charset="0"/>
              </a:rPr>
              <a:t> VẬN  DỤNG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17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35067" y="3097154"/>
            <a:ext cx="6705600" cy="23130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7"/>
            <a:ext cx="2071670" cy="24860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3186054"/>
            <a:ext cx="521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1050" y="4253677"/>
            <a:ext cx="5211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8066" y="368192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6698" y="471188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p:control spid="5133" name="TextBox1" r:id="rId2" imgW="1333440" imgH="523800"/>
      <p:control spid="5134" name="TextBox2" r:id="rId3" imgW="1362240" imgH="514440"/>
    </p:controls>
    <p:extLst>
      <p:ext uri="{BB962C8B-B14F-4D97-AF65-F5344CB8AC3E}">
        <p14:creationId xmlns=""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78619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p:oleObj spid="_x0000_s4111" name="Equation" r:id="rId5" imgW="1993680" imgH="1904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214546" y="214290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828800"/>
            <a:ext cx="83058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.VnArabiaH" panose="020B7200000000000000" pitchFamily="34" charset="0"/>
              </a:rPr>
              <a:t>HOẠT ĐỘNG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.VnArabiaH" panose="020B7200000000000000" pitchFamily="34" charset="0"/>
              </a:rPr>
              <a:t> KHỞI ĐỘNG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7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57158" y="810607"/>
            <a:ext cx="430797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40, 45, 39, 44, 42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28" t="39308" r="13951" b="3293"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2000264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6A, 6B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0" y="3643314"/>
            <a:ext cx="8915400" cy="175432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19.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2,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034" y="571480"/>
            <a:ext cx="83058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33CC"/>
                </a:solidFill>
                <a:latin typeface=".VnArabiaH" panose="020B7200000000000000" pitchFamily="34" charset="0"/>
              </a:rPr>
              <a:t>HOẠT ĐỘNG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33CC"/>
                </a:solidFill>
                <a:latin typeface=".VnArabiaH" panose="020B7200000000000000" pitchFamily="34" charset="0"/>
              </a:rPr>
              <a:t> HÌNH THÀNH KIẾN THỨC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33CC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I; II</a:t>
            </a:r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: 10:2; 22:2; 54:2; 76:2;  98:2.</a:t>
            </a:r>
            <a:endParaRPr lang="vi-VN" dirty="0" smtClean="0"/>
          </a:p>
          <a:p>
            <a:pPr>
              <a:buNone/>
            </a:pPr>
            <a:r>
              <a:rPr lang="en-US" dirty="0" smtClean="0"/>
              <a:t>b)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10, 22, 54, 76, 98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2.</a:t>
            </a:r>
            <a:endParaRPr lang="vi-VN" dirty="0" smtClean="0"/>
          </a:p>
          <a:p>
            <a:pPr>
              <a:buNone/>
            </a:pPr>
            <a:r>
              <a:rPr lang="en-US" dirty="0" smtClean="0"/>
              <a:t>c)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tận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10, 22, 54, 76, 98.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614882"/>
          </a:xfrm>
        </p:spPr>
        <p:txBody>
          <a:bodyPr>
            <a:normAutofit/>
          </a:bodyPr>
          <a:lstStyle/>
          <a:p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III; IV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: 21:2; 23:2; 55:2; 77:2; 89:2.</a:t>
            </a:r>
            <a:endParaRPr lang="vi-VN" dirty="0" smtClean="0"/>
          </a:p>
          <a:p>
            <a:pPr>
              <a:buNone/>
            </a:pPr>
            <a:r>
              <a:rPr lang="en-US" dirty="0" smtClean="0"/>
              <a:t>b)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21, 23, 55, 77, 89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2.</a:t>
            </a:r>
            <a:endParaRPr lang="vi-VN" dirty="0" smtClean="0"/>
          </a:p>
          <a:p>
            <a:pPr>
              <a:buNone/>
            </a:pPr>
            <a:r>
              <a:rPr lang="en-US" dirty="0" smtClean="0"/>
              <a:t>c)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tận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21, 23, 55, 77, 89.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endParaRPr lang="vi-VN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09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1 491,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8 632,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125,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180, 52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877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1 491, 78 632, 576, 125,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7180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52 877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632; 576; 7 180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1 491, 78 632, 576, 125, 7 180, 52 877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491,125,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52 877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85720" y="1142984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286248" y="1357298"/>
            <a:ext cx="4724400" cy="164782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428604"/>
            <a:ext cx="500066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/>
          <a:p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I; II</a:t>
            </a:r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: 10:5; 35:5; 50:5; 95:5.</a:t>
            </a:r>
            <a:endParaRPr lang="vi-VN" dirty="0" smtClean="0"/>
          </a:p>
          <a:p>
            <a:pPr>
              <a:buNone/>
            </a:pPr>
            <a:r>
              <a:rPr lang="en-US" dirty="0" smtClean="0"/>
              <a:t>b)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10; 35; 50;</a:t>
            </a:r>
          </a:p>
          <a:p>
            <a:pPr>
              <a:buNone/>
            </a:pPr>
            <a:r>
              <a:rPr lang="en-US" dirty="0" smtClean="0"/>
              <a:t>    95 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5.</a:t>
            </a:r>
            <a:endParaRPr lang="vi-VN" dirty="0" smtClean="0"/>
          </a:p>
          <a:p>
            <a:pPr>
              <a:buNone/>
            </a:pPr>
            <a:r>
              <a:rPr lang="en-US" dirty="0" smtClean="0"/>
              <a:t>c)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tận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10; 35; 50;  95.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43372" y="1714488"/>
            <a:ext cx="4038600" cy="4614882"/>
          </a:xfrm>
        </p:spPr>
        <p:txBody>
          <a:bodyPr>
            <a:normAutofit/>
          </a:bodyPr>
          <a:lstStyle/>
          <a:p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III; IV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: 23:5;  54:5; 76:5; 91:5.</a:t>
            </a:r>
            <a:endParaRPr lang="vi-VN" dirty="0" smtClean="0"/>
          </a:p>
          <a:p>
            <a:pPr>
              <a:buNone/>
            </a:pPr>
            <a:r>
              <a:rPr lang="en-US" dirty="0" smtClean="0"/>
              <a:t>b)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23;  54; 76; 91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5.</a:t>
            </a:r>
            <a:endParaRPr lang="vi-VN" dirty="0" smtClean="0"/>
          </a:p>
          <a:p>
            <a:pPr>
              <a:buNone/>
            </a:pPr>
            <a:r>
              <a:rPr lang="en-US" dirty="0" smtClean="0"/>
              <a:t> c</a:t>
            </a:r>
            <a:r>
              <a:rPr lang="en-US" dirty="0" smtClean="0"/>
              <a:t>)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tận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23;  54; 76; 91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09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2941,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738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2030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2030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2941, 7492,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879, 738,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43042" y="4714884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715008" y="4643446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878</TotalTime>
  <Words>1146</Words>
  <Application>Microsoft Office PowerPoint</Application>
  <PresentationFormat>On-screen Show (4:3)</PresentationFormat>
  <Paragraphs>109</Paragraphs>
  <Slides>21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Equity</vt:lpstr>
      <vt:lpstr>Equation</vt:lpstr>
      <vt:lpstr>Slide 1</vt:lpstr>
      <vt:lpstr>Slide 2</vt:lpstr>
      <vt:lpstr>Slide 3</vt:lpstr>
      <vt:lpstr>Slide 4</vt:lpstr>
      <vt:lpstr>HOẠT ĐỘNG NHÓM</vt:lpstr>
      <vt:lpstr>Slide 6</vt:lpstr>
      <vt:lpstr>Slide 7</vt:lpstr>
      <vt:lpstr>HOẠT ĐỘNG NHÓM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HoangLan</cp:lastModifiedBy>
  <cp:revision>72</cp:revision>
  <dcterms:created xsi:type="dcterms:W3CDTF">2021-08-12T10:20:39Z</dcterms:created>
  <dcterms:modified xsi:type="dcterms:W3CDTF">2023-10-15T03:06:46Z</dcterms:modified>
</cp:coreProperties>
</file>