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0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1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484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6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1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9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0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4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2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6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69A365-D309-41D3-A15F-7DDED3A81C19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39CF665-CF06-46B4-94F6-10961AE24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8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8.xml"/><Relationship Id="rId12" Type="http://schemas.openxmlformats.org/officeDocument/2006/relationships/image" Target="../media/image4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1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8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2">
            <a:extLst>
              <a:ext uri="{FF2B5EF4-FFF2-40B4-BE49-F238E27FC236}">
                <a16:creationId xmlns:a16="http://schemas.microsoft.com/office/drawing/2014/main" id="{03C1D406-79EA-4EA8-94D4-2310E367A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8734" y="2169763"/>
            <a:ext cx="8198602" cy="1447209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70337C-66BD-4E12-8B00-30BDECD32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4063" y="452698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:……………………………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64905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A6F0BD4C-6345-4C07-8425-50468CED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ED0C48-F637-4817-A434-6AED073DF7F8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71C278A-7D55-452F-BA62-A8C5CEB61C5A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715A5-40A6-421F-978F-761D49A787AE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2" name="图片 3080" descr="9">
              <a:extLst>
                <a:ext uri="{FF2B5EF4-FFF2-40B4-BE49-F238E27FC236}">
                  <a16:creationId xmlns:a16="http://schemas.microsoft.com/office/drawing/2014/main" id="{B1A265CF-14A9-40B0-9F94-90BF5C1CE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5EB914-43D9-4A1F-8500-0A49237CEFB8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3FD0FA-A0C2-49A7-AF35-8AB0BF9F67EA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5" name="图片 3080" descr="9">
              <a:extLst>
                <a:ext uri="{FF2B5EF4-FFF2-40B4-BE49-F238E27FC236}">
                  <a16:creationId xmlns:a16="http://schemas.microsoft.com/office/drawing/2014/main" id="{BDB04863-6513-40C0-8140-956D075D2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9DF6C4-E837-4BD7-B1F1-CCF2221C99BF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0CF548E-E9D8-4702-824D-5C6B8305EF60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A50F37-3B94-4781-9027-E73C2F6F5AF0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C4B8F2EA-BA34-4272-80DA-38635948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A9549A-7DA8-4780-A0A1-694ECC7D54E7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9DEE1A1-D354-42C8-BC0B-EB978F8A8EF9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161883F-59AE-4F27-AD35-ADC81312DFC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9706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29D5A0-02C9-4369-B899-0C3EE685E1B8}"/>
              </a:ext>
            </a:extLst>
          </p:cNvPr>
          <p:cNvGrpSpPr/>
          <p:nvPr/>
        </p:nvGrpSpPr>
        <p:grpSpPr>
          <a:xfrm rot="5400000">
            <a:off x="9058318" y="2543605"/>
            <a:ext cx="5541396" cy="653685"/>
            <a:chOff x="4871257" y="83128"/>
            <a:chExt cx="7501720" cy="6536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0B3958-AACA-4595-9B80-8F91FEAA1D14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669594-DEAD-4F98-B3CD-DDD16110B1FA}"/>
                </a:ext>
              </a:extLst>
            </p:cNvPr>
            <p:cNvSpPr txBox="1"/>
            <p:nvPr/>
          </p:nvSpPr>
          <p:spPr>
            <a:xfrm>
              <a:off x="5268729" y="244436"/>
              <a:ext cx="71042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861C8B5C-3317-4641-8564-01B8A4A7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337D98-3A33-4703-A017-EC9F38977253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AB30DE-45EA-41DF-A4BD-FBAE1B74F305}"/>
              </a:ext>
            </a:extLst>
          </p:cNvPr>
          <p:cNvSpPr/>
          <p:nvPr/>
        </p:nvSpPr>
        <p:spPr>
          <a:xfrm>
            <a:off x="166671" y="4180344"/>
            <a:ext cx="11242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86D9A-8BD0-4F09-BF69-0A80A2B59505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4B9CB2E-AAEE-4826-9FE0-61EAE653D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27506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5F31502-F242-42EA-816A-C4CAD26B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A3DA1C2-C891-47CD-96B6-66201A50B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32F7A0-000D-42E0-B769-ACEF76D1FF88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1965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1AE69D-EA78-4B35-B2C4-2512183BCA1A}"/>
              </a:ext>
            </a:extLst>
          </p:cNvPr>
          <p:cNvGrpSpPr/>
          <p:nvPr/>
        </p:nvGrpSpPr>
        <p:grpSpPr>
          <a:xfrm rot="5400000">
            <a:off x="9058319" y="2543605"/>
            <a:ext cx="5541396" cy="653685"/>
            <a:chOff x="4871257" y="83128"/>
            <a:chExt cx="7501720" cy="6536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B226742-72E3-43FB-A771-87E9475DFD8A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10E144-7762-4E27-A8AE-6BE7A35EE592}"/>
                </a:ext>
              </a:extLst>
            </p:cNvPr>
            <p:cNvSpPr txBox="1"/>
            <p:nvPr/>
          </p:nvSpPr>
          <p:spPr>
            <a:xfrm>
              <a:off x="5268729" y="244437"/>
              <a:ext cx="71042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25A0A68B-3B1D-4FC2-97F5-3B7A378A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41ACEC-061F-4F65-B3BB-71FCF7F0A9DB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C5821D-2964-4492-9871-EFF01644FD4E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560A3-E34D-406A-BDB6-84E538B50995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CD4F7B2-EEF6-417F-A195-08D41FA7E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120617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0" imgH="406080" progId="Equation.DSMT4">
                  <p:embed/>
                </p:oleObj>
              </mc:Choice>
              <mc:Fallback>
                <p:oleObj name="Equation" r:id="rId3" imgW="228600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7795BA5-E6E3-4FB7-AD9F-5A6DC0E43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0D0D64D-3A9F-474D-A796-20F7FFFD4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9632F4-8B74-4A58-984D-5E7A80C2BB0B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40452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DF16DC-1EBD-4D97-9953-E5DF2BC34F6D}"/>
              </a:ext>
            </a:extLst>
          </p:cNvPr>
          <p:cNvGrpSpPr/>
          <p:nvPr/>
        </p:nvGrpSpPr>
        <p:grpSpPr>
          <a:xfrm rot="5400000">
            <a:off x="9074730" y="2527193"/>
            <a:ext cx="5508572" cy="653685"/>
            <a:chOff x="4871257" y="83128"/>
            <a:chExt cx="7501720" cy="6536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BD0F199-4E0C-40DA-8694-EC3486F1EFBE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36944-3BAB-4E17-B039-FE95EB024275}"/>
                </a:ext>
              </a:extLst>
            </p:cNvPr>
            <p:cNvSpPr txBox="1"/>
            <p:nvPr/>
          </p:nvSpPr>
          <p:spPr>
            <a:xfrm>
              <a:off x="5268730" y="244436"/>
              <a:ext cx="71042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494C7F-4AB4-4537-8D36-B152AB8CFF27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824C7A-8841-42CE-B321-AD8CD98DE452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C6F3F3-AADA-4116-A92A-A5C1855F7D0D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962BBA-27CF-4B18-A94B-8BC629D2C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E1C728-8F23-4692-AD82-1C4477368A7F}"/>
              </a:ext>
            </a:extLst>
          </p:cNvPr>
          <p:cNvGrpSpPr/>
          <p:nvPr/>
        </p:nvGrpSpPr>
        <p:grpSpPr>
          <a:xfrm rot="5400000">
            <a:off x="9082350" y="2519573"/>
            <a:ext cx="5493332" cy="653685"/>
            <a:chOff x="4871257" y="83128"/>
            <a:chExt cx="7501720" cy="6536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D07388-4A22-47B4-A487-9F86943846FB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B0ADB-BE65-4DAA-80DF-CA1A9FD5DAE8}"/>
                </a:ext>
              </a:extLst>
            </p:cNvPr>
            <p:cNvSpPr txBox="1"/>
            <p:nvPr/>
          </p:nvSpPr>
          <p:spPr>
            <a:xfrm>
              <a:off x="5268729" y="244436"/>
              <a:ext cx="71042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6920D26-50E7-4749-8978-1196EA63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8BD739-716F-41F1-B116-3D8AE27EBA15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1D629B-1351-4E9A-90EA-4FB1F67FE14D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2169D4-7452-4786-B6BB-044EECD9A29F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0C927-7E34-499E-B309-8C37BE66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7C69E7-BC3D-46BF-8FB2-72C4DC68464B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BA1D4B-84CD-429D-AF7E-907397E0C189}"/>
              </a:ext>
            </a:extLst>
          </p:cNvPr>
          <p:cNvGrpSpPr/>
          <p:nvPr/>
        </p:nvGrpSpPr>
        <p:grpSpPr>
          <a:xfrm rot="5400000">
            <a:off x="8507246" y="3094677"/>
            <a:ext cx="6643540" cy="653685"/>
            <a:chOff x="4871257" y="83128"/>
            <a:chExt cx="7232072" cy="6536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7CED3D-1E6C-4B08-81FE-24FD6BD14F05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B0ADD4-3D7E-4F56-8428-3400AF27D8AA}"/>
                </a:ext>
              </a:extLst>
            </p:cNvPr>
            <p:cNvSpPr txBox="1"/>
            <p:nvPr/>
          </p:nvSpPr>
          <p:spPr>
            <a:xfrm>
              <a:off x="5268730" y="244437"/>
              <a:ext cx="57581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>
            <a:extLst>
              <a:ext uri="{FF2B5EF4-FFF2-40B4-BE49-F238E27FC236}">
                <a16:creationId xmlns:a16="http://schemas.microsoft.com/office/drawing/2014/main" id="{67900AE1-85C3-4F09-B82E-93AB37E4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9B173B-E634-445E-B0D5-6F0F042FC078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B6E71-DE1D-4B39-BDD0-58ED9F9FC193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0E606D-A933-4DFC-B029-16CA088D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2A256-EE26-4524-940F-6A21D5FD72F5}"/>
              </a:ext>
            </a:extLst>
          </p:cNvPr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3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485080DC-777E-4FEC-AD09-29662AD4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4" name="!!4">
            <a:extLst>
              <a:ext uri="{FF2B5EF4-FFF2-40B4-BE49-F238E27FC236}">
                <a16:creationId xmlns:a16="http://schemas.microsoft.com/office/drawing/2014/main" id="{ED1748CE-CBAD-47A5-ACE8-C672CA3155EF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27A169E-C362-4D7A-90CE-5059AB25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D92D9E57-D127-40CB-8746-D6DC41EAF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5CC0969-4AAC-4F92-AFFF-842F5D10C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3CD5A123-E70C-45C3-98E8-11A61B8EA3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85E62A-9A59-4759-9920-980D5E6B0001}"/>
              </a:ext>
            </a:extLst>
          </p:cNvPr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934856-F294-410A-AE37-781B209902E3}"/>
              </a:ext>
            </a:extLst>
          </p:cNvPr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56866-B364-4874-B7EF-7D1043333196}"/>
              </a:ext>
            </a:extLst>
          </p:cNvPr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AE549-694A-463A-9DF7-635C803A516A}"/>
              </a:ext>
            </a:extLst>
          </p:cNvPr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A05CE-522C-45C7-A018-D1294EADC95F}"/>
              </a:ext>
            </a:extLst>
          </p:cNvPr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C0217-3781-4AE9-B377-A648695A3154}"/>
              </a:ext>
            </a:extLst>
          </p:cNvPr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B81F3-E9FC-44C7-A656-A897017FFE8F}"/>
              </a:ext>
            </a:extLst>
          </p:cNvPr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A3678A6C-EF67-47C5-AEA7-24C45AB085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9" name="Đ">
            <a:extLst>
              <a:ext uri="{FF2B5EF4-FFF2-40B4-BE49-F238E27FC236}">
                <a16:creationId xmlns:a16="http://schemas.microsoft.com/office/drawing/2014/main" id="{D70CBDE6-EA8B-42C0-A648-93C4734F3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0" name="B">
            <a:extLst>
              <a:ext uri="{FF2B5EF4-FFF2-40B4-BE49-F238E27FC236}">
                <a16:creationId xmlns:a16="http://schemas.microsoft.com/office/drawing/2014/main" id="{9A4F64F6-0136-49F5-B637-3AFA8F828D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1" name="C">
            <a:extLst>
              <a:ext uri="{FF2B5EF4-FFF2-40B4-BE49-F238E27FC236}">
                <a16:creationId xmlns:a16="http://schemas.microsoft.com/office/drawing/2014/main" id="{95FBEC29-2F25-454C-8830-9B4BCB302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2" name="D">
            <a:extLst>
              <a:ext uri="{FF2B5EF4-FFF2-40B4-BE49-F238E27FC236}">
                <a16:creationId xmlns:a16="http://schemas.microsoft.com/office/drawing/2014/main" id="{B43AEBCA-C664-4854-B59D-00222074D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801F255-63DF-4AB5-A4FC-DD79B600B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5878F0E-0D5C-4904-B3F2-5F78A8DA65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92767A6-C58A-4066-BE8E-F2529E5D7E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ED0B50E-F66C-40BC-8FB7-C83A6D80F9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D00515-EB5A-4178-9BB2-603896DD3D68}"/>
              </a:ext>
            </a:extLst>
          </p:cNvPr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BB8C6-429E-4D3E-B209-B450EBCD8CD9}"/>
              </a:ext>
            </a:extLst>
          </p:cNvPr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09A18-FBDD-470B-A33C-652DE166E0A9}"/>
              </a:ext>
            </a:extLst>
          </p:cNvPr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6CA4D-ACCD-4385-9945-4F3258FBEC33}"/>
              </a:ext>
            </a:extLst>
          </p:cNvPr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2F0E9-7572-4376-9CDA-400D85C069B6}"/>
              </a:ext>
            </a:extLst>
          </p:cNvPr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A46D1-F4A7-4822-8A76-6D219483204E}"/>
              </a:ext>
            </a:extLst>
          </p:cNvPr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22CA24E-C1E8-4C64-B2F0-35C91E191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9" name="Đ">
            <a:extLst>
              <a:ext uri="{FF2B5EF4-FFF2-40B4-BE49-F238E27FC236}">
                <a16:creationId xmlns:a16="http://schemas.microsoft.com/office/drawing/2014/main" id="{95381F55-FB7F-49CA-851B-315B032F6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0" name="B">
            <a:extLst>
              <a:ext uri="{FF2B5EF4-FFF2-40B4-BE49-F238E27FC236}">
                <a16:creationId xmlns:a16="http://schemas.microsoft.com/office/drawing/2014/main" id="{59100309-B8BE-490B-9D25-D84B698293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1" name="C">
            <a:extLst>
              <a:ext uri="{FF2B5EF4-FFF2-40B4-BE49-F238E27FC236}">
                <a16:creationId xmlns:a16="http://schemas.microsoft.com/office/drawing/2014/main" id="{5F8240CD-A823-4671-BC03-70BBBF7554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2" name="D">
            <a:extLst>
              <a:ext uri="{FF2B5EF4-FFF2-40B4-BE49-F238E27FC236}">
                <a16:creationId xmlns:a16="http://schemas.microsoft.com/office/drawing/2014/main" id="{85EAA86B-0E9B-4527-8DC5-180F782089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4769CD2-FC04-47F3-AFE9-860CBA684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D324384-1EF1-4349-8CA8-23BC1242CF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239E212-99D6-453C-9B5B-3633398916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3A8CBE-DC47-49FC-B499-19B76857AC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661DCC-93DD-4316-8B06-CAF4DAE6E7AE}"/>
              </a:ext>
            </a:extLst>
          </p:cNvPr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E0BB3-F76D-466C-969F-30D44528839B}"/>
              </a:ext>
            </a:extLst>
          </p:cNvPr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BC2F1-1895-4869-A573-705C3B2ABC8B}"/>
              </a:ext>
            </a:extLst>
          </p:cNvPr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2CC4C-A280-4556-AECF-1058CC9DA334}"/>
              </a:ext>
            </a:extLst>
          </p:cNvPr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F7FD5-4633-4530-ADD2-7B88705A81CE}"/>
              </a:ext>
            </a:extLst>
          </p:cNvPr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FB64B-BBE8-4B08-BC98-78FEEAA7B374}"/>
              </a:ext>
            </a:extLst>
          </p:cNvPr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CDA840-4DF0-456E-AD5B-04B18A141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9" name="Đ">
            <a:extLst>
              <a:ext uri="{FF2B5EF4-FFF2-40B4-BE49-F238E27FC236}">
                <a16:creationId xmlns:a16="http://schemas.microsoft.com/office/drawing/2014/main" id="{571745ED-ED80-423F-AA62-A10A401A81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0" name="B">
            <a:extLst>
              <a:ext uri="{FF2B5EF4-FFF2-40B4-BE49-F238E27FC236}">
                <a16:creationId xmlns:a16="http://schemas.microsoft.com/office/drawing/2014/main" id="{BE60490A-6175-4A9A-82BC-A169CB3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1" name="C">
            <a:extLst>
              <a:ext uri="{FF2B5EF4-FFF2-40B4-BE49-F238E27FC236}">
                <a16:creationId xmlns:a16="http://schemas.microsoft.com/office/drawing/2014/main" id="{0E4BF206-3E51-4904-9F7A-749BDD3EC9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2" name="D">
            <a:extLst>
              <a:ext uri="{FF2B5EF4-FFF2-40B4-BE49-F238E27FC236}">
                <a16:creationId xmlns:a16="http://schemas.microsoft.com/office/drawing/2014/main" id="{63FBDAB5-1CBD-4AD3-ABB9-161419D7B7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D57623-6A14-4D68-A8B8-F42386DBA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F9E1E46-4655-43C7-9F4A-D8B91AA441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C6020B1-EEDA-46F8-9413-ED8A5B8D0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B99845A-5903-4D31-B705-3F72D5A4B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ABF163-0C77-48B4-85B1-14787CDD815D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id="{6905B71E-17CF-4C03-B78B-52DCC11A0021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8A9EB-8EF4-4B5D-BF24-B62485767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16" y="1210399"/>
            <a:ext cx="3574226" cy="4765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C640B-ABB3-4D45-A5BF-16CF55B88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14" y="121039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7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05C0D6-CF12-4488-AA69-DA202DD4ADFE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2F2C3D8C-D0CD-4F24-82D9-1460F86F1556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D8E66-25EE-41D7-AA4F-F16EFA77A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2C588-D7F3-4575-93C0-AD32CC7FE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7335D-86B6-4577-8809-8CA084E5E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3C575-99D6-4A47-BCA8-4B4E51722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A475D4-D9E5-4A85-9C47-B198409FCFD9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557E4F97-07D5-419C-BB07-E5E64ECE1A48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C36056-7EC1-45FB-BE6D-445CCFE4BCE7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76104-12B7-429D-8C75-278E4EFE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A4016-0425-4507-BAB8-6AAA5590DE98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ED5F7-30D4-434D-8F41-9E16BAB9FBE4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26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3934-9FEE-4637-AAC4-8FB6FF3E1E2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BC0E-4797-489C-842F-619C5928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D8C5AB0-8E9E-4F0D-A2F8-817955EA850A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4586E7-E126-4F0B-998E-FC8F66774B32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5D9B40D-45CF-49E4-969A-4A337CAF4965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406A2-3BA1-4BA0-9F05-3396CC3E737B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FA7083-A374-4FB2-AB20-4C1C914A7236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33798" descr="1-23">
            <a:extLst>
              <a:ext uri="{FF2B5EF4-FFF2-40B4-BE49-F238E27FC236}">
                <a16:creationId xmlns:a16="http://schemas.microsoft.com/office/drawing/2014/main" id="{23AF2A43-B970-49F7-BDAC-6A019B12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B2CAE2D-4EBA-4C59-BA8E-D4E4A4E39CCC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C673E2-E77F-47DA-A14E-89DAB3DDB24C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26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lipboard">
            <a:extLst>
              <a:ext uri="{FF2B5EF4-FFF2-40B4-BE49-F238E27FC236}">
                <a16:creationId xmlns:a16="http://schemas.microsoft.com/office/drawing/2014/main" id="{E8271B6A-62E1-424F-A57F-C104D2B9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72A8C598-CBA3-4762-992C-1FD36F425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BC61B9-B38F-417D-B8F2-FD7778C6CEC0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4B820-380F-41AD-B189-268F90D548F9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8C05F-5FF4-4F72-AD52-7D54999F2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2F02D-9CF7-4AD6-90D8-7C113E7E6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1BA00-91E8-4511-9A9C-5F43B9B22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D1E4B-D004-4F99-B053-B69FC24A2C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8547F-3F36-4C3F-A9DC-4A96456A1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B1DBAAC1-C2E5-4E3F-AF32-4FFB190E9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8734" y="2169763"/>
            <a:ext cx="8198602" cy="1447209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  <p:pic>
        <p:nvPicPr>
          <p:cNvPr id="4" name="1" descr="Clipboard">
            <a:extLst>
              <a:ext uri="{FF2B5EF4-FFF2-40B4-BE49-F238E27FC236}">
                <a16:creationId xmlns:a16="http://schemas.microsoft.com/office/drawing/2014/main" id="{033FD8E1-865D-443B-BDCD-E4A6CA920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262852" y="3768713"/>
            <a:ext cx="3194131" cy="3194131"/>
          </a:xfrm>
          <a:prstGeom prst="rect">
            <a:avLst/>
          </a:prstGeom>
        </p:spPr>
      </p:pic>
      <p:pic>
        <p:nvPicPr>
          <p:cNvPr id="5" name="Graphic 4" descr="Ruler">
            <a:extLst>
              <a:ext uri="{FF2B5EF4-FFF2-40B4-BE49-F238E27FC236}">
                <a16:creationId xmlns:a16="http://schemas.microsoft.com/office/drawing/2014/main" id="{A62F20EE-BF08-43A3-9329-BE5BBCD0D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6" name="Graphic 5" descr="Pencil">
            <a:extLst>
              <a:ext uri="{FF2B5EF4-FFF2-40B4-BE49-F238E27FC236}">
                <a16:creationId xmlns:a16="http://schemas.microsoft.com/office/drawing/2014/main" id="{6874125B-31A5-4E36-B049-15C69C33E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FF9E9-612A-4D5E-A19C-EAB82454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B2675-54B2-41E9-8F9F-DB11EEF5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5AF73-21C0-4722-B1AF-B919960D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97956-0081-49D4-B8BB-8ACA21F7A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3EA90FBA-D044-4774-A903-05E4838AAEE3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758E7AE8-E40D-498F-B8C0-4C0000D744D0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2C699FE9-96B4-4F3C-BAC2-060DCB8994E6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2187F-5FB9-433E-9C7E-052E3C2C3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21DC9-0993-43CA-BF6F-6FE21256D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EBF79-D811-453F-8FF6-D61D1FBED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AB346EDD-8BB8-4AC7-AC68-99BB2BCC068F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ECD6FF25-6170-4EE7-BEF2-2246A1E0D5C6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C5CB9E1A-88D1-49D9-A4BC-C748CF70CE7D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233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5D1018-E584-4D28-863F-14F3AF0E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038FF-C309-4702-B3A0-FAEAF7CD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0"/>
            <a:ext cx="51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3AD0-3544-4CB9-BFF3-842AD15F9267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CDA3-8F3D-4CF6-B297-06FBA85EACC2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FEDED-4CE4-4007-93AC-3285F6824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7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075" descr="5">
            <a:extLst>
              <a:ext uri="{FF2B5EF4-FFF2-40B4-BE49-F238E27FC236}">
                <a16:creationId xmlns:a16="http://schemas.microsoft.com/office/drawing/2014/main" id="{F454D552-1FCC-4333-83DF-7185289D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F6CBAB-B5FB-4E44-A882-F71A5BE6AC46}"/>
              </a:ext>
            </a:extLst>
          </p:cNvPr>
          <p:cNvSpPr txBox="1">
            <a:spLocks/>
          </p:cNvSpPr>
          <p:nvPr/>
        </p:nvSpPr>
        <p:spPr>
          <a:xfrm>
            <a:off x="1393649" y="493412"/>
            <a:ext cx="9601196" cy="638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  <a:endParaRPr lang="en-US" sz="5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74D46A-FE83-48B0-BA1C-7276C30CC578}"/>
              </a:ext>
            </a:extLst>
          </p:cNvPr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1" name="图片 3077" descr="7">
            <a:extLst>
              <a:ext uri="{FF2B5EF4-FFF2-40B4-BE49-F238E27FC236}">
                <a16:creationId xmlns:a16="http://schemas.microsoft.com/office/drawing/2014/main" id="{57730E0D-EE23-4EAF-B2E5-0A0045CCA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0" descr="9">
            <a:extLst>
              <a:ext uri="{FF2B5EF4-FFF2-40B4-BE49-F238E27FC236}">
                <a16:creationId xmlns:a16="http://schemas.microsoft.com/office/drawing/2014/main" id="{0B30E70A-3606-4683-A84D-5202EFFC8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3081" descr="10">
            <a:extLst>
              <a:ext uri="{FF2B5EF4-FFF2-40B4-BE49-F238E27FC236}">
                <a16:creationId xmlns:a16="http://schemas.microsoft.com/office/drawing/2014/main" id="{46A8BB59-FA37-4B1D-97D1-32B83C665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8B29FBCF-A3B8-4AF7-9E01-F191B6699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03BEE2-46D7-4A2D-8C2C-48DE845FC02C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DD647D-5C64-4D37-AC95-243DC5B33B2C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62E87-01EC-4C30-A987-C7F06CF23E64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84523-0250-4D6D-9975-C7ADA305036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319ACC-B18D-4E3A-9C68-F984BE7F7B98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19354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617202-61AC-4EFE-BDD7-CDBB13EFFF5E}"/>
              </a:ext>
            </a:extLst>
          </p:cNvPr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620BB-3F18-4D0C-BF46-1772E7B56E3D}"/>
              </a:ext>
            </a:extLst>
          </p:cNvPr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06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C5C2B3-52BC-4C9A-BA94-97A6D5F413FE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7D8427EB-69D3-4160-B7E5-8DD3128F16ED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22BBEC-70C1-440F-B669-76D5F351CCAD}"/>
              </a:ext>
            </a:extLst>
          </p:cNvPr>
          <p:cNvSpPr txBox="1">
            <a:spLocks/>
          </p:cNvSpPr>
          <p:nvPr/>
        </p:nvSpPr>
        <p:spPr>
          <a:xfrm>
            <a:off x="1352565" y="1882176"/>
            <a:ext cx="4305457" cy="2367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chọn ra một bộ sưu tập tem (bao gồm các con tem cùng một chủ đề) mà em thích 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88937-B3D3-455D-90A2-8A92C51AF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1464E-20D6-465E-AEEB-F654E74A1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DE3AA-52A2-4F42-9098-6038955FA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9BDD0-CB58-4B89-BFCE-B5F6D5867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7D2CE-16A7-4687-A4DC-58185F0A7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B44E7-0AE3-47EF-BD01-AE5742F0C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B2C8B-35DC-4805-88F3-26F6D23D8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569EF-1F1E-4847-B1CB-CACC98CAE1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1065" y="4694591"/>
            <a:ext cx="1499301" cy="2194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1A9B-2BCE-4BED-9FB0-EEFF80FB7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8968" y="4741089"/>
            <a:ext cx="1370286" cy="2101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740868-E7B2-4783-8B4C-399D1BD177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276" y="5064203"/>
            <a:ext cx="1703130" cy="1512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BCA443-A167-4B35-9F12-BA211510B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1293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0490B7-8627-4191-9DC3-750A593F24E6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E3DAC3A6-DB42-4813-85AB-D9B64F519E1C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8652CA-1357-4E62-8443-9BC79A71F1C6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D26BC-FFCC-4E27-A54E-B007A4C87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60B02-2890-4ACE-B08E-4F86E1E6DD4A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14BE0-5998-4E66-9831-36467B4560A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46B1A-251B-4911-AF93-D98B0C1D58F2}"/>
              </a:ext>
            </a:extLst>
          </p:cNvPr>
          <p:cNvSpPr txBox="1"/>
          <p:nvPr/>
        </p:nvSpPr>
        <p:spPr>
          <a:xfrm>
            <a:off x="7176451" y="472211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30310-2CAC-41B1-8250-EDBA3D8AF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A32C0D-ED80-430A-BEFB-3C52FF43A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213A9-34AC-4471-90CC-5736252BC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6F2C7-E83A-462D-A33C-62BA4CF1A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41BC0-0925-42EF-A895-D92820D33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77DAFF-E99E-4221-B055-E0D9E616D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09A4B0-517D-412E-AD0B-D2CC1A477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8A000-8F28-49D0-84EF-E6BBED8AD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18F24E-2229-4E2B-BF35-ACBB633AE9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6D9C53-FF5F-4C1E-B3B6-F84EF2F043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</TotalTime>
  <Words>1266</Words>
  <Application>Microsoft Office PowerPoint</Application>
  <PresentationFormat>Widescreen</PresentationFormat>
  <Paragraphs>133</Paragraphs>
  <Slides>24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Lucida Handwriting</vt:lpstr>
      <vt:lpstr>Script MT Bold</vt:lpstr>
      <vt:lpstr>Times New Roman</vt:lpstr>
      <vt:lpstr>Tw Cen MT</vt:lpstr>
      <vt:lpstr>Wingdings</vt:lpstr>
      <vt:lpstr>Droplet</vt:lpstr>
      <vt:lpstr>Equation</vt:lpstr>
      <vt:lpstr>  CHÀO MỪNG CÁC EM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CHÀO MỪNG CÁC EM ĐẾN VỚI TIẾT HỌC</dc:title>
  <dc:creator>tung le son</dc:creator>
  <cp:lastModifiedBy>tung le son</cp:lastModifiedBy>
  <cp:revision>1</cp:revision>
  <dcterms:created xsi:type="dcterms:W3CDTF">2021-08-21T14:26:32Z</dcterms:created>
  <dcterms:modified xsi:type="dcterms:W3CDTF">2021-08-21T14:38:19Z</dcterms:modified>
</cp:coreProperties>
</file>