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7556500" cy="10680700"/>
  <p:notesSz cx="7556500" cy="10680700"/>
  <p:embeddedFontLst>
    <p:embeddedFont>
      <p:font typeface="VMCEGD+Wingdings"/>
      <p:regular r:id="rId11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hyperlink" Target="https://smas.edu.vn/" TargetMode="Ex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openxmlformats.org/officeDocument/2006/relationships/image" Target="../media/image7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Relationship Id="rId3" Type="http://schemas.openxmlformats.org/officeDocument/2006/relationships/image" Target="../media/image9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Relationship Id="rId3" Type="http://schemas.openxmlformats.org/officeDocument/2006/relationships/image" Target="../media/image11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261745" y="6382550"/>
            <a:ext cx="5759450" cy="327723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261745" y="3027933"/>
            <a:ext cx="3869436" cy="2907665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687322" y="896477"/>
            <a:ext cx="5063761" cy="235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HƯỚNG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DẪN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ÚP</a:t>
            </a:r>
            <a:r>
              <a:rPr dirty="0" sz="1400" spc="-7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BẠ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ĐIỆN</a:t>
            </a:r>
            <a:r>
              <a:rPr dirty="0" sz="1400" spc="-31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TỬ</a:t>
            </a:r>
            <a:r>
              <a:rPr dirty="0" sz="1400" spc="-2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VIETTEL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62938" y="1218041"/>
            <a:ext cx="5109138" cy="4397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Người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hướng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dẫn: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PHAN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HÙNG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PHI</a:t>
            </a:r>
            <a:r>
              <a:rPr dirty="0" sz="1400" spc="712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SĐT/ZALO:</a:t>
            </a:r>
            <a:r>
              <a:rPr dirty="0" sz="1400" spc="-15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0975.789977</a:t>
            </a:r>
          </a:p>
          <a:p>
            <a:pPr marL="1300353" marR="0">
              <a:lnSpc>
                <a:spcPts val="1554"/>
              </a:lnSpc>
              <a:spcBef>
                <a:spcPts val="3"/>
              </a:spcBef>
              <a:spcAft>
                <a:spcPts val="0"/>
              </a:spcAft>
            </a:pP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Đối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tượng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áp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dụng:</a:t>
            </a:r>
            <a:r>
              <a:rPr dirty="0" sz="1400" spc="-11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spc="-60" b="1">
                <a:solidFill>
                  <a:srgbClr val="ff0000"/>
                </a:solidFill>
                <a:latin typeface="Times New Roman"/>
                <a:cs typeface="Times New Roman"/>
              </a:rPr>
              <a:t>GV,</a:t>
            </a:r>
            <a:r>
              <a:rPr dirty="0" sz="1400" spc="56" b="1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ff0000"/>
                </a:solidFill>
                <a:latin typeface="Times New Roman"/>
                <a:cs typeface="Times New Roman"/>
              </a:rPr>
              <a:t>CBQL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62176" y="1949561"/>
            <a:ext cx="5912081" cy="4565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 spc="141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1:</a:t>
            </a:r>
            <a:r>
              <a:rPr dirty="0" sz="1400" spc="15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Đăng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nhập</a:t>
            </a:r>
            <a:r>
              <a:rPr dirty="0" sz="1400" spc="1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15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thống</a:t>
            </a:r>
            <a:r>
              <a:rPr dirty="0" sz="1400" spc="16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SMAS</a:t>
            </a:r>
            <a:r>
              <a:rPr dirty="0" sz="1400" spc="1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tại</a:t>
            </a:r>
            <a:r>
              <a:rPr dirty="0" sz="1400" spc="1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link:</a:t>
            </a:r>
            <a:r>
              <a:rPr dirty="0" sz="1400" spc="15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u="sng">
                <a:solidFill>
                  <a:srgbClr val="0563c1"/>
                </a:solidFill>
                <a:latin typeface="Times New Roman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https://smas.edu.vn</a:t>
            </a:r>
            <a:r>
              <a:rPr dirty="0" sz="1400" spc="163">
                <a:solidFill>
                  <a:srgbClr val="0563c1"/>
                </a:solidFill>
                <a:latin typeface="Times New Roman"/>
                <a:cs typeface="Times New Roman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bằng</a:t>
            </a:r>
            <a:r>
              <a:rPr dirty="0" sz="1400" spc="1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tài</a:t>
            </a:r>
          </a:p>
          <a:p>
            <a:pPr marL="0" marR="0">
              <a:lnSpc>
                <a:spcPts val="1554"/>
              </a:lnSpc>
              <a:spcBef>
                <a:spcPts val="131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khoản/mật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khẩu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đã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cấp</a:t>
            </a:r>
            <a:r>
              <a:rPr dirty="0" sz="1400" spc="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7">
                <a:solidFill>
                  <a:srgbClr val="000000"/>
                </a:solidFill>
                <a:latin typeface="Times New Roman"/>
                <a:cs typeface="Times New Roman"/>
              </a:rPr>
              <a:t>GV,CBQL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62176" y="2492105"/>
            <a:ext cx="5914233" cy="4565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 spc="3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2:</a:t>
            </a:r>
            <a:r>
              <a:rPr dirty="0" sz="1400" spc="1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Tại</a:t>
            </a:r>
            <a:r>
              <a:rPr dirty="0" sz="1400" spc="4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cửa</a:t>
            </a:r>
            <a:r>
              <a:rPr dirty="0" sz="14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sổ</a:t>
            </a:r>
            <a:r>
              <a:rPr dirty="0" sz="1400" spc="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3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sinh</a:t>
            </a:r>
            <a:r>
              <a:rPr dirty="0" sz="1400" spc="3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thái</a:t>
            </a:r>
            <a:r>
              <a:rPr dirty="0" sz="1400" spc="2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giáo</a:t>
            </a:r>
            <a:r>
              <a:rPr dirty="0" sz="1400" spc="3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dục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 spc="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 spc="4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 spc="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Mở</a:t>
            </a:r>
            <a:r>
              <a:rPr dirty="0" sz="1400" spc="28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3" b="1">
                <a:solidFill>
                  <a:srgbClr val="000000"/>
                </a:solidFill>
                <a:latin typeface="Times New Roman"/>
                <a:cs typeface="Times New Roman"/>
              </a:rPr>
              <a:t>bạ</a:t>
            </a:r>
            <a:r>
              <a:rPr dirty="0" sz="1400" spc="1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điện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tử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(chỗ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khoanh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đỏ)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62176" y="6068044"/>
            <a:ext cx="5914719" cy="235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Bước</a:t>
            </a:r>
            <a:r>
              <a:rPr dirty="0" sz="1400" spc="-3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3:</a:t>
            </a:r>
            <a:r>
              <a:rPr dirty="0" sz="1400" spc="-2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Ngay</a:t>
            </a:r>
            <a:r>
              <a:rPr dirty="0" sz="14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góc</a:t>
            </a:r>
            <a:r>
              <a:rPr dirty="0" sz="1400" spc="-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bên</a:t>
            </a:r>
            <a:r>
              <a:rPr dirty="0" sz="1400" spc="-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trái</a:t>
            </a:r>
            <a:r>
              <a:rPr dirty="0" sz="14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 spc="-3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Họ</a:t>
            </a:r>
            <a:r>
              <a:rPr dirty="0" sz="1400" spc="-2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-3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Tên</a:t>
            </a:r>
            <a:r>
              <a:rPr dirty="0" sz="1400" spc="-2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của</a:t>
            </a:r>
            <a:r>
              <a:rPr dirty="0" sz="14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Thầy/Cô.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261745" y="5036439"/>
            <a:ext cx="5759449" cy="3893184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261745" y="1210944"/>
            <a:ext cx="5759449" cy="316484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2176" y="896477"/>
            <a:ext cx="4794706" cy="235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như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sau:</a:t>
            </a:r>
            <a:r>
              <a:rPr dirty="0" sz="1400" spc="-2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Tải</a:t>
            </a:r>
            <a:r>
              <a:rPr dirty="0" sz="1400" spc="1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chữ</a:t>
            </a:r>
            <a:r>
              <a:rPr dirty="0" sz="1400" spc="-1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2176" y="4501118"/>
            <a:ext cx="5911849" cy="4565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 spc="-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-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 spc="-8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400" spc="-7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 spc="-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8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-6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 spc="-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5" b="1">
                <a:solidFill>
                  <a:srgbClr val="000000"/>
                </a:solidFill>
                <a:latin typeface="Times New Roman"/>
                <a:cs typeface="Times New Roman"/>
              </a:rPr>
              <a:t>Đã</a:t>
            </a:r>
            <a:r>
              <a:rPr dirty="0" sz="1400" spc="-5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hiểu</a:t>
            </a:r>
            <a:r>
              <a:rPr dirty="0" sz="1400" spc="-8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-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bỏ</a:t>
            </a:r>
            <a:r>
              <a:rPr dirty="0" sz="1400" spc="-7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qua</a:t>
            </a:r>
            <a:r>
              <a:rPr dirty="0" sz="1400" spc="-8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24">
                <a:solidFill>
                  <a:srgbClr val="000000"/>
                </a:solidFill>
                <a:latin typeface="Times New Roman"/>
                <a:cs typeface="Times New Roman"/>
              </a:rPr>
              <a:t>Video</a:t>
            </a:r>
            <a:r>
              <a:rPr dirty="0" sz="14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hướng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dẫn.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62176" y="9055719"/>
            <a:ext cx="5898663" cy="4565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chỗ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chữ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xanh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Click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upload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(Để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chọn</a:t>
            </a:r>
            <a:r>
              <a:rPr dirty="0" sz="1400" spc="-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file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spc="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chữ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từ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máy</a:t>
            </a:r>
            <a:r>
              <a:rPr dirty="0" sz="1400" spc="-13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tính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đưa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lên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hệ</a:t>
            </a:r>
            <a:r>
              <a:rPr dirty="0" sz="1400" spc="-18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thống</a:t>
            </a:r>
            <a:r>
              <a:rPr dirty="0" sz="1400" spc="-1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học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bạ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điện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i="1">
                <a:solidFill>
                  <a:srgbClr val="000000"/>
                </a:solidFill>
                <a:latin typeface="Times New Roman"/>
                <a:cs typeface="Times New Roman"/>
              </a:rPr>
              <a:t>tử)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261745" y="5291201"/>
            <a:ext cx="5759449" cy="3724275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261745" y="888745"/>
            <a:ext cx="5759449" cy="395732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2176" y="4976860"/>
            <a:ext cx="4809250" cy="235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chọn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file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chữ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rồi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chọn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Open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2176" y="9151731"/>
            <a:ext cx="5913577" cy="67599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&amp;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đó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kéo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giữa</a:t>
            </a:r>
            <a:r>
              <a:rPr dirty="0" sz="14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ô</a:t>
            </a:r>
            <a:r>
              <a:rPr dirty="0" sz="1400" spc="-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</a:t>
            </a:r>
            <a:r>
              <a:rPr dirty="0" sz="14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thu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nhỏ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spc="-1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làm</a:t>
            </a:r>
            <a:r>
              <a:rPr dirty="0" sz="1400" spc="-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sao</a:t>
            </a:r>
            <a:r>
              <a:rPr dirty="0"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spc="-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phải</a:t>
            </a:r>
            <a:r>
              <a:rPr dirty="0"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nằm</a:t>
            </a:r>
            <a:r>
              <a:rPr dirty="0" sz="14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vừa</a:t>
            </a:r>
            <a:r>
              <a:rPr dirty="0" sz="1400" spc="-2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-1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ô</a:t>
            </a:r>
          </a:p>
          <a:p>
            <a:pPr marL="0" marR="0">
              <a:lnSpc>
                <a:spcPts val="1554"/>
              </a:lnSpc>
              <a:spcBef>
                <a:spcPts val="123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trắng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được.</a:t>
            </a:r>
            <a:r>
              <a:rPr dirty="0" sz="14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theo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261745" y="6287135"/>
            <a:ext cx="5759450" cy="2835909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261745" y="1210944"/>
            <a:ext cx="5759449" cy="419481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2176" y="5531596"/>
            <a:ext cx="5913586" cy="67752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Trong</a:t>
            </a:r>
            <a:r>
              <a:rPr dirty="0" sz="1400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khung</a:t>
            </a:r>
            <a:r>
              <a:rPr dirty="0" sz="14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ảnh</a:t>
            </a:r>
            <a:r>
              <a:rPr dirty="0" sz="1400" spc="-4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13">
                <a:solidFill>
                  <a:srgbClr val="000000"/>
                </a:solidFill>
                <a:latin typeface="Times New Roman"/>
                <a:cs typeface="Times New Roman"/>
              </a:rPr>
              <a:t>ký</a:t>
            </a:r>
            <a:r>
              <a:rPr dirty="0" sz="1400" spc="-5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phía</a:t>
            </a:r>
            <a:r>
              <a:rPr dirty="0" sz="1400" spc="-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trái.</a:t>
            </a:r>
            <a:r>
              <a:rPr dirty="0" sz="1400" spc="-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 spc="-4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 spc="-3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11">
                <a:solidFill>
                  <a:srgbClr val="000000"/>
                </a:solidFill>
                <a:latin typeface="Times New Roman"/>
                <a:cs typeface="Times New Roman"/>
              </a:rPr>
              <a:t>vị</a:t>
            </a:r>
            <a:r>
              <a:rPr dirty="0" sz="1400" spc="-5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trí</a:t>
            </a:r>
          </a:p>
          <a:p>
            <a:pPr marL="0" marR="0">
              <a:lnSpc>
                <a:spcPts val="1558"/>
              </a:lnSpc>
              <a:spcBef>
                <a:spcPts val="124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bất</a:t>
            </a:r>
            <a:r>
              <a:rPr dirty="0" sz="14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kỳ</a:t>
            </a:r>
            <a:r>
              <a:rPr dirty="0" sz="1400" spc="-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(lưu</a:t>
            </a:r>
            <a:r>
              <a:rPr dirty="0" sz="1400" spc="-2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ý:</a:t>
            </a:r>
            <a:r>
              <a:rPr dirty="0" sz="1400" spc="-3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không</a:t>
            </a:r>
            <a:r>
              <a:rPr dirty="0" sz="1400" spc="-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2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chuột</a:t>
            </a:r>
            <a:r>
              <a:rPr dirty="0"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trên</a:t>
            </a:r>
            <a:r>
              <a:rPr dirty="0" sz="1400" spc="-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nét</a:t>
            </a:r>
            <a:r>
              <a:rPr dirty="0" sz="14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ký)</a:t>
            </a:r>
            <a:r>
              <a:rPr dirty="0" sz="1400" spc="-2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sau</a:t>
            </a:r>
            <a:r>
              <a:rPr dirty="0" sz="1400" spc="-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đó</a:t>
            </a:r>
            <a:r>
              <a:rPr dirty="0" sz="1400" spc="-3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-3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 spc="-3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 spc="-3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Xoá</a:t>
            </a:r>
            <a:r>
              <a:rPr dirty="0" sz="1400" spc="-22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nền</a:t>
            </a:r>
            <a:r>
              <a:rPr dirty="0" sz="1400" spc="-39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VMCEGD+Wingdings"/>
                <a:cs typeface="VMCEGD+Wingdings"/>
              </a:rPr>
              <a:t>→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62176" y="9252315"/>
            <a:ext cx="5614589" cy="23556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tiếp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theo:</a:t>
            </a:r>
            <a:r>
              <a:rPr dirty="0" sz="1400" spc="-1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kích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vào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nút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Xác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 b="1">
                <a:solidFill>
                  <a:srgbClr val="000000"/>
                </a:solidFill>
                <a:latin typeface="Times New Roman"/>
                <a:cs typeface="Times New Roman"/>
              </a:rPr>
              <a:t>nhận</a:t>
            </a:r>
            <a:r>
              <a:rPr dirty="0" sz="1400" spc="-1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lần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nữa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là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1261745" y="4295140"/>
            <a:ext cx="5759449" cy="3162934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261745" y="888745"/>
            <a:ext cx="5759450" cy="274574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262176" y="3760454"/>
            <a:ext cx="5791324" cy="4565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Màn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hình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hiển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thị</a:t>
            </a:r>
            <a:r>
              <a:rPr dirty="0" sz="14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kết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quả</a:t>
            </a:r>
            <a:r>
              <a:rPr dirty="0"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để</a:t>
            </a:r>
            <a:r>
              <a:rPr dirty="0" sz="1400" spc="-3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xem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trước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khi</a:t>
            </a:r>
            <a:r>
              <a:rPr dirty="0" sz="1400" spc="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chính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thức</a:t>
            </a:r>
            <a:r>
              <a:rPr dirty="0" sz="1400" spc="-1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áp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dụng.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Hoàn</a:t>
            </a:r>
          </a:p>
          <a:p>
            <a:pPr marL="0" marR="0">
              <a:lnSpc>
                <a:spcPts val="1554"/>
              </a:lnSpc>
              <a:spcBef>
                <a:spcPts val="135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830703" y="7584805"/>
            <a:ext cx="2775434" cy="5571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54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Chúc</a:t>
            </a:r>
            <a:r>
              <a:rPr dirty="0" sz="1400" spc="-2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Thầy/Cô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thực</a:t>
            </a:r>
            <a:r>
              <a:rPr dirty="0" sz="1400" spc="-1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hiện</a:t>
            </a:r>
            <a:r>
              <a:rPr dirty="0" sz="1400" spc="-1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thành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công.</a:t>
            </a:r>
          </a:p>
          <a:p>
            <a:pPr marL="126492" marR="0">
              <a:lnSpc>
                <a:spcPts val="1554"/>
              </a:lnSpc>
              <a:spcBef>
                <a:spcPts val="927"/>
              </a:spcBef>
              <a:spcAft>
                <a:spcPts val="0"/>
              </a:spcAft>
            </a:pPr>
            <a:r>
              <a:rPr dirty="0" sz="1400">
                <a:solidFill>
                  <a:srgbClr val="000000"/>
                </a:solidFill>
                <a:latin typeface="Times New Roman"/>
                <a:cs typeface="Times New Roman"/>
              </a:rPr>
              <a:t>----------------------------------------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mitype="http://purl.org/dc/dcmitype/" xmlns:dc="http://purl.org/dc/elements/1.1/" xmlns:dcterms="http://purl.org/dc/terms/" xmlns:xsi="http://www.w3.org/2001/XMLSchema-instance">
  <dc:title>Presentation PowerPoint</dc:title>
  <dc:creator>doc2pdf</dc:creator>
  <cp:lastModifiedBy>doc2pdf</cp:lastModifiedBy>
  <cp:revision>1</cp:revision>
  <dcterms:modified xsi:type="dcterms:W3CDTF">2025-01-14T23:21:01+00:00</dcterms:modified>
</cp:coreProperties>
</file>