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</p:sldMasterIdLst>
  <p:notesMasterIdLst>
    <p:notesMasterId r:id="rId19"/>
  </p:notesMasterIdLst>
  <p:sldIdLst>
    <p:sldId id="256" r:id="rId2"/>
    <p:sldId id="282" r:id="rId3"/>
    <p:sldId id="290" r:id="rId4"/>
    <p:sldId id="288" r:id="rId5"/>
    <p:sldId id="257" r:id="rId6"/>
    <p:sldId id="283" r:id="rId7"/>
    <p:sldId id="284" r:id="rId8"/>
    <p:sldId id="258" r:id="rId9"/>
    <p:sldId id="260" r:id="rId10"/>
    <p:sldId id="272" r:id="rId11"/>
    <p:sldId id="273" r:id="rId12"/>
    <p:sldId id="261" r:id="rId13"/>
    <p:sldId id="262" r:id="rId14"/>
    <p:sldId id="281" r:id="rId15"/>
    <p:sldId id="276" r:id="rId16"/>
    <p:sldId id="263" r:id="rId17"/>
    <p:sldId id="280" r:id="rId18"/>
  </p:sldIdLst>
  <p:sldSz cx="12192000" cy="6858000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avolini" panose="020B0604020202020204" charset="0"/>
      <p:regular r:id="rId21"/>
    </p:embeddedFont>
    <p:embeddedFont>
      <p:font typeface="Cooper Black" panose="0208090404030B020404" pitchFamily="18" charset="0"/>
      <p:regular r:id="rId22"/>
    </p:embeddedFont>
    <p:embeddedFont>
      <p:font typeface="Edwardian Script ITC" panose="030303020407070D0804" pitchFamily="66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icrosoft Sans Serif" panose="020B0604020202020204" pitchFamily="34" charset="0"/>
      <p:regular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Wingdings 2" panose="05020102010507070707" pitchFamily="18" charset="2"/>
      <p:regular r:id="rId35"/>
    </p:embeddedFont>
    <p:embeddedFont>
      <p:font typeface="Broadway" panose="04040905080B02020502" pitchFamily="82" charset="0"/>
      <p:regular r:id="rId36"/>
    </p:embeddedFont>
  </p:embeddedFontLst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ED3"/>
    <a:srgbClr val="8CB862"/>
    <a:srgbClr val="0084B1"/>
    <a:srgbClr val="E2F4F6"/>
    <a:srgbClr val="D6EFF2"/>
    <a:srgbClr val="C0E6EA"/>
    <a:srgbClr val="F16649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96" y="66"/>
      </p:cViewPr>
      <p:guideLst>
        <p:guide orient="horz" pos="2208"/>
        <p:guide pos="380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9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3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2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5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243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609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997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47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995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822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118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254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6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78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323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96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5605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967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416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8366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979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902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574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9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40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251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071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405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460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818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810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0275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906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525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830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392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35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64432"/>
            <a:ext cx="12192000" cy="3252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32976" y="0"/>
            <a:ext cx="12159024" cy="5026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9851208" y="6651774"/>
            <a:ext cx="1584088" cy="187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19" b="0" i="0" baseline="0">
                <a:solidFill>
                  <a:schemeClr val="bg1"/>
                </a:solidFill>
                <a:effectLst/>
              </a:rPr>
              <a:t>Hotline  hỗ trợ  Hiclass IK600: 0936 329 933</a:t>
            </a:r>
            <a:endParaRPr lang="en-US" sz="619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3849610" y="52515"/>
            <a:ext cx="451117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12700" dist="88900" dir="5400000" algn="ctr" rotWithShape="0">
                    <a:schemeClr val="accent4"/>
                  </a:outerShdw>
                </a:effectLst>
                <a:latin typeface="Arial Black" panose="020B0A04020102020204" pitchFamily="34" charset="0"/>
              </a:rPr>
              <a:t>UNIT 1: MY NEW SCHOOL</a:t>
            </a:r>
            <a:endParaRPr lang="en-GB" sz="2400" b="1" dirty="0">
              <a:solidFill>
                <a:schemeClr val="bg1"/>
              </a:solidFill>
              <a:effectLst>
                <a:outerShdw blurRad="12700" dist="88900" dir="5400000" algn="ctr" rotWithShape="0">
                  <a:schemeClr val="accent4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656DB6-1D2A-4962-9239-96628631AA7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641435"/>
          <a:ext cx="428616" cy="20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Bitmap Image" r:id="rId5" imgW="3174840" imgH="1806840" progId="Paint.Picture">
                  <p:embed/>
                </p:oleObj>
              </mc:Choice>
              <mc:Fallback>
                <p:oleObj name="Bitmap Image" r:id="rId5" imgW="3174840" imgH="18068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656DB6-1D2A-4962-9239-96628631A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41435"/>
                        <a:ext cx="428616" cy="206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417993" y="6627223"/>
            <a:ext cx="1096775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75" b="0" baseline="0">
                <a:solidFill>
                  <a:schemeClr val="bg1"/>
                </a:solidFill>
                <a:effectLst/>
                <a:latin typeface="+mn-lt"/>
              </a:rPr>
              <a:t>CÔNG TY CP TBGD HẢI HÀ</a:t>
            </a:r>
            <a:endParaRPr lang="en-US" sz="675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 userDrawn="1"/>
        </p:nvSpPr>
        <p:spPr>
          <a:xfrm>
            <a:off x="5431275" y="6448725"/>
            <a:ext cx="107344" cy="182881"/>
          </a:xfrm>
          <a:prstGeom prst="leftArrow">
            <a:avLst>
              <a:gd name="adj1" fmla="val 50000"/>
              <a:gd name="adj2" fmla="val 116326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 userDrawn="1"/>
        </p:nvSpPr>
        <p:spPr>
          <a:xfrm rot="10800000">
            <a:off x="6612558" y="6458553"/>
            <a:ext cx="86628" cy="182881"/>
          </a:xfrm>
          <a:prstGeom prst="leftArrow">
            <a:avLst>
              <a:gd name="adj1" fmla="val 50000"/>
              <a:gd name="adj2" fmla="val 100000"/>
            </a:avLst>
          </a:prstGeom>
          <a:ln w="127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013"/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3" y="6341845"/>
            <a:ext cx="374780" cy="374780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006C68-D2C1-40E9-8D67-368672DCA672}"/>
              </a:ext>
            </a:extLst>
          </p:cNvPr>
          <p:cNvSpPr/>
          <p:nvPr userDrawn="1"/>
        </p:nvSpPr>
        <p:spPr>
          <a:xfrm>
            <a:off x="8895522" y="-89453"/>
            <a:ext cx="3190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 4</a:t>
            </a:r>
            <a:endParaRPr lang="vi-VN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980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8A44CA-CFBF-4A31-97CF-0F65333B0C16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76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6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9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2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7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0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8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18" r:id="rId13"/>
    <p:sldLayoutId id="2147483717" r:id="rId14"/>
    <p:sldLayoutId id="2147483716" r:id="rId15"/>
    <p:sldLayoutId id="2147483715" r:id="rId16"/>
    <p:sldLayoutId id="2147483714" r:id="rId17"/>
    <p:sldLayoutId id="2147483713" r:id="rId18"/>
    <p:sldLayoutId id="2147483712" r:id="rId19"/>
    <p:sldLayoutId id="2147483711" r:id="rId20"/>
    <p:sldLayoutId id="2147483710" r:id="rId21"/>
    <p:sldLayoutId id="2147483709" r:id="rId22"/>
    <p:sldLayoutId id="2147483708" r:id="rId23"/>
    <p:sldLayoutId id="2147483706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95" r:id="rId31"/>
    <p:sldLayoutId id="2147483692" r:id="rId32"/>
    <p:sldLayoutId id="2147483691" r:id="rId33"/>
    <p:sldLayoutId id="2147483707" r:id="rId34"/>
    <p:sldLayoutId id="2147483705" r:id="rId35"/>
    <p:sldLayoutId id="2147483704" r:id="rId36"/>
    <p:sldLayoutId id="2147483703" r:id="rId37"/>
    <p:sldLayoutId id="2147483702" r:id="rId38"/>
    <p:sldLayoutId id="2147483693" r:id="rId39"/>
    <p:sldLayoutId id="2147483690" r:id="rId40"/>
    <p:sldLayoutId id="2147483689" r:id="rId41"/>
    <p:sldLayoutId id="2147483688" r:id="rId42"/>
    <p:sldLayoutId id="2147483687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cdn.vungoi.vn/vungoi/1537350937557_tru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47" y="1868551"/>
            <a:ext cx="4690140" cy="40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cdn.vungoi.vn/vungoi/1545895578320_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30" y="4744474"/>
            <a:ext cx="2026496" cy="119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A2A490F7-2583-41D3-87F9-4470DA9A5ED9}"/>
              </a:ext>
            </a:extLst>
          </p:cNvPr>
          <p:cNvGrpSpPr/>
          <p:nvPr/>
        </p:nvGrpSpPr>
        <p:grpSpPr>
          <a:xfrm>
            <a:off x="590550" y="704850"/>
            <a:ext cx="4186859" cy="5724525"/>
            <a:chOff x="590550" y="1074566"/>
            <a:chExt cx="4186859" cy="525780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F0C6C734-3AEF-47E8-A202-3D217FDAB3D1}"/>
                </a:ext>
              </a:extLst>
            </p:cNvPr>
            <p:cNvSpPr/>
            <p:nvPr/>
          </p:nvSpPr>
          <p:spPr>
            <a:xfrm>
              <a:off x="800100" y="1476375"/>
              <a:ext cx="3977309" cy="431151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Hình chữ nhật 3">
              <a:extLst>
                <a:ext uri="{FF2B5EF4-FFF2-40B4-BE49-F238E27FC236}">
                  <a16:creationId xmlns:a16="http://schemas.microsoft.com/office/drawing/2014/main" id="{CC0A547C-88D6-4EAA-8891-D49C2112DDCE}"/>
                </a:ext>
              </a:extLst>
            </p:cNvPr>
            <p:cNvSpPr/>
            <p:nvPr/>
          </p:nvSpPr>
          <p:spPr>
            <a:xfrm>
              <a:off x="590550" y="1074566"/>
              <a:ext cx="3228975" cy="52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BACBD5AF-5B87-491D-AA35-BF2378432385}"/>
              </a:ext>
            </a:extLst>
          </p:cNvPr>
          <p:cNvSpPr/>
          <p:nvPr/>
        </p:nvSpPr>
        <p:spPr>
          <a:xfrm>
            <a:off x="603803" y="2052843"/>
            <a:ext cx="31904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Lesson</a:t>
            </a:r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88900" dir="2700000" algn="tl" rotWithShape="0">
                    <a:schemeClr val="accent4"/>
                  </a:outerShdw>
                </a:effectLst>
                <a:latin typeface="Cooper Black" panose="0208090404030B020404" pitchFamily="18" charset="0"/>
              </a:rPr>
              <a:t> 4</a:t>
            </a:r>
            <a:endParaRPr lang="vi-VN" sz="4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88900" dir="2700000" algn="tl" rotWithShape="0">
                  <a:schemeClr val="accent4"/>
                </a:outerShdw>
              </a:effectLst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AFAB248-EC0F-4126-B651-71A571437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2" y="3232062"/>
            <a:ext cx="4176100" cy="7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703442" y="1739348"/>
            <a:ext cx="7964557" cy="3896139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8744" y="2593828"/>
            <a:ext cx="4954515" cy="1670347"/>
            <a:chOff x="2094743" y="1811975"/>
            <a:chExt cx="4954515" cy="1670347"/>
          </a:xfrm>
          <a:solidFill>
            <a:srgbClr val="FFFF00"/>
          </a:solidFill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  <a:grpFill/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  <a:grpFill/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  <a:grpFill/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New friends at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60018B3C-2ACC-457E-A51A-695131F7FACF}"/>
              </a:ext>
            </a:extLst>
          </p:cNvPr>
          <p:cNvGrpSpPr/>
          <p:nvPr/>
        </p:nvGrpSpPr>
        <p:grpSpPr>
          <a:xfrm>
            <a:off x="1885950" y="688232"/>
            <a:ext cx="10306049" cy="5037850"/>
            <a:chOff x="3289852" y="667211"/>
            <a:chExt cx="6848283" cy="5037850"/>
          </a:xfrm>
        </p:grpSpPr>
        <p:grpSp>
          <p:nvGrpSpPr>
            <p:cNvPr id="19" name="Group 18"/>
            <p:cNvGrpSpPr/>
            <p:nvPr/>
          </p:nvGrpSpPr>
          <p:grpSpPr>
            <a:xfrm>
              <a:off x="3289852" y="667211"/>
              <a:ext cx="6753718" cy="5037850"/>
              <a:chOff x="193701" y="1590291"/>
              <a:chExt cx="8653859" cy="5137079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93701" y="1590291"/>
                <a:ext cx="8653859" cy="5137079"/>
              </a:xfrm>
              <a:prstGeom prst="roundRect">
                <a:avLst/>
              </a:prstGeom>
              <a:solidFill>
                <a:srgbClr val="C0E6EA"/>
              </a:solidFill>
              <a:ln>
                <a:solidFill>
                  <a:srgbClr val="C0E6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77403" y="1674687"/>
                <a:ext cx="8444374" cy="4900773"/>
              </a:xfrm>
              <a:prstGeom prst="roundRect">
                <a:avLst/>
              </a:prstGeom>
              <a:solidFill>
                <a:srgbClr val="05A0B8"/>
              </a:solidFill>
              <a:ln>
                <a:solidFill>
                  <a:srgbClr val="05A0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14872" y="1767152"/>
                <a:ext cx="8369436" cy="495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 flipV="1">
              <a:off x="3750812" y="2362596"/>
              <a:ext cx="576380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750812" y="3274427"/>
              <a:ext cx="576380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750812" y="4230780"/>
              <a:ext cx="576380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488634" y="1143000"/>
              <a:ext cx="66495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Write one or two more questions on a piece of paper. Then share them with the class.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3750812" y="5129897"/>
              <a:ext cx="576380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185099" y="2342555"/>
            <a:ext cx="95592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b="1" dirty="0" smtClean="0">
                <a:solidFill>
                  <a:srgbClr val="000099"/>
                </a:solidFill>
              </a:rPr>
              <a:t>Which </a:t>
            </a:r>
            <a:r>
              <a:rPr lang="en-US" sz="4800" b="1" dirty="0">
                <a:solidFill>
                  <a:srgbClr val="000099"/>
                </a:solidFill>
              </a:rPr>
              <a:t>class are you </a:t>
            </a:r>
            <a:r>
              <a:rPr lang="en-US" sz="4800" b="1" dirty="0" smtClean="0">
                <a:solidFill>
                  <a:srgbClr val="000099"/>
                </a:solidFill>
              </a:rPr>
              <a:t>in?</a:t>
            </a:r>
          </a:p>
          <a:p>
            <a:pPr marL="285750" indent="-285750">
              <a:buFontTx/>
              <a:buChar char="-"/>
            </a:pPr>
            <a:r>
              <a:rPr lang="en-US" sz="4800" b="1" dirty="0" smtClean="0">
                <a:solidFill>
                  <a:srgbClr val="000099"/>
                </a:solidFill>
              </a:rPr>
              <a:t> </a:t>
            </a:r>
            <a:r>
              <a:rPr lang="en-US" sz="4800" b="1" dirty="0">
                <a:solidFill>
                  <a:srgbClr val="000099"/>
                </a:solidFill>
              </a:rPr>
              <a:t>What do you usually do after </a:t>
            </a:r>
            <a:r>
              <a:rPr lang="en-US" sz="4800" b="1" dirty="0" smtClean="0">
                <a:solidFill>
                  <a:srgbClr val="000099"/>
                </a:solidFill>
              </a:rPr>
              <a:t>school?</a:t>
            </a:r>
          </a:p>
          <a:p>
            <a:pPr marL="285750" indent="-285750">
              <a:buFontTx/>
              <a:buChar char="-"/>
            </a:pPr>
            <a:r>
              <a:rPr lang="en-US" sz="4800" b="1" dirty="0" smtClean="0">
                <a:solidFill>
                  <a:srgbClr val="000099"/>
                </a:solidFill>
              </a:rPr>
              <a:t> </a:t>
            </a:r>
            <a:r>
              <a:rPr lang="en-US" sz="4800" b="1" dirty="0">
                <a:solidFill>
                  <a:srgbClr val="000099"/>
                </a:solidFill>
              </a:rPr>
              <a:t>Do you like our new </a:t>
            </a:r>
            <a:r>
              <a:rPr lang="en-US" sz="4800" b="1" dirty="0" smtClean="0">
                <a:solidFill>
                  <a:srgbClr val="000099"/>
                </a:solidFill>
              </a:rPr>
              <a:t>school?</a:t>
            </a:r>
            <a:endParaRPr lang="en-US" sz="4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54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F428B2E2-21FE-4945-8E78-4FBF1CDE2B94}"/>
              </a:ext>
            </a:extLst>
          </p:cNvPr>
          <p:cNvGrpSpPr/>
          <p:nvPr/>
        </p:nvGrpSpPr>
        <p:grpSpPr>
          <a:xfrm>
            <a:off x="102704" y="536713"/>
            <a:ext cx="9144000" cy="1083365"/>
            <a:chOff x="102704" y="536713"/>
            <a:chExt cx="9144000" cy="11802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04" y="536713"/>
              <a:ext cx="9144000" cy="11802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699" y="641492"/>
              <a:ext cx="587409" cy="6216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49354" y="613929"/>
              <a:ext cx="7580130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Read and tick the questions you think are suitable to ask a new friend at school.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0108" y="1573813"/>
            <a:ext cx="8336595" cy="593428"/>
            <a:chOff x="363373" y="1262747"/>
            <a:chExt cx="5728817" cy="593428"/>
          </a:xfrm>
        </p:grpSpPr>
        <p:sp>
          <p:nvSpPr>
            <p:cNvPr id="29" name="TextBox 28"/>
            <p:cNvSpPr txBox="1"/>
            <p:nvPr/>
          </p:nvSpPr>
          <p:spPr>
            <a:xfrm>
              <a:off x="363373" y="1262747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314" y="1271400"/>
              <a:ext cx="5264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Are you from around here?</a:t>
              </a:r>
              <a:endParaRPr lang="en-US" sz="3200" b="1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7727" y="2176173"/>
            <a:ext cx="9417738" cy="584775"/>
            <a:chOff x="369902" y="2142097"/>
            <a:chExt cx="6471767" cy="584775"/>
          </a:xfrm>
        </p:grpSpPr>
        <p:sp>
          <p:nvSpPr>
            <p:cNvPr id="32" name="TextBox 31"/>
            <p:cNvSpPr txBox="1"/>
            <p:nvPr/>
          </p:nvSpPr>
          <p:spPr>
            <a:xfrm>
              <a:off x="369902" y="2142097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3" y="2142097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Do you like music?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99764" y="2781064"/>
            <a:ext cx="6789221" cy="593428"/>
            <a:chOff x="363373" y="4026312"/>
            <a:chExt cx="4665479" cy="59342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4034965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3" y="4026312"/>
              <a:ext cx="41906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How much money do you get?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10108" y="3403262"/>
            <a:ext cx="8336595" cy="1085871"/>
            <a:chOff x="363373" y="1262747"/>
            <a:chExt cx="5728817" cy="1085871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4" y="1271400"/>
              <a:ext cx="52648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What is your favourite subject at school?</a:t>
              </a:r>
              <a:endParaRPr lang="en-US" sz="3200" b="1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07727" y="4005622"/>
            <a:ext cx="9417738" cy="584775"/>
            <a:chOff x="369902" y="2142097"/>
            <a:chExt cx="6471767" cy="584775"/>
          </a:xfrm>
        </p:grpSpPr>
        <p:sp>
          <p:nvSpPr>
            <p:cNvPr id="47" name="TextBox 46"/>
            <p:cNvSpPr txBox="1"/>
            <p:nvPr/>
          </p:nvSpPr>
          <p:spPr>
            <a:xfrm>
              <a:off x="369902" y="2142097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733" y="2142097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Are you hungry now?</a:t>
              </a:r>
              <a:endParaRPr lang="en-US" sz="3200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99764" y="4610513"/>
            <a:ext cx="6789221" cy="593428"/>
            <a:chOff x="363373" y="4026312"/>
            <a:chExt cx="4665479" cy="593428"/>
          </a:xfrm>
        </p:grpSpPr>
        <p:sp>
          <p:nvSpPr>
            <p:cNvPr id="68" name="TextBox 67"/>
            <p:cNvSpPr txBox="1"/>
            <p:nvPr/>
          </p:nvSpPr>
          <p:spPr>
            <a:xfrm>
              <a:off x="363373" y="4034965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8203" y="4026312"/>
              <a:ext cx="41906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Do you play football?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07727" y="5206562"/>
            <a:ext cx="9417738" cy="584775"/>
            <a:chOff x="369902" y="2142097"/>
            <a:chExt cx="6471767" cy="584775"/>
          </a:xfrm>
        </p:grpSpPr>
        <p:sp>
          <p:nvSpPr>
            <p:cNvPr id="71" name="TextBox 70"/>
            <p:cNvSpPr txBox="1"/>
            <p:nvPr/>
          </p:nvSpPr>
          <p:spPr>
            <a:xfrm>
              <a:off x="369902" y="2142097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4733" y="2142097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How do you go to </a:t>
              </a:r>
              <a:r>
                <a:rPr lang="en-US" sz="3200" b="1"/>
                <a:t>school e</a:t>
              </a:r>
              <a:r>
                <a:rPr lang="en-US" sz="3200" b="1" smtClean="0"/>
                <a:t>very </a:t>
              </a:r>
              <a:r>
                <a:rPr lang="en-US" sz="3200" b="1" dirty="0"/>
                <a:t>day?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31630" y="5811453"/>
            <a:ext cx="7687404" cy="593428"/>
            <a:chOff x="363373" y="4026312"/>
            <a:chExt cx="5282700" cy="593428"/>
          </a:xfrm>
        </p:grpSpPr>
        <p:sp>
          <p:nvSpPr>
            <p:cNvPr id="74" name="TextBox 73"/>
            <p:cNvSpPr txBox="1"/>
            <p:nvPr/>
          </p:nvSpPr>
          <p:spPr>
            <a:xfrm>
              <a:off x="363373" y="4034965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8203" y="4026312"/>
              <a:ext cx="4807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Where do you often go shopping?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850630" y="162533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850630" y="222356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850630" y="2806431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850630" y="3395672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8850630" y="4007916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850630" y="4606153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850630" y="518901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8850630" y="5778258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7D6E7-7C85-434A-B909-F76734C9AF00}"/>
              </a:ext>
            </a:extLst>
          </p:cNvPr>
          <p:cNvSpPr txBox="1"/>
          <p:nvPr/>
        </p:nvSpPr>
        <p:spPr>
          <a:xfrm>
            <a:off x="8790529" y="1565546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99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0099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24D734-CA1D-4987-959E-84088F9CFBFE}"/>
              </a:ext>
            </a:extLst>
          </p:cNvPr>
          <p:cNvSpPr txBox="1"/>
          <p:nvPr/>
        </p:nvSpPr>
        <p:spPr>
          <a:xfrm>
            <a:off x="8790529" y="2155372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99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0099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52F403-95A8-4F96-8AF0-0F6A3B4C1F96}"/>
              </a:ext>
            </a:extLst>
          </p:cNvPr>
          <p:cNvSpPr txBox="1"/>
          <p:nvPr/>
        </p:nvSpPr>
        <p:spPr>
          <a:xfrm>
            <a:off x="8778486" y="3331668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99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0099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2BE6E0-9F29-4796-8238-754EF70C1E6C}"/>
              </a:ext>
            </a:extLst>
          </p:cNvPr>
          <p:cNvSpPr txBox="1"/>
          <p:nvPr/>
        </p:nvSpPr>
        <p:spPr>
          <a:xfrm>
            <a:off x="8778486" y="4549998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99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0099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64986A-B1CD-471C-949B-3DA5B701F8F6}"/>
              </a:ext>
            </a:extLst>
          </p:cNvPr>
          <p:cNvSpPr txBox="1"/>
          <p:nvPr/>
        </p:nvSpPr>
        <p:spPr>
          <a:xfrm>
            <a:off x="8775167" y="5146431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99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596348"/>
            <a:ext cx="9144000" cy="1053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0" y="709766"/>
            <a:ext cx="587409" cy="508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7239" y="639080"/>
            <a:ext cx="775301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/>
          <a:stretch/>
        </p:blipFill>
        <p:spPr>
          <a:xfrm>
            <a:off x="1199098" y="1835239"/>
            <a:ext cx="10763745" cy="34514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399" y="1333335"/>
            <a:ext cx="8209723" cy="4928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7400" y="566531"/>
            <a:ext cx="8219661" cy="14212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55" y="735495"/>
            <a:ext cx="6395900" cy="1043609"/>
          </a:xfrm>
          <a:prstGeom prst="rect">
            <a:avLst/>
          </a:prstGeom>
        </p:spPr>
      </p:pic>
      <p:grpSp>
        <p:nvGrpSpPr>
          <p:cNvPr id="57" name="Group 8">
            <a:extLst>
              <a:ext uri="{FF2B5EF4-FFF2-40B4-BE49-F238E27FC236}">
                <a16:creationId xmlns:a16="http://schemas.microsoft.com/office/drawing/2014/main" id="{C7FAA907-2D85-4A55-A970-486ACF3154D1}"/>
              </a:ext>
            </a:extLst>
          </p:cNvPr>
          <p:cNvGrpSpPr/>
          <p:nvPr/>
        </p:nvGrpSpPr>
        <p:grpSpPr>
          <a:xfrm>
            <a:off x="2408596" y="2025106"/>
            <a:ext cx="8592779" cy="962760"/>
            <a:chOff x="363373" y="1262747"/>
            <a:chExt cx="7354931" cy="962760"/>
          </a:xfrm>
        </p:grpSpPr>
        <p:sp>
          <p:nvSpPr>
            <p:cNvPr id="58" name="TextBox 9">
              <a:extLst>
                <a:ext uri="{FF2B5EF4-FFF2-40B4-BE49-F238E27FC236}">
                  <a16:creationId xmlns:a16="http://schemas.microsoft.com/office/drawing/2014/main" id="{897CA9B3-2C48-4E91-BBD5-72E4D9D44F04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10">
              <a:extLst>
                <a:ext uri="{FF2B5EF4-FFF2-40B4-BE49-F238E27FC236}">
                  <a16:creationId xmlns:a16="http://schemas.microsoft.com/office/drawing/2014/main" id="{5C0A9076-B31A-4247-AFFD-BFB95352D8D9}"/>
                </a:ext>
              </a:extLst>
            </p:cNvPr>
            <p:cNvSpPr txBox="1"/>
            <p:nvPr/>
          </p:nvSpPr>
          <p:spPr>
            <a:xfrm>
              <a:off x="827313" y="1271400"/>
              <a:ext cx="68909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Do you remember all your new classmate’s names?</a:t>
              </a:r>
              <a:endParaRPr lang="en-US" sz="2800" b="1" i="1" dirty="0"/>
            </a:p>
          </p:txBody>
        </p:sp>
      </p:grpSp>
      <p:sp>
        <p:nvSpPr>
          <p:cNvPr id="60" name="TextBox 12">
            <a:extLst>
              <a:ext uri="{FF2B5EF4-FFF2-40B4-BE49-F238E27FC236}">
                <a16:creationId xmlns:a16="http://schemas.microsoft.com/office/drawing/2014/main" id="{3BE48F29-E4EF-424F-9A18-D857D79E7E5F}"/>
              </a:ext>
            </a:extLst>
          </p:cNvPr>
          <p:cNvSpPr txBox="1"/>
          <p:nvPr/>
        </p:nvSpPr>
        <p:spPr>
          <a:xfrm>
            <a:off x="3335557" y="2620379"/>
            <a:ext cx="97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61" name="Rectangle 18">
            <a:extLst>
              <a:ext uri="{FF2B5EF4-FFF2-40B4-BE49-F238E27FC236}">
                <a16:creationId xmlns:a16="http://schemas.microsoft.com/office/drawing/2014/main" id="{B075A20D-5B99-47AA-B80C-281F932027B8}"/>
              </a:ext>
            </a:extLst>
          </p:cNvPr>
          <p:cNvSpPr/>
          <p:nvPr/>
        </p:nvSpPr>
        <p:spPr>
          <a:xfrm>
            <a:off x="4196618" y="261404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21">
            <a:extLst>
              <a:ext uri="{FF2B5EF4-FFF2-40B4-BE49-F238E27FC236}">
                <a16:creationId xmlns:a16="http://schemas.microsoft.com/office/drawing/2014/main" id="{122C62FE-8210-48E6-A48B-1459B9E92EF3}"/>
              </a:ext>
            </a:extLst>
          </p:cNvPr>
          <p:cNvSpPr txBox="1"/>
          <p:nvPr/>
        </p:nvSpPr>
        <p:spPr>
          <a:xfrm>
            <a:off x="5834918" y="2614977"/>
            <a:ext cx="97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63" name="Rectangle 22">
            <a:extLst>
              <a:ext uri="{FF2B5EF4-FFF2-40B4-BE49-F238E27FC236}">
                <a16:creationId xmlns:a16="http://schemas.microsoft.com/office/drawing/2014/main" id="{289A081B-BBCC-402F-A135-5B7CB3CCB828}"/>
              </a:ext>
            </a:extLst>
          </p:cNvPr>
          <p:cNvSpPr/>
          <p:nvPr/>
        </p:nvSpPr>
        <p:spPr>
          <a:xfrm>
            <a:off x="6695979" y="2608638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23">
            <a:extLst>
              <a:ext uri="{FF2B5EF4-FFF2-40B4-BE49-F238E27FC236}">
                <a16:creationId xmlns:a16="http://schemas.microsoft.com/office/drawing/2014/main" id="{29C9E295-3274-4188-9847-961BA03C61B4}"/>
              </a:ext>
            </a:extLst>
          </p:cNvPr>
          <p:cNvGrpSpPr/>
          <p:nvPr/>
        </p:nvGrpSpPr>
        <p:grpSpPr>
          <a:xfrm>
            <a:off x="2448353" y="3142422"/>
            <a:ext cx="8592779" cy="531873"/>
            <a:chOff x="363373" y="1262747"/>
            <a:chExt cx="7354931" cy="531873"/>
          </a:xfrm>
        </p:grpSpPr>
        <p:sp>
          <p:nvSpPr>
            <p:cNvPr id="65" name="TextBox 24">
              <a:extLst>
                <a:ext uri="{FF2B5EF4-FFF2-40B4-BE49-F238E27FC236}">
                  <a16:creationId xmlns:a16="http://schemas.microsoft.com/office/drawing/2014/main" id="{89EAD7BC-44CD-4B1E-BD81-E7C5B03F58FB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94EF391B-AD42-4EB2-94F9-14A36BA434B2}"/>
                </a:ext>
              </a:extLst>
            </p:cNvPr>
            <p:cNvSpPr txBox="1"/>
            <p:nvPr/>
          </p:nvSpPr>
          <p:spPr>
            <a:xfrm>
              <a:off x="827313" y="1271400"/>
              <a:ext cx="68909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Do you often listen to your friend’s advice?</a:t>
              </a:r>
              <a:endParaRPr lang="en-US" sz="2800" b="1" i="1" dirty="0"/>
            </a:p>
          </p:txBody>
        </p:sp>
      </p:grpSp>
      <p:sp>
        <p:nvSpPr>
          <p:cNvPr id="67" name="TextBox 27">
            <a:extLst>
              <a:ext uri="{FF2B5EF4-FFF2-40B4-BE49-F238E27FC236}">
                <a16:creationId xmlns:a16="http://schemas.microsoft.com/office/drawing/2014/main" id="{491CFDDD-2E82-4AAB-B97B-2C457F6CD594}"/>
              </a:ext>
            </a:extLst>
          </p:cNvPr>
          <p:cNvSpPr txBox="1"/>
          <p:nvPr/>
        </p:nvSpPr>
        <p:spPr>
          <a:xfrm>
            <a:off x="3335557" y="3777451"/>
            <a:ext cx="97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68" name="Rectangle 28">
            <a:extLst>
              <a:ext uri="{FF2B5EF4-FFF2-40B4-BE49-F238E27FC236}">
                <a16:creationId xmlns:a16="http://schemas.microsoft.com/office/drawing/2014/main" id="{CD98AB6B-C709-4FD4-9710-921318CB2617}"/>
              </a:ext>
            </a:extLst>
          </p:cNvPr>
          <p:cNvSpPr/>
          <p:nvPr/>
        </p:nvSpPr>
        <p:spPr>
          <a:xfrm>
            <a:off x="4196618" y="377111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30">
            <a:extLst>
              <a:ext uri="{FF2B5EF4-FFF2-40B4-BE49-F238E27FC236}">
                <a16:creationId xmlns:a16="http://schemas.microsoft.com/office/drawing/2014/main" id="{A739FC66-2FA5-4951-A1FC-3BD28A6DAE01}"/>
              </a:ext>
            </a:extLst>
          </p:cNvPr>
          <p:cNvSpPr txBox="1"/>
          <p:nvPr/>
        </p:nvSpPr>
        <p:spPr>
          <a:xfrm>
            <a:off x="5834918" y="3772049"/>
            <a:ext cx="97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70" name="Rectangle 31">
            <a:extLst>
              <a:ext uri="{FF2B5EF4-FFF2-40B4-BE49-F238E27FC236}">
                <a16:creationId xmlns:a16="http://schemas.microsoft.com/office/drawing/2014/main" id="{0FE16882-B7B4-4063-8705-D945DEC7B3A1}"/>
              </a:ext>
            </a:extLst>
          </p:cNvPr>
          <p:cNvSpPr/>
          <p:nvPr/>
        </p:nvSpPr>
        <p:spPr>
          <a:xfrm>
            <a:off x="6695979" y="376571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32">
            <a:extLst>
              <a:ext uri="{FF2B5EF4-FFF2-40B4-BE49-F238E27FC236}">
                <a16:creationId xmlns:a16="http://schemas.microsoft.com/office/drawing/2014/main" id="{A56DD030-0B52-4107-8B0D-5C46EADC2DBE}"/>
              </a:ext>
            </a:extLst>
          </p:cNvPr>
          <p:cNvSpPr txBox="1"/>
          <p:nvPr/>
        </p:nvSpPr>
        <p:spPr>
          <a:xfrm>
            <a:off x="4184460" y="264362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2" name="TextBox 33">
            <a:extLst>
              <a:ext uri="{FF2B5EF4-FFF2-40B4-BE49-F238E27FC236}">
                <a16:creationId xmlns:a16="http://schemas.microsoft.com/office/drawing/2014/main" id="{3CA01729-7580-4575-9777-73277CE5B9D9}"/>
              </a:ext>
            </a:extLst>
          </p:cNvPr>
          <p:cNvSpPr txBox="1"/>
          <p:nvPr/>
        </p:nvSpPr>
        <p:spPr>
          <a:xfrm>
            <a:off x="6695980" y="2654496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3" name="TextBox 34">
            <a:extLst>
              <a:ext uri="{FF2B5EF4-FFF2-40B4-BE49-F238E27FC236}">
                <a16:creationId xmlns:a16="http://schemas.microsoft.com/office/drawing/2014/main" id="{E052AE0F-D245-48B4-AFF8-EB60C2CFAF0B}"/>
              </a:ext>
            </a:extLst>
          </p:cNvPr>
          <p:cNvSpPr txBox="1"/>
          <p:nvPr/>
        </p:nvSpPr>
        <p:spPr>
          <a:xfrm>
            <a:off x="4170030" y="375940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4" name="TextBox 35">
            <a:extLst>
              <a:ext uri="{FF2B5EF4-FFF2-40B4-BE49-F238E27FC236}">
                <a16:creationId xmlns:a16="http://schemas.microsoft.com/office/drawing/2014/main" id="{99E28AFF-1263-4400-A6E9-E310CD4B4B1B}"/>
              </a:ext>
            </a:extLst>
          </p:cNvPr>
          <p:cNvSpPr txBox="1"/>
          <p:nvPr/>
        </p:nvSpPr>
        <p:spPr>
          <a:xfrm>
            <a:off x="6681550" y="382855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grpSp>
        <p:nvGrpSpPr>
          <p:cNvPr id="75" name="Group 8">
            <a:extLst>
              <a:ext uri="{FF2B5EF4-FFF2-40B4-BE49-F238E27FC236}">
                <a16:creationId xmlns:a16="http://schemas.microsoft.com/office/drawing/2014/main" id="{E0F989EE-6CBC-43CE-9A28-7BD3409EC29A}"/>
              </a:ext>
            </a:extLst>
          </p:cNvPr>
          <p:cNvGrpSpPr/>
          <p:nvPr/>
        </p:nvGrpSpPr>
        <p:grpSpPr>
          <a:xfrm>
            <a:off x="2474933" y="4241525"/>
            <a:ext cx="7114017" cy="962760"/>
            <a:chOff x="363373" y="1262747"/>
            <a:chExt cx="6089195" cy="962760"/>
          </a:xfrm>
        </p:grpSpPr>
        <p:sp>
          <p:nvSpPr>
            <p:cNvPr id="76" name="TextBox 9">
              <a:extLst>
                <a:ext uri="{FF2B5EF4-FFF2-40B4-BE49-F238E27FC236}">
                  <a16:creationId xmlns:a16="http://schemas.microsoft.com/office/drawing/2014/main" id="{CF9386B2-127F-4EFE-9A16-8F791C4021BF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77" name="TextBox 10">
              <a:extLst>
                <a:ext uri="{FF2B5EF4-FFF2-40B4-BE49-F238E27FC236}">
                  <a16:creationId xmlns:a16="http://schemas.microsoft.com/office/drawing/2014/main" id="{1AE2910B-C5CD-4353-9860-56E60F51EBEF}"/>
                </a:ext>
              </a:extLst>
            </p:cNvPr>
            <p:cNvSpPr txBox="1"/>
            <p:nvPr/>
          </p:nvSpPr>
          <p:spPr>
            <a:xfrm>
              <a:off x="827313" y="1271400"/>
              <a:ext cx="56252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Do you share things with your classmates?</a:t>
              </a:r>
              <a:endParaRPr lang="en-US" sz="2800" b="1" i="1" dirty="0"/>
            </a:p>
          </p:txBody>
        </p:sp>
      </p:grpSp>
      <p:sp>
        <p:nvSpPr>
          <p:cNvPr id="78" name="TextBox 12">
            <a:extLst>
              <a:ext uri="{FF2B5EF4-FFF2-40B4-BE49-F238E27FC236}">
                <a16:creationId xmlns:a16="http://schemas.microsoft.com/office/drawing/2014/main" id="{FAE940B9-3D25-467A-B5F8-397DFB0A9DC0}"/>
              </a:ext>
            </a:extLst>
          </p:cNvPr>
          <p:cNvSpPr txBox="1"/>
          <p:nvPr/>
        </p:nvSpPr>
        <p:spPr>
          <a:xfrm>
            <a:off x="3352198" y="4667835"/>
            <a:ext cx="97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79" name="Rectangle 18">
            <a:extLst>
              <a:ext uri="{FF2B5EF4-FFF2-40B4-BE49-F238E27FC236}">
                <a16:creationId xmlns:a16="http://schemas.microsoft.com/office/drawing/2014/main" id="{E27317FC-05F3-4147-8DE5-1A768A332319}"/>
              </a:ext>
            </a:extLst>
          </p:cNvPr>
          <p:cNvSpPr/>
          <p:nvPr/>
        </p:nvSpPr>
        <p:spPr>
          <a:xfrm>
            <a:off x="4213259" y="4661496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21">
            <a:extLst>
              <a:ext uri="{FF2B5EF4-FFF2-40B4-BE49-F238E27FC236}">
                <a16:creationId xmlns:a16="http://schemas.microsoft.com/office/drawing/2014/main" id="{7FF2FDAB-8DCE-49C9-A1EB-A11B7E4D7B0B}"/>
              </a:ext>
            </a:extLst>
          </p:cNvPr>
          <p:cNvSpPr txBox="1"/>
          <p:nvPr/>
        </p:nvSpPr>
        <p:spPr>
          <a:xfrm>
            <a:off x="5851559" y="4662433"/>
            <a:ext cx="97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81" name="Rectangle 22">
            <a:extLst>
              <a:ext uri="{FF2B5EF4-FFF2-40B4-BE49-F238E27FC236}">
                <a16:creationId xmlns:a16="http://schemas.microsoft.com/office/drawing/2014/main" id="{21B1E8E1-BF81-4E04-A7F5-657C1FC7F954}"/>
              </a:ext>
            </a:extLst>
          </p:cNvPr>
          <p:cNvSpPr/>
          <p:nvPr/>
        </p:nvSpPr>
        <p:spPr>
          <a:xfrm>
            <a:off x="6712620" y="4656094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23">
            <a:extLst>
              <a:ext uri="{FF2B5EF4-FFF2-40B4-BE49-F238E27FC236}">
                <a16:creationId xmlns:a16="http://schemas.microsoft.com/office/drawing/2014/main" id="{71ACF4FB-B89A-43E7-A751-899B18FE8BE4}"/>
              </a:ext>
            </a:extLst>
          </p:cNvPr>
          <p:cNvGrpSpPr/>
          <p:nvPr/>
        </p:nvGrpSpPr>
        <p:grpSpPr>
          <a:xfrm>
            <a:off x="2504750" y="5249510"/>
            <a:ext cx="6019015" cy="962760"/>
            <a:chOff x="363373" y="1262747"/>
            <a:chExt cx="5151935" cy="962760"/>
          </a:xfrm>
        </p:grpSpPr>
        <p:sp>
          <p:nvSpPr>
            <p:cNvPr id="83" name="TextBox 24">
              <a:extLst>
                <a:ext uri="{FF2B5EF4-FFF2-40B4-BE49-F238E27FC236}">
                  <a16:creationId xmlns:a16="http://schemas.microsoft.com/office/drawing/2014/main" id="{DFAD12DA-6DB1-49B2-B19C-A9E09E14604B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84" name="TextBox 25">
              <a:extLst>
                <a:ext uri="{FF2B5EF4-FFF2-40B4-BE49-F238E27FC236}">
                  <a16:creationId xmlns:a16="http://schemas.microsoft.com/office/drawing/2014/main" id="{03BA8E2F-F929-456B-B2D5-C494AFE0AA45}"/>
                </a:ext>
              </a:extLst>
            </p:cNvPr>
            <p:cNvSpPr txBox="1"/>
            <p:nvPr/>
          </p:nvSpPr>
          <p:spPr>
            <a:xfrm>
              <a:off x="827313" y="1271400"/>
              <a:ext cx="46879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Do you keep your friend’s secret?</a:t>
              </a:r>
              <a:endParaRPr lang="en-US" sz="2800" b="1" i="1" dirty="0"/>
            </a:p>
          </p:txBody>
        </p:sp>
      </p:grpSp>
      <p:sp>
        <p:nvSpPr>
          <p:cNvPr id="85" name="TextBox 27">
            <a:extLst>
              <a:ext uri="{FF2B5EF4-FFF2-40B4-BE49-F238E27FC236}">
                <a16:creationId xmlns:a16="http://schemas.microsoft.com/office/drawing/2014/main" id="{4C8CFE34-D742-4553-9F96-F095E01A109A}"/>
              </a:ext>
            </a:extLst>
          </p:cNvPr>
          <p:cNvSpPr txBox="1"/>
          <p:nvPr/>
        </p:nvSpPr>
        <p:spPr>
          <a:xfrm>
            <a:off x="3352198" y="5785151"/>
            <a:ext cx="97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86" name="Rectangle 28">
            <a:extLst>
              <a:ext uri="{FF2B5EF4-FFF2-40B4-BE49-F238E27FC236}">
                <a16:creationId xmlns:a16="http://schemas.microsoft.com/office/drawing/2014/main" id="{6DEDEDB9-6D69-4A60-AF65-93E2C2B21500}"/>
              </a:ext>
            </a:extLst>
          </p:cNvPr>
          <p:cNvSpPr/>
          <p:nvPr/>
        </p:nvSpPr>
        <p:spPr>
          <a:xfrm>
            <a:off x="4213259" y="577881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30">
            <a:extLst>
              <a:ext uri="{FF2B5EF4-FFF2-40B4-BE49-F238E27FC236}">
                <a16:creationId xmlns:a16="http://schemas.microsoft.com/office/drawing/2014/main" id="{7744A323-7F96-42DF-B98E-47FD045A1F12}"/>
              </a:ext>
            </a:extLst>
          </p:cNvPr>
          <p:cNvSpPr txBox="1"/>
          <p:nvPr/>
        </p:nvSpPr>
        <p:spPr>
          <a:xfrm>
            <a:off x="5851559" y="5779749"/>
            <a:ext cx="97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88" name="Rectangle 31">
            <a:extLst>
              <a:ext uri="{FF2B5EF4-FFF2-40B4-BE49-F238E27FC236}">
                <a16:creationId xmlns:a16="http://schemas.microsoft.com/office/drawing/2014/main" id="{A1BF2214-8B1A-42B9-983F-A70B9577E0CA}"/>
              </a:ext>
            </a:extLst>
          </p:cNvPr>
          <p:cNvSpPr/>
          <p:nvPr/>
        </p:nvSpPr>
        <p:spPr>
          <a:xfrm>
            <a:off x="6712620" y="577341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32">
            <a:extLst>
              <a:ext uri="{FF2B5EF4-FFF2-40B4-BE49-F238E27FC236}">
                <a16:creationId xmlns:a16="http://schemas.microsoft.com/office/drawing/2014/main" id="{4AEA96B3-972F-4746-AEA9-BD06E0C41860}"/>
              </a:ext>
            </a:extLst>
          </p:cNvPr>
          <p:cNvSpPr txBox="1"/>
          <p:nvPr/>
        </p:nvSpPr>
        <p:spPr>
          <a:xfrm>
            <a:off x="4168405" y="4622312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0" name="TextBox 33">
            <a:extLst>
              <a:ext uri="{FF2B5EF4-FFF2-40B4-BE49-F238E27FC236}">
                <a16:creationId xmlns:a16="http://schemas.microsoft.com/office/drawing/2014/main" id="{7F4F3C6E-C9B3-4222-B5FD-5EACB19E4A80}"/>
              </a:ext>
            </a:extLst>
          </p:cNvPr>
          <p:cNvSpPr txBox="1"/>
          <p:nvPr/>
        </p:nvSpPr>
        <p:spPr>
          <a:xfrm>
            <a:off x="6691793" y="462231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1" name="TextBox 34">
            <a:extLst>
              <a:ext uri="{FF2B5EF4-FFF2-40B4-BE49-F238E27FC236}">
                <a16:creationId xmlns:a16="http://schemas.microsoft.com/office/drawing/2014/main" id="{5BA43E75-E998-4F4A-AE88-87095EA26CA6}"/>
              </a:ext>
            </a:extLst>
          </p:cNvPr>
          <p:cNvSpPr txBox="1"/>
          <p:nvPr/>
        </p:nvSpPr>
        <p:spPr>
          <a:xfrm>
            <a:off x="4192478" y="576672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2" name="TextBox 35">
            <a:extLst>
              <a:ext uri="{FF2B5EF4-FFF2-40B4-BE49-F238E27FC236}">
                <a16:creationId xmlns:a16="http://schemas.microsoft.com/office/drawing/2014/main" id="{15DD5608-ECE5-4EA5-8764-2A9E776E85C7}"/>
              </a:ext>
            </a:extLst>
          </p:cNvPr>
          <p:cNvSpPr txBox="1"/>
          <p:nvPr/>
        </p:nvSpPr>
        <p:spPr>
          <a:xfrm>
            <a:off x="6689762" y="576672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71" grpId="0"/>
      <p:bldP spid="71" grpId="1"/>
      <p:bldP spid="71" grpId="2"/>
      <p:bldP spid="71" grpId="3"/>
      <p:bldP spid="72" grpId="0"/>
      <p:bldP spid="72" grpId="1"/>
      <p:bldP spid="72" grpId="2"/>
      <p:bldP spid="72" grpId="3"/>
      <p:bldP spid="73" grpId="0"/>
      <p:bldP spid="73" grpId="1"/>
      <p:bldP spid="73" grpId="2"/>
      <p:bldP spid="73" grpId="3"/>
      <p:bldP spid="74" grpId="0"/>
      <p:bldP spid="74" grpId="1"/>
      <p:bldP spid="74" grpId="2"/>
      <p:bldP spid="74" grpId="3"/>
      <p:bldP spid="89" grpId="0"/>
      <p:bldP spid="89" grpId="1"/>
      <p:bldP spid="89" grpId="2"/>
      <p:bldP spid="89" grpId="3"/>
      <p:bldP spid="90" grpId="0"/>
      <p:bldP spid="90" grpId="1"/>
      <p:bldP spid="90" grpId="2"/>
      <p:bldP spid="90" grpId="3"/>
      <p:bldP spid="91" grpId="0"/>
      <p:bldP spid="91" grpId="1"/>
      <p:bldP spid="91" grpId="2"/>
      <p:bldP spid="91" grpId="3"/>
      <p:bldP spid="92" grpId="0"/>
      <p:bldP spid="92" grpId="1"/>
      <p:bldP spid="92" grpId="2"/>
      <p:bldP spid="9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399" y="1333335"/>
            <a:ext cx="8209723" cy="4928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7400" y="566531"/>
            <a:ext cx="8219661" cy="14212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55" y="735495"/>
            <a:ext cx="6395900" cy="104360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73676" y="2015165"/>
            <a:ext cx="8056199" cy="962760"/>
            <a:chOff x="363373" y="1262747"/>
            <a:chExt cx="6770777" cy="962760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3" y="1271400"/>
              <a:ext cx="63068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Do you play with your classmates at break time?</a:t>
              </a:r>
              <a:endParaRPr lang="en-US" sz="2800" b="1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60881" y="2471288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21942" y="246494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60242" y="2465886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21303" y="2459547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413433" y="2933694"/>
            <a:ext cx="8763398" cy="962760"/>
            <a:chOff x="363373" y="1262747"/>
            <a:chExt cx="7365137" cy="962760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3" y="1271400"/>
              <a:ext cx="69011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Do you help your classmates with their homework?</a:t>
              </a:r>
              <a:endParaRPr lang="en-US" sz="2800" b="1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260881" y="3449455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21942" y="3443116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760242" y="3444053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21303" y="3437714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641EE6-2ECA-4B47-B0D9-7811E7291389}"/>
              </a:ext>
            </a:extLst>
          </p:cNvPr>
          <p:cNvSpPr txBox="1"/>
          <p:nvPr/>
        </p:nvSpPr>
        <p:spPr>
          <a:xfrm>
            <a:off x="4099083" y="2435832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67F948-6F90-4DEB-B272-DA73E214FBA6}"/>
              </a:ext>
            </a:extLst>
          </p:cNvPr>
          <p:cNvSpPr txBox="1"/>
          <p:nvPr/>
        </p:nvSpPr>
        <p:spPr>
          <a:xfrm>
            <a:off x="6604071" y="2435832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D2A0CB-FC39-42CD-8F81-21F8733F716A}"/>
              </a:ext>
            </a:extLst>
          </p:cNvPr>
          <p:cNvSpPr txBox="1"/>
          <p:nvPr/>
        </p:nvSpPr>
        <p:spPr>
          <a:xfrm>
            <a:off x="4096527" y="3436384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CEC294-AFE6-440D-97D8-C5EFC2D7AC7A}"/>
              </a:ext>
            </a:extLst>
          </p:cNvPr>
          <p:cNvSpPr txBox="1"/>
          <p:nvPr/>
        </p:nvSpPr>
        <p:spPr>
          <a:xfrm>
            <a:off x="6598444" y="3426559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grpSp>
        <p:nvGrpSpPr>
          <p:cNvPr id="39" name="Group 8">
            <a:extLst>
              <a:ext uri="{FF2B5EF4-FFF2-40B4-BE49-F238E27FC236}">
                <a16:creationId xmlns:a16="http://schemas.microsoft.com/office/drawing/2014/main" id="{06E2C11A-AD0F-4570-BFD7-E12B7BD4CF57}"/>
              </a:ext>
            </a:extLst>
          </p:cNvPr>
          <p:cNvGrpSpPr/>
          <p:nvPr/>
        </p:nvGrpSpPr>
        <p:grpSpPr>
          <a:xfrm>
            <a:off x="2463441" y="3893656"/>
            <a:ext cx="6788894" cy="962760"/>
            <a:chOff x="363373" y="1262747"/>
            <a:chExt cx="5705679" cy="962760"/>
          </a:xfrm>
        </p:grpSpPr>
        <p:sp>
          <p:nvSpPr>
            <p:cNvPr id="40" name="TextBox 9">
              <a:extLst>
                <a:ext uri="{FF2B5EF4-FFF2-40B4-BE49-F238E27FC236}">
                  <a16:creationId xmlns:a16="http://schemas.microsoft.com/office/drawing/2014/main" id="{5238E094-5AE0-4AD1-B020-9B9536C01579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77FF9EBD-BDC9-4324-9DCC-FCE64450C039}"/>
                </a:ext>
              </a:extLst>
            </p:cNvPr>
            <p:cNvSpPr txBox="1"/>
            <p:nvPr/>
          </p:nvSpPr>
          <p:spPr>
            <a:xfrm>
              <a:off x="827314" y="1271400"/>
              <a:ext cx="52417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Do you go to school with your friends?</a:t>
              </a:r>
              <a:endParaRPr lang="en-US" sz="2800" b="1" i="1" dirty="0"/>
            </a:p>
          </p:txBody>
        </p:sp>
      </p:grpSp>
      <p:sp>
        <p:nvSpPr>
          <p:cNvPr id="42" name="TextBox 12">
            <a:extLst>
              <a:ext uri="{FF2B5EF4-FFF2-40B4-BE49-F238E27FC236}">
                <a16:creationId xmlns:a16="http://schemas.microsoft.com/office/drawing/2014/main" id="{34A8D539-24E4-4B01-88E7-ADF526BDFA2D}"/>
              </a:ext>
            </a:extLst>
          </p:cNvPr>
          <p:cNvSpPr txBox="1"/>
          <p:nvPr/>
        </p:nvSpPr>
        <p:spPr>
          <a:xfrm>
            <a:off x="3310889" y="4429295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43" name="Rectangle 18">
            <a:extLst>
              <a:ext uri="{FF2B5EF4-FFF2-40B4-BE49-F238E27FC236}">
                <a16:creationId xmlns:a16="http://schemas.microsoft.com/office/drawing/2014/main" id="{0C9CD818-8439-42BC-A4ED-070EC080A6F1}"/>
              </a:ext>
            </a:extLst>
          </p:cNvPr>
          <p:cNvSpPr/>
          <p:nvPr/>
        </p:nvSpPr>
        <p:spPr>
          <a:xfrm>
            <a:off x="4171950" y="4422956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21">
            <a:extLst>
              <a:ext uri="{FF2B5EF4-FFF2-40B4-BE49-F238E27FC236}">
                <a16:creationId xmlns:a16="http://schemas.microsoft.com/office/drawing/2014/main" id="{CE670E10-6662-4089-A4F0-54E9FB77978B}"/>
              </a:ext>
            </a:extLst>
          </p:cNvPr>
          <p:cNvSpPr txBox="1"/>
          <p:nvPr/>
        </p:nvSpPr>
        <p:spPr>
          <a:xfrm>
            <a:off x="5810250" y="4423893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45" name="Rectangle 22">
            <a:extLst>
              <a:ext uri="{FF2B5EF4-FFF2-40B4-BE49-F238E27FC236}">
                <a16:creationId xmlns:a16="http://schemas.microsoft.com/office/drawing/2014/main" id="{40C7500F-6144-4CFB-BCB8-8516064ECB3B}"/>
              </a:ext>
            </a:extLst>
          </p:cNvPr>
          <p:cNvSpPr/>
          <p:nvPr/>
        </p:nvSpPr>
        <p:spPr>
          <a:xfrm>
            <a:off x="6671311" y="4417554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23">
            <a:extLst>
              <a:ext uri="{FF2B5EF4-FFF2-40B4-BE49-F238E27FC236}">
                <a16:creationId xmlns:a16="http://schemas.microsoft.com/office/drawing/2014/main" id="{85FD9948-1E74-4105-94A1-6D0212ADDCA4}"/>
              </a:ext>
            </a:extLst>
          </p:cNvPr>
          <p:cNvGrpSpPr/>
          <p:nvPr/>
        </p:nvGrpSpPr>
        <p:grpSpPr>
          <a:xfrm>
            <a:off x="2463440" y="4981149"/>
            <a:ext cx="7958491" cy="962760"/>
            <a:chOff x="363373" y="1262747"/>
            <a:chExt cx="6688659" cy="962760"/>
          </a:xfrm>
        </p:grpSpPr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A0526C18-6363-4251-837B-37BD665D9E50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48" name="TextBox 25">
              <a:extLst>
                <a:ext uri="{FF2B5EF4-FFF2-40B4-BE49-F238E27FC236}">
                  <a16:creationId xmlns:a16="http://schemas.microsoft.com/office/drawing/2014/main" id="{EBAB9CC9-7C7A-40AC-AFED-E46521EE3623}"/>
                </a:ext>
              </a:extLst>
            </p:cNvPr>
            <p:cNvSpPr txBox="1"/>
            <p:nvPr/>
          </p:nvSpPr>
          <p:spPr>
            <a:xfrm>
              <a:off x="827314" y="1271400"/>
              <a:ext cx="62247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Do you listen when your classmates are talking?</a:t>
              </a:r>
              <a:endParaRPr lang="en-US" sz="2800" b="1" i="1" dirty="0"/>
            </a:p>
          </p:txBody>
        </p:sp>
      </p:grpSp>
      <p:sp>
        <p:nvSpPr>
          <p:cNvPr id="49" name="TextBox 27">
            <a:extLst>
              <a:ext uri="{FF2B5EF4-FFF2-40B4-BE49-F238E27FC236}">
                <a16:creationId xmlns:a16="http://schemas.microsoft.com/office/drawing/2014/main" id="{1E27EB64-146B-42A9-A77E-37A286BE1312}"/>
              </a:ext>
            </a:extLst>
          </p:cNvPr>
          <p:cNvSpPr txBox="1"/>
          <p:nvPr/>
        </p:nvSpPr>
        <p:spPr>
          <a:xfrm>
            <a:off x="3310889" y="5626117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50" name="Rectangle 28">
            <a:extLst>
              <a:ext uri="{FF2B5EF4-FFF2-40B4-BE49-F238E27FC236}">
                <a16:creationId xmlns:a16="http://schemas.microsoft.com/office/drawing/2014/main" id="{3C95C59C-5B5E-45A4-8139-9DAD3561FFD8}"/>
              </a:ext>
            </a:extLst>
          </p:cNvPr>
          <p:cNvSpPr/>
          <p:nvPr/>
        </p:nvSpPr>
        <p:spPr>
          <a:xfrm>
            <a:off x="4171950" y="5619778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30">
            <a:extLst>
              <a:ext uri="{FF2B5EF4-FFF2-40B4-BE49-F238E27FC236}">
                <a16:creationId xmlns:a16="http://schemas.microsoft.com/office/drawing/2014/main" id="{ACA3D848-CCFA-49BE-B5F8-38B4195DF750}"/>
              </a:ext>
            </a:extLst>
          </p:cNvPr>
          <p:cNvSpPr txBox="1"/>
          <p:nvPr/>
        </p:nvSpPr>
        <p:spPr>
          <a:xfrm>
            <a:off x="5810250" y="5620715"/>
            <a:ext cx="83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52" name="Rectangle 31">
            <a:extLst>
              <a:ext uri="{FF2B5EF4-FFF2-40B4-BE49-F238E27FC236}">
                <a16:creationId xmlns:a16="http://schemas.microsoft.com/office/drawing/2014/main" id="{4ABC4B15-64A9-4439-A709-EBABF37D4E0D}"/>
              </a:ext>
            </a:extLst>
          </p:cNvPr>
          <p:cNvSpPr/>
          <p:nvPr/>
        </p:nvSpPr>
        <p:spPr>
          <a:xfrm>
            <a:off x="6671311" y="5614376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32">
            <a:extLst>
              <a:ext uri="{FF2B5EF4-FFF2-40B4-BE49-F238E27FC236}">
                <a16:creationId xmlns:a16="http://schemas.microsoft.com/office/drawing/2014/main" id="{7F62C1B5-6B15-43C3-A844-47DDA45BDDE0}"/>
              </a:ext>
            </a:extLst>
          </p:cNvPr>
          <p:cNvSpPr txBox="1"/>
          <p:nvPr/>
        </p:nvSpPr>
        <p:spPr>
          <a:xfrm>
            <a:off x="4163334" y="4373135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4" name="TextBox 33">
            <a:extLst>
              <a:ext uri="{FF2B5EF4-FFF2-40B4-BE49-F238E27FC236}">
                <a16:creationId xmlns:a16="http://schemas.microsoft.com/office/drawing/2014/main" id="{F297DE1B-E973-4017-A17D-CFCE93F2BFAA}"/>
              </a:ext>
            </a:extLst>
          </p:cNvPr>
          <p:cNvSpPr txBox="1"/>
          <p:nvPr/>
        </p:nvSpPr>
        <p:spPr>
          <a:xfrm>
            <a:off x="6671311" y="4373135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5" name="TextBox 34">
            <a:extLst>
              <a:ext uri="{FF2B5EF4-FFF2-40B4-BE49-F238E27FC236}">
                <a16:creationId xmlns:a16="http://schemas.microsoft.com/office/drawing/2014/main" id="{AAB30C22-129F-41F8-BBB4-0B75A599D72D}"/>
              </a:ext>
            </a:extLst>
          </p:cNvPr>
          <p:cNvSpPr txBox="1"/>
          <p:nvPr/>
        </p:nvSpPr>
        <p:spPr>
          <a:xfrm>
            <a:off x="4148715" y="5578600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6" name="TextBox 35">
            <a:extLst>
              <a:ext uri="{FF2B5EF4-FFF2-40B4-BE49-F238E27FC236}">
                <a16:creationId xmlns:a16="http://schemas.microsoft.com/office/drawing/2014/main" id="{795AA08E-7637-4571-926D-FB5779AFCE7E}"/>
              </a:ext>
            </a:extLst>
          </p:cNvPr>
          <p:cNvSpPr txBox="1"/>
          <p:nvPr/>
        </p:nvSpPr>
        <p:spPr>
          <a:xfrm>
            <a:off x="6648394" y="5619779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9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  <p:bldP spid="53" grpId="0"/>
      <p:bldP spid="53" grpId="1"/>
      <p:bldP spid="53" grpId="2"/>
      <p:bldP spid="53" grpId="3"/>
      <p:bldP spid="54" grpId="0"/>
      <p:bldP spid="54" grpId="1"/>
      <p:bldP spid="54" grpId="2"/>
      <p:bldP spid="54" grpId="3"/>
      <p:bldP spid="55" grpId="0"/>
      <p:bldP spid="55" grpId="1"/>
      <p:bldP spid="55" grpId="2"/>
      <p:bldP spid="55" grpId="3"/>
      <p:bldP spid="56" grpId="0"/>
      <p:bldP spid="56" grpId="1"/>
      <p:bldP spid="56" grpId="2"/>
      <p:bldP spid="56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B52E63B9-3335-48E6-A100-3A04E25C8FA4}"/>
              </a:ext>
            </a:extLst>
          </p:cNvPr>
          <p:cNvGrpSpPr/>
          <p:nvPr/>
        </p:nvGrpSpPr>
        <p:grpSpPr>
          <a:xfrm>
            <a:off x="212982" y="586409"/>
            <a:ext cx="9144000" cy="1180214"/>
            <a:chOff x="1534886" y="0"/>
            <a:chExt cx="9144000" cy="11802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886" y="0"/>
              <a:ext cx="9144000" cy="11802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995" y="138671"/>
              <a:ext cx="587409" cy="55384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60172" y="30228"/>
              <a:ext cx="74991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Work in groups. Take turn to interview the others. Use the questions above.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18" y="1423036"/>
            <a:ext cx="5434965" cy="5434965"/>
          </a:xfrm>
          <a:prstGeom prst="rect">
            <a:avLst/>
          </a:prstGeom>
        </p:spPr>
      </p:pic>
      <p:grpSp>
        <p:nvGrpSpPr>
          <p:cNvPr id="8" name="Group 20">
            <a:extLst>
              <a:ext uri="{FF2B5EF4-FFF2-40B4-BE49-F238E27FC236}">
                <a16:creationId xmlns:a16="http://schemas.microsoft.com/office/drawing/2014/main" id="{9A820A28-69DD-4000-8B4A-531FDBBBE516}"/>
              </a:ext>
            </a:extLst>
          </p:cNvPr>
          <p:cNvGrpSpPr/>
          <p:nvPr/>
        </p:nvGrpSpPr>
        <p:grpSpPr>
          <a:xfrm>
            <a:off x="9574924" y="657226"/>
            <a:ext cx="2469931" cy="1279418"/>
            <a:chOff x="10134129" y="3038475"/>
            <a:chExt cx="1227216" cy="1238250"/>
          </a:xfrm>
        </p:grpSpPr>
        <p:pic>
          <p:nvPicPr>
            <p:cNvPr id="9" name="Picture 18">
              <a:extLst>
                <a:ext uri="{FF2B5EF4-FFF2-40B4-BE49-F238E27FC236}">
                  <a16:creationId xmlns:a16="http://schemas.microsoft.com/office/drawing/2014/main" id="{1CA19227-6DAC-4F44-9878-86D054B18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129" y="3038475"/>
              <a:ext cx="1227216" cy="1238250"/>
            </a:xfrm>
            <a:prstGeom prst="rect">
              <a:avLst/>
            </a:prstGeom>
          </p:spPr>
        </p:pic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1001CB53-BB7B-4D83-91E6-CAACBDC2E8EB}"/>
                </a:ext>
              </a:extLst>
            </p:cNvPr>
            <p:cNvSpPr txBox="1"/>
            <p:nvPr/>
          </p:nvSpPr>
          <p:spPr>
            <a:xfrm>
              <a:off x="10410905" y="3429000"/>
              <a:ext cx="704770" cy="35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For 4 group</a:t>
              </a:r>
              <a:endParaRPr lang="vi-VN" b="1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4D96CBF6-C099-407F-A0A9-27575D972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7384" y="219331"/>
            <a:ext cx="1158359" cy="1160434"/>
          </a:xfrm>
          <a:custGeom>
            <a:avLst/>
            <a:gdLst>
              <a:gd name="connsiteX0" fmla="*/ 1916112 w 3150290"/>
              <a:gd name="connsiteY0" fmla="*/ 3119420 h 3155934"/>
              <a:gd name="connsiteX1" fmla="*/ 1921076 w 3150290"/>
              <a:gd name="connsiteY1" fmla="*/ 3121391 h 3155934"/>
              <a:gd name="connsiteX2" fmla="*/ 1901979 w 3150290"/>
              <a:gd name="connsiteY2" fmla="*/ 3126301 h 3155934"/>
              <a:gd name="connsiteX3" fmla="*/ 1902642 w 3150290"/>
              <a:gd name="connsiteY3" fmla="*/ 3124768 h 3155934"/>
              <a:gd name="connsiteX4" fmla="*/ 1916112 w 3150290"/>
              <a:gd name="connsiteY4" fmla="*/ 3119420 h 3155934"/>
              <a:gd name="connsiteX5" fmla="*/ 1781174 w 3150290"/>
              <a:gd name="connsiteY5" fmla="*/ 3119420 h 3155934"/>
              <a:gd name="connsiteX6" fmla="*/ 1800224 w 3150290"/>
              <a:gd name="connsiteY6" fmla="*/ 3137677 h 3155934"/>
              <a:gd name="connsiteX7" fmla="*/ 1797261 w 3150290"/>
              <a:gd name="connsiteY7" fmla="*/ 3144532 h 3155934"/>
              <a:gd name="connsiteX8" fmla="*/ 1767078 w 3150290"/>
              <a:gd name="connsiteY8" fmla="*/ 3149139 h 3155934"/>
              <a:gd name="connsiteX9" fmla="*/ 1762124 w 3150290"/>
              <a:gd name="connsiteY9" fmla="*/ 3137677 h 3155934"/>
              <a:gd name="connsiteX10" fmla="*/ 1781174 w 3150290"/>
              <a:gd name="connsiteY10" fmla="*/ 3119420 h 3155934"/>
              <a:gd name="connsiteX11" fmla="*/ 1644649 w 3150290"/>
              <a:gd name="connsiteY11" fmla="*/ 3119420 h 3155934"/>
              <a:gd name="connsiteX12" fmla="*/ 1663699 w 3150290"/>
              <a:gd name="connsiteY12" fmla="*/ 3137677 h 3155934"/>
              <a:gd name="connsiteX13" fmla="*/ 1644649 w 3150290"/>
              <a:gd name="connsiteY13" fmla="*/ 3155934 h 3155934"/>
              <a:gd name="connsiteX14" fmla="*/ 1625599 w 3150290"/>
              <a:gd name="connsiteY14" fmla="*/ 3137677 h 3155934"/>
              <a:gd name="connsiteX15" fmla="*/ 1644649 w 3150290"/>
              <a:gd name="connsiteY15" fmla="*/ 3119420 h 3155934"/>
              <a:gd name="connsiteX16" fmla="*/ 1509712 w 3150290"/>
              <a:gd name="connsiteY16" fmla="*/ 3119420 h 3155934"/>
              <a:gd name="connsiteX17" fmla="*/ 1528762 w 3150290"/>
              <a:gd name="connsiteY17" fmla="*/ 3137677 h 3155934"/>
              <a:gd name="connsiteX18" fmla="*/ 1509712 w 3150290"/>
              <a:gd name="connsiteY18" fmla="*/ 3155934 h 3155934"/>
              <a:gd name="connsiteX19" fmla="*/ 1490662 w 3150290"/>
              <a:gd name="connsiteY19" fmla="*/ 3137677 h 3155934"/>
              <a:gd name="connsiteX20" fmla="*/ 1509712 w 3150290"/>
              <a:gd name="connsiteY20" fmla="*/ 3119420 h 3155934"/>
              <a:gd name="connsiteX21" fmla="*/ 1373982 w 3150290"/>
              <a:gd name="connsiteY21" fmla="*/ 3119420 h 3155934"/>
              <a:gd name="connsiteX22" fmla="*/ 1392239 w 3150290"/>
              <a:gd name="connsiteY22" fmla="*/ 3137677 h 3155934"/>
              <a:gd name="connsiteX23" fmla="*/ 1386892 w 3150290"/>
              <a:gd name="connsiteY23" fmla="*/ 3150587 h 3155934"/>
              <a:gd name="connsiteX24" fmla="*/ 1379935 w 3150290"/>
              <a:gd name="connsiteY24" fmla="*/ 3153468 h 3155934"/>
              <a:gd name="connsiteX25" fmla="*/ 1361084 w 3150290"/>
              <a:gd name="connsiteY25" fmla="*/ 3150591 h 3155934"/>
              <a:gd name="connsiteX26" fmla="*/ 1361072 w 3150290"/>
              <a:gd name="connsiteY26" fmla="*/ 3150587 h 3155934"/>
              <a:gd name="connsiteX27" fmla="*/ 1355725 w 3150290"/>
              <a:gd name="connsiteY27" fmla="*/ 3137677 h 3155934"/>
              <a:gd name="connsiteX28" fmla="*/ 1373982 w 3150290"/>
              <a:gd name="connsiteY28" fmla="*/ 3119420 h 3155934"/>
              <a:gd name="connsiteX29" fmla="*/ 1238250 w 3150290"/>
              <a:gd name="connsiteY29" fmla="*/ 3119420 h 3155934"/>
              <a:gd name="connsiteX30" fmla="*/ 1251720 w 3150290"/>
              <a:gd name="connsiteY30" fmla="*/ 3124768 h 3155934"/>
              <a:gd name="connsiteX31" fmla="*/ 1255947 w 3150290"/>
              <a:gd name="connsiteY31" fmla="*/ 3134546 h 3155934"/>
              <a:gd name="connsiteX32" fmla="*/ 1238185 w 3150290"/>
              <a:gd name="connsiteY32" fmla="*/ 3131835 h 3155934"/>
              <a:gd name="connsiteX33" fmla="*/ 1223371 w 3150290"/>
              <a:gd name="connsiteY33" fmla="*/ 3128026 h 3155934"/>
              <a:gd name="connsiteX34" fmla="*/ 1224780 w 3150290"/>
              <a:gd name="connsiteY34" fmla="*/ 3124768 h 3155934"/>
              <a:gd name="connsiteX35" fmla="*/ 1238250 w 3150290"/>
              <a:gd name="connsiteY35" fmla="*/ 3119420 h 3155934"/>
              <a:gd name="connsiteX36" fmla="*/ 2187574 w 3150290"/>
              <a:gd name="connsiteY36" fmla="*/ 2982895 h 3155934"/>
              <a:gd name="connsiteX37" fmla="*/ 2206624 w 3150290"/>
              <a:gd name="connsiteY37" fmla="*/ 3001945 h 3155934"/>
              <a:gd name="connsiteX38" fmla="*/ 2187574 w 3150290"/>
              <a:gd name="connsiteY38" fmla="*/ 3020995 h 3155934"/>
              <a:gd name="connsiteX39" fmla="*/ 2168524 w 3150290"/>
              <a:gd name="connsiteY39" fmla="*/ 3001945 h 3155934"/>
              <a:gd name="connsiteX40" fmla="*/ 2187574 w 3150290"/>
              <a:gd name="connsiteY40" fmla="*/ 2982895 h 3155934"/>
              <a:gd name="connsiteX41" fmla="*/ 2051844 w 3150290"/>
              <a:gd name="connsiteY41" fmla="*/ 2982895 h 3155934"/>
              <a:gd name="connsiteX42" fmla="*/ 2070101 w 3150290"/>
              <a:gd name="connsiteY42" fmla="*/ 3001945 h 3155934"/>
              <a:gd name="connsiteX43" fmla="*/ 2051844 w 3150290"/>
              <a:gd name="connsiteY43" fmla="*/ 3020995 h 3155934"/>
              <a:gd name="connsiteX44" fmla="*/ 2033587 w 3150290"/>
              <a:gd name="connsiteY44" fmla="*/ 3001945 h 3155934"/>
              <a:gd name="connsiteX45" fmla="*/ 2051844 w 3150290"/>
              <a:gd name="connsiteY45" fmla="*/ 2982895 h 3155934"/>
              <a:gd name="connsiteX46" fmla="*/ 1916112 w 3150290"/>
              <a:gd name="connsiteY46" fmla="*/ 2982895 h 3155934"/>
              <a:gd name="connsiteX47" fmla="*/ 1935162 w 3150290"/>
              <a:gd name="connsiteY47" fmla="*/ 3001945 h 3155934"/>
              <a:gd name="connsiteX48" fmla="*/ 1916112 w 3150290"/>
              <a:gd name="connsiteY48" fmla="*/ 3020995 h 3155934"/>
              <a:gd name="connsiteX49" fmla="*/ 1897062 w 3150290"/>
              <a:gd name="connsiteY49" fmla="*/ 3001945 h 3155934"/>
              <a:gd name="connsiteX50" fmla="*/ 1916112 w 3150290"/>
              <a:gd name="connsiteY50" fmla="*/ 2982895 h 3155934"/>
              <a:gd name="connsiteX51" fmla="*/ 1781174 w 3150290"/>
              <a:gd name="connsiteY51" fmla="*/ 2982895 h 3155934"/>
              <a:gd name="connsiteX52" fmla="*/ 1800224 w 3150290"/>
              <a:gd name="connsiteY52" fmla="*/ 3001945 h 3155934"/>
              <a:gd name="connsiteX53" fmla="*/ 1781174 w 3150290"/>
              <a:gd name="connsiteY53" fmla="*/ 3020995 h 3155934"/>
              <a:gd name="connsiteX54" fmla="*/ 1762124 w 3150290"/>
              <a:gd name="connsiteY54" fmla="*/ 3001945 h 3155934"/>
              <a:gd name="connsiteX55" fmla="*/ 1781174 w 3150290"/>
              <a:gd name="connsiteY55" fmla="*/ 2982895 h 3155934"/>
              <a:gd name="connsiteX56" fmla="*/ 1644649 w 3150290"/>
              <a:gd name="connsiteY56" fmla="*/ 2982895 h 3155934"/>
              <a:gd name="connsiteX57" fmla="*/ 1663699 w 3150290"/>
              <a:gd name="connsiteY57" fmla="*/ 3001945 h 3155934"/>
              <a:gd name="connsiteX58" fmla="*/ 1644649 w 3150290"/>
              <a:gd name="connsiteY58" fmla="*/ 3020995 h 3155934"/>
              <a:gd name="connsiteX59" fmla="*/ 1625599 w 3150290"/>
              <a:gd name="connsiteY59" fmla="*/ 3001945 h 3155934"/>
              <a:gd name="connsiteX60" fmla="*/ 1644649 w 3150290"/>
              <a:gd name="connsiteY60" fmla="*/ 2982895 h 3155934"/>
              <a:gd name="connsiteX61" fmla="*/ 1509712 w 3150290"/>
              <a:gd name="connsiteY61" fmla="*/ 2982895 h 3155934"/>
              <a:gd name="connsiteX62" fmla="*/ 1528762 w 3150290"/>
              <a:gd name="connsiteY62" fmla="*/ 3001945 h 3155934"/>
              <a:gd name="connsiteX63" fmla="*/ 1509712 w 3150290"/>
              <a:gd name="connsiteY63" fmla="*/ 3020995 h 3155934"/>
              <a:gd name="connsiteX64" fmla="*/ 1490662 w 3150290"/>
              <a:gd name="connsiteY64" fmla="*/ 3001945 h 3155934"/>
              <a:gd name="connsiteX65" fmla="*/ 1509712 w 3150290"/>
              <a:gd name="connsiteY65" fmla="*/ 2982895 h 3155934"/>
              <a:gd name="connsiteX66" fmla="*/ 1373982 w 3150290"/>
              <a:gd name="connsiteY66" fmla="*/ 2982895 h 3155934"/>
              <a:gd name="connsiteX67" fmla="*/ 1392239 w 3150290"/>
              <a:gd name="connsiteY67" fmla="*/ 3001945 h 3155934"/>
              <a:gd name="connsiteX68" fmla="*/ 1373982 w 3150290"/>
              <a:gd name="connsiteY68" fmla="*/ 3020995 h 3155934"/>
              <a:gd name="connsiteX69" fmla="*/ 1355725 w 3150290"/>
              <a:gd name="connsiteY69" fmla="*/ 3001945 h 3155934"/>
              <a:gd name="connsiteX70" fmla="*/ 1373982 w 3150290"/>
              <a:gd name="connsiteY70" fmla="*/ 2982895 h 3155934"/>
              <a:gd name="connsiteX71" fmla="*/ 1238250 w 3150290"/>
              <a:gd name="connsiteY71" fmla="*/ 2982895 h 3155934"/>
              <a:gd name="connsiteX72" fmla="*/ 1257300 w 3150290"/>
              <a:gd name="connsiteY72" fmla="*/ 3001945 h 3155934"/>
              <a:gd name="connsiteX73" fmla="*/ 1238250 w 3150290"/>
              <a:gd name="connsiteY73" fmla="*/ 3020995 h 3155934"/>
              <a:gd name="connsiteX74" fmla="*/ 1219200 w 3150290"/>
              <a:gd name="connsiteY74" fmla="*/ 3001945 h 3155934"/>
              <a:gd name="connsiteX75" fmla="*/ 1238250 w 3150290"/>
              <a:gd name="connsiteY75" fmla="*/ 2982895 h 3155934"/>
              <a:gd name="connsiteX76" fmla="*/ 1103312 w 3150290"/>
              <a:gd name="connsiteY76" fmla="*/ 2982895 h 3155934"/>
              <a:gd name="connsiteX77" fmla="*/ 1122362 w 3150290"/>
              <a:gd name="connsiteY77" fmla="*/ 3001945 h 3155934"/>
              <a:gd name="connsiteX78" fmla="*/ 1103312 w 3150290"/>
              <a:gd name="connsiteY78" fmla="*/ 3020995 h 3155934"/>
              <a:gd name="connsiteX79" fmla="*/ 1084262 w 3150290"/>
              <a:gd name="connsiteY79" fmla="*/ 3001945 h 3155934"/>
              <a:gd name="connsiteX80" fmla="*/ 1103312 w 3150290"/>
              <a:gd name="connsiteY80" fmla="*/ 2982895 h 3155934"/>
              <a:gd name="connsiteX81" fmla="*/ 967582 w 3150290"/>
              <a:gd name="connsiteY81" fmla="*/ 2982895 h 3155934"/>
              <a:gd name="connsiteX82" fmla="*/ 985839 w 3150290"/>
              <a:gd name="connsiteY82" fmla="*/ 3001945 h 3155934"/>
              <a:gd name="connsiteX83" fmla="*/ 967582 w 3150290"/>
              <a:gd name="connsiteY83" fmla="*/ 3020995 h 3155934"/>
              <a:gd name="connsiteX84" fmla="*/ 949325 w 3150290"/>
              <a:gd name="connsiteY84" fmla="*/ 3001945 h 3155934"/>
              <a:gd name="connsiteX85" fmla="*/ 967582 w 3150290"/>
              <a:gd name="connsiteY85" fmla="*/ 2982895 h 3155934"/>
              <a:gd name="connsiteX86" fmla="*/ 831850 w 3150290"/>
              <a:gd name="connsiteY86" fmla="*/ 2982895 h 3155934"/>
              <a:gd name="connsiteX87" fmla="*/ 845320 w 3150290"/>
              <a:gd name="connsiteY87" fmla="*/ 2988475 h 3155934"/>
              <a:gd name="connsiteX88" fmla="*/ 848087 w 3150290"/>
              <a:gd name="connsiteY88" fmla="*/ 2995155 h 3155934"/>
              <a:gd name="connsiteX89" fmla="*/ 826897 w 3150290"/>
              <a:gd name="connsiteY89" fmla="*/ 2984947 h 3155934"/>
              <a:gd name="connsiteX90" fmla="*/ 2458244 w 3150290"/>
              <a:gd name="connsiteY90" fmla="*/ 2847958 h 3155934"/>
              <a:gd name="connsiteX91" fmla="*/ 2476500 w 3150290"/>
              <a:gd name="connsiteY91" fmla="*/ 2867008 h 3155934"/>
              <a:gd name="connsiteX92" fmla="*/ 2473440 w 3150290"/>
              <a:gd name="connsiteY92" fmla="*/ 2874720 h 3155934"/>
              <a:gd name="connsiteX93" fmla="*/ 2458322 w 3150290"/>
              <a:gd name="connsiteY93" fmla="*/ 2886024 h 3155934"/>
              <a:gd name="connsiteX94" fmla="*/ 2458244 w 3150290"/>
              <a:gd name="connsiteY94" fmla="*/ 2886058 h 3155934"/>
              <a:gd name="connsiteX95" fmla="*/ 2439988 w 3150290"/>
              <a:gd name="connsiteY95" fmla="*/ 2867008 h 3155934"/>
              <a:gd name="connsiteX96" fmla="*/ 2458244 w 3150290"/>
              <a:gd name="connsiteY96" fmla="*/ 2847958 h 3155934"/>
              <a:gd name="connsiteX97" fmla="*/ 2322512 w 3150290"/>
              <a:gd name="connsiteY97" fmla="*/ 2847958 h 3155934"/>
              <a:gd name="connsiteX98" fmla="*/ 2341562 w 3150290"/>
              <a:gd name="connsiteY98" fmla="*/ 2867008 h 3155934"/>
              <a:gd name="connsiteX99" fmla="*/ 2322512 w 3150290"/>
              <a:gd name="connsiteY99" fmla="*/ 2886058 h 3155934"/>
              <a:gd name="connsiteX100" fmla="*/ 2303462 w 3150290"/>
              <a:gd name="connsiteY100" fmla="*/ 2867008 h 3155934"/>
              <a:gd name="connsiteX101" fmla="*/ 2322512 w 3150290"/>
              <a:gd name="connsiteY101" fmla="*/ 2847958 h 3155934"/>
              <a:gd name="connsiteX102" fmla="*/ 2187574 w 3150290"/>
              <a:gd name="connsiteY102" fmla="*/ 2847958 h 3155934"/>
              <a:gd name="connsiteX103" fmla="*/ 2206624 w 3150290"/>
              <a:gd name="connsiteY103" fmla="*/ 2867008 h 3155934"/>
              <a:gd name="connsiteX104" fmla="*/ 2187574 w 3150290"/>
              <a:gd name="connsiteY104" fmla="*/ 2886058 h 3155934"/>
              <a:gd name="connsiteX105" fmla="*/ 2168524 w 3150290"/>
              <a:gd name="connsiteY105" fmla="*/ 2867008 h 3155934"/>
              <a:gd name="connsiteX106" fmla="*/ 2187574 w 3150290"/>
              <a:gd name="connsiteY106" fmla="*/ 2847958 h 3155934"/>
              <a:gd name="connsiteX107" fmla="*/ 2051844 w 3150290"/>
              <a:gd name="connsiteY107" fmla="*/ 2847958 h 3155934"/>
              <a:gd name="connsiteX108" fmla="*/ 2070101 w 3150290"/>
              <a:gd name="connsiteY108" fmla="*/ 2867008 h 3155934"/>
              <a:gd name="connsiteX109" fmla="*/ 2051844 w 3150290"/>
              <a:gd name="connsiteY109" fmla="*/ 2886058 h 3155934"/>
              <a:gd name="connsiteX110" fmla="*/ 2033587 w 3150290"/>
              <a:gd name="connsiteY110" fmla="*/ 2867008 h 3155934"/>
              <a:gd name="connsiteX111" fmla="*/ 2051844 w 3150290"/>
              <a:gd name="connsiteY111" fmla="*/ 2847958 h 3155934"/>
              <a:gd name="connsiteX112" fmla="*/ 1916112 w 3150290"/>
              <a:gd name="connsiteY112" fmla="*/ 2847958 h 3155934"/>
              <a:gd name="connsiteX113" fmla="*/ 1935162 w 3150290"/>
              <a:gd name="connsiteY113" fmla="*/ 2867008 h 3155934"/>
              <a:gd name="connsiteX114" fmla="*/ 1916112 w 3150290"/>
              <a:gd name="connsiteY114" fmla="*/ 2886058 h 3155934"/>
              <a:gd name="connsiteX115" fmla="*/ 1897062 w 3150290"/>
              <a:gd name="connsiteY115" fmla="*/ 2867008 h 3155934"/>
              <a:gd name="connsiteX116" fmla="*/ 1916112 w 3150290"/>
              <a:gd name="connsiteY116" fmla="*/ 2847958 h 3155934"/>
              <a:gd name="connsiteX117" fmla="*/ 1781174 w 3150290"/>
              <a:gd name="connsiteY117" fmla="*/ 2847958 h 3155934"/>
              <a:gd name="connsiteX118" fmla="*/ 1800224 w 3150290"/>
              <a:gd name="connsiteY118" fmla="*/ 2867008 h 3155934"/>
              <a:gd name="connsiteX119" fmla="*/ 1781174 w 3150290"/>
              <a:gd name="connsiteY119" fmla="*/ 2886058 h 3155934"/>
              <a:gd name="connsiteX120" fmla="*/ 1762124 w 3150290"/>
              <a:gd name="connsiteY120" fmla="*/ 2867008 h 3155934"/>
              <a:gd name="connsiteX121" fmla="*/ 1781174 w 3150290"/>
              <a:gd name="connsiteY121" fmla="*/ 2847958 h 3155934"/>
              <a:gd name="connsiteX122" fmla="*/ 1644649 w 3150290"/>
              <a:gd name="connsiteY122" fmla="*/ 2847958 h 3155934"/>
              <a:gd name="connsiteX123" fmla="*/ 1663699 w 3150290"/>
              <a:gd name="connsiteY123" fmla="*/ 2867008 h 3155934"/>
              <a:gd name="connsiteX124" fmla="*/ 1644649 w 3150290"/>
              <a:gd name="connsiteY124" fmla="*/ 2886058 h 3155934"/>
              <a:gd name="connsiteX125" fmla="*/ 1625599 w 3150290"/>
              <a:gd name="connsiteY125" fmla="*/ 2867008 h 3155934"/>
              <a:gd name="connsiteX126" fmla="*/ 1644649 w 3150290"/>
              <a:gd name="connsiteY126" fmla="*/ 2847958 h 3155934"/>
              <a:gd name="connsiteX127" fmla="*/ 1509712 w 3150290"/>
              <a:gd name="connsiteY127" fmla="*/ 2847958 h 3155934"/>
              <a:gd name="connsiteX128" fmla="*/ 1528762 w 3150290"/>
              <a:gd name="connsiteY128" fmla="*/ 2867008 h 3155934"/>
              <a:gd name="connsiteX129" fmla="*/ 1509712 w 3150290"/>
              <a:gd name="connsiteY129" fmla="*/ 2886058 h 3155934"/>
              <a:gd name="connsiteX130" fmla="*/ 1490662 w 3150290"/>
              <a:gd name="connsiteY130" fmla="*/ 2867008 h 3155934"/>
              <a:gd name="connsiteX131" fmla="*/ 1509712 w 3150290"/>
              <a:gd name="connsiteY131" fmla="*/ 2847958 h 3155934"/>
              <a:gd name="connsiteX132" fmla="*/ 1373982 w 3150290"/>
              <a:gd name="connsiteY132" fmla="*/ 2847958 h 3155934"/>
              <a:gd name="connsiteX133" fmla="*/ 1392239 w 3150290"/>
              <a:gd name="connsiteY133" fmla="*/ 2867008 h 3155934"/>
              <a:gd name="connsiteX134" fmla="*/ 1373982 w 3150290"/>
              <a:gd name="connsiteY134" fmla="*/ 2886058 h 3155934"/>
              <a:gd name="connsiteX135" fmla="*/ 1355725 w 3150290"/>
              <a:gd name="connsiteY135" fmla="*/ 2867008 h 3155934"/>
              <a:gd name="connsiteX136" fmla="*/ 1373982 w 3150290"/>
              <a:gd name="connsiteY136" fmla="*/ 2847958 h 3155934"/>
              <a:gd name="connsiteX137" fmla="*/ 1238250 w 3150290"/>
              <a:gd name="connsiteY137" fmla="*/ 2847958 h 3155934"/>
              <a:gd name="connsiteX138" fmla="*/ 1257300 w 3150290"/>
              <a:gd name="connsiteY138" fmla="*/ 2867008 h 3155934"/>
              <a:gd name="connsiteX139" fmla="*/ 1238250 w 3150290"/>
              <a:gd name="connsiteY139" fmla="*/ 2886058 h 3155934"/>
              <a:gd name="connsiteX140" fmla="*/ 1219200 w 3150290"/>
              <a:gd name="connsiteY140" fmla="*/ 2867008 h 3155934"/>
              <a:gd name="connsiteX141" fmla="*/ 1238250 w 3150290"/>
              <a:gd name="connsiteY141" fmla="*/ 2847958 h 3155934"/>
              <a:gd name="connsiteX142" fmla="*/ 1103312 w 3150290"/>
              <a:gd name="connsiteY142" fmla="*/ 2847958 h 3155934"/>
              <a:gd name="connsiteX143" fmla="*/ 1122362 w 3150290"/>
              <a:gd name="connsiteY143" fmla="*/ 2867008 h 3155934"/>
              <a:gd name="connsiteX144" fmla="*/ 1103312 w 3150290"/>
              <a:gd name="connsiteY144" fmla="*/ 2886058 h 3155934"/>
              <a:gd name="connsiteX145" fmla="*/ 1084262 w 3150290"/>
              <a:gd name="connsiteY145" fmla="*/ 2867008 h 3155934"/>
              <a:gd name="connsiteX146" fmla="*/ 1103312 w 3150290"/>
              <a:gd name="connsiteY146" fmla="*/ 2847958 h 3155934"/>
              <a:gd name="connsiteX147" fmla="*/ 967582 w 3150290"/>
              <a:gd name="connsiteY147" fmla="*/ 2847958 h 3155934"/>
              <a:gd name="connsiteX148" fmla="*/ 985839 w 3150290"/>
              <a:gd name="connsiteY148" fmla="*/ 2867008 h 3155934"/>
              <a:gd name="connsiteX149" fmla="*/ 967582 w 3150290"/>
              <a:gd name="connsiteY149" fmla="*/ 2886058 h 3155934"/>
              <a:gd name="connsiteX150" fmla="*/ 949325 w 3150290"/>
              <a:gd name="connsiteY150" fmla="*/ 2867008 h 3155934"/>
              <a:gd name="connsiteX151" fmla="*/ 967582 w 3150290"/>
              <a:gd name="connsiteY151" fmla="*/ 2847958 h 3155934"/>
              <a:gd name="connsiteX152" fmla="*/ 831850 w 3150290"/>
              <a:gd name="connsiteY152" fmla="*/ 2847958 h 3155934"/>
              <a:gd name="connsiteX153" fmla="*/ 850900 w 3150290"/>
              <a:gd name="connsiteY153" fmla="*/ 2867008 h 3155934"/>
              <a:gd name="connsiteX154" fmla="*/ 831850 w 3150290"/>
              <a:gd name="connsiteY154" fmla="*/ 2886058 h 3155934"/>
              <a:gd name="connsiteX155" fmla="*/ 812800 w 3150290"/>
              <a:gd name="connsiteY155" fmla="*/ 2867008 h 3155934"/>
              <a:gd name="connsiteX156" fmla="*/ 831850 w 3150290"/>
              <a:gd name="connsiteY156" fmla="*/ 2847958 h 3155934"/>
              <a:gd name="connsiteX157" fmla="*/ 696119 w 3150290"/>
              <a:gd name="connsiteY157" fmla="*/ 2847958 h 3155934"/>
              <a:gd name="connsiteX158" fmla="*/ 714376 w 3150290"/>
              <a:gd name="connsiteY158" fmla="*/ 2867008 h 3155934"/>
              <a:gd name="connsiteX159" fmla="*/ 696119 w 3150290"/>
              <a:gd name="connsiteY159" fmla="*/ 2886058 h 3155934"/>
              <a:gd name="connsiteX160" fmla="*/ 677862 w 3150290"/>
              <a:gd name="connsiteY160" fmla="*/ 2867008 h 3155934"/>
              <a:gd name="connsiteX161" fmla="*/ 696119 w 3150290"/>
              <a:gd name="connsiteY161" fmla="*/ 2847958 h 3155934"/>
              <a:gd name="connsiteX162" fmla="*/ 2593976 w 3150290"/>
              <a:gd name="connsiteY162" fmla="*/ 2713020 h 3155934"/>
              <a:gd name="connsiteX163" fmla="*/ 2613024 w 3150290"/>
              <a:gd name="connsiteY163" fmla="*/ 2731277 h 3155934"/>
              <a:gd name="connsiteX164" fmla="*/ 2593976 w 3150290"/>
              <a:gd name="connsiteY164" fmla="*/ 2749534 h 3155934"/>
              <a:gd name="connsiteX165" fmla="*/ 2574924 w 3150290"/>
              <a:gd name="connsiteY165" fmla="*/ 2731277 h 3155934"/>
              <a:gd name="connsiteX166" fmla="*/ 2593976 w 3150290"/>
              <a:gd name="connsiteY166" fmla="*/ 2713020 h 3155934"/>
              <a:gd name="connsiteX167" fmla="*/ 2458244 w 3150290"/>
              <a:gd name="connsiteY167" fmla="*/ 2713020 h 3155934"/>
              <a:gd name="connsiteX168" fmla="*/ 2476500 w 3150290"/>
              <a:gd name="connsiteY168" fmla="*/ 2731277 h 3155934"/>
              <a:gd name="connsiteX169" fmla="*/ 2458244 w 3150290"/>
              <a:gd name="connsiteY169" fmla="*/ 2749534 h 3155934"/>
              <a:gd name="connsiteX170" fmla="*/ 2439988 w 3150290"/>
              <a:gd name="connsiteY170" fmla="*/ 2731277 h 3155934"/>
              <a:gd name="connsiteX171" fmla="*/ 2458244 w 3150290"/>
              <a:gd name="connsiteY171" fmla="*/ 2713020 h 3155934"/>
              <a:gd name="connsiteX172" fmla="*/ 2322512 w 3150290"/>
              <a:gd name="connsiteY172" fmla="*/ 2713020 h 3155934"/>
              <a:gd name="connsiteX173" fmla="*/ 2341562 w 3150290"/>
              <a:gd name="connsiteY173" fmla="*/ 2731277 h 3155934"/>
              <a:gd name="connsiteX174" fmla="*/ 2322512 w 3150290"/>
              <a:gd name="connsiteY174" fmla="*/ 2749534 h 3155934"/>
              <a:gd name="connsiteX175" fmla="*/ 2303462 w 3150290"/>
              <a:gd name="connsiteY175" fmla="*/ 2731277 h 3155934"/>
              <a:gd name="connsiteX176" fmla="*/ 2322512 w 3150290"/>
              <a:gd name="connsiteY176" fmla="*/ 2713020 h 3155934"/>
              <a:gd name="connsiteX177" fmla="*/ 2187574 w 3150290"/>
              <a:gd name="connsiteY177" fmla="*/ 2713020 h 3155934"/>
              <a:gd name="connsiteX178" fmla="*/ 2206624 w 3150290"/>
              <a:gd name="connsiteY178" fmla="*/ 2731277 h 3155934"/>
              <a:gd name="connsiteX179" fmla="*/ 2187574 w 3150290"/>
              <a:gd name="connsiteY179" fmla="*/ 2749534 h 3155934"/>
              <a:gd name="connsiteX180" fmla="*/ 2168524 w 3150290"/>
              <a:gd name="connsiteY180" fmla="*/ 2731277 h 3155934"/>
              <a:gd name="connsiteX181" fmla="*/ 2187574 w 3150290"/>
              <a:gd name="connsiteY181" fmla="*/ 2713020 h 3155934"/>
              <a:gd name="connsiteX182" fmla="*/ 2051844 w 3150290"/>
              <a:gd name="connsiteY182" fmla="*/ 2713020 h 3155934"/>
              <a:gd name="connsiteX183" fmla="*/ 2070101 w 3150290"/>
              <a:gd name="connsiteY183" fmla="*/ 2731277 h 3155934"/>
              <a:gd name="connsiteX184" fmla="*/ 2051844 w 3150290"/>
              <a:gd name="connsiteY184" fmla="*/ 2749534 h 3155934"/>
              <a:gd name="connsiteX185" fmla="*/ 2033587 w 3150290"/>
              <a:gd name="connsiteY185" fmla="*/ 2731277 h 3155934"/>
              <a:gd name="connsiteX186" fmla="*/ 2051844 w 3150290"/>
              <a:gd name="connsiteY186" fmla="*/ 2713020 h 3155934"/>
              <a:gd name="connsiteX187" fmla="*/ 1916112 w 3150290"/>
              <a:gd name="connsiteY187" fmla="*/ 2713020 h 3155934"/>
              <a:gd name="connsiteX188" fmla="*/ 1935162 w 3150290"/>
              <a:gd name="connsiteY188" fmla="*/ 2731277 h 3155934"/>
              <a:gd name="connsiteX189" fmla="*/ 1916112 w 3150290"/>
              <a:gd name="connsiteY189" fmla="*/ 2749534 h 3155934"/>
              <a:gd name="connsiteX190" fmla="*/ 1897062 w 3150290"/>
              <a:gd name="connsiteY190" fmla="*/ 2731277 h 3155934"/>
              <a:gd name="connsiteX191" fmla="*/ 1916112 w 3150290"/>
              <a:gd name="connsiteY191" fmla="*/ 2713020 h 3155934"/>
              <a:gd name="connsiteX192" fmla="*/ 1781174 w 3150290"/>
              <a:gd name="connsiteY192" fmla="*/ 2713020 h 3155934"/>
              <a:gd name="connsiteX193" fmla="*/ 1800224 w 3150290"/>
              <a:gd name="connsiteY193" fmla="*/ 2731277 h 3155934"/>
              <a:gd name="connsiteX194" fmla="*/ 1781174 w 3150290"/>
              <a:gd name="connsiteY194" fmla="*/ 2749534 h 3155934"/>
              <a:gd name="connsiteX195" fmla="*/ 1762124 w 3150290"/>
              <a:gd name="connsiteY195" fmla="*/ 2731277 h 3155934"/>
              <a:gd name="connsiteX196" fmla="*/ 1781174 w 3150290"/>
              <a:gd name="connsiteY196" fmla="*/ 2713020 h 3155934"/>
              <a:gd name="connsiteX197" fmla="*/ 1644649 w 3150290"/>
              <a:gd name="connsiteY197" fmla="*/ 2713020 h 3155934"/>
              <a:gd name="connsiteX198" fmla="*/ 1663699 w 3150290"/>
              <a:gd name="connsiteY198" fmla="*/ 2731277 h 3155934"/>
              <a:gd name="connsiteX199" fmla="*/ 1644649 w 3150290"/>
              <a:gd name="connsiteY199" fmla="*/ 2749534 h 3155934"/>
              <a:gd name="connsiteX200" fmla="*/ 1625599 w 3150290"/>
              <a:gd name="connsiteY200" fmla="*/ 2731277 h 3155934"/>
              <a:gd name="connsiteX201" fmla="*/ 1644649 w 3150290"/>
              <a:gd name="connsiteY201" fmla="*/ 2713020 h 3155934"/>
              <a:gd name="connsiteX202" fmla="*/ 1509712 w 3150290"/>
              <a:gd name="connsiteY202" fmla="*/ 2713020 h 3155934"/>
              <a:gd name="connsiteX203" fmla="*/ 1528762 w 3150290"/>
              <a:gd name="connsiteY203" fmla="*/ 2731277 h 3155934"/>
              <a:gd name="connsiteX204" fmla="*/ 1509712 w 3150290"/>
              <a:gd name="connsiteY204" fmla="*/ 2749534 h 3155934"/>
              <a:gd name="connsiteX205" fmla="*/ 1490662 w 3150290"/>
              <a:gd name="connsiteY205" fmla="*/ 2731277 h 3155934"/>
              <a:gd name="connsiteX206" fmla="*/ 1509712 w 3150290"/>
              <a:gd name="connsiteY206" fmla="*/ 2713020 h 3155934"/>
              <a:gd name="connsiteX207" fmla="*/ 1373982 w 3150290"/>
              <a:gd name="connsiteY207" fmla="*/ 2713020 h 3155934"/>
              <a:gd name="connsiteX208" fmla="*/ 1392239 w 3150290"/>
              <a:gd name="connsiteY208" fmla="*/ 2731277 h 3155934"/>
              <a:gd name="connsiteX209" fmla="*/ 1373982 w 3150290"/>
              <a:gd name="connsiteY209" fmla="*/ 2749534 h 3155934"/>
              <a:gd name="connsiteX210" fmla="*/ 1355725 w 3150290"/>
              <a:gd name="connsiteY210" fmla="*/ 2731277 h 3155934"/>
              <a:gd name="connsiteX211" fmla="*/ 1373982 w 3150290"/>
              <a:gd name="connsiteY211" fmla="*/ 2713020 h 3155934"/>
              <a:gd name="connsiteX212" fmla="*/ 1238250 w 3150290"/>
              <a:gd name="connsiteY212" fmla="*/ 2713020 h 3155934"/>
              <a:gd name="connsiteX213" fmla="*/ 1257300 w 3150290"/>
              <a:gd name="connsiteY213" fmla="*/ 2731277 h 3155934"/>
              <a:gd name="connsiteX214" fmla="*/ 1238250 w 3150290"/>
              <a:gd name="connsiteY214" fmla="*/ 2749534 h 3155934"/>
              <a:gd name="connsiteX215" fmla="*/ 1219200 w 3150290"/>
              <a:gd name="connsiteY215" fmla="*/ 2731277 h 3155934"/>
              <a:gd name="connsiteX216" fmla="*/ 1238250 w 3150290"/>
              <a:gd name="connsiteY216" fmla="*/ 2713020 h 3155934"/>
              <a:gd name="connsiteX217" fmla="*/ 1103312 w 3150290"/>
              <a:gd name="connsiteY217" fmla="*/ 2713020 h 3155934"/>
              <a:gd name="connsiteX218" fmla="*/ 1122362 w 3150290"/>
              <a:gd name="connsiteY218" fmla="*/ 2731277 h 3155934"/>
              <a:gd name="connsiteX219" fmla="*/ 1103312 w 3150290"/>
              <a:gd name="connsiteY219" fmla="*/ 2749534 h 3155934"/>
              <a:gd name="connsiteX220" fmla="*/ 1084262 w 3150290"/>
              <a:gd name="connsiteY220" fmla="*/ 2731277 h 3155934"/>
              <a:gd name="connsiteX221" fmla="*/ 1103312 w 3150290"/>
              <a:gd name="connsiteY221" fmla="*/ 2713020 h 3155934"/>
              <a:gd name="connsiteX222" fmla="*/ 967582 w 3150290"/>
              <a:gd name="connsiteY222" fmla="*/ 2713020 h 3155934"/>
              <a:gd name="connsiteX223" fmla="*/ 985839 w 3150290"/>
              <a:gd name="connsiteY223" fmla="*/ 2731277 h 3155934"/>
              <a:gd name="connsiteX224" fmla="*/ 967582 w 3150290"/>
              <a:gd name="connsiteY224" fmla="*/ 2749534 h 3155934"/>
              <a:gd name="connsiteX225" fmla="*/ 949325 w 3150290"/>
              <a:gd name="connsiteY225" fmla="*/ 2731277 h 3155934"/>
              <a:gd name="connsiteX226" fmla="*/ 967582 w 3150290"/>
              <a:gd name="connsiteY226" fmla="*/ 2713020 h 3155934"/>
              <a:gd name="connsiteX227" fmla="*/ 831850 w 3150290"/>
              <a:gd name="connsiteY227" fmla="*/ 2713020 h 3155934"/>
              <a:gd name="connsiteX228" fmla="*/ 850900 w 3150290"/>
              <a:gd name="connsiteY228" fmla="*/ 2731277 h 3155934"/>
              <a:gd name="connsiteX229" fmla="*/ 831850 w 3150290"/>
              <a:gd name="connsiteY229" fmla="*/ 2749534 h 3155934"/>
              <a:gd name="connsiteX230" fmla="*/ 812800 w 3150290"/>
              <a:gd name="connsiteY230" fmla="*/ 2731277 h 3155934"/>
              <a:gd name="connsiteX231" fmla="*/ 831850 w 3150290"/>
              <a:gd name="connsiteY231" fmla="*/ 2713020 h 3155934"/>
              <a:gd name="connsiteX232" fmla="*/ 696119 w 3150290"/>
              <a:gd name="connsiteY232" fmla="*/ 2713020 h 3155934"/>
              <a:gd name="connsiteX233" fmla="*/ 714376 w 3150290"/>
              <a:gd name="connsiteY233" fmla="*/ 2731277 h 3155934"/>
              <a:gd name="connsiteX234" fmla="*/ 696119 w 3150290"/>
              <a:gd name="connsiteY234" fmla="*/ 2749534 h 3155934"/>
              <a:gd name="connsiteX235" fmla="*/ 677862 w 3150290"/>
              <a:gd name="connsiteY235" fmla="*/ 2731277 h 3155934"/>
              <a:gd name="connsiteX236" fmla="*/ 696119 w 3150290"/>
              <a:gd name="connsiteY236" fmla="*/ 2713020 h 3155934"/>
              <a:gd name="connsiteX237" fmla="*/ 560387 w 3150290"/>
              <a:gd name="connsiteY237" fmla="*/ 2713020 h 3155934"/>
              <a:gd name="connsiteX238" fmla="*/ 579437 w 3150290"/>
              <a:gd name="connsiteY238" fmla="*/ 2731277 h 3155934"/>
              <a:gd name="connsiteX239" fmla="*/ 560387 w 3150290"/>
              <a:gd name="connsiteY239" fmla="*/ 2749534 h 3155934"/>
              <a:gd name="connsiteX240" fmla="*/ 541337 w 3150290"/>
              <a:gd name="connsiteY240" fmla="*/ 2731277 h 3155934"/>
              <a:gd name="connsiteX241" fmla="*/ 560387 w 3150290"/>
              <a:gd name="connsiteY241" fmla="*/ 2713020 h 3155934"/>
              <a:gd name="connsiteX242" fmla="*/ 2729708 w 3150290"/>
              <a:gd name="connsiteY242" fmla="*/ 2576495 h 3155934"/>
              <a:gd name="connsiteX243" fmla="*/ 2747964 w 3150290"/>
              <a:gd name="connsiteY243" fmla="*/ 2595545 h 3155934"/>
              <a:gd name="connsiteX244" fmla="*/ 2729708 w 3150290"/>
              <a:gd name="connsiteY244" fmla="*/ 2614595 h 3155934"/>
              <a:gd name="connsiteX245" fmla="*/ 2711450 w 3150290"/>
              <a:gd name="connsiteY245" fmla="*/ 2595545 h 3155934"/>
              <a:gd name="connsiteX246" fmla="*/ 2729708 w 3150290"/>
              <a:gd name="connsiteY246" fmla="*/ 2576495 h 3155934"/>
              <a:gd name="connsiteX247" fmla="*/ 2593976 w 3150290"/>
              <a:gd name="connsiteY247" fmla="*/ 2576495 h 3155934"/>
              <a:gd name="connsiteX248" fmla="*/ 2613024 w 3150290"/>
              <a:gd name="connsiteY248" fmla="*/ 2595545 h 3155934"/>
              <a:gd name="connsiteX249" fmla="*/ 2593976 w 3150290"/>
              <a:gd name="connsiteY249" fmla="*/ 2614595 h 3155934"/>
              <a:gd name="connsiteX250" fmla="*/ 2574924 w 3150290"/>
              <a:gd name="connsiteY250" fmla="*/ 2595545 h 3155934"/>
              <a:gd name="connsiteX251" fmla="*/ 2593976 w 3150290"/>
              <a:gd name="connsiteY251" fmla="*/ 2576495 h 3155934"/>
              <a:gd name="connsiteX252" fmla="*/ 2458244 w 3150290"/>
              <a:gd name="connsiteY252" fmla="*/ 2576495 h 3155934"/>
              <a:gd name="connsiteX253" fmla="*/ 2476500 w 3150290"/>
              <a:gd name="connsiteY253" fmla="*/ 2595545 h 3155934"/>
              <a:gd name="connsiteX254" fmla="*/ 2458244 w 3150290"/>
              <a:gd name="connsiteY254" fmla="*/ 2614595 h 3155934"/>
              <a:gd name="connsiteX255" fmla="*/ 2439988 w 3150290"/>
              <a:gd name="connsiteY255" fmla="*/ 2595545 h 3155934"/>
              <a:gd name="connsiteX256" fmla="*/ 2458244 w 3150290"/>
              <a:gd name="connsiteY256" fmla="*/ 2576495 h 3155934"/>
              <a:gd name="connsiteX257" fmla="*/ 2322512 w 3150290"/>
              <a:gd name="connsiteY257" fmla="*/ 2576495 h 3155934"/>
              <a:gd name="connsiteX258" fmla="*/ 2341562 w 3150290"/>
              <a:gd name="connsiteY258" fmla="*/ 2595545 h 3155934"/>
              <a:gd name="connsiteX259" fmla="*/ 2322512 w 3150290"/>
              <a:gd name="connsiteY259" fmla="*/ 2614595 h 3155934"/>
              <a:gd name="connsiteX260" fmla="*/ 2303462 w 3150290"/>
              <a:gd name="connsiteY260" fmla="*/ 2595545 h 3155934"/>
              <a:gd name="connsiteX261" fmla="*/ 2322512 w 3150290"/>
              <a:gd name="connsiteY261" fmla="*/ 2576495 h 3155934"/>
              <a:gd name="connsiteX262" fmla="*/ 2187574 w 3150290"/>
              <a:gd name="connsiteY262" fmla="*/ 2576495 h 3155934"/>
              <a:gd name="connsiteX263" fmla="*/ 2206624 w 3150290"/>
              <a:gd name="connsiteY263" fmla="*/ 2595545 h 3155934"/>
              <a:gd name="connsiteX264" fmla="*/ 2187574 w 3150290"/>
              <a:gd name="connsiteY264" fmla="*/ 2614595 h 3155934"/>
              <a:gd name="connsiteX265" fmla="*/ 2168524 w 3150290"/>
              <a:gd name="connsiteY265" fmla="*/ 2595545 h 3155934"/>
              <a:gd name="connsiteX266" fmla="*/ 2187574 w 3150290"/>
              <a:gd name="connsiteY266" fmla="*/ 2576495 h 3155934"/>
              <a:gd name="connsiteX267" fmla="*/ 2051844 w 3150290"/>
              <a:gd name="connsiteY267" fmla="*/ 2576495 h 3155934"/>
              <a:gd name="connsiteX268" fmla="*/ 2070101 w 3150290"/>
              <a:gd name="connsiteY268" fmla="*/ 2595545 h 3155934"/>
              <a:gd name="connsiteX269" fmla="*/ 2051844 w 3150290"/>
              <a:gd name="connsiteY269" fmla="*/ 2614595 h 3155934"/>
              <a:gd name="connsiteX270" fmla="*/ 2033587 w 3150290"/>
              <a:gd name="connsiteY270" fmla="*/ 2595545 h 3155934"/>
              <a:gd name="connsiteX271" fmla="*/ 2051844 w 3150290"/>
              <a:gd name="connsiteY271" fmla="*/ 2576495 h 3155934"/>
              <a:gd name="connsiteX272" fmla="*/ 1916112 w 3150290"/>
              <a:gd name="connsiteY272" fmla="*/ 2576495 h 3155934"/>
              <a:gd name="connsiteX273" fmla="*/ 1935162 w 3150290"/>
              <a:gd name="connsiteY273" fmla="*/ 2595545 h 3155934"/>
              <a:gd name="connsiteX274" fmla="*/ 1916112 w 3150290"/>
              <a:gd name="connsiteY274" fmla="*/ 2614595 h 3155934"/>
              <a:gd name="connsiteX275" fmla="*/ 1897062 w 3150290"/>
              <a:gd name="connsiteY275" fmla="*/ 2595545 h 3155934"/>
              <a:gd name="connsiteX276" fmla="*/ 1916112 w 3150290"/>
              <a:gd name="connsiteY276" fmla="*/ 2576495 h 3155934"/>
              <a:gd name="connsiteX277" fmla="*/ 1781174 w 3150290"/>
              <a:gd name="connsiteY277" fmla="*/ 2576495 h 3155934"/>
              <a:gd name="connsiteX278" fmla="*/ 1800224 w 3150290"/>
              <a:gd name="connsiteY278" fmla="*/ 2595545 h 3155934"/>
              <a:gd name="connsiteX279" fmla="*/ 1781174 w 3150290"/>
              <a:gd name="connsiteY279" fmla="*/ 2614595 h 3155934"/>
              <a:gd name="connsiteX280" fmla="*/ 1762124 w 3150290"/>
              <a:gd name="connsiteY280" fmla="*/ 2595545 h 3155934"/>
              <a:gd name="connsiteX281" fmla="*/ 1781174 w 3150290"/>
              <a:gd name="connsiteY281" fmla="*/ 2576495 h 3155934"/>
              <a:gd name="connsiteX282" fmla="*/ 1644649 w 3150290"/>
              <a:gd name="connsiteY282" fmla="*/ 2576495 h 3155934"/>
              <a:gd name="connsiteX283" fmla="*/ 1663699 w 3150290"/>
              <a:gd name="connsiteY283" fmla="*/ 2595545 h 3155934"/>
              <a:gd name="connsiteX284" fmla="*/ 1644649 w 3150290"/>
              <a:gd name="connsiteY284" fmla="*/ 2614595 h 3155934"/>
              <a:gd name="connsiteX285" fmla="*/ 1625599 w 3150290"/>
              <a:gd name="connsiteY285" fmla="*/ 2595545 h 3155934"/>
              <a:gd name="connsiteX286" fmla="*/ 1644649 w 3150290"/>
              <a:gd name="connsiteY286" fmla="*/ 2576495 h 3155934"/>
              <a:gd name="connsiteX287" fmla="*/ 1509712 w 3150290"/>
              <a:gd name="connsiteY287" fmla="*/ 2576495 h 3155934"/>
              <a:gd name="connsiteX288" fmla="*/ 1528762 w 3150290"/>
              <a:gd name="connsiteY288" fmla="*/ 2595545 h 3155934"/>
              <a:gd name="connsiteX289" fmla="*/ 1509712 w 3150290"/>
              <a:gd name="connsiteY289" fmla="*/ 2614595 h 3155934"/>
              <a:gd name="connsiteX290" fmla="*/ 1490662 w 3150290"/>
              <a:gd name="connsiteY290" fmla="*/ 2595545 h 3155934"/>
              <a:gd name="connsiteX291" fmla="*/ 1509712 w 3150290"/>
              <a:gd name="connsiteY291" fmla="*/ 2576495 h 3155934"/>
              <a:gd name="connsiteX292" fmla="*/ 1373982 w 3150290"/>
              <a:gd name="connsiteY292" fmla="*/ 2576495 h 3155934"/>
              <a:gd name="connsiteX293" fmla="*/ 1392239 w 3150290"/>
              <a:gd name="connsiteY293" fmla="*/ 2595545 h 3155934"/>
              <a:gd name="connsiteX294" fmla="*/ 1373982 w 3150290"/>
              <a:gd name="connsiteY294" fmla="*/ 2614595 h 3155934"/>
              <a:gd name="connsiteX295" fmla="*/ 1355725 w 3150290"/>
              <a:gd name="connsiteY295" fmla="*/ 2595545 h 3155934"/>
              <a:gd name="connsiteX296" fmla="*/ 1373982 w 3150290"/>
              <a:gd name="connsiteY296" fmla="*/ 2576495 h 3155934"/>
              <a:gd name="connsiteX297" fmla="*/ 1238250 w 3150290"/>
              <a:gd name="connsiteY297" fmla="*/ 2576495 h 3155934"/>
              <a:gd name="connsiteX298" fmla="*/ 1257300 w 3150290"/>
              <a:gd name="connsiteY298" fmla="*/ 2595545 h 3155934"/>
              <a:gd name="connsiteX299" fmla="*/ 1238250 w 3150290"/>
              <a:gd name="connsiteY299" fmla="*/ 2614595 h 3155934"/>
              <a:gd name="connsiteX300" fmla="*/ 1219200 w 3150290"/>
              <a:gd name="connsiteY300" fmla="*/ 2595545 h 3155934"/>
              <a:gd name="connsiteX301" fmla="*/ 1238250 w 3150290"/>
              <a:gd name="connsiteY301" fmla="*/ 2576495 h 3155934"/>
              <a:gd name="connsiteX302" fmla="*/ 1103312 w 3150290"/>
              <a:gd name="connsiteY302" fmla="*/ 2576495 h 3155934"/>
              <a:gd name="connsiteX303" fmla="*/ 1122362 w 3150290"/>
              <a:gd name="connsiteY303" fmla="*/ 2595545 h 3155934"/>
              <a:gd name="connsiteX304" fmla="*/ 1103312 w 3150290"/>
              <a:gd name="connsiteY304" fmla="*/ 2614595 h 3155934"/>
              <a:gd name="connsiteX305" fmla="*/ 1084262 w 3150290"/>
              <a:gd name="connsiteY305" fmla="*/ 2595545 h 3155934"/>
              <a:gd name="connsiteX306" fmla="*/ 1103312 w 3150290"/>
              <a:gd name="connsiteY306" fmla="*/ 2576495 h 3155934"/>
              <a:gd name="connsiteX307" fmla="*/ 967582 w 3150290"/>
              <a:gd name="connsiteY307" fmla="*/ 2576495 h 3155934"/>
              <a:gd name="connsiteX308" fmla="*/ 985839 w 3150290"/>
              <a:gd name="connsiteY308" fmla="*/ 2595545 h 3155934"/>
              <a:gd name="connsiteX309" fmla="*/ 967582 w 3150290"/>
              <a:gd name="connsiteY309" fmla="*/ 2614595 h 3155934"/>
              <a:gd name="connsiteX310" fmla="*/ 949325 w 3150290"/>
              <a:gd name="connsiteY310" fmla="*/ 2595545 h 3155934"/>
              <a:gd name="connsiteX311" fmla="*/ 967582 w 3150290"/>
              <a:gd name="connsiteY311" fmla="*/ 2576495 h 3155934"/>
              <a:gd name="connsiteX312" fmla="*/ 831850 w 3150290"/>
              <a:gd name="connsiteY312" fmla="*/ 2576495 h 3155934"/>
              <a:gd name="connsiteX313" fmla="*/ 850900 w 3150290"/>
              <a:gd name="connsiteY313" fmla="*/ 2595545 h 3155934"/>
              <a:gd name="connsiteX314" fmla="*/ 831850 w 3150290"/>
              <a:gd name="connsiteY314" fmla="*/ 2614595 h 3155934"/>
              <a:gd name="connsiteX315" fmla="*/ 812800 w 3150290"/>
              <a:gd name="connsiteY315" fmla="*/ 2595545 h 3155934"/>
              <a:gd name="connsiteX316" fmla="*/ 831850 w 3150290"/>
              <a:gd name="connsiteY316" fmla="*/ 2576495 h 3155934"/>
              <a:gd name="connsiteX317" fmla="*/ 696119 w 3150290"/>
              <a:gd name="connsiteY317" fmla="*/ 2576495 h 3155934"/>
              <a:gd name="connsiteX318" fmla="*/ 714376 w 3150290"/>
              <a:gd name="connsiteY318" fmla="*/ 2595545 h 3155934"/>
              <a:gd name="connsiteX319" fmla="*/ 696119 w 3150290"/>
              <a:gd name="connsiteY319" fmla="*/ 2614595 h 3155934"/>
              <a:gd name="connsiteX320" fmla="*/ 677862 w 3150290"/>
              <a:gd name="connsiteY320" fmla="*/ 2595545 h 3155934"/>
              <a:gd name="connsiteX321" fmla="*/ 696119 w 3150290"/>
              <a:gd name="connsiteY321" fmla="*/ 2576495 h 3155934"/>
              <a:gd name="connsiteX322" fmla="*/ 560387 w 3150290"/>
              <a:gd name="connsiteY322" fmla="*/ 2576495 h 3155934"/>
              <a:gd name="connsiteX323" fmla="*/ 579437 w 3150290"/>
              <a:gd name="connsiteY323" fmla="*/ 2595545 h 3155934"/>
              <a:gd name="connsiteX324" fmla="*/ 560387 w 3150290"/>
              <a:gd name="connsiteY324" fmla="*/ 2614595 h 3155934"/>
              <a:gd name="connsiteX325" fmla="*/ 541337 w 3150290"/>
              <a:gd name="connsiteY325" fmla="*/ 2595545 h 3155934"/>
              <a:gd name="connsiteX326" fmla="*/ 560387 w 3150290"/>
              <a:gd name="connsiteY326" fmla="*/ 2576495 h 3155934"/>
              <a:gd name="connsiteX327" fmla="*/ 425450 w 3150290"/>
              <a:gd name="connsiteY327" fmla="*/ 2576495 h 3155934"/>
              <a:gd name="connsiteX328" fmla="*/ 444500 w 3150290"/>
              <a:gd name="connsiteY328" fmla="*/ 2595545 h 3155934"/>
              <a:gd name="connsiteX329" fmla="*/ 425450 w 3150290"/>
              <a:gd name="connsiteY329" fmla="*/ 2614595 h 3155934"/>
              <a:gd name="connsiteX330" fmla="*/ 406400 w 3150290"/>
              <a:gd name="connsiteY330" fmla="*/ 2595545 h 3155934"/>
              <a:gd name="connsiteX331" fmla="*/ 425450 w 3150290"/>
              <a:gd name="connsiteY331" fmla="*/ 2576495 h 3155934"/>
              <a:gd name="connsiteX332" fmla="*/ 2865436 w 3150290"/>
              <a:gd name="connsiteY332" fmla="*/ 2441558 h 3155934"/>
              <a:gd name="connsiteX333" fmla="*/ 2878908 w 3150290"/>
              <a:gd name="connsiteY333" fmla="*/ 2446906 h 3155934"/>
              <a:gd name="connsiteX334" fmla="*/ 2883356 w 3150290"/>
              <a:gd name="connsiteY334" fmla="*/ 2457195 h 3155934"/>
              <a:gd name="connsiteX335" fmla="*/ 2880638 w 3150290"/>
              <a:gd name="connsiteY335" fmla="*/ 2461670 h 3155934"/>
              <a:gd name="connsiteX336" fmla="*/ 2869610 w 3150290"/>
              <a:gd name="connsiteY336" fmla="*/ 2476415 h 3155934"/>
              <a:gd name="connsiteX337" fmla="*/ 2865436 w 3150290"/>
              <a:gd name="connsiteY337" fmla="*/ 2478072 h 3155934"/>
              <a:gd name="connsiteX338" fmla="*/ 2846388 w 3150290"/>
              <a:gd name="connsiteY338" fmla="*/ 2459815 h 3155934"/>
              <a:gd name="connsiteX339" fmla="*/ 2865436 w 3150290"/>
              <a:gd name="connsiteY339" fmla="*/ 2441558 h 3155934"/>
              <a:gd name="connsiteX340" fmla="*/ 2729708 w 3150290"/>
              <a:gd name="connsiteY340" fmla="*/ 2441558 h 3155934"/>
              <a:gd name="connsiteX341" fmla="*/ 2747964 w 3150290"/>
              <a:gd name="connsiteY341" fmla="*/ 2459815 h 3155934"/>
              <a:gd name="connsiteX342" fmla="*/ 2729708 w 3150290"/>
              <a:gd name="connsiteY342" fmla="*/ 2478072 h 3155934"/>
              <a:gd name="connsiteX343" fmla="*/ 2711450 w 3150290"/>
              <a:gd name="connsiteY343" fmla="*/ 2459815 h 3155934"/>
              <a:gd name="connsiteX344" fmla="*/ 2729708 w 3150290"/>
              <a:gd name="connsiteY344" fmla="*/ 2441558 h 3155934"/>
              <a:gd name="connsiteX345" fmla="*/ 2593976 w 3150290"/>
              <a:gd name="connsiteY345" fmla="*/ 2441558 h 3155934"/>
              <a:gd name="connsiteX346" fmla="*/ 2613024 w 3150290"/>
              <a:gd name="connsiteY346" fmla="*/ 2459815 h 3155934"/>
              <a:gd name="connsiteX347" fmla="*/ 2593976 w 3150290"/>
              <a:gd name="connsiteY347" fmla="*/ 2478072 h 3155934"/>
              <a:gd name="connsiteX348" fmla="*/ 2574924 w 3150290"/>
              <a:gd name="connsiteY348" fmla="*/ 2459815 h 3155934"/>
              <a:gd name="connsiteX349" fmla="*/ 2593976 w 3150290"/>
              <a:gd name="connsiteY349" fmla="*/ 2441558 h 3155934"/>
              <a:gd name="connsiteX350" fmla="*/ 2458244 w 3150290"/>
              <a:gd name="connsiteY350" fmla="*/ 2441558 h 3155934"/>
              <a:gd name="connsiteX351" fmla="*/ 2476500 w 3150290"/>
              <a:gd name="connsiteY351" fmla="*/ 2459815 h 3155934"/>
              <a:gd name="connsiteX352" fmla="*/ 2458244 w 3150290"/>
              <a:gd name="connsiteY352" fmla="*/ 2478072 h 3155934"/>
              <a:gd name="connsiteX353" fmla="*/ 2439988 w 3150290"/>
              <a:gd name="connsiteY353" fmla="*/ 2459815 h 3155934"/>
              <a:gd name="connsiteX354" fmla="*/ 2458244 w 3150290"/>
              <a:gd name="connsiteY354" fmla="*/ 2441558 h 3155934"/>
              <a:gd name="connsiteX355" fmla="*/ 2322512 w 3150290"/>
              <a:gd name="connsiteY355" fmla="*/ 2441558 h 3155934"/>
              <a:gd name="connsiteX356" fmla="*/ 2341562 w 3150290"/>
              <a:gd name="connsiteY356" fmla="*/ 2459815 h 3155934"/>
              <a:gd name="connsiteX357" fmla="*/ 2322512 w 3150290"/>
              <a:gd name="connsiteY357" fmla="*/ 2478072 h 3155934"/>
              <a:gd name="connsiteX358" fmla="*/ 2303462 w 3150290"/>
              <a:gd name="connsiteY358" fmla="*/ 2459815 h 3155934"/>
              <a:gd name="connsiteX359" fmla="*/ 2322512 w 3150290"/>
              <a:gd name="connsiteY359" fmla="*/ 2441558 h 3155934"/>
              <a:gd name="connsiteX360" fmla="*/ 2187574 w 3150290"/>
              <a:gd name="connsiteY360" fmla="*/ 2441558 h 3155934"/>
              <a:gd name="connsiteX361" fmla="*/ 2206624 w 3150290"/>
              <a:gd name="connsiteY361" fmla="*/ 2459815 h 3155934"/>
              <a:gd name="connsiteX362" fmla="*/ 2187574 w 3150290"/>
              <a:gd name="connsiteY362" fmla="*/ 2478072 h 3155934"/>
              <a:gd name="connsiteX363" fmla="*/ 2168524 w 3150290"/>
              <a:gd name="connsiteY363" fmla="*/ 2459815 h 3155934"/>
              <a:gd name="connsiteX364" fmla="*/ 2187574 w 3150290"/>
              <a:gd name="connsiteY364" fmla="*/ 2441558 h 3155934"/>
              <a:gd name="connsiteX365" fmla="*/ 2051844 w 3150290"/>
              <a:gd name="connsiteY365" fmla="*/ 2441558 h 3155934"/>
              <a:gd name="connsiteX366" fmla="*/ 2070101 w 3150290"/>
              <a:gd name="connsiteY366" fmla="*/ 2459815 h 3155934"/>
              <a:gd name="connsiteX367" fmla="*/ 2051844 w 3150290"/>
              <a:gd name="connsiteY367" fmla="*/ 2478072 h 3155934"/>
              <a:gd name="connsiteX368" fmla="*/ 2033587 w 3150290"/>
              <a:gd name="connsiteY368" fmla="*/ 2459815 h 3155934"/>
              <a:gd name="connsiteX369" fmla="*/ 2051844 w 3150290"/>
              <a:gd name="connsiteY369" fmla="*/ 2441558 h 3155934"/>
              <a:gd name="connsiteX370" fmla="*/ 1916112 w 3150290"/>
              <a:gd name="connsiteY370" fmla="*/ 2441558 h 3155934"/>
              <a:gd name="connsiteX371" fmla="*/ 1935162 w 3150290"/>
              <a:gd name="connsiteY371" fmla="*/ 2459815 h 3155934"/>
              <a:gd name="connsiteX372" fmla="*/ 1916112 w 3150290"/>
              <a:gd name="connsiteY372" fmla="*/ 2478072 h 3155934"/>
              <a:gd name="connsiteX373" fmla="*/ 1897062 w 3150290"/>
              <a:gd name="connsiteY373" fmla="*/ 2459815 h 3155934"/>
              <a:gd name="connsiteX374" fmla="*/ 1916112 w 3150290"/>
              <a:gd name="connsiteY374" fmla="*/ 2441558 h 3155934"/>
              <a:gd name="connsiteX375" fmla="*/ 1781174 w 3150290"/>
              <a:gd name="connsiteY375" fmla="*/ 2441558 h 3155934"/>
              <a:gd name="connsiteX376" fmla="*/ 1800224 w 3150290"/>
              <a:gd name="connsiteY376" fmla="*/ 2459815 h 3155934"/>
              <a:gd name="connsiteX377" fmla="*/ 1781174 w 3150290"/>
              <a:gd name="connsiteY377" fmla="*/ 2478072 h 3155934"/>
              <a:gd name="connsiteX378" fmla="*/ 1762124 w 3150290"/>
              <a:gd name="connsiteY378" fmla="*/ 2459815 h 3155934"/>
              <a:gd name="connsiteX379" fmla="*/ 1781174 w 3150290"/>
              <a:gd name="connsiteY379" fmla="*/ 2441558 h 3155934"/>
              <a:gd name="connsiteX380" fmla="*/ 1644649 w 3150290"/>
              <a:gd name="connsiteY380" fmla="*/ 2441558 h 3155934"/>
              <a:gd name="connsiteX381" fmla="*/ 1663699 w 3150290"/>
              <a:gd name="connsiteY381" fmla="*/ 2459815 h 3155934"/>
              <a:gd name="connsiteX382" fmla="*/ 1644649 w 3150290"/>
              <a:gd name="connsiteY382" fmla="*/ 2478072 h 3155934"/>
              <a:gd name="connsiteX383" fmla="*/ 1625599 w 3150290"/>
              <a:gd name="connsiteY383" fmla="*/ 2459815 h 3155934"/>
              <a:gd name="connsiteX384" fmla="*/ 1644649 w 3150290"/>
              <a:gd name="connsiteY384" fmla="*/ 2441558 h 3155934"/>
              <a:gd name="connsiteX385" fmla="*/ 1509712 w 3150290"/>
              <a:gd name="connsiteY385" fmla="*/ 2441558 h 3155934"/>
              <a:gd name="connsiteX386" fmla="*/ 1528762 w 3150290"/>
              <a:gd name="connsiteY386" fmla="*/ 2459815 h 3155934"/>
              <a:gd name="connsiteX387" fmla="*/ 1509712 w 3150290"/>
              <a:gd name="connsiteY387" fmla="*/ 2478072 h 3155934"/>
              <a:gd name="connsiteX388" fmla="*/ 1490662 w 3150290"/>
              <a:gd name="connsiteY388" fmla="*/ 2459815 h 3155934"/>
              <a:gd name="connsiteX389" fmla="*/ 1509712 w 3150290"/>
              <a:gd name="connsiteY389" fmla="*/ 2441558 h 3155934"/>
              <a:gd name="connsiteX390" fmla="*/ 1373982 w 3150290"/>
              <a:gd name="connsiteY390" fmla="*/ 2441558 h 3155934"/>
              <a:gd name="connsiteX391" fmla="*/ 1392239 w 3150290"/>
              <a:gd name="connsiteY391" fmla="*/ 2459815 h 3155934"/>
              <a:gd name="connsiteX392" fmla="*/ 1373982 w 3150290"/>
              <a:gd name="connsiteY392" fmla="*/ 2478072 h 3155934"/>
              <a:gd name="connsiteX393" fmla="*/ 1355725 w 3150290"/>
              <a:gd name="connsiteY393" fmla="*/ 2459815 h 3155934"/>
              <a:gd name="connsiteX394" fmla="*/ 1373982 w 3150290"/>
              <a:gd name="connsiteY394" fmla="*/ 2441558 h 3155934"/>
              <a:gd name="connsiteX395" fmla="*/ 1238250 w 3150290"/>
              <a:gd name="connsiteY395" fmla="*/ 2441558 h 3155934"/>
              <a:gd name="connsiteX396" fmla="*/ 1257300 w 3150290"/>
              <a:gd name="connsiteY396" fmla="*/ 2459815 h 3155934"/>
              <a:gd name="connsiteX397" fmla="*/ 1238250 w 3150290"/>
              <a:gd name="connsiteY397" fmla="*/ 2478072 h 3155934"/>
              <a:gd name="connsiteX398" fmla="*/ 1219200 w 3150290"/>
              <a:gd name="connsiteY398" fmla="*/ 2459815 h 3155934"/>
              <a:gd name="connsiteX399" fmla="*/ 1238250 w 3150290"/>
              <a:gd name="connsiteY399" fmla="*/ 2441558 h 3155934"/>
              <a:gd name="connsiteX400" fmla="*/ 1103312 w 3150290"/>
              <a:gd name="connsiteY400" fmla="*/ 2441558 h 3155934"/>
              <a:gd name="connsiteX401" fmla="*/ 1122362 w 3150290"/>
              <a:gd name="connsiteY401" fmla="*/ 2459815 h 3155934"/>
              <a:gd name="connsiteX402" fmla="*/ 1103312 w 3150290"/>
              <a:gd name="connsiteY402" fmla="*/ 2478072 h 3155934"/>
              <a:gd name="connsiteX403" fmla="*/ 1084262 w 3150290"/>
              <a:gd name="connsiteY403" fmla="*/ 2459815 h 3155934"/>
              <a:gd name="connsiteX404" fmla="*/ 1103312 w 3150290"/>
              <a:gd name="connsiteY404" fmla="*/ 2441558 h 3155934"/>
              <a:gd name="connsiteX405" fmla="*/ 967582 w 3150290"/>
              <a:gd name="connsiteY405" fmla="*/ 2441558 h 3155934"/>
              <a:gd name="connsiteX406" fmla="*/ 985839 w 3150290"/>
              <a:gd name="connsiteY406" fmla="*/ 2459815 h 3155934"/>
              <a:gd name="connsiteX407" fmla="*/ 967582 w 3150290"/>
              <a:gd name="connsiteY407" fmla="*/ 2478072 h 3155934"/>
              <a:gd name="connsiteX408" fmla="*/ 949325 w 3150290"/>
              <a:gd name="connsiteY408" fmla="*/ 2459815 h 3155934"/>
              <a:gd name="connsiteX409" fmla="*/ 967582 w 3150290"/>
              <a:gd name="connsiteY409" fmla="*/ 2441558 h 3155934"/>
              <a:gd name="connsiteX410" fmla="*/ 831850 w 3150290"/>
              <a:gd name="connsiteY410" fmla="*/ 2441558 h 3155934"/>
              <a:gd name="connsiteX411" fmla="*/ 850900 w 3150290"/>
              <a:gd name="connsiteY411" fmla="*/ 2459815 h 3155934"/>
              <a:gd name="connsiteX412" fmla="*/ 831850 w 3150290"/>
              <a:gd name="connsiteY412" fmla="*/ 2478072 h 3155934"/>
              <a:gd name="connsiteX413" fmla="*/ 812800 w 3150290"/>
              <a:gd name="connsiteY413" fmla="*/ 2459815 h 3155934"/>
              <a:gd name="connsiteX414" fmla="*/ 831850 w 3150290"/>
              <a:gd name="connsiteY414" fmla="*/ 2441558 h 3155934"/>
              <a:gd name="connsiteX415" fmla="*/ 696119 w 3150290"/>
              <a:gd name="connsiteY415" fmla="*/ 2441558 h 3155934"/>
              <a:gd name="connsiteX416" fmla="*/ 714376 w 3150290"/>
              <a:gd name="connsiteY416" fmla="*/ 2459815 h 3155934"/>
              <a:gd name="connsiteX417" fmla="*/ 696119 w 3150290"/>
              <a:gd name="connsiteY417" fmla="*/ 2478072 h 3155934"/>
              <a:gd name="connsiteX418" fmla="*/ 677862 w 3150290"/>
              <a:gd name="connsiteY418" fmla="*/ 2459815 h 3155934"/>
              <a:gd name="connsiteX419" fmla="*/ 696119 w 3150290"/>
              <a:gd name="connsiteY419" fmla="*/ 2441558 h 3155934"/>
              <a:gd name="connsiteX420" fmla="*/ 560387 w 3150290"/>
              <a:gd name="connsiteY420" fmla="*/ 2441558 h 3155934"/>
              <a:gd name="connsiteX421" fmla="*/ 579437 w 3150290"/>
              <a:gd name="connsiteY421" fmla="*/ 2459815 h 3155934"/>
              <a:gd name="connsiteX422" fmla="*/ 560387 w 3150290"/>
              <a:gd name="connsiteY422" fmla="*/ 2478072 h 3155934"/>
              <a:gd name="connsiteX423" fmla="*/ 541337 w 3150290"/>
              <a:gd name="connsiteY423" fmla="*/ 2459815 h 3155934"/>
              <a:gd name="connsiteX424" fmla="*/ 560387 w 3150290"/>
              <a:gd name="connsiteY424" fmla="*/ 2441558 h 3155934"/>
              <a:gd name="connsiteX425" fmla="*/ 425450 w 3150290"/>
              <a:gd name="connsiteY425" fmla="*/ 2441558 h 3155934"/>
              <a:gd name="connsiteX426" fmla="*/ 444500 w 3150290"/>
              <a:gd name="connsiteY426" fmla="*/ 2459815 h 3155934"/>
              <a:gd name="connsiteX427" fmla="*/ 425450 w 3150290"/>
              <a:gd name="connsiteY427" fmla="*/ 2478072 h 3155934"/>
              <a:gd name="connsiteX428" fmla="*/ 406400 w 3150290"/>
              <a:gd name="connsiteY428" fmla="*/ 2459815 h 3155934"/>
              <a:gd name="connsiteX429" fmla="*/ 425450 w 3150290"/>
              <a:gd name="connsiteY429" fmla="*/ 2441558 h 3155934"/>
              <a:gd name="connsiteX430" fmla="*/ 289719 w 3150290"/>
              <a:gd name="connsiteY430" fmla="*/ 2441558 h 3155934"/>
              <a:gd name="connsiteX431" fmla="*/ 307976 w 3150290"/>
              <a:gd name="connsiteY431" fmla="*/ 2459815 h 3155934"/>
              <a:gd name="connsiteX432" fmla="*/ 289719 w 3150290"/>
              <a:gd name="connsiteY432" fmla="*/ 2478072 h 3155934"/>
              <a:gd name="connsiteX433" fmla="*/ 271462 w 3150290"/>
              <a:gd name="connsiteY433" fmla="*/ 2459815 h 3155934"/>
              <a:gd name="connsiteX434" fmla="*/ 289719 w 3150290"/>
              <a:gd name="connsiteY434" fmla="*/ 2441558 h 3155934"/>
              <a:gd name="connsiteX435" fmla="*/ 2865436 w 3150290"/>
              <a:gd name="connsiteY435" fmla="*/ 2305033 h 3155934"/>
              <a:gd name="connsiteX436" fmla="*/ 2884488 w 3150290"/>
              <a:gd name="connsiteY436" fmla="*/ 2324083 h 3155934"/>
              <a:gd name="connsiteX437" fmla="*/ 2865436 w 3150290"/>
              <a:gd name="connsiteY437" fmla="*/ 2343133 h 3155934"/>
              <a:gd name="connsiteX438" fmla="*/ 2846388 w 3150290"/>
              <a:gd name="connsiteY438" fmla="*/ 2324083 h 3155934"/>
              <a:gd name="connsiteX439" fmla="*/ 2865436 w 3150290"/>
              <a:gd name="connsiteY439" fmla="*/ 2305033 h 3155934"/>
              <a:gd name="connsiteX440" fmla="*/ 2729708 w 3150290"/>
              <a:gd name="connsiteY440" fmla="*/ 2305033 h 3155934"/>
              <a:gd name="connsiteX441" fmla="*/ 2747964 w 3150290"/>
              <a:gd name="connsiteY441" fmla="*/ 2324083 h 3155934"/>
              <a:gd name="connsiteX442" fmla="*/ 2729708 w 3150290"/>
              <a:gd name="connsiteY442" fmla="*/ 2343133 h 3155934"/>
              <a:gd name="connsiteX443" fmla="*/ 2711450 w 3150290"/>
              <a:gd name="connsiteY443" fmla="*/ 2324083 h 3155934"/>
              <a:gd name="connsiteX444" fmla="*/ 2729708 w 3150290"/>
              <a:gd name="connsiteY444" fmla="*/ 2305033 h 3155934"/>
              <a:gd name="connsiteX445" fmla="*/ 2593976 w 3150290"/>
              <a:gd name="connsiteY445" fmla="*/ 2305033 h 3155934"/>
              <a:gd name="connsiteX446" fmla="*/ 2613024 w 3150290"/>
              <a:gd name="connsiteY446" fmla="*/ 2324083 h 3155934"/>
              <a:gd name="connsiteX447" fmla="*/ 2593976 w 3150290"/>
              <a:gd name="connsiteY447" fmla="*/ 2343133 h 3155934"/>
              <a:gd name="connsiteX448" fmla="*/ 2574924 w 3150290"/>
              <a:gd name="connsiteY448" fmla="*/ 2324083 h 3155934"/>
              <a:gd name="connsiteX449" fmla="*/ 2593976 w 3150290"/>
              <a:gd name="connsiteY449" fmla="*/ 2305033 h 3155934"/>
              <a:gd name="connsiteX450" fmla="*/ 2458244 w 3150290"/>
              <a:gd name="connsiteY450" fmla="*/ 2305033 h 3155934"/>
              <a:gd name="connsiteX451" fmla="*/ 2476500 w 3150290"/>
              <a:gd name="connsiteY451" fmla="*/ 2324083 h 3155934"/>
              <a:gd name="connsiteX452" fmla="*/ 2458244 w 3150290"/>
              <a:gd name="connsiteY452" fmla="*/ 2343133 h 3155934"/>
              <a:gd name="connsiteX453" fmla="*/ 2439988 w 3150290"/>
              <a:gd name="connsiteY453" fmla="*/ 2324083 h 3155934"/>
              <a:gd name="connsiteX454" fmla="*/ 2458244 w 3150290"/>
              <a:gd name="connsiteY454" fmla="*/ 2305033 h 3155934"/>
              <a:gd name="connsiteX455" fmla="*/ 2322512 w 3150290"/>
              <a:gd name="connsiteY455" fmla="*/ 2305033 h 3155934"/>
              <a:gd name="connsiteX456" fmla="*/ 2341562 w 3150290"/>
              <a:gd name="connsiteY456" fmla="*/ 2324083 h 3155934"/>
              <a:gd name="connsiteX457" fmla="*/ 2322512 w 3150290"/>
              <a:gd name="connsiteY457" fmla="*/ 2343133 h 3155934"/>
              <a:gd name="connsiteX458" fmla="*/ 2303462 w 3150290"/>
              <a:gd name="connsiteY458" fmla="*/ 2324083 h 3155934"/>
              <a:gd name="connsiteX459" fmla="*/ 2322512 w 3150290"/>
              <a:gd name="connsiteY459" fmla="*/ 2305033 h 3155934"/>
              <a:gd name="connsiteX460" fmla="*/ 2187574 w 3150290"/>
              <a:gd name="connsiteY460" fmla="*/ 2305033 h 3155934"/>
              <a:gd name="connsiteX461" fmla="*/ 2206624 w 3150290"/>
              <a:gd name="connsiteY461" fmla="*/ 2324083 h 3155934"/>
              <a:gd name="connsiteX462" fmla="*/ 2187574 w 3150290"/>
              <a:gd name="connsiteY462" fmla="*/ 2343133 h 3155934"/>
              <a:gd name="connsiteX463" fmla="*/ 2168524 w 3150290"/>
              <a:gd name="connsiteY463" fmla="*/ 2324083 h 3155934"/>
              <a:gd name="connsiteX464" fmla="*/ 2187574 w 3150290"/>
              <a:gd name="connsiteY464" fmla="*/ 2305033 h 3155934"/>
              <a:gd name="connsiteX465" fmla="*/ 2051844 w 3150290"/>
              <a:gd name="connsiteY465" fmla="*/ 2305033 h 3155934"/>
              <a:gd name="connsiteX466" fmla="*/ 2070101 w 3150290"/>
              <a:gd name="connsiteY466" fmla="*/ 2324083 h 3155934"/>
              <a:gd name="connsiteX467" fmla="*/ 2051844 w 3150290"/>
              <a:gd name="connsiteY467" fmla="*/ 2343133 h 3155934"/>
              <a:gd name="connsiteX468" fmla="*/ 2033587 w 3150290"/>
              <a:gd name="connsiteY468" fmla="*/ 2324083 h 3155934"/>
              <a:gd name="connsiteX469" fmla="*/ 2051844 w 3150290"/>
              <a:gd name="connsiteY469" fmla="*/ 2305033 h 3155934"/>
              <a:gd name="connsiteX470" fmla="*/ 1916112 w 3150290"/>
              <a:gd name="connsiteY470" fmla="*/ 2305033 h 3155934"/>
              <a:gd name="connsiteX471" fmla="*/ 1935162 w 3150290"/>
              <a:gd name="connsiteY471" fmla="*/ 2324083 h 3155934"/>
              <a:gd name="connsiteX472" fmla="*/ 1916112 w 3150290"/>
              <a:gd name="connsiteY472" fmla="*/ 2343133 h 3155934"/>
              <a:gd name="connsiteX473" fmla="*/ 1897062 w 3150290"/>
              <a:gd name="connsiteY473" fmla="*/ 2324083 h 3155934"/>
              <a:gd name="connsiteX474" fmla="*/ 1916112 w 3150290"/>
              <a:gd name="connsiteY474" fmla="*/ 2305033 h 3155934"/>
              <a:gd name="connsiteX475" fmla="*/ 1781174 w 3150290"/>
              <a:gd name="connsiteY475" fmla="*/ 2305033 h 3155934"/>
              <a:gd name="connsiteX476" fmla="*/ 1800224 w 3150290"/>
              <a:gd name="connsiteY476" fmla="*/ 2324083 h 3155934"/>
              <a:gd name="connsiteX477" fmla="*/ 1781174 w 3150290"/>
              <a:gd name="connsiteY477" fmla="*/ 2343133 h 3155934"/>
              <a:gd name="connsiteX478" fmla="*/ 1762124 w 3150290"/>
              <a:gd name="connsiteY478" fmla="*/ 2324083 h 3155934"/>
              <a:gd name="connsiteX479" fmla="*/ 1781174 w 3150290"/>
              <a:gd name="connsiteY479" fmla="*/ 2305033 h 3155934"/>
              <a:gd name="connsiteX480" fmla="*/ 1644649 w 3150290"/>
              <a:gd name="connsiteY480" fmla="*/ 2305033 h 3155934"/>
              <a:gd name="connsiteX481" fmla="*/ 1663699 w 3150290"/>
              <a:gd name="connsiteY481" fmla="*/ 2324083 h 3155934"/>
              <a:gd name="connsiteX482" fmla="*/ 1644649 w 3150290"/>
              <a:gd name="connsiteY482" fmla="*/ 2343133 h 3155934"/>
              <a:gd name="connsiteX483" fmla="*/ 1625599 w 3150290"/>
              <a:gd name="connsiteY483" fmla="*/ 2324083 h 3155934"/>
              <a:gd name="connsiteX484" fmla="*/ 1644649 w 3150290"/>
              <a:gd name="connsiteY484" fmla="*/ 2305033 h 3155934"/>
              <a:gd name="connsiteX485" fmla="*/ 1509712 w 3150290"/>
              <a:gd name="connsiteY485" fmla="*/ 2305033 h 3155934"/>
              <a:gd name="connsiteX486" fmla="*/ 1528762 w 3150290"/>
              <a:gd name="connsiteY486" fmla="*/ 2324083 h 3155934"/>
              <a:gd name="connsiteX487" fmla="*/ 1509712 w 3150290"/>
              <a:gd name="connsiteY487" fmla="*/ 2343133 h 3155934"/>
              <a:gd name="connsiteX488" fmla="*/ 1490662 w 3150290"/>
              <a:gd name="connsiteY488" fmla="*/ 2324083 h 3155934"/>
              <a:gd name="connsiteX489" fmla="*/ 1509712 w 3150290"/>
              <a:gd name="connsiteY489" fmla="*/ 2305033 h 3155934"/>
              <a:gd name="connsiteX490" fmla="*/ 1373981 w 3150290"/>
              <a:gd name="connsiteY490" fmla="*/ 2305033 h 3155934"/>
              <a:gd name="connsiteX491" fmla="*/ 1392238 w 3150290"/>
              <a:gd name="connsiteY491" fmla="*/ 2324083 h 3155934"/>
              <a:gd name="connsiteX492" fmla="*/ 1373981 w 3150290"/>
              <a:gd name="connsiteY492" fmla="*/ 2343133 h 3155934"/>
              <a:gd name="connsiteX493" fmla="*/ 1355724 w 3150290"/>
              <a:gd name="connsiteY493" fmla="*/ 2324083 h 3155934"/>
              <a:gd name="connsiteX494" fmla="*/ 1373981 w 3150290"/>
              <a:gd name="connsiteY494" fmla="*/ 2305033 h 3155934"/>
              <a:gd name="connsiteX495" fmla="*/ 1238250 w 3150290"/>
              <a:gd name="connsiteY495" fmla="*/ 2305033 h 3155934"/>
              <a:gd name="connsiteX496" fmla="*/ 1257300 w 3150290"/>
              <a:gd name="connsiteY496" fmla="*/ 2324083 h 3155934"/>
              <a:gd name="connsiteX497" fmla="*/ 1238250 w 3150290"/>
              <a:gd name="connsiteY497" fmla="*/ 2343133 h 3155934"/>
              <a:gd name="connsiteX498" fmla="*/ 1219200 w 3150290"/>
              <a:gd name="connsiteY498" fmla="*/ 2324083 h 3155934"/>
              <a:gd name="connsiteX499" fmla="*/ 1238250 w 3150290"/>
              <a:gd name="connsiteY499" fmla="*/ 2305033 h 3155934"/>
              <a:gd name="connsiteX500" fmla="*/ 1103312 w 3150290"/>
              <a:gd name="connsiteY500" fmla="*/ 2305033 h 3155934"/>
              <a:gd name="connsiteX501" fmla="*/ 1122362 w 3150290"/>
              <a:gd name="connsiteY501" fmla="*/ 2324083 h 3155934"/>
              <a:gd name="connsiteX502" fmla="*/ 1103312 w 3150290"/>
              <a:gd name="connsiteY502" fmla="*/ 2343133 h 3155934"/>
              <a:gd name="connsiteX503" fmla="*/ 1084262 w 3150290"/>
              <a:gd name="connsiteY503" fmla="*/ 2324083 h 3155934"/>
              <a:gd name="connsiteX504" fmla="*/ 1103312 w 3150290"/>
              <a:gd name="connsiteY504" fmla="*/ 2305033 h 3155934"/>
              <a:gd name="connsiteX505" fmla="*/ 967582 w 3150290"/>
              <a:gd name="connsiteY505" fmla="*/ 2305033 h 3155934"/>
              <a:gd name="connsiteX506" fmla="*/ 985839 w 3150290"/>
              <a:gd name="connsiteY506" fmla="*/ 2324083 h 3155934"/>
              <a:gd name="connsiteX507" fmla="*/ 967582 w 3150290"/>
              <a:gd name="connsiteY507" fmla="*/ 2343133 h 3155934"/>
              <a:gd name="connsiteX508" fmla="*/ 949325 w 3150290"/>
              <a:gd name="connsiteY508" fmla="*/ 2324083 h 3155934"/>
              <a:gd name="connsiteX509" fmla="*/ 967582 w 3150290"/>
              <a:gd name="connsiteY509" fmla="*/ 2305033 h 3155934"/>
              <a:gd name="connsiteX510" fmla="*/ 831850 w 3150290"/>
              <a:gd name="connsiteY510" fmla="*/ 2305033 h 3155934"/>
              <a:gd name="connsiteX511" fmla="*/ 850900 w 3150290"/>
              <a:gd name="connsiteY511" fmla="*/ 2324083 h 3155934"/>
              <a:gd name="connsiteX512" fmla="*/ 831850 w 3150290"/>
              <a:gd name="connsiteY512" fmla="*/ 2343133 h 3155934"/>
              <a:gd name="connsiteX513" fmla="*/ 812800 w 3150290"/>
              <a:gd name="connsiteY513" fmla="*/ 2324083 h 3155934"/>
              <a:gd name="connsiteX514" fmla="*/ 831850 w 3150290"/>
              <a:gd name="connsiteY514" fmla="*/ 2305033 h 3155934"/>
              <a:gd name="connsiteX515" fmla="*/ 696119 w 3150290"/>
              <a:gd name="connsiteY515" fmla="*/ 2305033 h 3155934"/>
              <a:gd name="connsiteX516" fmla="*/ 714376 w 3150290"/>
              <a:gd name="connsiteY516" fmla="*/ 2324083 h 3155934"/>
              <a:gd name="connsiteX517" fmla="*/ 696119 w 3150290"/>
              <a:gd name="connsiteY517" fmla="*/ 2343133 h 3155934"/>
              <a:gd name="connsiteX518" fmla="*/ 677862 w 3150290"/>
              <a:gd name="connsiteY518" fmla="*/ 2324083 h 3155934"/>
              <a:gd name="connsiteX519" fmla="*/ 696119 w 3150290"/>
              <a:gd name="connsiteY519" fmla="*/ 2305033 h 3155934"/>
              <a:gd name="connsiteX520" fmla="*/ 560387 w 3150290"/>
              <a:gd name="connsiteY520" fmla="*/ 2305033 h 3155934"/>
              <a:gd name="connsiteX521" fmla="*/ 579437 w 3150290"/>
              <a:gd name="connsiteY521" fmla="*/ 2324083 h 3155934"/>
              <a:gd name="connsiteX522" fmla="*/ 560387 w 3150290"/>
              <a:gd name="connsiteY522" fmla="*/ 2343133 h 3155934"/>
              <a:gd name="connsiteX523" fmla="*/ 541337 w 3150290"/>
              <a:gd name="connsiteY523" fmla="*/ 2324083 h 3155934"/>
              <a:gd name="connsiteX524" fmla="*/ 560387 w 3150290"/>
              <a:gd name="connsiteY524" fmla="*/ 2305033 h 3155934"/>
              <a:gd name="connsiteX525" fmla="*/ 425450 w 3150290"/>
              <a:gd name="connsiteY525" fmla="*/ 2305033 h 3155934"/>
              <a:gd name="connsiteX526" fmla="*/ 444500 w 3150290"/>
              <a:gd name="connsiteY526" fmla="*/ 2324083 h 3155934"/>
              <a:gd name="connsiteX527" fmla="*/ 425450 w 3150290"/>
              <a:gd name="connsiteY527" fmla="*/ 2343133 h 3155934"/>
              <a:gd name="connsiteX528" fmla="*/ 406400 w 3150290"/>
              <a:gd name="connsiteY528" fmla="*/ 2324083 h 3155934"/>
              <a:gd name="connsiteX529" fmla="*/ 425450 w 3150290"/>
              <a:gd name="connsiteY529" fmla="*/ 2305033 h 3155934"/>
              <a:gd name="connsiteX530" fmla="*/ 289719 w 3150290"/>
              <a:gd name="connsiteY530" fmla="*/ 2305033 h 3155934"/>
              <a:gd name="connsiteX531" fmla="*/ 307976 w 3150290"/>
              <a:gd name="connsiteY531" fmla="*/ 2324083 h 3155934"/>
              <a:gd name="connsiteX532" fmla="*/ 289719 w 3150290"/>
              <a:gd name="connsiteY532" fmla="*/ 2343133 h 3155934"/>
              <a:gd name="connsiteX533" fmla="*/ 271462 w 3150290"/>
              <a:gd name="connsiteY533" fmla="*/ 2324083 h 3155934"/>
              <a:gd name="connsiteX534" fmla="*/ 289719 w 3150290"/>
              <a:gd name="connsiteY534" fmla="*/ 2305033 h 3155934"/>
              <a:gd name="connsiteX535" fmla="*/ 153987 w 3150290"/>
              <a:gd name="connsiteY535" fmla="*/ 2305033 h 3155934"/>
              <a:gd name="connsiteX536" fmla="*/ 173037 w 3150290"/>
              <a:gd name="connsiteY536" fmla="*/ 2324083 h 3155934"/>
              <a:gd name="connsiteX537" fmla="*/ 167457 w 3150290"/>
              <a:gd name="connsiteY537" fmla="*/ 2337553 h 3155934"/>
              <a:gd name="connsiteX538" fmla="*/ 163578 w 3150290"/>
              <a:gd name="connsiteY538" fmla="*/ 2339160 h 3155934"/>
              <a:gd name="connsiteX539" fmla="*/ 158189 w 3150290"/>
              <a:gd name="connsiteY539" fmla="*/ 2330289 h 3155934"/>
              <a:gd name="connsiteX540" fmla="*/ 147347 w 3150290"/>
              <a:gd name="connsiteY540" fmla="*/ 2307783 h 3155934"/>
              <a:gd name="connsiteX541" fmla="*/ 3000376 w 3150290"/>
              <a:gd name="connsiteY541" fmla="*/ 2170095 h 3155934"/>
              <a:gd name="connsiteX542" fmla="*/ 3019424 w 3150290"/>
              <a:gd name="connsiteY542" fmla="*/ 2189145 h 3155934"/>
              <a:gd name="connsiteX543" fmla="*/ 3000376 w 3150290"/>
              <a:gd name="connsiteY543" fmla="*/ 2208195 h 3155934"/>
              <a:gd name="connsiteX544" fmla="*/ 2981324 w 3150290"/>
              <a:gd name="connsiteY544" fmla="*/ 2189145 h 3155934"/>
              <a:gd name="connsiteX545" fmla="*/ 3000376 w 3150290"/>
              <a:gd name="connsiteY545" fmla="*/ 2170095 h 3155934"/>
              <a:gd name="connsiteX546" fmla="*/ 2865436 w 3150290"/>
              <a:gd name="connsiteY546" fmla="*/ 2170095 h 3155934"/>
              <a:gd name="connsiteX547" fmla="*/ 2884488 w 3150290"/>
              <a:gd name="connsiteY547" fmla="*/ 2189145 h 3155934"/>
              <a:gd name="connsiteX548" fmla="*/ 2865436 w 3150290"/>
              <a:gd name="connsiteY548" fmla="*/ 2208195 h 3155934"/>
              <a:gd name="connsiteX549" fmla="*/ 2846388 w 3150290"/>
              <a:gd name="connsiteY549" fmla="*/ 2189145 h 3155934"/>
              <a:gd name="connsiteX550" fmla="*/ 2865436 w 3150290"/>
              <a:gd name="connsiteY550" fmla="*/ 2170095 h 3155934"/>
              <a:gd name="connsiteX551" fmla="*/ 2729708 w 3150290"/>
              <a:gd name="connsiteY551" fmla="*/ 2170095 h 3155934"/>
              <a:gd name="connsiteX552" fmla="*/ 2747964 w 3150290"/>
              <a:gd name="connsiteY552" fmla="*/ 2189145 h 3155934"/>
              <a:gd name="connsiteX553" fmla="*/ 2729708 w 3150290"/>
              <a:gd name="connsiteY553" fmla="*/ 2208195 h 3155934"/>
              <a:gd name="connsiteX554" fmla="*/ 2711450 w 3150290"/>
              <a:gd name="connsiteY554" fmla="*/ 2189145 h 3155934"/>
              <a:gd name="connsiteX555" fmla="*/ 2729708 w 3150290"/>
              <a:gd name="connsiteY555" fmla="*/ 2170095 h 3155934"/>
              <a:gd name="connsiteX556" fmla="*/ 2593976 w 3150290"/>
              <a:gd name="connsiteY556" fmla="*/ 2170095 h 3155934"/>
              <a:gd name="connsiteX557" fmla="*/ 2613024 w 3150290"/>
              <a:gd name="connsiteY557" fmla="*/ 2189145 h 3155934"/>
              <a:gd name="connsiteX558" fmla="*/ 2593976 w 3150290"/>
              <a:gd name="connsiteY558" fmla="*/ 2208195 h 3155934"/>
              <a:gd name="connsiteX559" fmla="*/ 2574924 w 3150290"/>
              <a:gd name="connsiteY559" fmla="*/ 2189145 h 3155934"/>
              <a:gd name="connsiteX560" fmla="*/ 2593976 w 3150290"/>
              <a:gd name="connsiteY560" fmla="*/ 2170095 h 3155934"/>
              <a:gd name="connsiteX561" fmla="*/ 2458244 w 3150290"/>
              <a:gd name="connsiteY561" fmla="*/ 2170095 h 3155934"/>
              <a:gd name="connsiteX562" fmla="*/ 2476500 w 3150290"/>
              <a:gd name="connsiteY562" fmla="*/ 2189145 h 3155934"/>
              <a:gd name="connsiteX563" fmla="*/ 2458244 w 3150290"/>
              <a:gd name="connsiteY563" fmla="*/ 2208195 h 3155934"/>
              <a:gd name="connsiteX564" fmla="*/ 2439988 w 3150290"/>
              <a:gd name="connsiteY564" fmla="*/ 2189145 h 3155934"/>
              <a:gd name="connsiteX565" fmla="*/ 2458244 w 3150290"/>
              <a:gd name="connsiteY565" fmla="*/ 2170095 h 3155934"/>
              <a:gd name="connsiteX566" fmla="*/ 2322512 w 3150290"/>
              <a:gd name="connsiteY566" fmla="*/ 2170095 h 3155934"/>
              <a:gd name="connsiteX567" fmla="*/ 2341562 w 3150290"/>
              <a:gd name="connsiteY567" fmla="*/ 2189145 h 3155934"/>
              <a:gd name="connsiteX568" fmla="*/ 2322512 w 3150290"/>
              <a:gd name="connsiteY568" fmla="*/ 2208195 h 3155934"/>
              <a:gd name="connsiteX569" fmla="*/ 2303462 w 3150290"/>
              <a:gd name="connsiteY569" fmla="*/ 2189145 h 3155934"/>
              <a:gd name="connsiteX570" fmla="*/ 2322512 w 3150290"/>
              <a:gd name="connsiteY570" fmla="*/ 2170095 h 3155934"/>
              <a:gd name="connsiteX571" fmla="*/ 2187574 w 3150290"/>
              <a:gd name="connsiteY571" fmla="*/ 2170095 h 3155934"/>
              <a:gd name="connsiteX572" fmla="*/ 2206624 w 3150290"/>
              <a:gd name="connsiteY572" fmla="*/ 2189145 h 3155934"/>
              <a:gd name="connsiteX573" fmla="*/ 2187574 w 3150290"/>
              <a:gd name="connsiteY573" fmla="*/ 2208195 h 3155934"/>
              <a:gd name="connsiteX574" fmla="*/ 2168524 w 3150290"/>
              <a:gd name="connsiteY574" fmla="*/ 2189145 h 3155934"/>
              <a:gd name="connsiteX575" fmla="*/ 2187574 w 3150290"/>
              <a:gd name="connsiteY575" fmla="*/ 2170095 h 3155934"/>
              <a:gd name="connsiteX576" fmla="*/ 2051844 w 3150290"/>
              <a:gd name="connsiteY576" fmla="*/ 2170095 h 3155934"/>
              <a:gd name="connsiteX577" fmla="*/ 2070101 w 3150290"/>
              <a:gd name="connsiteY577" fmla="*/ 2189145 h 3155934"/>
              <a:gd name="connsiteX578" fmla="*/ 2051844 w 3150290"/>
              <a:gd name="connsiteY578" fmla="*/ 2208195 h 3155934"/>
              <a:gd name="connsiteX579" fmla="*/ 2033587 w 3150290"/>
              <a:gd name="connsiteY579" fmla="*/ 2189145 h 3155934"/>
              <a:gd name="connsiteX580" fmla="*/ 2051844 w 3150290"/>
              <a:gd name="connsiteY580" fmla="*/ 2170095 h 3155934"/>
              <a:gd name="connsiteX581" fmla="*/ 1916112 w 3150290"/>
              <a:gd name="connsiteY581" fmla="*/ 2170095 h 3155934"/>
              <a:gd name="connsiteX582" fmla="*/ 1935162 w 3150290"/>
              <a:gd name="connsiteY582" fmla="*/ 2189145 h 3155934"/>
              <a:gd name="connsiteX583" fmla="*/ 1916112 w 3150290"/>
              <a:gd name="connsiteY583" fmla="*/ 2208195 h 3155934"/>
              <a:gd name="connsiteX584" fmla="*/ 1897062 w 3150290"/>
              <a:gd name="connsiteY584" fmla="*/ 2189145 h 3155934"/>
              <a:gd name="connsiteX585" fmla="*/ 1916112 w 3150290"/>
              <a:gd name="connsiteY585" fmla="*/ 2170095 h 3155934"/>
              <a:gd name="connsiteX586" fmla="*/ 1781174 w 3150290"/>
              <a:gd name="connsiteY586" fmla="*/ 2170095 h 3155934"/>
              <a:gd name="connsiteX587" fmla="*/ 1800224 w 3150290"/>
              <a:gd name="connsiteY587" fmla="*/ 2189145 h 3155934"/>
              <a:gd name="connsiteX588" fmla="*/ 1781174 w 3150290"/>
              <a:gd name="connsiteY588" fmla="*/ 2208195 h 3155934"/>
              <a:gd name="connsiteX589" fmla="*/ 1762124 w 3150290"/>
              <a:gd name="connsiteY589" fmla="*/ 2189145 h 3155934"/>
              <a:gd name="connsiteX590" fmla="*/ 1781174 w 3150290"/>
              <a:gd name="connsiteY590" fmla="*/ 2170095 h 3155934"/>
              <a:gd name="connsiteX591" fmla="*/ 1644649 w 3150290"/>
              <a:gd name="connsiteY591" fmla="*/ 2170095 h 3155934"/>
              <a:gd name="connsiteX592" fmla="*/ 1663699 w 3150290"/>
              <a:gd name="connsiteY592" fmla="*/ 2189145 h 3155934"/>
              <a:gd name="connsiteX593" fmla="*/ 1644649 w 3150290"/>
              <a:gd name="connsiteY593" fmla="*/ 2208195 h 3155934"/>
              <a:gd name="connsiteX594" fmla="*/ 1625599 w 3150290"/>
              <a:gd name="connsiteY594" fmla="*/ 2189145 h 3155934"/>
              <a:gd name="connsiteX595" fmla="*/ 1644649 w 3150290"/>
              <a:gd name="connsiteY595" fmla="*/ 2170095 h 3155934"/>
              <a:gd name="connsiteX596" fmla="*/ 1509712 w 3150290"/>
              <a:gd name="connsiteY596" fmla="*/ 2170095 h 3155934"/>
              <a:gd name="connsiteX597" fmla="*/ 1528762 w 3150290"/>
              <a:gd name="connsiteY597" fmla="*/ 2189145 h 3155934"/>
              <a:gd name="connsiteX598" fmla="*/ 1509712 w 3150290"/>
              <a:gd name="connsiteY598" fmla="*/ 2208195 h 3155934"/>
              <a:gd name="connsiteX599" fmla="*/ 1490662 w 3150290"/>
              <a:gd name="connsiteY599" fmla="*/ 2189145 h 3155934"/>
              <a:gd name="connsiteX600" fmla="*/ 1509712 w 3150290"/>
              <a:gd name="connsiteY600" fmla="*/ 2170095 h 3155934"/>
              <a:gd name="connsiteX601" fmla="*/ 1373981 w 3150290"/>
              <a:gd name="connsiteY601" fmla="*/ 2170095 h 3155934"/>
              <a:gd name="connsiteX602" fmla="*/ 1392238 w 3150290"/>
              <a:gd name="connsiteY602" fmla="*/ 2189145 h 3155934"/>
              <a:gd name="connsiteX603" fmla="*/ 1373981 w 3150290"/>
              <a:gd name="connsiteY603" fmla="*/ 2208195 h 3155934"/>
              <a:gd name="connsiteX604" fmla="*/ 1355724 w 3150290"/>
              <a:gd name="connsiteY604" fmla="*/ 2189145 h 3155934"/>
              <a:gd name="connsiteX605" fmla="*/ 1373981 w 3150290"/>
              <a:gd name="connsiteY605" fmla="*/ 2170095 h 3155934"/>
              <a:gd name="connsiteX606" fmla="*/ 1238250 w 3150290"/>
              <a:gd name="connsiteY606" fmla="*/ 2170095 h 3155934"/>
              <a:gd name="connsiteX607" fmla="*/ 1257300 w 3150290"/>
              <a:gd name="connsiteY607" fmla="*/ 2189145 h 3155934"/>
              <a:gd name="connsiteX608" fmla="*/ 1238250 w 3150290"/>
              <a:gd name="connsiteY608" fmla="*/ 2208195 h 3155934"/>
              <a:gd name="connsiteX609" fmla="*/ 1219200 w 3150290"/>
              <a:gd name="connsiteY609" fmla="*/ 2189145 h 3155934"/>
              <a:gd name="connsiteX610" fmla="*/ 1238250 w 3150290"/>
              <a:gd name="connsiteY610" fmla="*/ 2170095 h 3155934"/>
              <a:gd name="connsiteX611" fmla="*/ 1103312 w 3150290"/>
              <a:gd name="connsiteY611" fmla="*/ 2170095 h 3155934"/>
              <a:gd name="connsiteX612" fmla="*/ 1122362 w 3150290"/>
              <a:gd name="connsiteY612" fmla="*/ 2189145 h 3155934"/>
              <a:gd name="connsiteX613" fmla="*/ 1103312 w 3150290"/>
              <a:gd name="connsiteY613" fmla="*/ 2208195 h 3155934"/>
              <a:gd name="connsiteX614" fmla="*/ 1084262 w 3150290"/>
              <a:gd name="connsiteY614" fmla="*/ 2189145 h 3155934"/>
              <a:gd name="connsiteX615" fmla="*/ 1103312 w 3150290"/>
              <a:gd name="connsiteY615" fmla="*/ 2170095 h 3155934"/>
              <a:gd name="connsiteX616" fmla="*/ 967582 w 3150290"/>
              <a:gd name="connsiteY616" fmla="*/ 2170095 h 3155934"/>
              <a:gd name="connsiteX617" fmla="*/ 985839 w 3150290"/>
              <a:gd name="connsiteY617" fmla="*/ 2189145 h 3155934"/>
              <a:gd name="connsiteX618" fmla="*/ 967582 w 3150290"/>
              <a:gd name="connsiteY618" fmla="*/ 2208195 h 3155934"/>
              <a:gd name="connsiteX619" fmla="*/ 949325 w 3150290"/>
              <a:gd name="connsiteY619" fmla="*/ 2189145 h 3155934"/>
              <a:gd name="connsiteX620" fmla="*/ 967582 w 3150290"/>
              <a:gd name="connsiteY620" fmla="*/ 2170095 h 3155934"/>
              <a:gd name="connsiteX621" fmla="*/ 831850 w 3150290"/>
              <a:gd name="connsiteY621" fmla="*/ 2170095 h 3155934"/>
              <a:gd name="connsiteX622" fmla="*/ 850900 w 3150290"/>
              <a:gd name="connsiteY622" fmla="*/ 2189145 h 3155934"/>
              <a:gd name="connsiteX623" fmla="*/ 831850 w 3150290"/>
              <a:gd name="connsiteY623" fmla="*/ 2208195 h 3155934"/>
              <a:gd name="connsiteX624" fmla="*/ 812800 w 3150290"/>
              <a:gd name="connsiteY624" fmla="*/ 2189145 h 3155934"/>
              <a:gd name="connsiteX625" fmla="*/ 831850 w 3150290"/>
              <a:gd name="connsiteY625" fmla="*/ 2170095 h 3155934"/>
              <a:gd name="connsiteX626" fmla="*/ 696119 w 3150290"/>
              <a:gd name="connsiteY626" fmla="*/ 2170095 h 3155934"/>
              <a:gd name="connsiteX627" fmla="*/ 714376 w 3150290"/>
              <a:gd name="connsiteY627" fmla="*/ 2189145 h 3155934"/>
              <a:gd name="connsiteX628" fmla="*/ 696119 w 3150290"/>
              <a:gd name="connsiteY628" fmla="*/ 2208195 h 3155934"/>
              <a:gd name="connsiteX629" fmla="*/ 677862 w 3150290"/>
              <a:gd name="connsiteY629" fmla="*/ 2189145 h 3155934"/>
              <a:gd name="connsiteX630" fmla="*/ 696119 w 3150290"/>
              <a:gd name="connsiteY630" fmla="*/ 2170095 h 3155934"/>
              <a:gd name="connsiteX631" fmla="*/ 560387 w 3150290"/>
              <a:gd name="connsiteY631" fmla="*/ 2170095 h 3155934"/>
              <a:gd name="connsiteX632" fmla="*/ 579437 w 3150290"/>
              <a:gd name="connsiteY632" fmla="*/ 2189145 h 3155934"/>
              <a:gd name="connsiteX633" fmla="*/ 560387 w 3150290"/>
              <a:gd name="connsiteY633" fmla="*/ 2208195 h 3155934"/>
              <a:gd name="connsiteX634" fmla="*/ 541337 w 3150290"/>
              <a:gd name="connsiteY634" fmla="*/ 2189145 h 3155934"/>
              <a:gd name="connsiteX635" fmla="*/ 560387 w 3150290"/>
              <a:gd name="connsiteY635" fmla="*/ 2170095 h 3155934"/>
              <a:gd name="connsiteX636" fmla="*/ 425450 w 3150290"/>
              <a:gd name="connsiteY636" fmla="*/ 2170095 h 3155934"/>
              <a:gd name="connsiteX637" fmla="*/ 444500 w 3150290"/>
              <a:gd name="connsiteY637" fmla="*/ 2189145 h 3155934"/>
              <a:gd name="connsiteX638" fmla="*/ 425450 w 3150290"/>
              <a:gd name="connsiteY638" fmla="*/ 2208195 h 3155934"/>
              <a:gd name="connsiteX639" fmla="*/ 406400 w 3150290"/>
              <a:gd name="connsiteY639" fmla="*/ 2189145 h 3155934"/>
              <a:gd name="connsiteX640" fmla="*/ 425450 w 3150290"/>
              <a:gd name="connsiteY640" fmla="*/ 2170095 h 3155934"/>
              <a:gd name="connsiteX641" fmla="*/ 289719 w 3150290"/>
              <a:gd name="connsiteY641" fmla="*/ 2170095 h 3155934"/>
              <a:gd name="connsiteX642" fmla="*/ 307976 w 3150290"/>
              <a:gd name="connsiteY642" fmla="*/ 2189145 h 3155934"/>
              <a:gd name="connsiteX643" fmla="*/ 289719 w 3150290"/>
              <a:gd name="connsiteY643" fmla="*/ 2208195 h 3155934"/>
              <a:gd name="connsiteX644" fmla="*/ 271462 w 3150290"/>
              <a:gd name="connsiteY644" fmla="*/ 2189145 h 3155934"/>
              <a:gd name="connsiteX645" fmla="*/ 289719 w 3150290"/>
              <a:gd name="connsiteY645" fmla="*/ 2170095 h 3155934"/>
              <a:gd name="connsiteX646" fmla="*/ 153987 w 3150290"/>
              <a:gd name="connsiteY646" fmla="*/ 2170095 h 3155934"/>
              <a:gd name="connsiteX647" fmla="*/ 173037 w 3150290"/>
              <a:gd name="connsiteY647" fmla="*/ 2189145 h 3155934"/>
              <a:gd name="connsiteX648" fmla="*/ 153987 w 3150290"/>
              <a:gd name="connsiteY648" fmla="*/ 2208195 h 3155934"/>
              <a:gd name="connsiteX649" fmla="*/ 134937 w 3150290"/>
              <a:gd name="connsiteY649" fmla="*/ 2189145 h 3155934"/>
              <a:gd name="connsiteX650" fmla="*/ 153987 w 3150290"/>
              <a:gd name="connsiteY650" fmla="*/ 2170095 h 3155934"/>
              <a:gd name="connsiteX651" fmla="*/ 3000376 w 3150290"/>
              <a:gd name="connsiteY651" fmla="*/ 2033570 h 3155934"/>
              <a:gd name="connsiteX652" fmla="*/ 3019424 w 3150290"/>
              <a:gd name="connsiteY652" fmla="*/ 2052620 h 3155934"/>
              <a:gd name="connsiteX653" fmla="*/ 3000376 w 3150290"/>
              <a:gd name="connsiteY653" fmla="*/ 2071670 h 3155934"/>
              <a:gd name="connsiteX654" fmla="*/ 2981324 w 3150290"/>
              <a:gd name="connsiteY654" fmla="*/ 2052620 h 3155934"/>
              <a:gd name="connsiteX655" fmla="*/ 3000376 w 3150290"/>
              <a:gd name="connsiteY655" fmla="*/ 2033570 h 3155934"/>
              <a:gd name="connsiteX656" fmla="*/ 2865436 w 3150290"/>
              <a:gd name="connsiteY656" fmla="*/ 2033570 h 3155934"/>
              <a:gd name="connsiteX657" fmla="*/ 2884488 w 3150290"/>
              <a:gd name="connsiteY657" fmla="*/ 2052620 h 3155934"/>
              <a:gd name="connsiteX658" fmla="*/ 2865436 w 3150290"/>
              <a:gd name="connsiteY658" fmla="*/ 2071670 h 3155934"/>
              <a:gd name="connsiteX659" fmla="*/ 2846388 w 3150290"/>
              <a:gd name="connsiteY659" fmla="*/ 2052620 h 3155934"/>
              <a:gd name="connsiteX660" fmla="*/ 2865436 w 3150290"/>
              <a:gd name="connsiteY660" fmla="*/ 2033570 h 3155934"/>
              <a:gd name="connsiteX661" fmla="*/ 2729708 w 3150290"/>
              <a:gd name="connsiteY661" fmla="*/ 2033570 h 3155934"/>
              <a:gd name="connsiteX662" fmla="*/ 2747964 w 3150290"/>
              <a:gd name="connsiteY662" fmla="*/ 2052620 h 3155934"/>
              <a:gd name="connsiteX663" fmla="*/ 2729708 w 3150290"/>
              <a:gd name="connsiteY663" fmla="*/ 2071670 h 3155934"/>
              <a:gd name="connsiteX664" fmla="*/ 2711450 w 3150290"/>
              <a:gd name="connsiteY664" fmla="*/ 2052620 h 3155934"/>
              <a:gd name="connsiteX665" fmla="*/ 2729708 w 3150290"/>
              <a:gd name="connsiteY665" fmla="*/ 2033570 h 3155934"/>
              <a:gd name="connsiteX666" fmla="*/ 2593976 w 3150290"/>
              <a:gd name="connsiteY666" fmla="*/ 2033570 h 3155934"/>
              <a:gd name="connsiteX667" fmla="*/ 2613024 w 3150290"/>
              <a:gd name="connsiteY667" fmla="*/ 2052620 h 3155934"/>
              <a:gd name="connsiteX668" fmla="*/ 2593976 w 3150290"/>
              <a:gd name="connsiteY668" fmla="*/ 2071670 h 3155934"/>
              <a:gd name="connsiteX669" fmla="*/ 2574924 w 3150290"/>
              <a:gd name="connsiteY669" fmla="*/ 2052620 h 3155934"/>
              <a:gd name="connsiteX670" fmla="*/ 2593976 w 3150290"/>
              <a:gd name="connsiteY670" fmla="*/ 2033570 h 3155934"/>
              <a:gd name="connsiteX671" fmla="*/ 2458244 w 3150290"/>
              <a:gd name="connsiteY671" fmla="*/ 2033570 h 3155934"/>
              <a:gd name="connsiteX672" fmla="*/ 2476500 w 3150290"/>
              <a:gd name="connsiteY672" fmla="*/ 2052620 h 3155934"/>
              <a:gd name="connsiteX673" fmla="*/ 2458244 w 3150290"/>
              <a:gd name="connsiteY673" fmla="*/ 2071670 h 3155934"/>
              <a:gd name="connsiteX674" fmla="*/ 2439988 w 3150290"/>
              <a:gd name="connsiteY674" fmla="*/ 2052620 h 3155934"/>
              <a:gd name="connsiteX675" fmla="*/ 2458244 w 3150290"/>
              <a:gd name="connsiteY675" fmla="*/ 2033570 h 3155934"/>
              <a:gd name="connsiteX676" fmla="*/ 2322512 w 3150290"/>
              <a:gd name="connsiteY676" fmla="*/ 2033570 h 3155934"/>
              <a:gd name="connsiteX677" fmla="*/ 2341562 w 3150290"/>
              <a:gd name="connsiteY677" fmla="*/ 2052620 h 3155934"/>
              <a:gd name="connsiteX678" fmla="*/ 2322512 w 3150290"/>
              <a:gd name="connsiteY678" fmla="*/ 2071670 h 3155934"/>
              <a:gd name="connsiteX679" fmla="*/ 2303462 w 3150290"/>
              <a:gd name="connsiteY679" fmla="*/ 2052620 h 3155934"/>
              <a:gd name="connsiteX680" fmla="*/ 2322512 w 3150290"/>
              <a:gd name="connsiteY680" fmla="*/ 2033570 h 3155934"/>
              <a:gd name="connsiteX681" fmla="*/ 2187574 w 3150290"/>
              <a:gd name="connsiteY681" fmla="*/ 2033570 h 3155934"/>
              <a:gd name="connsiteX682" fmla="*/ 2206624 w 3150290"/>
              <a:gd name="connsiteY682" fmla="*/ 2052620 h 3155934"/>
              <a:gd name="connsiteX683" fmla="*/ 2187574 w 3150290"/>
              <a:gd name="connsiteY683" fmla="*/ 2071670 h 3155934"/>
              <a:gd name="connsiteX684" fmla="*/ 2168524 w 3150290"/>
              <a:gd name="connsiteY684" fmla="*/ 2052620 h 3155934"/>
              <a:gd name="connsiteX685" fmla="*/ 2187574 w 3150290"/>
              <a:gd name="connsiteY685" fmla="*/ 2033570 h 3155934"/>
              <a:gd name="connsiteX686" fmla="*/ 2051844 w 3150290"/>
              <a:gd name="connsiteY686" fmla="*/ 2033570 h 3155934"/>
              <a:gd name="connsiteX687" fmla="*/ 2070101 w 3150290"/>
              <a:gd name="connsiteY687" fmla="*/ 2052620 h 3155934"/>
              <a:gd name="connsiteX688" fmla="*/ 2051844 w 3150290"/>
              <a:gd name="connsiteY688" fmla="*/ 2071670 h 3155934"/>
              <a:gd name="connsiteX689" fmla="*/ 2033587 w 3150290"/>
              <a:gd name="connsiteY689" fmla="*/ 2052620 h 3155934"/>
              <a:gd name="connsiteX690" fmla="*/ 2051844 w 3150290"/>
              <a:gd name="connsiteY690" fmla="*/ 2033570 h 3155934"/>
              <a:gd name="connsiteX691" fmla="*/ 1916112 w 3150290"/>
              <a:gd name="connsiteY691" fmla="*/ 2033570 h 3155934"/>
              <a:gd name="connsiteX692" fmla="*/ 1935162 w 3150290"/>
              <a:gd name="connsiteY692" fmla="*/ 2052620 h 3155934"/>
              <a:gd name="connsiteX693" fmla="*/ 1916112 w 3150290"/>
              <a:gd name="connsiteY693" fmla="*/ 2071670 h 3155934"/>
              <a:gd name="connsiteX694" fmla="*/ 1897062 w 3150290"/>
              <a:gd name="connsiteY694" fmla="*/ 2052620 h 3155934"/>
              <a:gd name="connsiteX695" fmla="*/ 1916112 w 3150290"/>
              <a:gd name="connsiteY695" fmla="*/ 2033570 h 3155934"/>
              <a:gd name="connsiteX696" fmla="*/ 1781174 w 3150290"/>
              <a:gd name="connsiteY696" fmla="*/ 2033570 h 3155934"/>
              <a:gd name="connsiteX697" fmla="*/ 1800224 w 3150290"/>
              <a:gd name="connsiteY697" fmla="*/ 2052620 h 3155934"/>
              <a:gd name="connsiteX698" fmla="*/ 1781174 w 3150290"/>
              <a:gd name="connsiteY698" fmla="*/ 2071670 h 3155934"/>
              <a:gd name="connsiteX699" fmla="*/ 1762124 w 3150290"/>
              <a:gd name="connsiteY699" fmla="*/ 2052620 h 3155934"/>
              <a:gd name="connsiteX700" fmla="*/ 1781174 w 3150290"/>
              <a:gd name="connsiteY700" fmla="*/ 2033570 h 3155934"/>
              <a:gd name="connsiteX701" fmla="*/ 1644649 w 3150290"/>
              <a:gd name="connsiteY701" fmla="*/ 2033570 h 3155934"/>
              <a:gd name="connsiteX702" fmla="*/ 1663699 w 3150290"/>
              <a:gd name="connsiteY702" fmla="*/ 2052620 h 3155934"/>
              <a:gd name="connsiteX703" fmla="*/ 1644649 w 3150290"/>
              <a:gd name="connsiteY703" fmla="*/ 2071670 h 3155934"/>
              <a:gd name="connsiteX704" fmla="*/ 1625599 w 3150290"/>
              <a:gd name="connsiteY704" fmla="*/ 2052620 h 3155934"/>
              <a:gd name="connsiteX705" fmla="*/ 1644649 w 3150290"/>
              <a:gd name="connsiteY705" fmla="*/ 2033570 h 3155934"/>
              <a:gd name="connsiteX706" fmla="*/ 1509712 w 3150290"/>
              <a:gd name="connsiteY706" fmla="*/ 2033570 h 3155934"/>
              <a:gd name="connsiteX707" fmla="*/ 1528762 w 3150290"/>
              <a:gd name="connsiteY707" fmla="*/ 2052620 h 3155934"/>
              <a:gd name="connsiteX708" fmla="*/ 1509712 w 3150290"/>
              <a:gd name="connsiteY708" fmla="*/ 2071670 h 3155934"/>
              <a:gd name="connsiteX709" fmla="*/ 1490662 w 3150290"/>
              <a:gd name="connsiteY709" fmla="*/ 2052620 h 3155934"/>
              <a:gd name="connsiteX710" fmla="*/ 1509712 w 3150290"/>
              <a:gd name="connsiteY710" fmla="*/ 2033570 h 3155934"/>
              <a:gd name="connsiteX711" fmla="*/ 1373981 w 3150290"/>
              <a:gd name="connsiteY711" fmla="*/ 2033570 h 3155934"/>
              <a:gd name="connsiteX712" fmla="*/ 1392238 w 3150290"/>
              <a:gd name="connsiteY712" fmla="*/ 2052620 h 3155934"/>
              <a:gd name="connsiteX713" fmla="*/ 1373981 w 3150290"/>
              <a:gd name="connsiteY713" fmla="*/ 2071670 h 3155934"/>
              <a:gd name="connsiteX714" fmla="*/ 1355724 w 3150290"/>
              <a:gd name="connsiteY714" fmla="*/ 2052620 h 3155934"/>
              <a:gd name="connsiteX715" fmla="*/ 1373981 w 3150290"/>
              <a:gd name="connsiteY715" fmla="*/ 2033570 h 3155934"/>
              <a:gd name="connsiteX716" fmla="*/ 1238250 w 3150290"/>
              <a:gd name="connsiteY716" fmla="*/ 2033570 h 3155934"/>
              <a:gd name="connsiteX717" fmla="*/ 1257300 w 3150290"/>
              <a:gd name="connsiteY717" fmla="*/ 2052620 h 3155934"/>
              <a:gd name="connsiteX718" fmla="*/ 1238250 w 3150290"/>
              <a:gd name="connsiteY718" fmla="*/ 2071670 h 3155934"/>
              <a:gd name="connsiteX719" fmla="*/ 1219200 w 3150290"/>
              <a:gd name="connsiteY719" fmla="*/ 2052620 h 3155934"/>
              <a:gd name="connsiteX720" fmla="*/ 1238250 w 3150290"/>
              <a:gd name="connsiteY720" fmla="*/ 2033570 h 3155934"/>
              <a:gd name="connsiteX721" fmla="*/ 1103312 w 3150290"/>
              <a:gd name="connsiteY721" fmla="*/ 2033570 h 3155934"/>
              <a:gd name="connsiteX722" fmla="*/ 1122362 w 3150290"/>
              <a:gd name="connsiteY722" fmla="*/ 2052620 h 3155934"/>
              <a:gd name="connsiteX723" fmla="*/ 1103312 w 3150290"/>
              <a:gd name="connsiteY723" fmla="*/ 2071670 h 3155934"/>
              <a:gd name="connsiteX724" fmla="*/ 1084262 w 3150290"/>
              <a:gd name="connsiteY724" fmla="*/ 2052620 h 3155934"/>
              <a:gd name="connsiteX725" fmla="*/ 1103312 w 3150290"/>
              <a:gd name="connsiteY725" fmla="*/ 2033570 h 3155934"/>
              <a:gd name="connsiteX726" fmla="*/ 967582 w 3150290"/>
              <a:gd name="connsiteY726" fmla="*/ 2033570 h 3155934"/>
              <a:gd name="connsiteX727" fmla="*/ 985839 w 3150290"/>
              <a:gd name="connsiteY727" fmla="*/ 2052620 h 3155934"/>
              <a:gd name="connsiteX728" fmla="*/ 967582 w 3150290"/>
              <a:gd name="connsiteY728" fmla="*/ 2071670 h 3155934"/>
              <a:gd name="connsiteX729" fmla="*/ 949325 w 3150290"/>
              <a:gd name="connsiteY729" fmla="*/ 2052620 h 3155934"/>
              <a:gd name="connsiteX730" fmla="*/ 967582 w 3150290"/>
              <a:gd name="connsiteY730" fmla="*/ 2033570 h 3155934"/>
              <a:gd name="connsiteX731" fmla="*/ 831850 w 3150290"/>
              <a:gd name="connsiteY731" fmla="*/ 2033570 h 3155934"/>
              <a:gd name="connsiteX732" fmla="*/ 850900 w 3150290"/>
              <a:gd name="connsiteY732" fmla="*/ 2052620 h 3155934"/>
              <a:gd name="connsiteX733" fmla="*/ 831850 w 3150290"/>
              <a:gd name="connsiteY733" fmla="*/ 2071670 h 3155934"/>
              <a:gd name="connsiteX734" fmla="*/ 812800 w 3150290"/>
              <a:gd name="connsiteY734" fmla="*/ 2052620 h 3155934"/>
              <a:gd name="connsiteX735" fmla="*/ 831850 w 3150290"/>
              <a:gd name="connsiteY735" fmla="*/ 2033570 h 3155934"/>
              <a:gd name="connsiteX736" fmla="*/ 696119 w 3150290"/>
              <a:gd name="connsiteY736" fmla="*/ 2033570 h 3155934"/>
              <a:gd name="connsiteX737" fmla="*/ 714376 w 3150290"/>
              <a:gd name="connsiteY737" fmla="*/ 2052620 h 3155934"/>
              <a:gd name="connsiteX738" fmla="*/ 696119 w 3150290"/>
              <a:gd name="connsiteY738" fmla="*/ 2071670 h 3155934"/>
              <a:gd name="connsiteX739" fmla="*/ 677862 w 3150290"/>
              <a:gd name="connsiteY739" fmla="*/ 2052620 h 3155934"/>
              <a:gd name="connsiteX740" fmla="*/ 696119 w 3150290"/>
              <a:gd name="connsiteY740" fmla="*/ 2033570 h 3155934"/>
              <a:gd name="connsiteX741" fmla="*/ 560387 w 3150290"/>
              <a:gd name="connsiteY741" fmla="*/ 2033570 h 3155934"/>
              <a:gd name="connsiteX742" fmla="*/ 579437 w 3150290"/>
              <a:gd name="connsiteY742" fmla="*/ 2052620 h 3155934"/>
              <a:gd name="connsiteX743" fmla="*/ 560387 w 3150290"/>
              <a:gd name="connsiteY743" fmla="*/ 2071670 h 3155934"/>
              <a:gd name="connsiteX744" fmla="*/ 541337 w 3150290"/>
              <a:gd name="connsiteY744" fmla="*/ 2052620 h 3155934"/>
              <a:gd name="connsiteX745" fmla="*/ 560387 w 3150290"/>
              <a:gd name="connsiteY745" fmla="*/ 2033570 h 3155934"/>
              <a:gd name="connsiteX746" fmla="*/ 425450 w 3150290"/>
              <a:gd name="connsiteY746" fmla="*/ 2033570 h 3155934"/>
              <a:gd name="connsiteX747" fmla="*/ 444500 w 3150290"/>
              <a:gd name="connsiteY747" fmla="*/ 2052620 h 3155934"/>
              <a:gd name="connsiteX748" fmla="*/ 425450 w 3150290"/>
              <a:gd name="connsiteY748" fmla="*/ 2071670 h 3155934"/>
              <a:gd name="connsiteX749" fmla="*/ 406400 w 3150290"/>
              <a:gd name="connsiteY749" fmla="*/ 2052620 h 3155934"/>
              <a:gd name="connsiteX750" fmla="*/ 425450 w 3150290"/>
              <a:gd name="connsiteY750" fmla="*/ 2033570 h 3155934"/>
              <a:gd name="connsiteX751" fmla="*/ 289719 w 3150290"/>
              <a:gd name="connsiteY751" fmla="*/ 2033570 h 3155934"/>
              <a:gd name="connsiteX752" fmla="*/ 307976 w 3150290"/>
              <a:gd name="connsiteY752" fmla="*/ 2052620 h 3155934"/>
              <a:gd name="connsiteX753" fmla="*/ 289719 w 3150290"/>
              <a:gd name="connsiteY753" fmla="*/ 2071670 h 3155934"/>
              <a:gd name="connsiteX754" fmla="*/ 271462 w 3150290"/>
              <a:gd name="connsiteY754" fmla="*/ 2052620 h 3155934"/>
              <a:gd name="connsiteX755" fmla="*/ 289719 w 3150290"/>
              <a:gd name="connsiteY755" fmla="*/ 2033570 h 3155934"/>
              <a:gd name="connsiteX756" fmla="*/ 153987 w 3150290"/>
              <a:gd name="connsiteY756" fmla="*/ 2033570 h 3155934"/>
              <a:gd name="connsiteX757" fmla="*/ 173037 w 3150290"/>
              <a:gd name="connsiteY757" fmla="*/ 2052620 h 3155934"/>
              <a:gd name="connsiteX758" fmla="*/ 153987 w 3150290"/>
              <a:gd name="connsiteY758" fmla="*/ 2071670 h 3155934"/>
              <a:gd name="connsiteX759" fmla="*/ 134937 w 3150290"/>
              <a:gd name="connsiteY759" fmla="*/ 2052620 h 3155934"/>
              <a:gd name="connsiteX760" fmla="*/ 153987 w 3150290"/>
              <a:gd name="connsiteY760" fmla="*/ 2033570 h 3155934"/>
              <a:gd name="connsiteX761" fmla="*/ 3000376 w 3150290"/>
              <a:gd name="connsiteY761" fmla="*/ 1898633 h 3155934"/>
              <a:gd name="connsiteX762" fmla="*/ 3019424 w 3150290"/>
              <a:gd name="connsiteY762" fmla="*/ 1917683 h 3155934"/>
              <a:gd name="connsiteX763" fmla="*/ 3000376 w 3150290"/>
              <a:gd name="connsiteY763" fmla="*/ 1936733 h 3155934"/>
              <a:gd name="connsiteX764" fmla="*/ 2981324 w 3150290"/>
              <a:gd name="connsiteY764" fmla="*/ 1917683 h 3155934"/>
              <a:gd name="connsiteX765" fmla="*/ 3000376 w 3150290"/>
              <a:gd name="connsiteY765" fmla="*/ 1898633 h 3155934"/>
              <a:gd name="connsiteX766" fmla="*/ 2865436 w 3150290"/>
              <a:gd name="connsiteY766" fmla="*/ 1898633 h 3155934"/>
              <a:gd name="connsiteX767" fmla="*/ 2884488 w 3150290"/>
              <a:gd name="connsiteY767" fmla="*/ 1917683 h 3155934"/>
              <a:gd name="connsiteX768" fmla="*/ 2865436 w 3150290"/>
              <a:gd name="connsiteY768" fmla="*/ 1936733 h 3155934"/>
              <a:gd name="connsiteX769" fmla="*/ 2846388 w 3150290"/>
              <a:gd name="connsiteY769" fmla="*/ 1917683 h 3155934"/>
              <a:gd name="connsiteX770" fmla="*/ 2865436 w 3150290"/>
              <a:gd name="connsiteY770" fmla="*/ 1898633 h 3155934"/>
              <a:gd name="connsiteX771" fmla="*/ 2729708 w 3150290"/>
              <a:gd name="connsiteY771" fmla="*/ 1898633 h 3155934"/>
              <a:gd name="connsiteX772" fmla="*/ 2747964 w 3150290"/>
              <a:gd name="connsiteY772" fmla="*/ 1917683 h 3155934"/>
              <a:gd name="connsiteX773" fmla="*/ 2729708 w 3150290"/>
              <a:gd name="connsiteY773" fmla="*/ 1936733 h 3155934"/>
              <a:gd name="connsiteX774" fmla="*/ 2711450 w 3150290"/>
              <a:gd name="connsiteY774" fmla="*/ 1917683 h 3155934"/>
              <a:gd name="connsiteX775" fmla="*/ 2729708 w 3150290"/>
              <a:gd name="connsiteY775" fmla="*/ 1898633 h 3155934"/>
              <a:gd name="connsiteX776" fmla="*/ 2593976 w 3150290"/>
              <a:gd name="connsiteY776" fmla="*/ 1898633 h 3155934"/>
              <a:gd name="connsiteX777" fmla="*/ 2613024 w 3150290"/>
              <a:gd name="connsiteY777" fmla="*/ 1917683 h 3155934"/>
              <a:gd name="connsiteX778" fmla="*/ 2593976 w 3150290"/>
              <a:gd name="connsiteY778" fmla="*/ 1936733 h 3155934"/>
              <a:gd name="connsiteX779" fmla="*/ 2574924 w 3150290"/>
              <a:gd name="connsiteY779" fmla="*/ 1917683 h 3155934"/>
              <a:gd name="connsiteX780" fmla="*/ 2593976 w 3150290"/>
              <a:gd name="connsiteY780" fmla="*/ 1898633 h 3155934"/>
              <a:gd name="connsiteX781" fmla="*/ 2458244 w 3150290"/>
              <a:gd name="connsiteY781" fmla="*/ 1898633 h 3155934"/>
              <a:gd name="connsiteX782" fmla="*/ 2476500 w 3150290"/>
              <a:gd name="connsiteY782" fmla="*/ 1917683 h 3155934"/>
              <a:gd name="connsiteX783" fmla="*/ 2458244 w 3150290"/>
              <a:gd name="connsiteY783" fmla="*/ 1936733 h 3155934"/>
              <a:gd name="connsiteX784" fmla="*/ 2439988 w 3150290"/>
              <a:gd name="connsiteY784" fmla="*/ 1917683 h 3155934"/>
              <a:gd name="connsiteX785" fmla="*/ 2458244 w 3150290"/>
              <a:gd name="connsiteY785" fmla="*/ 1898633 h 3155934"/>
              <a:gd name="connsiteX786" fmla="*/ 2322512 w 3150290"/>
              <a:gd name="connsiteY786" fmla="*/ 1898633 h 3155934"/>
              <a:gd name="connsiteX787" fmla="*/ 2341562 w 3150290"/>
              <a:gd name="connsiteY787" fmla="*/ 1917683 h 3155934"/>
              <a:gd name="connsiteX788" fmla="*/ 2322512 w 3150290"/>
              <a:gd name="connsiteY788" fmla="*/ 1936733 h 3155934"/>
              <a:gd name="connsiteX789" fmla="*/ 2303462 w 3150290"/>
              <a:gd name="connsiteY789" fmla="*/ 1917683 h 3155934"/>
              <a:gd name="connsiteX790" fmla="*/ 2322512 w 3150290"/>
              <a:gd name="connsiteY790" fmla="*/ 1898633 h 3155934"/>
              <a:gd name="connsiteX791" fmla="*/ 2187574 w 3150290"/>
              <a:gd name="connsiteY791" fmla="*/ 1898633 h 3155934"/>
              <a:gd name="connsiteX792" fmla="*/ 2206624 w 3150290"/>
              <a:gd name="connsiteY792" fmla="*/ 1917683 h 3155934"/>
              <a:gd name="connsiteX793" fmla="*/ 2187574 w 3150290"/>
              <a:gd name="connsiteY793" fmla="*/ 1936733 h 3155934"/>
              <a:gd name="connsiteX794" fmla="*/ 2168524 w 3150290"/>
              <a:gd name="connsiteY794" fmla="*/ 1917683 h 3155934"/>
              <a:gd name="connsiteX795" fmla="*/ 2187574 w 3150290"/>
              <a:gd name="connsiteY795" fmla="*/ 1898633 h 3155934"/>
              <a:gd name="connsiteX796" fmla="*/ 2051844 w 3150290"/>
              <a:gd name="connsiteY796" fmla="*/ 1898633 h 3155934"/>
              <a:gd name="connsiteX797" fmla="*/ 2070101 w 3150290"/>
              <a:gd name="connsiteY797" fmla="*/ 1917683 h 3155934"/>
              <a:gd name="connsiteX798" fmla="*/ 2051844 w 3150290"/>
              <a:gd name="connsiteY798" fmla="*/ 1936733 h 3155934"/>
              <a:gd name="connsiteX799" fmla="*/ 2033587 w 3150290"/>
              <a:gd name="connsiteY799" fmla="*/ 1917683 h 3155934"/>
              <a:gd name="connsiteX800" fmla="*/ 2051844 w 3150290"/>
              <a:gd name="connsiteY800" fmla="*/ 1898633 h 3155934"/>
              <a:gd name="connsiteX801" fmla="*/ 1916112 w 3150290"/>
              <a:gd name="connsiteY801" fmla="*/ 1898633 h 3155934"/>
              <a:gd name="connsiteX802" fmla="*/ 1935162 w 3150290"/>
              <a:gd name="connsiteY802" fmla="*/ 1917683 h 3155934"/>
              <a:gd name="connsiteX803" fmla="*/ 1916112 w 3150290"/>
              <a:gd name="connsiteY803" fmla="*/ 1936733 h 3155934"/>
              <a:gd name="connsiteX804" fmla="*/ 1897062 w 3150290"/>
              <a:gd name="connsiteY804" fmla="*/ 1917683 h 3155934"/>
              <a:gd name="connsiteX805" fmla="*/ 1916112 w 3150290"/>
              <a:gd name="connsiteY805" fmla="*/ 1898633 h 3155934"/>
              <a:gd name="connsiteX806" fmla="*/ 1781174 w 3150290"/>
              <a:gd name="connsiteY806" fmla="*/ 1898633 h 3155934"/>
              <a:gd name="connsiteX807" fmla="*/ 1800224 w 3150290"/>
              <a:gd name="connsiteY807" fmla="*/ 1917683 h 3155934"/>
              <a:gd name="connsiteX808" fmla="*/ 1781174 w 3150290"/>
              <a:gd name="connsiteY808" fmla="*/ 1936733 h 3155934"/>
              <a:gd name="connsiteX809" fmla="*/ 1762124 w 3150290"/>
              <a:gd name="connsiteY809" fmla="*/ 1917683 h 3155934"/>
              <a:gd name="connsiteX810" fmla="*/ 1781174 w 3150290"/>
              <a:gd name="connsiteY810" fmla="*/ 1898633 h 3155934"/>
              <a:gd name="connsiteX811" fmla="*/ 1644649 w 3150290"/>
              <a:gd name="connsiteY811" fmla="*/ 1898633 h 3155934"/>
              <a:gd name="connsiteX812" fmla="*/ 1663699 w 3150290"/>
              <a:gd name="connsiteY812" fmla="*/ 1917683 h 3155934"/>
              <a:gd name="connsiteX813" fmla="*/ 1644649 w 3150290"/>
              <a:gd name="connsiteY813" fmla="*/ 1936733 h 3155934"/>
              <a:gd name="connsiteX814" fmla="*/ 1625599 w 3150290"/>
              <a:gd name="connsiteY814" fmla="*/ 1917683 h 3155934"/>
              <a:gd name="connsiteX815" fmla="*/ 1644649 w 3150290"/>
              <a:gd name="connsiteY815" fmla="*/ 1898633 h 3155934"/>
              <a:gd name="connsiteX816" fmla="*/ 1509712 w 3150290"/>
              <a:gd name="connsiteY816" fmla="*/ 1898633 h 3155934"/>
              <a:gd name="connsiteX817" fmla="*/ 1528762 w 3150290"/>
              <a:gd name="connsiteY817" fmla="*/ 1917683 h 3155934"/>
              <a:gd name="connsiteX818" fmla="*/ 1509712 w 3150290"/>
              <a:gd name="connsiteY818" fmla="*/ 1936733 h 3155934"/>
              <a:gd name="connsiteX819" fmla="*/ 1490662 w 3150290"/>
              <a:gd name="connsiteY819" fmla="*/ 1917683 h 3155934"/>
              <a:gd name="connsiteX820" fmla="*/ 1509712 w 3150290"/>
              <a:gd name="connsiteY820" fmla="*/ 1898633 h 3155934"/>
              <a:gd name="connsiteX821" fmla="*/ 1373981 w 3150290"/>
              <a:gd name="connsiteY821" fmla="*/ 1898633 h 3155934"/>
              <a:gd name="connsiteX822" fmla="*/ 1392238 w 3150290"/>
              <a:gd name="connsiteY822" fmla="*/ 1917683 h 3155934"/>
              <a:gd name="connsiteX823" fmla="*/ 1373981 w 3150290"/>
              <a:gd name="connsiteY823" fmla="*/ 1936733 h 3155934"/>
              <a:gd name="connsiteX824" fmla="*/ 1355724 w 3150290"/>
              <a:gd name="connsiteY824" fmla="*/ 1917683 h 3155934"/>
              <a:gd name="connsiteX825" fmla="*/ 1373981 w 3150290"/>
              <a:gd name="connsiteY825" fmla="*/ 1898633 h 3155934"/>
              <a:gd name="connsiteX826" fmla="*/ 1238250 w 3150290"/>
              <a:gd name="connsiteY826" fmla="*/ 1898633 h 3155934"/>
              <a:gd name="connsiteX827" fmla="*/ 1257300 w 3150290"/>
              <a:gd name="connsiteY827" fmla="*/ 1917683 h 3155934"/>
              <a:gd name="connsiteX828" fmla="*/ 1238250 w 3150290"/>
              <a:gd name="connsiteY828" fmla="*/ 1936733 h 3155934"/>
              <a:gd name="connsiteX829" fmla="*/ 1219200 w 3150290"/>
              <a:gd name="connsiteY829" fmla="*/ 1917683 h 3155934"/>
              <a:gd name="connsiteX830" fmla="*/ 1238250 w 3150290"/>
              <a:gd name="connsiteY830" fmla="*/ 1898633 h 3155934"/>
              <a:gd name="connsiteX831" fmla="*/ 1103312 w 3150290"/>
              <a:gd name="connsiteY831" fmla="*/ 1898633 h 3155934"/>
              <a:gd name="connsiteX832" fmla="*/ 1122362 w 3150290"/>
              <a:gd name="connsiteY832" fmla="*/ 1917683 h 3155934"/>
              <a:gd name="connsiteX833" fmla="*/ 1103312 w 3150290"/>
              <a:gd name="connsiteY833" fmla="*/ 1936733 h 3155934"/>
              <a:gd name="connsiteX834" fmla="*/ 1084262 w 3150290"/>
              <a:gd name="connsiteY834" fmla="*/ 1917683 h 3155934"/>
              <a:gd name="connsiteX835" fmla="*/ 1103312 w 3150290"/>
              <a:gd name="connsiteY835" fmla="*/ 1898633 h 3155934"/>
              <a:gd name="connsiteX836" fmla="*/ 967582 w 3150290"/>
              <a:gd name="connsiteY836" fmla="*/ 1898633 h 3155934"/>
              <a:gd name="connsiteX837" fmla="*/ 985839 w 3150290"/>
              <a:gd name="connsiteY837" fmla="*/ 1917683 h 3155934"/>
              <a:gd name="connsiteX838" fmla="*/ 967582 w 3150290"/>
              <a:gd name="connsiteY838" fmla="*/ 1936733 h 3155934"/>
              <a:gd name="connsiteX839" fmla="*/ 949325 w 3150290"/>
              <a:gd name="connsiteY839" fmla="*/ 1917683 h 3155934"/>
              <a:gd name="connsiteX840" fmla="*/ 967582 w 3150290"/>
              <a:gd name="connsiteY840" fmla="*/ 1898633 h 3155934"/>
              <a:gd name="connsiteX841" fmla="*/ 831850 w 3150290"/>
              <a:gd name="connsiteY841" fmla="*/ 1898633 h 3155934"/>
              <a:gd name="connsiteX842" fmla="*/ 850900 w 3150290"/>
              <a:gd name="connsiteY842" fmla="*/ 1917683 h 3155934"/>
              <a:gd name="connsiteX843" fmla="*/ 831850 w 3150290"/>
              <a:gd name="connsiteY843" fmla="*/ 1936733 h 3155934"/>
              <a:gd name="connsiteX844" fmla="*/ 812800 w 3150290"/>
              <a:gd name="connsiteY844" fmla="*/ 1917683 h 3155934"/>
              <a:gd name="connsiteX845" fmla="*/ 831850 w 3150290"/>
              <a:gd name="connsiteY845" fmla="*/ 1898633 h 3155934"/>
              <a:gd name="connsiteX846" fmla="*/ 696119 w 3150290"/>
              <a:gd name="connsiteY846" fmla="*/ 1898633 h 3155934"/>
              <a:gd name="connsiteX847" fmla="*/ 714376 w 3150290"/>
              <a:gd name="connsiteY847" fmla="*/ 1917683 h 3155934"/>
              <a:gd name="connsiteX848" fmla="*/ 696119 w 3150290"/>
              <a:gd name="connsiteY848" fmla="*/ 1936733 h 3155934"/>
              <a:gd name="connsiteX849" fmla="*/ 677862 w 3150290"/>
              <a:gd name="connsiteY849" fmla="*/ 1917683 h 3155934"/>
              <a:gd name="connsiteX850" fmla="*/ 696119 w 3150290"/>
              <a:gd name="connsiteY850" fmla="*/ 1898633 h 3155934"/>
              <a:gd name="connsiteX851" fmla="*/ 560387 w 3150290"/>
              <a:gd name="connsiteY851" fmla="*/ 1898633 h 3155934"/>
              <a:gd name="connsiteX852" fmla="*/ 579437 w 3150290"/>
              <a:gd name="connsiteY852" fmla="*/ 1917683 h 3155934"/>
              <a:gd name="connsiteX853" fmla="*/ 560387 w 3150290"/>
              <a:gd name="connsiteY853" fmla="*/ 1936733 h 3155934"/>
              <a:gd name="connsiteX854" fmla="*/ 541337 w 3150290"/>
              <a:gd name="connsiteY854" fmla="*/ 1917683 h 3155934"/>
              <a:gd name="connsiteX855" fmla="*/ 560387 w 3150290"/>
              <a:gd name="connsiteY855" fmla="*/ 1898633 h 3155934"/>
              <a:gd name="connsiteX856" fmla="*/ 425450 w 3150290"/>
              <a:gd name="connsiteY856" fmla="*/ 1898633 h 3155934"/>
              <a:gd name="connsiteX857" fmla="*/ 444500 w 3150290"/>
              <a:gd name="connsiteY857" fmla="*/ 1917683 h 3155934"/>
              <a:gd name="connsiteX858" fmla="*/ 425450 w 3150290"/>
              <a:gd name="connsiteY858" fmla="*/ 1936733 h 3155934"/>
              <a:gd name="connsiteX859" fmla="*/ 406400 w 3150290"/>
              <a:gd name="connsiteY859" fmla="*/ 1917683 h 3155934"/>
              <a:gd name="connsiteX860" fmla="*/ 425450 w 3150290"/>
              <a:gd name="connsiteY860" fmla="*/ 1898633 h 3155934"/>
              <a:gd name="connsiteX861" fmla="*/ 289719 w 3150290"/>
              <a:gd name="connsiteY861" fmla="*/ 1898633 h 3155934"/>
              <a:gd name="connsiteX862" fmla="*/ 307976 w 3150290"/>
              <a:gd name="connsiteY862" fmla="*/ 1917683 h 3155934"/>
              <a:gd name="connsiteX863" fmla="*/ 289719 w 3150290"/>
              <a:gd name="connsiteY863" fmla="*/ 1936733 h 3155934"/>
              <a:gd name="connsiteX864" fmla="*/ 271462 w 3150290"/>
              <a:gd name="connsiteY864" fmla="*/ 1917683 h 3155934"/>
              <a:gd name="connsiteX865" fmla="*/ 289719 w 3150290"/>
              <a:gd name="connsiteY865" fmla="*/ 1898633 h 3155934"/>
              <a:gd name="connsiteX866" fmla="*/ 153987 w 3150290"/>
              <a:gd name="connsiteY866" fmla="*/ 1898633 h 3155934"/>
              <a:gd name="connsiteX867" fmla="*/ 173037 w 3150290"/>
              <a:gd name="connsiteY867" fmla="*/ 1917683 h 3155934"/>
              <a:gd name="connsiteX868" fmla="*/ 153987 w 3150290"/>
              <a:gd name="connsiteY868" fmla="*/ 1936733 h 3155934"/>
              <a:gd name="connsiteX869" fmla="*/ 134937 w 3150290"/>
              <a:gd name="connsiteY869" fmla="*/ 1917683 h 3155934"/>
              <a:gd name="connsiteX870" fmla="*/ 153987 w 3150290"/>
              <a:gd name="connsiteY870" fmla="*/ 1898633 h 3155934"/>
              <a:gd name="connsiteX871" fmla="*/ 19050 w 3150290"/>
              <a:gd name="connsiteY871" fmla="*/ 1898633 h 3155934"/>
              <a:gd name="connsiteX872" fmla="*/ 38100 w 3150290"/>
              <a:gd name="connsiteY872" fmla="*/ 1917683 h 3155934"/>
              <a:gd name="connsiteX873" fmla="*/ 19050 w 3150290"/>
              <a:gd name="connsiteY873" fmla="*/ 1936733 h 3155934"/>
              <a:gd name="connsiteX874" fmla="*/ 8665 w 3150290"/>
              <a:gd name="connsiteY874" fmla="*/ 1932432 h 3155934"/>
              <a:gd name="connsiteX875" fmla="*/ 3007 w 3150290"/>
              <a:gd name="connsiteY875" fmla="*/ 1910424 h 3155934"/>
              <a:gd name="connsiteX876" fmla="*/ 5580 w 3150290"/>
              <a:gd name="connsiteY876" fmla="*/ 1904213 h 3155934"/>
              <a:gd name="connsiteX877" fmla="*/ 19050 w 3150290"/>
              <a:gd name="connsiteY877" fmla="*/ 1898633 h 3155934"/>
              <a:gd name="connsiteX878" fmla="*/ 3136108 w 3150290"/>
              <a:gd name="connsiteY878" fmla="*/ 1763695 h 3155934"/>
              <a:gd name="connsiteX879" fmla="*/ 3139736 w 3150290"/>
              <a:gd name="connsiteY879" fmla="*/ 1765198 h 3155934"/>
              <a:gd name="connsiteX880" fmla="*/ 3134496 w 3150290"/>
              <a:gd name="connsiteY880" fmla="*/ 1799541 h 3155934"/>
              <a:gd name="connsiteX881" fmla="*/ 3123198 w 3150290"/>
              <a:gd name="connsiteY881" fmla="*/ 1794862 h 3155934"/>
              <a:gd name="connsiteX882" fmla="*/ 3117850 w 3150290"/>
              <a:gd name="connsiteY882" fmla="*/ 1781952 h 3155934"/>
              <a:gd name="connsiteX883" fmla="*/ 3136108 w 3150290"/>
              <a:gd name="connsiteY883" fmla="*/ 1763695 h 3155934"/>
              <a:gd name="connsiteX884" fmla="*/ 3000376 w 3150290"/>
              <a:gd name="connsiteY884" fmla="*/ 1763695 h 3155934"/>
              <a:gd name="connsiteX885" fmla="*/ 3019424 w 3150290"/>
              <a:gd name="connsiteY885" fmla="*/ 1781952 h 3155934"/>
              <a:gd name="connsiteX886" fmla="*/ 3000376 w 3150290"/>
              <a:gd name="connsiteY886" fmla="*/ 1800209 h 3155934"/>
              <a:gd name="connsiteX887" fmla="*/ 2981324 w 3150290"/>
              <a:gd name="connsiteY887" fmla="*/ 1781952 h 3155934"/>
              <a:gd name="connsiteX888" fmla="*/ 3000376 w 3150290"/>
              <a:gd name="connsiteY888" fmla="*/ 1763695 h 3155934"/>
              <a:gd name="connsiteX889" fmla="*/ 2865436 w 3150290"/>
              <a:gd name="connsiteY889" fmla="*/ 1763695 h 3155934"/>
              <a:gd name="connsiteX890" fmla="*/ 2884488 w 3150290"/>
              <a:gd name="connsiteY890" fmla="*/ 1781952 h 3155934"/>
              <a:gd name="connsiteX891" fmla="*/ 2865436 w 3150290"/>
              <a:gd name="connsiteY891" fmla="*/ 1800209 h 3155934"/>
              <a:gd name="connsiteX892" fmla="*/ 2846388 w 3150290"/>
              <a:gd name="connsiteY892" fmla="*/ 1781952 h 3155934"/>
              <a:gd name="connsiteX893" fmla="*/ 2865436 w 3150290"/>
              <a:gd name="connsiteY893" fmla="*/ 1763695 h 3155934"/>
              <a:gd name="connsiteX894" fmla="*/ 2729708 w 3150290"/>
              <a:gd name="connsiteY894" fmla="*/ 1763695 h 3155934"/>
              <a:gd name="connsiteX895" fmla="*/ 2747964 w 3150290"/>
              <a:gd name="connsiteY895" fmla="*/ 1781952 h 3155934"/>
              <a:gd name="connsiteX896" fmla="*/ 2729708 w 3150290"/>
              <a:gd name="connsiteY896" fmla="*/ 1800209 h 3155934"/>
              <a:gd name="connsiteX897" fmla="*/ 2711450 w 3150290"/>
              <a:gd name="connsiteY897" fmla="*/ 1781952 h 3155934"/>
              <a:gd name="connsiteX898" fmla="*/ 2729708 w 3150290"/>
              <a:gd name="connsiteY898" fmla="*/ 1763695 h 3155934"/>
              <a:gd name="connsiteX899" fmla="*/ 2593976 w 3150290"/>
              <a:gd name="connsiteY899" fmla="*/ 1763695 h 3155934"/>
              <a:gd name="connsiteX900" fmla="*/ 2613024 w 3150290"/>
              <a:gd name="connsiteY900" fmla="*/ 1781952 h 3155934"/>
              <a:gd name="connsiteX901" fmla="*/ 2593976 w 3150290"/>
              <a:gd name="connsiteY901" fmla="*/ 1800209 h 3155934"/>
              <a:gd name="connsiteX902" fmla="*/ 2574924 w 3150290"/>
              <a:gd name="connsiteY902" fmla="*/ 1781952 h 3155934"/>
              <a:gd name="connsiteX903" fmla="*/ 2593976 w 3150290"/>
              <a:gd name="connsiteY903" fmla="*/ 1763695 h 3155934"/>
              <a:gd name="connsiteX904" fmla="*/ 2458244 w 3150290"/>
              <a:gd name="connsiteY904" fmla="*/ 1763695 h 3155934"/>
              <a:gd name="connsiteX905" fmla="*/ 2476500 w 3150290"/>
              <a:gd name="connsiteY905" fmla="*/ 1781952 h 3155934"/>
              <a:gd name="connsiteX906" fmla="*/ 2458244 w 3150290"/>
              <a:gd name="connsiteY906" fmla="*/ 1800209 h 3155934"/>
              <a:gd name="connsiteX907" fmla="*/ 2439988 w 3150290"/>
              <a:gd name="connsiteY907" fmla="*/ 1781952 h 3155934"/>
              <a:gd name="connsiteX908" fmla="*/ 2458244 w 3150290"/>
              <a:gd name="connsiteY908" fmla="*/ 1763695 h 3155934"/>
              <a:gd name="connsiteX909" fmla="*/ 2322512 w 3150290"/>
              <a:gd name="connsiteY909" fmla="*/ 1763695 h 3155934"/>
              <a:gd name="connsiteX910" fmla="*/ 2341562 w 3150290"/>
              <a:gd name="connsiteY910" fmla="*/ 1781952 h 3155934"/>
              <a:gd name="connsiteX911" fmla="*/ 2322512 w 3150290"/>
              <a:gd name="connsiteY911" fmla="*/ 1800209 h 3155934"/>
              <a:gd name="connsiteX912" fmla="*/ 2303462 w 3150290"/>
              <a:gd name="connsiteY912" fmla="*/ 1781952 h 3155934"/>
              <a:gd name="connsiteX913" fmla="*/ 2322512 w 3150290"/>
              <a:gd name="connsiteY913" fmla="*/ 1763695 h 3155934"/>
              <a:gd name="connsiteX914" fmla="*/ 2187574 w 3150290"/>
              <a:gd name="connsiteY914" fmla="*/ 1763695 h 3155934"/>
              <a:gd name="connsiteX915" fmla="*/ 2206624 w 3150290"/>
              <a:gd name="connsiteY915" fmla="*/ 1781952 h 3155934"/>
              <a:gd name="connsiteX916" fmla="*/ 2187574 w 3150290"/>
              <a:gd name="connsiteY916" fmla="*/ 1800209 h 3155934"/>
              <a:gd name="connsiteX917" fmla="*/ 2168524 w 3150290"/>
              <a:gd name="connsiteY917" fmla="*/ 1781952 h 3155934"/>
              <a:gd name="connsiteX918" fmla="*/ 2187574 w 3150290"/>
              <a:gd name="connsiteY918" fmla="*/ 1763695 h 3155934"/>
              <a:gd name="connsiteX919" fmla="*/ 2051844 w 3150290"/>
              <a:gd name="connsiteY919" fmla="*/ 1763695 h 3155934"/>
              <a:gd name="connsiteX920" fmla="*/ 2070101 w 3150290"/>
              <a:gd name="connsiteY920" fmla="*/ 1781952 h 3155934"/>
              <a:gd name="connsiteX921" fmla="*/ 2051844 w 3150290"/>
              <a:gd name="connsiteY921" fmla="*/ 1800209 h 3155934"/>
              <a:gd name="connsiteX922" fmla="*/ 2033587 w 3150290"/>
              <a:gd name="connsiteY922" fmla="*/ 1781952 h 3155934"/>
              <a:gd name="connsiteX923" fmla="*/ 2051844 w 3150290"/>
              <a:gd name="connsiteY923" fmla="*/ 1763695 h 3155934"/>
              <a:gd name="connsiteX924" fmla="*/ 1916112 w 3150290"/>
              <a:gd name="connsiteY924" fmla="*/ 1763695 h 3155934"/>
              <a:gd name="connsiteX925" fmla="*/ 1935162 w 3150290"/>
              <a:gd name="connsiteY925" fmla="*/ 1781952 h 3155934"/>
              <a:gd name="connsiteX926" fmla="*/ 1916112 w 3150290"/>
              <a:gd name="connsiteY926" fmla="*/ 1800209 h 3155934"/>
              <a:gd name="connsiteX927" fmla="*/ 1897062 w 3150290"/>
              <a:gd name="connsiteY927" fmla="*/ 1781952 h 3155934"/>
              <a:gd name="connsiteX928" fmla="*/ 1916112 w 3150290"/>
              <a:gd name="connsiteY928" fmla="*/ 1763695 h 3155934"/>
              <a:gd name="connsiteX929" fmla="*/ 1781174 w 3150290"/>
              <a:gd name="connsiteY929" fmla="*/ 1763695 h 3155934"/>
              <a:gd name="connsiteX930" fmla="*/ 1800224 w 3150290"/>
              <a:gd name="connsiteY930" fmla="*/ 1781952 h 3155934"/>
              <a:gd name="connsiteX931" fmla="*/ 1781174 w 3150290"/>
              <a:gd name="connsiteY931" fmla="*/ 1800209 h 3155934"/>
              <a:gd name="connsiteX932" fmla="*/ 1762124 w 3150290"/>
              <a:gd name="connsiteY932" fmla="*/ 1781952 h 3155934"/>
              <a:gd name="connsiteX933" fmla="*/ 1781174 w 3150290"/>
              <a:gd name="connsiteY933" fmla="*/ 1763695 h 3155934"/>
              <a:gd name="connsiteX934" fmla="*/ 1644649 w 3150290"/>
              <a:gd name="connsiteY934" fmla="*/ 1763695 h 3155934"/>
              <a:gd name="connsiteX935" fmla="*/ 1663699 w 3150290"/>
              <a:gd name="connsiteY935" fmla="*/ 1781952 h 3155934"/>
              <a:gd name="connsiteX936" fmla="*/ 1644649 w 3150290"/>
              <a:gd name="connsiteY936" fmla="*/ 1800209 h 3155934"/>
              <a:gd name="connsiteX937" fmla="*/ 1625599 w 3150290"/>
              <a:gd name="connsiteY937" fmla="*/ 1781952 h 3155934"/>
              <a:gd name="connsiteX938" fmla="*/ 1644649 w 3150290"/>
              <a:gd name="connsiteY938" fmla="*/ 1763695 h 3155934"/>
              <a:gd name="connsiteX939" fmla="*/ 1509712 w 3150290"/>
              <a:gd name="connsiteY939" fmla="*/ 1763695 h 3155934"/>
              <a:gd name="connsiteX940" fmla="*/ 1528762 w 3150290"/>
              <a:gd name="connsiteY940" fmla="*/ 1781952 h 3155934"/>
              <a:gd name="connsiteX941" fmla="*/ 1509712 w 3150290"/>
              <a:gd name="connsiteY941" fmla="*/ 1800209 h 3155934"/>
              <a:gd name="connsiteX942" fmla="*/ 1490662 w 3150290"/>
              <a:gd name="connsiteY942" fmla="*/ 1781952 h 3155934"/>
              <a:gd name="connsiteX943" fmla="*/ 1509712 w 3150290"/>
              <a:gd name="connsiteY943" fmla="*/ 1763695 h 3155934"/>
              <a:gd name="connsiteX944" fmla="*/ 1373981 w 3150290"/>
              <a:gd name="connsiteY944" fmla="*/ 1763695 h 3155934"/>
              <a:gd name="connsiteX945" fmla="*/ 1392238 w 3150290"/>
              <a:gd name="connsiteY945" fmla="*/ 1781952 h 3155934"/>
              <a:gd name="connsiteX946" fmla="*/ 1373981 w 3150290"/>
              <a:gd name="connsiteY946" fmla="*/ 1800209 h 3155934"/>
              <a:gd name="connsiteX947" fmla="*/ 1355724 w 3150290"/>
              <a:gd name="connsiteY947" fmla="*/ 1781952 h 3155934"/>
              <a:gd name="connsiteX948" fmla="*/ 1373981 w 3150290"/>
              <a:gd name="connsiteY948" fmla="*/ 1763695 h 3155934"/>
              <a:gd name="connsiteX949" fmla="*/ 1238250 w 3150290"/>
              <a:gd name="connsiteY949" fmla="*/ 1763695 h 3155934"/>
              <a:gd name="connsiteX950" fmla="*/ 1257300 w 3150290"/>
              <a:gd name="connsiteY950" fmla="*/ 1781952 h 3155934"/>
              <a:gd name="connsiteX951" fmla="*/ 1238250 w 3150290"/>
              <a:gd name="connsiteY951" fmla="*/ 1800209 h 3155934"/>
              <a:gd name="connsiteX952" fmla="*/ 1219200 w 3150290"/>
              <a:gd name="connsiteY952" fmla="*/ 1781952 h 3155934"/>
              <a:gd name="connsiteX953" fmla="*/ 1238250 w 3150290"/>
              <a:gd name="connsiteY953" fmla="*/ 1763695 h 3155934"/>
              <a:gd name="connsiteX954" fmla="*/ 1103312 w 3150290"/>
              <a:gd name="connsiteY954" fmla="*/ 1763695 h 3155934"/>
              <a:gd name="connsiteX955" fmla="*/ 1122362 w 3150290"/>
              <a:gd name="connsiteY955" fmla="*/ 1781952 h 3155934"/>
              <a:gd name="connsiteX956" fmla="*/ 1103312 w 3150290"/>
              <a:gd name="connsiteY956" fmla="*/ 1800209 h 3155934"/>
              <a:gd name="connsiteX957" fmla="*/ 1084262 w 3150290"/>
              <a:gd name="connsiteY957" fmla="*/ 1781952 h 3155934"/>
              <a:gd name="connsiteX958" fmla="*/ 1103312 w 3150290"/>
              <a:gd name="connsiteY958" fmla="*/ 1763695 h 3155934"/>
              <a:gd name="connsiteX959" fmla="*/ 967582 w 3150290"/>
              <a:gd name="connsiteY959" fmla="*/ 1763695 h 3155934"/>
              <a:gd name="connsiteX960" fmla="*/ 985839 w 3150290"/>
              <a:gd name="connsiteY960" fmla="*/ 1781952 h 3155934"/>
              <a:gd name="connsiteX961" fmla="*/ 967582 w 3150290"/>
              <a:gd name="connsiteY961" fmla="*/ 1800209 h 3155934"/>
              <a:gd name="connsiteX962" fmla="*/ 949325 w 3150290"/>
              <a:gd name="connsiteY962" fmla="*/ 1781952 h 3155934"/>
              <a:gd name="connsiteX963" fmla="*/ 967582 w 3150290"/>
              <a:gd name="connsiteY963" fmla="*/ 1763695 h 3155934"/>
              <a:gd name="connsiteX964" fmla="*/ 831850 w 3150290"/>
              <a:gd name="connsiteY964" fmla="*/ 1763695 h 3155934"/>
              <a:gd name="connsiteX965" fmla="*/ 850900 w 3150290"/>
              <a:gd name="connsiteY965" fmla="*/ 1781952 h 3155934"/>
              <a:gd name="connsiteX966" fmla="*/ 831850 w 3150290"/>
              <a:gd name="connsiteY966" fmla="*/ 1800209 h 3155934"/>
              <a:gd name="connsiteX967" fmla="*/ 812800 w 3150290"/>
              <a:gd name="connsiteY967" fmla="*/ 1781952 h 3155934"/>
              <a:gd name="connsiteX968" fmla="*/ 831850 w 3150290"/>
              <a:gd name="connsiteY968" fmla="*/ 1763695 h 3155934"/>
              <a:gd name="connsiteX969" fmla="*/ 696119 w 3150290"/>
              <a:gd name="connsiteY969" fmla="*/ 1763695 h 3155934"/>
              <a:gd name="connsiteX970" fmla="*/ 714376 w 3150290"/>
              <a:gd name="connsiteY970" fmla="*/ 1781952 h 3155934"/>
              <a:gd name="connsiteX971" fmla="*/ 696119 w 3150290"/>
              <a:gd name="connsiteY971" fmla="*/ 1800209 h 3155934"/>
              <a:gd name="connsiteX972" fmla="*/ 677862 w 3150290"/>
              <a:gd name="connsiteY972" fmla="*/ 1781952 h 3155934"/>
              <a:gd name="connsiteX973" fmla="*/ 696119 w 3150290"/>
              <a:gd name="connsiteY973" fmla="*/ 1763695 h 3155934"/>
              <a:gd name="connsiteX974" fmla="*/ 560387 w 3150290"/>
              <a:gd name="connsiteY974" fmla="*/ 1763695 h 3155934"/>
              <a:gd name="connsiteX975" fmla="*/ 579437 w 3150290"/>
              <a:gd name="connsiteY975" fmla="*/ 1781952 h 3155934"/>
              <a:gd name="connsiteX976" fmla="*/ 560387 w 3150290"/>
              <a:gd name="connsiteY976" fmla="*/ 1800209 h 3155934"/>
              <a:gd name="connsiteX977" fmla="*/ 541337 w 3150290"/>
              <a:gd name="connsiteY977" fmla="*/ 1781952 h 3155934"/>
              <a:gd name="connsiteX978" fmla="*/ 560387 w 3150290"/>
              <a:gd name="connsiteY978" fmla="*/ 1763695 h 3155934"/>
              <a:gd name="connsiteX979" fmla="*/ 425450 w 3150290"/>
              <a:gd name="connsiteY979" fmla="*/ 1763695 h 3155934"/>
              <a:gd name="connsiteX980" fmla="*/ 444500 w 3150290"/>
              <a:gd name="connsiteY980" fmla="*/ 1781952 h 3155934"/>
              <a:gd name="connsiteX981" fmla="*/ 425450 w 3150290"/>
              <a:gd name="connsiteY981" fmla="*/ 1800209 h 3155934"/>
              <a:gd name="connsiteX982" fmla="*/ 406400 w 3150290"/>
              <a:gd name="connsiteY982" fmla="*/ 1781952 h 3155934"/>
              <a:gd name="connsiteX983" fmla="*/ 425450 w 3150290"/>
              <a:gd name="connsiteY983" fmla="*/ 1763695 h 3155934"/>
              <a:gd name="connsiteX984" fmla="*/ 289719 w 3150290"/>
              <a:gd name="connsiteY984" fmla="*/ 1763695 h 3155934"/>
              <a:gd name="connsiteX985" fmla="*/ 307976 w 3150290"/>
              <a:gd name="connsiteY985" fmla="*/ 1781952 h 3155934"/>
              <a:gd name="connsiteX986" fmla="*/ 289719 w 3150290"/>
              <a:gd name="connsiteY986" fmla="*/ 1800209 h 3155934"/>
              <a:gd name="connsiteX987" fmla="*/ 271462 w 3150290"/>
              <a:gd name="connsiteY987" fmla="*/ 1781952 h 3155934"/>
              <a:gd name="connsiteX988" fmla="*/ 289719 w 3150290"/>
              <a:gd name="connsiteY988" fmla="*/ 1763695 h 3155934"/>
              <a:gd name="connsiteX989" fmla="*/ 153987 w 3150290"/>
              <a:gd name="connsiteY989" fmla="*/ 1763695 h 3155934"/>
              <a:gd name="connsiteX990" fmla="*/ 173037 w 3150290"/>
              <a:gd name="connsiteY990" fmla="*/ 1781952 h 3155934"/>
              <a:gd name="connsiteX991" fmla="*/ 153987 w 3150290"/>
              <a:gd name="connsiteY991" fmla="*/ 1800209 h 3155934"/>
              <a:gd name="connsiteX992" fmla="*/ 134937 w 3150290"/>
              <a:gd name="connsiteY992" fmla="*/ 1781952 h 3155934"/>
              <a:gd name="connsiteX993" fmla="*/ 153987 w 3150290"/>
              <a:gd name="connsiteY993" fmla="*/ 1763695 h 3155934"/>
              <a:gd name="connsiteX994" fmla="*/ 19050 w 3150290"/>
              <a:gd name="connsiteY994" fmla="*/ 1763695 h 3155934"/>
              <a:gd name="connsiteX995" fmla="*/ 38100 w 3150290"/>
              <a:gd name="connsiteY995" fmla="*/ 1781952 h 3155934"/>
              <a:gd name="connsiteX996" fmla="*/ 19050 w 3150290"/>
              <a:gd name="connsiteY996" fmla="*/ 1800209 h 3155934"/>
              <a:gd name="connsiteX997" fmla="*/ 0 w 3150290"/>
              <a:gd name="connsiteY997" fmla="*/ 1781952 h 3155934"/>
              <a:gd name="connsiteX998" fmla="*/ 19050 w 3150290"/>
              <a:gd name="connsiteY998" fmla="*/ 1763695 h 3155934"/>
              <a:gd name="connsiteX999" fmla="*/ 3136108 w 3150290"/>
              <a:gd name="connsiteY999" fmla="*/ 1627170 h 3155934"/>
              <a:gd name="connsiteX1000" fmla="*/ 3149016 w 3150290"/>
              <a:gd name="connsiteY1000" fmla="*/ 1632750 h 3155934"/>
              <a:gd name="connsiteX1001" fmla="*/ 3149572 w 3150290"/>
              <a:gd name="connsiteY1001" fmla="*/ 1634150 h 3155934"/>
              <a:gd name="connsiteX1002" fmla="*/ 3148266 w 3150290"/>
              <a:gd name="connsiteY1002" fmla="*/ 1660015 h 3155934"/>
              <a:gd name="connsiteX1003" fmla="*/ 3136108 w 3150290"/>
              <a:gd name="connsiteY1003" fmla="*/ 1665270 h 3155934"/>
              <a:gd name="connsiteX1004" fmla="*/ 3117850 w 3150290"/>
              <a:gd name="connsiteY1004" fmla="*/ 1646220 h 3155934"/>
              <a:gd name="connsiteX1005" fmla="*/ 3136108 w 3150290"/>
              <a:gd name="connsiteY1005" fmla="*/ 1627170 h 3155934"/>
              <a:gd name="connsiteX1006" fmla="*/ 3000376 w 3150290"/>
              <a:gd name="connsiteY1006" fmla="*/ 1627170 h 3155934"/>
              <a:gd name="connsiteX1007" fmla="*/ 3019424 w 3150290"/>
              <a:gd name="connsiteY1007" fmla="*/ 1646220 h 3155934"/>
              <a:gd name="connsiteX1008" fmla="*/ 3000376 w 3150290"/>
              <a:gd name="connsiteY1008" fmla="*/ 1665270 h 3155934"/>
              <a:gd name="connsiteX1009" fmla="*/ 2981324 w 3150290"/>
              <a:gd name="connsiteY1009" fmla="*/ 1646220 h 3155934"/>
              <a:gd name="connsiteX1010" fmla="*/ 3000376 w 3150290"/>
              <a:gd name="connsiteY1010" fmla="*/ 1627170 h 3155934"/>
              <a:gd name="connsiteX1011" fmla="*/ 2865436 w 3150290"/>
              <a:gd name="connsiteY1011" fmla="*/ 1627170 h 3155934"/>
              <a:gd name="connsiteX1012" fmla="*/ 2884488 w 3150290"/>
              <a:gd name="connsiteY1012" fmla="*/ 1646220 h 3155934"/>
              <a:gd name="connsiteX1013" fmla="*/ 2865436 w 3150290"/>
              <a:gd name="connsiteY1013" fmla="*/ 1665270 h 3155934"/>
              <a:gd name="connsiteX1014" fmla="*/ 2846388 w 3150290"/>
              <a:gd name="connsiteY1014" fmla="*/ 1646220 h 3155934"/>
              <a:gd name="connsiteX1015" fmla="*/ 2865436 w 3150290"/>
              <a:gd name="connsiteY1015" fmla="*/ 1627170 h 3155934"/>
              <a:gd name="connsiteX1016" fmla="*/ 2729708 w 3150290"/>
              <a:gd name="connsiteY1016" fmla="*/ 1627170 h 3155934"/>
              <a:gd name="connsiteX1017" fmla="*/ 2747964 w 3150290"/>
              <a:gd name="connsiteY1017" fmla="*/ 1646220 h 3155934"/>
              <a:gd name="connsiteX1018" fmla="*/ 2729708 w 3150290"/>
              <a:gd name="connsiteY1018" fmla="*/ 1665270 h 3155934"/>
              <a:gd name="connsiteX1019" fmla="*/ 2711450 w 3150290"/>
              <a:gd name="connsiteY1019" fmla="*/ 1646220 h 3155934"/>
              <a:gd name="connsiteX1020" fmla="*/ 2729708 w 3150290"/>
              <a:gd name="connsiteY1020" fmla="*/ 1627170 h 3155934"/>
              <a:gd name="connsiteX1021" fmla="*/ 2593976 w 3150290"/>
              <a:gd name="connsiteY1021" fmla="*/ 1627170 h 3155934"/>
              <a:gd name="connsiteX1022" fmla="*/ 2613024 w 3150290"/>
              <a:gd name="connsiteY1022" fmla="*/ 1646220 h 3155934"/>
              <a:gd name="connsiteX1023" fmla="*/ 2593976 w 3150290"/>
              <a:gd name="connsiteY1023" fmla="*/ 1665270 h 3155934"/>
              <a:gd name="connsiteX1024" fmla="*/ 2574924 w 3150290"/>
              <a:gd name="connsiteY1024" fmla="*/ 1646220 h 3155934"/>
              <a:gd name="connsiteX1025" fmla="*/ 2593976 w 3150290"/>
              <a:gd name="connsiteY1025" fmla="*/ 1627170 h 3155934"/>
              <a:gd name="connsiteX1026" fmla="*/ 2458244 w 3150290"/>
              <a:gd name="connsiteY1026" fmla="*/ 1627170 h 3155934"/>
              <a:gd name="connsiteX1027" fmla="*/ 2476500 w 3150290"/>
              <a:gd name="connsiteY1027" fmla="*/ 1646220 h 3155934"/>
              <a:gd name="connsiteX1028" fmla="*/ 2458244 w 3150290"/>
              <a:gd name="connsiteY1028" fmla="*/ 1665270 h 3155934"/>
              <a:gd name="connsiteX1029" fmla="*/ 2439988 w 3150290"/>
              <a:gd name="connsiteY1029" fmla="*/ 1646220 h 3155934"/>
              <a:gd name="connsiteX1030" fmla="*/ 2458244 w 3150290"/>
              <a:gd name="connsiteY1030" fmla="*/ 1627170 h 3155934"/>
              <a:gd name="connsiteX1031" fmla="*/ 2322512 w 3150290"/>
              <a:gd name="connsiteY1031" fmla="*/ 1627170 h 3155934"/>
              <a:gd name="connsiteX1032" fmla="*/ 2341562 w 3150290"/>
              <a:gd name="connsiteY1032" fmla="*/ 1646220 h 3155934"/>
              <a:gd name="connsiteX1033" fmla="*/ 2322512 w 3150290"/>
              <a:gd name="connsiteY1033" fmla="*/ 1665270 h 3155934"/>
              <a:gd name="connsiteX1034" fmla="*/ 2303462 w 3150290"/>
              <a:gd name="connsiteY1034" fmla="*/ 1646220 h 3155934"/>
              <a:gd name="connsiteX1035" fmla="*/ 2322512 w 3150290"/>
              <a:gd name="connsiteY1035" fmla="*/ 1627170 h 3155934"/>
              <a:gd name="connsiteX1036" fmla="*/ 2187574 w 3150290"/>
              <a:gd name="connsiteY1036" fmla="*/ 1627170 h 3155934"/>
              <a:gd name="connsiteX1037" fmla="*/ 2206624 w 3150290"/>
              <a:gd name="connsiteY1037" fmla="*/ 1646220 h 3155934"/>
              <a:gd name="connsiteX1038" fmla="*/ 2187574 w 3150290"/>
              <a:gd name="connsiteY1038" fmla="*/ 1665270 h 3155934"/>
              <a:gd name="connsiteX1039" fmla="*/ 2168524 w 3150290"/>
              <a:gd name="connsiteY1039" fmla="*/ 1646220 h 3155934"/>
              <a:gd name="connsiteX1040" fmla="*/ 2187574 w 3150290"/>
              <a:gd name="connsiteY1040" fmla="*/ 1627170 h 3155934"/>
              <a:gd name="connsiteX1041" fmla="*/ 2051844 w 3150290"/>
              <a:gd name="connsiteY1041" fmla="*/ 1627170 h 3155934"/>
              <a:gd name="connsiteX1042" fmla="*/ 2070101 w 3150290"/>
              <a:gd name="connsiteY1042" fmla="*/ 1646220 h 3155934"/>
              <a:gd name="connsiteX1043" fmla="*/ 2051844 w 3150290"/>
              <a:gd name="connsiteY1043" fmla="*/ 1665270 h 3155934"/>
              <a:gd name="connsiteX1044" fmla="*/ 2033587 w 3150290"/>
              <a:gd name="connsiteY1044" fmla="*/ 1646220 h 3155934"/>
              <a:gd name="connsiteX1045" fmla="*/ 2051844 w 3150290"/>
              <a:gd name="connsiteY1045" fmla="*/ 1627170 h 3155934"/>
              <a:gd name="connsiteX1046" fmla="*/ 1916112 w 3150290"/>
              <a:gd name="connsiteY1046" fmla="*/ 1627170 h 3155934"/>
              <a:gd name="connsiteX1047" fmla="*/ 1935162 w 3150290"/>
              <a:gd name="connsiteY1047" fmla="*/ 1646220 h 3155934"/>
              <a:gd name="connsiteX1048" fmla="*/ 1916112 w 3150290"/>
              <a:gd name="connsiteY1048" fmla="*/ 1665270 h 3155934"/>
              <a:gd name="connsiteX1049" fmla="*/ 1897062 w 3150290"/>
              <a:gd name="connsiteY1049" fmla="*/ 1646220 h 3155934"/>
              <a:gd name="connsiteX1050" fmla="*/ 1916112 w 3150290"/>
              <a:gd name="connsiteY1050" fmla="*/ 1627170 h 3155934"/>
              <a:gd name="connsiteX1051" fmla="*/ 1781174 w 3150290"/>
              <a:gd name="connsiteY1051" fmla="*/ 1627170 h 3155934"/>
              <a:gd name="connsiteX1052" fmla="*/ 1800224 w 3150290"/>
              <a:gd name="connsiteY1052" fmla="*/ 1646220 h 3155934"/>
              <a:gd name="connsiteX1053" fmla="*/ 1781174 w 3150290"/>
              <a:gd name="connsiteY1053" fmla="*/ 1665270 h 3155934"/>
              <a:gd name="connsiteX1054" fmla="*/ 1762124 w 3150290"/>
              <a:gd name="connsiteY1054" fmla="*/ 1646220 h 3155934"/>
              <a:gd name="connsiteX1055" fmla="*/ 1781174 w 3150290"/>
              <a:gd name="connsiteY1055" fmla="*/ 1627170 h 3155934"/>
              <a:gd name="connsiteX1056" fmla="*/ 1644649 w 3150290"/>
              <a:gd name="connsiteY1056" fmla="*/ 1627170 h 3155934"/>
              <a:gd name="connsiteX1057" fmla="*/ 1663699 w 3150290"/>
              <a:gd name="connsiteY1057" fmla="*/ 1646220 h 3155934"/>
              <a:gd name="connsiteX1058" fmla="*/ 1644649 w 3150290"/>
              <a:gd name="connsiteY1058" fmla="*/ 1665270 h 3155934"/>
              <a:gd name="connsiteX1059" fmla="*/ 1625599 w 3150290"/>
              <a:gd name="connsiteY1059" fmla="*/ 1646220 h 3155934"/>
              <a:gd name="connsiteX1060" fmla="*/ 1644649 w 3150290"/>
              <a:gd name="connsiteY1060" fmla="*/ 1627170 h 3155934"/>
              <a:gd name="connsiteX1061" fmla="*/ 1509712 w 3150290"/>
              <a:gd name="connsiteY1061" fmla="*/ 1627170 h 3155934"/>
              <a:gd name="connsiteX1062" fmla="*/ 1528762 w 3150290"/>
              <a:gd name="connsiteY1062" fmla="*/ 1646220 h 3155934"/>
              <a:gd name="connsiteX1063" fmla="*/ 1509712 w 3150290"/>
              <a:gd name="connsiteY1063" fmla="*/ 1665270 h 3155934"/>
              <a:gd name="connsiteX1064" fmla="*/ 1490662 w 3150290"/>
              <a:gd name="connsiteY1064" fmla="*/ 1646220 h 3155934"/>
              <a:gd name="connsiteX1065" fmla="*/ 1509712 w 3150290"/>
              <a:gd name="connsiteY1065" fmla="*/ 1627170 h 3155934"/>
              <a:gd name="connsiteX1066" fmla="*/ 1373981 w 3150290"/>
              <a:gd name="connsiteY1066" fmla="*/ 1627170 h 3155934"/>
              <a:gd name="connsiteX1067" fmla="*/ 1392238 w 3150290"/>
              <a:gd name="connsiteY1067" fmla="*/ 1646220 h 3155934"/>
              <a:gd name="connsiteX1068" fmla="*/ 1373981 w 3150290"/>
              <a:gd name="connsiteY1068" fmla="*/ 1665270 h 3155934"/>
              <a:gd name="connsiteX1069" fmla="*/ 1355724 w 3150290"/>
              <a:gd name="connsiteY1069" fmla="*/ 1646220 h 3155934"/>
              <a:gd name="connsiteX1070" fmla="*/ 1373981 w 3150290"/>
              <a:gd name="connsiteY1070" fmla="*/ 1627170 h 3155934"/>
              <a:gd name="connsiteX1071" fmla="*/ 1238250 w 3150290"/>
              <a:gd name="connsiteY1071" fmla="*/ 1627170 h 3155934"/>
              <a:gd name="connsiteX1072" fmla="*/ 1257300 w 3150290"/>
              <a:gd name="connsiteY1072" fmla="*/ 1646220 h 3155934"/>
              <a:gd name="connsiteX1073" fmla="*/ 1238250 w 3150290"/>
              <a:gd name="connsiteY1073" fmla="*/ 1665270 h 3155934"/>
              <a:gd name="connsiteX1074" fmla="*/ 1219200 w 3150290"/>
              <a:gd name="connsiteY1074" fmla="*/ 1646220 h 3155934"/>
              <a:gd name="connsiteX1075" fmla="*/ 1238250 w 3150290"/>
              <a:gd name="connsiteY1075" fmla="*/ 1627170 h 3155934"/>
              <a:gd name="connsiteX1076" fmla="*/ 1103312 w 3150290"/>
              <a:gd name="connsiteY1076" fmla="*/ 1627170 h 3155934"/>
              <a:gd name="connsiteX1077" fmla="*/ 1122362 w 3150290"/>
              <a:gd name="connsiteY1077" fmla="*/ 1646220 h 3155934"/>
              <a:gd name="connsiteX1078" fmla="*/ 1103312 w 3150290"/>
              <a:gd name="connsiteY1078" fmla="*/ 1665270 h 3155934"/>
              <a:gd name="connsiteX1079" fmla="*/ 1084262 w 3150290"/>
              <a:gd name="connsiteY1079" fmla="*/ 1646220 h 3155934"/>
              <a:gd name="connsiteX1080" fmla="*/ 1103312 w 3150290"/>
              <a:gd name="connsiteY1080" fmla="*/ 1627170 h 3155934"/>
              <a:gd name="connsiteX1081" fmla="*/ 967582 w 3150290"/>
              <a:gd name="connsiteY1081" fmla="*/ 1627170 h 3155934"/>
              <a:gd name="connsiteX1082" fmla="*/ 985839 w 3150290"/>
              <a:gd name="connsiteY1082" fmla="*/ 1646220 h 3155934"/>
              <a:gd name="connsiteX1083" fmla="*/ 967582 w 3150290"/>
              <a:gd name="connsiteY1083" fmla="*/ 1665270 h 3155934"/>
              <a:gd name="connsiteX1084" fmla="*/ 949325 w 3150290"/>
              <a:gd name="connsiteY1084" fmla="*/ 1646220 h 3155934"/>
              <a:gd name="connsiteX1085" fmla="*/ 967582 w 3150290"/>
              <a:gd name="connsiteY1085" fmla="*/ 1627170 h 3155934"/>
              <a:gd name="connsiteX1086" fmla="*/ 831850 w 3150290"/>
              <a:gd name="connsiteY1086" fmla="*/ 1627170 h 3155934"/>
              <a:gd name="connsiteX1087" fmla="*/ 850900 w 3150290"/>
              <a:gd name="connsiteY1087" fmla="*/ 1646220 h 3155934"/>
              <a:gd name="connsiteX1088" fmla="*/ 831850 w 3150290"/>
              <a:gd name="connsiteY1088" fmla="*/ 1665270 h 3155934"/>
              <a:gd name="connsiteX1089" fmla="*/ 812800 w 3150290"/>
              <a:gd name="connsiteY1089" fmla="*/ 1646220 h 3155934"/>
              <a:gd name="connsiteX1090" fmla="*/ 831850 w 3150290"/>
              <a:gd name="connsiteY1090" fmla="*/ 1627170 h 3155934"/>
              <a:gd name="connsiteX1091" fmla="*/ 696119 w 3150290"/>
              <a:gd name="connsiteY1091" fmla="*/ 1627170 h 3155934"/>
              <a:gd name="connsiteX1092" fmla="*/ 714376 w 3150290"/>
              <a:gd name="connsiteY1092" fmla="*/ 1646220 h 3155934"/>
              <a:gd name="connsiteX1093" fmla="*/ 696119 w 3150290"/>
              <a:gd name="connsiteY1093" fmla="*/ 1665270 h 3155934"/>
              <a:gd name="connsiteX1094" fmla="*/ 677862 w 3150290"/>
              <a:gd name="connsiteY1094" fmla="*/ 1646220 h 3155934"/>
              <a:gd name="connsiteX1095" fmla="*/ 696119 w 3150290"/>
              <a:gd name="connsiteY1095" fmla="*/ 1627170 h 3155934"/>
              <a:gd name="connsiteX1096" fmla="*/ 560387 w 3150290"/>
              <a:gd name="connsiteY1096" fmla="*/ 1627170 h 3155934"/>
              <a:gd name="connsiteX1097" fmla="*/ 579437 w 3150290"/>
              <a:gd name="connsiteY1097" fmla="*/ 1646220 h 3155934"/>
              <a:gd name="connsiteX1098" fmla="*/ 560387 w 3150290"/>
              <a:gd name="connsiteY1098" fmla="*/ 1665270 h 3155934"/>
              <a:gd name="connsiteX1099" fmla="*/ 541337 w 3150290"/>
              <a:gd name="connsiteY1099" fmla="*/ 1646220 h 3155934"/>
              <a:gd name="connsiteX1100" fmla="*/ 560387 w 3150290"/>
              <a:gd name="connsiteY1100" fmla="*/ 1627170 h 3155934"/>
              <a:gd name="connsiteX1101" fmla="*/ 425450 w 3150290"/>
              <a:gd name="connsiteY1101" fmla="*/ 1627170 h 3155934"/>
              <a:gd name="connsiteX1102" fmla="*/ 444500 w 3150290"/>
              <a:gd name="connsiteY1102" fmla="*/ 1646220 h 3155934"/>
              <a:gd name="connsiteX1103" fmla="*/ 425450 w 3150290"/>
              <a:gd name="connsiteY1103" fmla="*/ 1665270 h 3155934"/>
              <a:gd name="connsiteX1104" fmla="*/ 406400 w 3150290"/>
              <a:gd name="connsiteY1104" fmla="*/ 1646220 h 3155934"/>
              <a:gd name="connsiteX1105" fmla="*/ 425450 w 3150290"/>
              <a:gd name="connsiteY1105" fmla="*/ 1627170 h 3155934"/>
              <a:gd name="connsiteX1106" fmla="*/ 289719 w 3150290"/>
              <a:gd name="connsiteY1106" fmla="*/ 1627170 h 3155934"/>
              <a:gd name="connsiteX1107" fmla="*/ 307976 w 3150290"/>
              <a:gd name="connsiteY1107" fmla="*/ 1646220 h 3155934"/>
              <a:gd name="connsiteX1108" fmla="*/ 289719 w 3150290"/>
              <a:gd name="connsiteY1108" fmla="*/ 1665270 h 3155934"/>
              <a:gd name="connsiteX1109" fmla="*/ 271462 w 3150290"/>
              <a:gd name="connsiteY1109" fmla="*/ 1646220 h 3155934"/>
              <a:gd name="connsiteX1110" fmla="*/ 289719 w 3150290"/>
              <a:gd name="connsiteY1110" fmla="*/ 1627170 h 3155934"/>
              <a:gd name="connsiteX1111" fmla="*/ 153987 w 3150290"/>
              <a:gd name="connsiteY1111" fmla="*/ 1627170 h 3155934"/>
              <a:gd name="connsiteX1112" fmla="*/ 173037 w 3150290"/>
              <a:gd name="connsiteY1112" fmla="*/ 1646220 h 3155934"/>
              <a:gd name="connsiteX1113" fmla="*/ 153987 w 3150290"/>
              <a:gd name="connsiteY1113" fmla="*/ 1665270 h 3155934"/>
              <a:gd name="connsiteX1114" fmla="*/ 134937 w 3150290"/>
              <a:gd name="connsiteY1114" fmla="*/ 1646220 h 3155934"/>
              <a:gd name="connsiteX1115" fmla="*/ 153987 w 3150290"/>
              <a:gd name="connsiteY1115" fmla="*/ 1627170 h 3155934"/>
              <a:gd name="connsiteX1116" fmla="*/ 19050 w 3150290"/>
              <a:gd name="connsiteY1116" fmla="*/ 1627170 h 3155934"/>
              <a:gd name="connsiteX1117" fmla="*/ 38100 w 3150290"/>
              <a:gd name="connsiteY1117" fmla="*/ 1646220 h 3155934"/>
              <a:gd name="connsiteX1118" fmla="*/ 19050 w 3150290"/>
              <a:gd name="connsiteY1118" fmla="*/ 1665270 h 3155934"/>
              <a:gd name="connsiteX1119" fmla="*/ 0 w 3150290"/>
              <a:gd name="connsiteY1119" fmla="*/ 1646220 h 3155934"/>
              <a:gd name="connsiteX1120" fmla="*/ 19050 w 3150290"/>
              <a:gd name="connsiteY1120" fmla="*/ 1627170 h 3155934"/>
              <a:gd name="connsiteX1121" fmla="*/ 3136108 w 3150290"/>
              <a:gd name="connsiteY1121" fmla="*/ 1492262 h 3155934"/>
              <a:gd name="connsiteX1122" fmla="*/ 3149016 w 3150290"/>
              <a:gd name="connsiteY1122" fmla="*/ 1497842 h 3155934"/>
              <a:gd name="connsiteX1123" fmla="*/ 3149104 w 3150290"/>
              <a:gd name="connsiteY1123" fmla="*/ 1498060 h 3155934"/>
              <a:gd name="connsiteX1124" fmla="*/ 3150290 w 3150290"/>
              <a:gd name="connsiteY1124" fmla="*/ 1521574 h 3155934"/>
              <a:gd name="connsiteX1125" fmla="*/ 3149016 w 3150290"/>
              <a:gd name="connsiteY1125" fmla="*/ 1524783 h 3155934"/>
              <a:gd name="connsiteX1126" fmla="*/ 3136108 w 3150290"/>
              <a:gd name="connsiteY1126" fmla="*/ 1530362 h 3155934"/>
              <a:gd name="connsiteX1127" fmla="*/ 3117850 w 3150290"/>
              <a:gd name="connsiteY1127" fmla="*/ 1511312 h 3155934"/>
              <a:gd name="connsiteX1128" fmla="*/ 3136108 w 3150290"/>
              <a:gd name="connsiteY1128" fmla="*/ 1492262 h 3155934"/>
              <a:gd name="connsiteX1129" fmla="*/ 3000376 w 3150290"/>
              <a:gd name="connsiteY1129" fmla="*/ 1492261 h 3155934"/>
              <a:gd name="connsiteX1130" fmla="*/ 3019424 w 3150290"/>
              <a:gd name="connsiteY1130" fmla="*/ 1511311 h 3155934"/>
              <a:gd name="connsiteX1131" fmla="*/ 3000376 w 3150290"/>
              <a:gd name="connsiteY1131" fmla="*/ 1530360 h 3155934"/>
              <a:gd name="connsiteX1132" fmla="*/ 2981324 w 3150290"/>
              <a:gd name="connsiteY1132" fmla="*/ 1511311 h 3155934"/>
              <a:gd name="connsiteX1133" fmla="*/ 3000376 w 3150290"/>
              <a:gd name="connsiteY1133" fmla="*/ 1492261 h 3155934"/>
              <a:gd name="connsiteX1134" fmla="*/ 2865436 w 3150290"/>
              <a:gd name="connsiteY1134" fmla="*/ 1492260 h 3155934"/>
              <a:gd name="connsiteX1135" fmla="*/ 2884488 w 3150290"/>
              <a:gd name="connsiteY1135" fmla="*/ 1511310 h 3155934"/>
              <a:gd name="connsiteX1136" fmla="*/ 2865436 w 3150290"/>
              <a:gd name="connsiteY1136" fmla="*/ 1530359 h 3155934"/>
              <a:gd name="connsiteX1137" fmla="*/ 2846388 w 3150290"/>
              <a:gd name="connsiteY1137" fmla="*/ 1511310 h 3155934"/>
              <a:gd name="connsiteX1138" fmla="*/ 2865436 w 3150290"/>
              <a:gd name="connsiteY1138" fmla="*/ 1492260 h 3155934"/>
              <a:gd name="connsiteX1139" fmla="*/ 2729708 w 3150290"/>
              <a:gd name="connsiteY1139" fmla="*/ 1492259 h 3155934"/>
              <a:gd name="connsiteX1140" fmla="*/ 2747964 w 3150290"/>
              <a:gd name="connsiteY1140" fmla="*/ 1511309 h 3155934"/>
              <a:gd name="connsiteX1141" fmla="*/ 2729708 w 3150290"/>
              <a:gd name="connsiteY1141" fmla="*/ 1530358 h 3155934"/>
              <a:gd name="connsiteX1142" fmla="*/ 2711450 w 3150290"/>
              <a:gd name="connsiteY1142" fmla="*/ 1511309 h 3155934"/>
              <a:gd name="connsiteX1143" fmla="*/ 2729708 w 3150290"/>
              <a:gd name="connsiteY1143" fmla="*/ 1492259 h 3155934"/>
              <a:gd name="connsiteX1144" fmla="*/ 2593976 w 3150290"/>
              <a:gd name="connsiteY1144" fmla="*/ 1492257 h 3155934"/>
              <a:gd name="connsiteX1145" fmla="*/ 2613024 w 3150290"/>
              <a:gd name="connsiteY1145" fmla="*/ 1511307 h 3155934"/>
              <a:gd name="connsiteX1146" fmla="*/ 2593976 w 3150290"/>
              <a:gd name="connsiteY1146" fmla="*/ 1530357 h 3155934"/>
              <a:gd name="connsiteX1147" fmla="*/ 2574924 w 3150290"/>
              <a:gd name="connsiteY1147" fmla="*/ 1511307 h 3155934"/>
              <a:gd name="connsiteX1148" fmla="*/ 2593976 w 3150290"/>
              <a:gd name="connsiteY1148" fmla="*/ 1492257 h 3155934"/>
              <a:gd name="connsiteX1149" fmla="*/ 2458244 w 3150290"/>
              <a:gd name="connsiteY1149" fmla="*/ 1492256 h 3155934"/>
              <a:gd name="connsiteX1150" fmla="*/ 2476500 w 3150290"/>
              <a:gd name="connsiteY1150" fmla="*/ 1511306 h 3155934"/>
              <a:gd name="connsiteX1151" fmla="*/ 2458244 w 3150290"/>
              <a:gd name="connsiteY1151" fmla="*/ 1530355 h 3155934"/>
              <a:gd name="connsiteX1152" fmla="*/ 2439988 w 3150290"/>
              <a:gd name="connsiteY1152" fmla="*/ 1511306 h 3155934"/>
              <a:gd name="connsiteX1153" fmla="*/ 2458244 w 3150290"/>
              <a:gd name="connsiteY1153" fmla="*/ 1492256 h 3155934"/>
              <a:gd name="connsiteX1154" fmla="*/ 2322512 w 3150290"/>
              <a:gd name="connsiteY1154" fmla="*/ 1492255 h 3155934"/>
              <a:gd name="connsiteX1155" fmla="*/ 2341562 w 3150290"/>
              <a:gd name="connsiteY1155" fmla="*/ 1511306 h 3155934"/>
              <a:gd name="connsiteX1156" fmla="*/ 2322512 w 3150290"/>
              <a:gd name="connsiteY1156" fmla="*/ 1530354 h 3155934"/>
              <a:gd name="connsiteX1157" fmla="*/ 2303462 w 3150290"/>
              <a:gd name="connsiteY1157" fmla="*/ 1511306 h 3155934"/>
              <a:gd name="connsiteX1158" fmla="*/ 2322512 w 3150290"/>
              <a:gd name="connsiteY1158" fmla="*/ 1492255 h 3155934"/>
              <a:gd name="connsiteX1159" fmla="*/ 2187574 w 3150290"/>
              <a:gd name="connsiteY1159" fmla="*/ 1492253 h 3155934"/>
              <a:gd name="connsiteX1160" fmla="*/ 2206624 w 3150290"/>
              <a:gd name="connsiteY1160" fmla="*/ 1511304 h 3155934"/>
              <a:gd name="connsiteX1161" fmla="*/ 2187574 w 3150290"/>
              <a:gd name="connsiteY1161" fmla="*/ 1530353 h 3155934"/>
              <a:gd name="connsiteX1162" fmla="*/ 2168524 w 3150290"/>
              <a:gd name="connsiteY1162" fmla="*/ 1511304 h 3155934"/>
              <a:gd name="connsiteX1163" fmla="*/ 2187574 w 3150290"/>
              <a:gd name="connsiteY1163" fmla="*/ 1492253 h 3155934"/>
              <a:gd name="connsiteX1164" fmla="*/ 2051844 w 3150290"/>
              <a:gd name="connsiteY1164" fmla="*/ 1492253 h 3155934"/>
              <a:gd name="connsiteX1165" fmla="*/ 2070101 w 3150290"/>
              <a:gd name="connsiteY1165" fmla="*/ 1511303 h 3155934"/>
              <a:gd name="connsiteX1166" fmla="*/ 2051844 w 3150290"/>
              <a:gd name="connsiteY1166" fmla="*/ 1530352 h 3155934"/>
              <a:gd name="connsiteX1167" fmla="*/ 2033587 w 3150290"/>
              <a:gd name="connsiteY1167" fmla="*/ 1511303 h 3155934"/>
              <a:gd name="connsiteX1168" fmla="*/ 2051844 w 3150290"/>
              <a:gd name="connsiteY1168" fmla="*/ 1492253 h 3155934"/>
              <a:gd name="connsiteX1169" fmla="*/ 1916112 w 3150290"/>
              <a:gd name="connsiteY1169" fmla="*/ 1492251 h 3155934"/>
              <a:gd name="connsiteX1170" fmla="*/ 1935162 w 3150290"/>
              <a:gd name="connsiteY1170" fmla="*/ 1511302 h 3155934"/>
              <a:gd name="connsiteX1171" fmla="*/ 1916112 w 3150290"/>
              <a:gd name="connsiteY1171" fmla="*/ 1530351 h 3155934"/>
              <a:gd name="connsiteX1172" fmla="*/ 1897062 w 3150290"/>
              <a:gd name="connsiteY1172" fmla="*/ 1511302 h 3155934"/>
              <a:gd name="connsiteX1173" fmla="*/ 1916112 w 3150290"/>
              <a:gd name="connsiteY1173" fmla="*/ 1492251 h 3155934"/>
              <a:gd name="connsiteX1174" fmla="*/ 1781174 w 3150290"/>
              <a:gd name="connsiteY1174" fmla="*/ 1492250 h 3155934"/>
              <a:gd name="connsiteX1175" fmla="*/ 1800224 w 3150290"/>
              <a:gd name="connsiteY1175" fmla="*/ 1511300 h 3155934"/>
              <a:gd name="connsiteX1176" fmla="*/ 1781174 w 3150290"/>
              <a:gd name="connsiteY1176" fmla="*/ 1530350 h 3155934"/>
              <a:gd name="connsiteX1177" fmla="*/ 1762124 w 3150290"/>
              <a:gd name="connsiteY1177" fmla="*/ 1511300 h 3155934"/>
              <a:gd name="connsiteX1178" fmla="*/ 1781174 w 3150290"/>
              <a:gd name="connsiteY1178" fmla="*/ 1492250 h 3155934"/>
              <a:gd name="connsiteX1179" fmla="*/ 1644649 w 3150290"/>
              <a:gd name="connsiteY1179" fmla="*/ 1492249 h 3155934"/>
              <a:gd name="connsiteX1180" fmla="*/ 1663699 w 3150290"/>
              <a:gd name="connsiteY1180" fmla="*/ 1511299 h 3155934"/>
              <a:gd name="connsiteX1181" fmla="*/ 1644649 w 3150290"/>
              <a:gd name="connsiteY1181" fmla="*/ 1530348 h 3155934"/>
              <a:gd name="connsiteX1182" fmla="*/ 1625599 w 3150290"/>
              <a:gd name="connsiteY1182" fmla="*/ 1511299 h 3155934"/>
              <a:gd name="connsiteX1183" fmla="*/ 1644649 w 3150290"/>
              <a:gd name="connsiteY1183" fmla="*/ 1492249 h 3155934"/>
              <a:gd name="connsiteX1184" fmla="*/ 1509712 w 3150290"/>
              <a:gd name="connsiteY1184" fmla="*/ 1492248 h 3155934"/>
              <a:gd name="connsiteX1185" fmla="*/ 1528762 w 3150290"/>
              <a:gd name="connsiteY1185" fmla="*/ 1511298 h 3155934"/>
              <a:gd name="connsiteX1186" fmla="*/ 1509712 w 3150290"/>
              <a:gd name="connsiteY1186" fmla="*/ 1530347 h 3155934"/>
              <a:gd name="connsiteX1187" fmla="*/ 1490662 w 3150290"/>
              <a:gd name="connsiteY1187" fmla="*/ 1511298 h 3155934"/>
              <a:gd name="connsiteX1188" fmla="*/ 1509712 w 3150290"/>
              <a:gd name="connsiteY1188" fmla="*/ 1492248 h 3155934"/>
              <a:gd name="connsiteX1189" fmla="*/ 1373981 w 3150290"/>
              <a:gd name="connsiteY1189" fmla="*/ 1492247 h 3155934"/>
              <a:gd name="connsiteX1190" fmla="*/ 1392238 w 3150290"/>
              <a:gd name="connsiteY1190" fmla="*/ 1511297 h 3155934"/>
              <a:gd name="connsiteX1191" fmla="*/ 1373981 w 3150290"/>
              <a:gd name="connsiteY1191" fmla="*/ 1530346 h 3155934"/>
              <a:gd name="connsiteX1192" fmla="*/ 1355724 w 3150290"/>
              <a:gd name="connsiteY1192" fmla="*/ 1511297 h 3155934"/>
              <a:gd name="connsiteX1193" fmla="*/ 1373981 w 3150290"/>
              <a:gd name="connsiteY1193" fmla="*/ 1492247 h 3155934"/>
              <a:gd name="connsiteX1194" fmla="*/ 1238250 w 3150290"/>
              <a:gd name="connsiteY1194" fmla="*/ 1492245 h 3155934"/>
              <a:gd name="connsiteX1195" fmla="*/ 1257300 w 3150290"/>
              <a:gd name="connsiteY1195" fmla="*/ 1511296 h 3155934"/>
              <a:gd name="connsiteX1196" fmla="*/ 1238250 w 3150290"/>
              <a:gd name="connsiteY1196" fmla="*/ 1530345 h 3155934"/>
              <a:gd name="connsiteX1197" fmla="*/ 1219200 w 3150290"/>
              <a:gd name="connsiteY1197" fmla="*/ 1511296 h 3155934"/>
              <a:gd name="connsiteX1198" fmla="*/ 1238250 w 3150290"/>
              <a:gd name="connsiteY1198" fmla="*/ 1492245 h 3155934"/>
              <a:gd name="connsiteX1199" fmla="*/ 1103312 w 3150290"/>
              <a:gd name="connsiteY1199" fmla="*/ 1492244 h 3155934"/>
              <a:gd name="connsiteX1200" fmla="*/ 1122362 w 3150290"/>
              <a:gd name="connsiteY1200" fmla="*/ 1511294 h 3155934"/>
              <a:gd name="connsiteX1201" fmla="*/ 1103312 w 3150290"/>
              <a:gd name="connsiteY1201" fmla="*/ 1530344 h 3155934"/>
              <a:gd name="connsiteX1202" fmla="*/ 1084262 w 3150290"/>
              <a:gd name="connsiteY1202" fmla="*/ 1511294 h 3155934"/>
              <a:gd name="connsiteX1203" fmla="*/ 1103312 w 3150290"/>
              <a:gd name="connsiteY1203" fmla="*/ 1492244 h 3155934"/>
              <a:gd name="connsiteX1204" fmla="*/ 967582 w 3150290"/>
              <a:gd name="connsiteY1204" fmla="*/ 1492243 h 3155934"/>
              <a:gd name="connsiteX1205" fmla="*/ 985839 w 3150290"/>
              <a:gd name="connsiteY1205" fmla="*/ 1511293 h 3155934"/>
              <a:gd name="connsiteX1206" fmla="*/ 967582 w 3150290"/>
              <a:gd name="connsiteY1206" fmla="*/ 1530342 h 3155934"/>
              <a:gd name="connsiteX1207" fmla="*/ 949325 w 3150290"/>
              <a:gd name="connsiteY1207" fmla="*/ 1511293 h 3155934"/>
              <a:gd name="connsiteX1208" fmla="*/ 967582 w 3150290"/>
              <a:gd name="connsiteY1208" fmla="*/ 1492243 h 3155934"/>
              <a:gd name="connsiteX1209" fmla="*/ 831850 w 3150290"/>
              <a:gd name="connsiteY1209" fmla="*/ 1492242 h 3155934"/>
              <a:gd name="connsiteX1210" fmla="*/ 850900 w 3150290"/>
              <a:gd name="connsiteY1210" fmla="*/ 1511292 h 3155934"/>
              <a:gd name="connsiteX1211" fmla="*/ 831850 w 3150290"/>
              <a:gd name="connsiteY1211" fmla="*/ 1530341 h 3155934"/>
              <a:gd name="connsiteX1212" fmla="*/ 812800 w 3150290"/>
              <a:gd name="connsiteY1212" fmla="*/ 1511292 h 3155934"/>
              <a:gd name="connsiteX1213" fmla="*/ 831850 w 3150290"/>
              <a:gd name="connsiteY1213" fmla="*/ 1492242 h 3155934"/>
              <a:gd name="connsiteX1214" fmla="*/ 696119 w 3150290"/>
              <a:gd name="connsiteY1214" fmla="*/ 1492241 h 3155934"/>
              <a:gd name="connsiteX1215" fmla="*/ 714376 w 3150290"/>
              <a:gd name="connsiteY1215" fmla="*/ 1511291 h 3155934"/>
              <a:gd name="connsiteX1216" fmla="*/ 696119 w 3150290"/>
              <a:gd name="connsiteY1216" fmla="*/ 1530340 h 3155934"/>
              <a:gd name="connsiteX1217" fmla="*/ 677862 w 3150290"/>
              <a:gd name="connsiteY1217" fmla="*/ 1511291 h 3155934"/>
              <a:gd name="connsiteX1218" fmla="*/ 696119 w 3150290"/>
              <a:gd name="connsiteY1218" fmla="*/ 1492241 h 3155934"/>
              <a:gd name="connsiteX1219" fmla="*/ 560387 w 3150290"/>
              <a:gd name="connsiteY1219" fmla="*/ 1492239 h 3155934"/>
              <a:gd name="connsiteX1220" fmla="*/ 579437 w 3150290"/>
              <a:gd name="connsiteY1220" fmla="*/ 1511290 h 3155934"/>
              <a:gd name="connsiteX1221" fmla="*/ 560387 w 3150290"/>
              <a:gd name="connsiteY1221" fmla="*/ 1530339 h 3155934"/>
              <a:gd name="connsiteX1222" fmla="*/ 541337 w 3150290"/>
              <a:gd name="connsiteY1222" fmla="*/ 1511290 h 3155934"/>
              <a:gd name="connsiteX1223" fmla="*/ 560387 w 3150290"/>
              <a:gd name="connsiteY1223" fmla="*/ 1492239 h 3155934"/>
              <a:gd name="connsiteX1224" fmla="*/ 425450 w 3150290"/>
              <a:gd name="connsiteY1224" fmla="*/ 1492238 h 3155934"/>
              <a:gd name="connsiteX1225" fmla="*/ 444500 w 3150290"/>
              <a:gd name="connsiteY1225" fmla="*/ 1511288 h 3155934"/>
              <a:gd name="connsiteX1226" fmla="*/ 425450 w 3150290"/>
              <a:gd name="connsiteY1226" fmla="*/ 1530338 h 3155934"/>
              <a:gd name="connsiteX1227" fmla="*/ 406400 w 3150290"/>
              <a:gd name="connsiteY1227" fmla="*/ 1511288 h 3155934"/>
              <a:gd name="connsiteX1228" fmla="*/ 425450 w 3150290"/>
              <a:gd name="connsiteY1228" fmla="*/ 1492238 h 3155934"/>
              <a:gd name="connsiteX1229" fmla="*/ 289719 w 3150290"/>
              <a:gd name="connsiteY1229" fmla="*/ 1492237 h 3155934"/>
              <a:gd name="connsiteX1230" fmla="*/ 307976 w 3150290"/>
              <a:gd name="connsiteY1230" fmla="*/ 1511288 h 3155934"/>
              <a:gd name="connsiteX1231" fmla="*/ 289719 w 3150290"/>
              <a:gd name="connsiteY1231" fmla="*/ 1530337 h 3155934"/>
              <a:gd name="connsiteX1232" fmla="*/ 271462 w 3150290"/>
              <a:gd name="connsiteY1232" fmla="*/ 1511288 h 3155934"/>
              <a:gd name="connsiteX1233" fmla="*/ 289719 w 3150290"/>
              <a:gd name="connsiteY1233" fmla="*/ 1492237 h 3155934"/>
              <a:gd name="connsiteX1234" fmla="*/ 153987 w 3150290"/>
              <a:gd name="connsiteY1234" fmla="*/ 1492236 h 3155934"/>
              <a:gd name="connsiteX1235" fmla="*/ 173037 w 3150290"/>
              <a:gd name="connsiteY1235" fmla="*/ 1511286 h 3155934"/>
              <a:gd name="connsiteX1236" fmla="*/ 153987 w 3150290"/>
              <a:gd name="connsiteY1236" fmla="*/ 1530336 h 3155934"/>
              <a:gd name="connsiteX1237" fmla="*/ 134937 w 3150290"/>
              <a:gd name="connsiteY1237" fmla="*/ 1511286 h 3155934"/>
              <a:gd name="connsiteX1238" fmla="*/ 153987 w 3150290"/>
              <a:gd name="connsiteY1238" fmla="*/ 1492236 h 3155934"/>
              <a:gd name="connsiteX1239" fmla="*/ 19050 w 3150290"/>
              <a:gd name="connsiteY1239" fmla="*/ 1492234 h 3155934"/>
              <a:gd name="connsiteX1240" fmla="*/ 38100 w 3150290"/>
              <a:gd name="connsiteY1240" fmla="*/ 1511285 h 3155934"/>
              <a:gd name="connsiteX1241" fmla="*/ 19050 w 3150290"/>
              <a:gd name="connsiteY1241" fmla="*/ 1530335 h 3155934"/>
              <a:gd name="connsiteX1242" fmla="*/ 0 w 3150290"/>
              <a:gd name="connsiteY1242" fmla="*/ 1511285 h 3155934"/>
              <a:gd name="connsiteX1243" fmla="*/ 19050 w 3150290"/>
              <a:gd name="connsiteY1243" fmla="*/ 1492234 h 3155934"/>
              <a:gd name="connsiteX1244" fmla="*/ 3136108 w 3150290"/>
              <a:gd name="connsiteY1244" fmla="*/ 1355732 h 3155934"/>
              <a:gd name="connsiteX1245" fmla="*/ 3136630 w 3150290"/>
              <a:gd name="connsiteY1245" fmla="*/ 1355958 h 3155934"/>
              <a:gd name="connsiteX1246" fmla="*/ 3142020 w 3150290"/>
              <a:gd name="connsiteY1246" fmla="*/ 1391281 h 3155934"/>
              <a:gd name="connsiteX1247" fmla="*/ 3136108 w 3150290"/>
              <a:gd name="connsiteY1247" fmla="*/ 1393837 h 3155934"/>
              <a:gd name="connsiteX1248" fmla="*/ 3117850 w 3150290"/>
              <a:gd name="connsiteY1248" fmla="*/ 1374779 h 3155934"/>
              <a:gd name="connsiteX1249" fmla="*/ 3136108 w 3150290"/>
              <a:gd name="connsiteY1249" fmla="*/ 1355732 h 3155934"/>
              <a:gd name="connsiteX1250" fmla="*/ 3000376 w 3150290"/>
              <a:gd name="connsiteY1250" fmla="*/ 1355732 h 3155934"/>
              <a:gd name="connsiteX1251" fmla="*/ 3019424 w 3150290"/>
              <a:gd name="connsiteY1251" fmla="*/ 1374778 h 3155934"/>
              <a:gd name="connsiteX1252" fmla="*/ 3000376 w 3150290"/>
              <a:gd name="connsiteY1252" fmla="*/ 1393836 h 3155934"/>
              <a:gd name="connsiteX1253" fmla="*/ 2981324 w 3150290"/>
              <a:gd name="connsiteY1253" fmla="*/ 1374778 h 3155934"/>
              <a:gd name="connsiteX1254" fmla="*/ 3000376 w 3150290"/>
              <a:gd name="connsiteY1254" fmla="*/ 1355732 h 3155934"/>
              <a:gd name="connsiteX1255" fmla="*/ 2865436 w 3150290"/>
              <a:gd name="connsiteY1255" fmla="*/ 1355731 h 3155934"/>
              <a:gd name="connsiteX1256" fmla="*/ 2884488 w 3150290"/>
              <a:gd name="connsiteY1256" fmla="*/ 1374777 h 3155934"/>
              <a:gd name="connsiteX1257" fmla="*/ 2865436 w 3150290"/>
              <a:gd name="connsiteY1257" fmla="*/ 1393834 h 3155934"/>
              <a:gd name="connsiteX1258" fmla="*/ 2846388 w 3150290"/>
              <a:gd name="connsiteY1258" fmla="*/ 1374777 h 3155934"/>
              <a:gd name="connsiteX1259" fmla="*/ 2865436 w 3150290"/>
              <a:gd name="connsiteY1259" fmla="*/ 1355731 h 3155934"/>
              <a:gd name="connsiteX1260" fmla="*/ 2729708 w 3150290"/>
              <a:gd name="connsiteY1260" fmla="*/ 1355730 h 3155934"/>
              <a:gd name="connsiteX1261" fmla="*/ 2747964 w 3150290"/>
              <a:gd name="connsiteY1261" fmla="*/ 1374776 h 3155934"/>
              <a:gd name="connsiteX1262" fmla="*/ 2729708 w 3150290"/>
              <a:gd name="connsiteY1262" fmla="*/ 1393833 h 3155934"/>
              <a:gd name="connsiteX1263" fmla="*/ 2711450 w 3150290"/>
              <a:gd name="connsiteY1263" fmla="*/ 1374776 h 3155934"/>
              <a:gd name="connsiteX1264" fmla="*/ 2729708 w 3150290"/>
              <a:gd name="connsiteY1264" fmla="*/ 1355730 h 3155934"/>
              <a:gd name="connsiteX1265" fmla="*/ 2593976 w 3150290"/>
              <a:gd name="connsiteY1265" fmla="*/ 1355729 h 3155934"/>
              <a:gd name="connsiteX1266" fmla="*/ 2613024 w 3150290"/>
              <a:gd name="connsiteY1266" fmla="*/ 1374775 h 3155934"/>
              <a:gd name="connsiteX1267" fmla="*/ 2593976 w 3150290"/>
              <a:gd name="connsiteY1267" fmla="*/ 1393832 h 3155934"/>
              <a:gd name="connsiteX1268" fmla="*/ 2574924 w 3150290"/>
              <a:gd name="connsiteY1268" fmla="*/ 1374775 h 3155934"/>
              <a:gd name="connsiteX1269" fmla="*/ 2593976 w 3150290"/>
              <a:gd name="connsiteY1269" fmla="*/ 1355729 h 3155934"/>
              <a:gd name="connsiteX1270" fmla="*/ 2458244 w 3150290"/>
              <a:gd name="connsiteY1270" fmla="*/ 1355728 h 3155934"/>
              <a:gd name="connsiteX1271" fmla="*/ 2476500 w 3150290"/>
              <a:gd name="connsiteY1271" fmla="*/ 1374775 h 3155934"/>
              <a:gd name="connsiteX1272" fmla="*/ 2458244 w 3150290"/>
              <a:gd name="connsiteY1272" fmla="*/ 1393831 h 3155934"/>
              <a:gd name="connsiteX1273" fmla="*/ 2439988 w 3150290"/>
              <a:gd name="connsiteY1273" fmla="*/ 1374775 h 3155934"/>
              <a:gd name="connsiteX1274" fmla="*/ 2458244 w 3150290"/>
              <a:gd name="connsiteY1274" fmla="*/ 1355728 h 3155934"/>
              <a:gd name="connsiteX1275" fmla="*/ 2322512 w 3150290"/>
              <a:gd name="connsiteY1275" fmla="*/ 1355727 h 3155934"/>
              <a:gd name="connsiteX1276" fmla="*/ 2341562 w 3150290"/>
              <a:gd name="connsiteY1276" fmla="*/ 1374774 h 3155934"/>
              <a:gd name="connsiteX1277" fmla="*/ 2322512 w 3150290"/>
              <a:gd name="connsiteY1277" fmla="*/ 1393830 h 3155934"/>
              <a:gd name="connsiteX1278" fmla="*/ 2303462 w 3150290"/>
              <a:gd name="connsiteY1278" fmla="*/ 1374774 h 3155934"/>
              <a:gd name="connsiteX1279" fmla="*/ 2322512 w 3150290"/>
              <a:gd name="connsiteY1279" fmla="*/ 1355727 h 3155934"/>
              <a:gd name="connsiteX1280" fmla="*/ 2187574 w 3150290"/>
              <a:gd name="connsiteY1280" fmla="*/ 1355726 h 3155934"/>
              <a:gd name="connsiteX1281" fmla="*/ 2206624 w 3150290"/>
              <a:gd name="connsiteY1281" fmla="*/ 1374773 h 3155934"/>
              <a:gd name="connsiteX1282" fmla="*/ 2187574 w 3150290"/>
              <a:gd name="connsiteY1282" fmla="*/ 1393828 h 3155934"/>
              <a:gd name="connsiteX1283" fmla="*/ 2168524 w 3150290"/>
              <a:gd name="connsiteY1283" fmla="*/ 1374773 h 3155934"/>
              <a:gd name="connsiteX1284" fmla="*/ 2187574 w 3150290"/>
              <a:gd name="connsiteY1284" fmla="*/ 1355726 h 3155934"/>
              <a:gd name="connsiteX1285" fmla="*/ 2051844 w 3150290"/>
              <a:gd name="connsiteY1285" fmla="*/ 1355725 h 3155934"/>
              <a:gd name="connsiteX1286" fmla="*/ 2070101 w 3150290"/>
              <a:gd name="connsiteY1286" fmla="*/ 1374772 h 3155934"/>
              <a:gd name="connsiteX1287" fmla="*/ 2051844 w 3150290"/>
              <a:gd name="connsiteY1287" fmla="*/ 1393827 h 3155934"/>
              <a:gd name="connsiteX1288" fmla="*/ 2033587 w 3150290"/>
              <a:gd name="connsiteY1288" fmla="*/ 1374772 h 3155934"/>
              <a:gd name="connsiteX1289" fmla="*/ 2051844 w 3150290"/>
              <a:gd name="connsiteY1289" fmla="*/ 1355725 h 3155934"/>
              <a:gd name="connsiteX1290" fmla="*/ 1916112 w 3150290"/>
              <a:gd name="connsiteY1290" fmla="*/ 1355724 h 3155934"/>
              <a:gd name="connsiteX1291" fmla="*/ 1935162 w 3150290"/>
              <a:gd name="connsiteY1291" fmla="*/ 1374771 h 3155934"/>
              <a:gd name="connsiteX1292" fmla="*/ 1916112 w 3150290"/>
              <a:gd name="connsiteY1292" fmla="*/ 1393826 h 3155934"/>
              <a:gd name="connsiteX1293" fmla="*/ 1897062 w 3150290"/>
              <a:gd name="connsiteY1293" fmla="*/ 1374771 h 3155934"/>
              <a:gd name="connsiteX1294" fmla="*/ 1916112 w 3150290"/>
              <a:gd name="connsiteY1294" fmla="*/ 1355724 h 3155934"/>
              <a:gd name="connsiteX1295" fmla="*/ 1781174 w 3150290"/>
              <a:gd name="connsiteY1295" fmla="*/ 1355722 h 3155934"/>
              <a:gd name="connsiteX1296" fmla="*/ 1800224 w 3150290"/>
              <a:gd name="connsiteY1296" fmla="*/ 1374771 h 3155934"/>
              <a:gd name="connsiteX1297" fmla="*/ 1781174 w 3150290"/>
              <a:gd name="connsiteY1297" fmla="*/ 1393825 h 3155934"/>
              <a:gd name="connsiteX1298" fmla="*/ 1762124 w 3150290"/>
              <a:gd name="connsiteY1298" fmla="*/ 1374771 h 3155934"/>
              <a:gd name="connsiteX1299" fmla="*/ 1781174 w 3150290"/>
              <a:gd name="connsiteY1299" fmla="*/ 1355722 h 3155934"/>
              <a:gd name="connsiteX1300" fmla="*/ 1644649 w 3150290"/>
              <a:gd name="connsiteY1300" fmla="*/ 1355721 h 3155934"/>
              <a:gd name="connsiteX1301" fmla="*/ 1663699 w 3150290"/>
              <a:gd name="connsiteY1301" fmla="*/ 1374770 h 3155934"/>
              <a:gd name="connsiteX1302" fmla="*/ 1644649 w 3150290"/>
              <a:gd name="connsiteY1302" fmla="*/ 1393824 h 3155934"/>
              <a:gd name="connsiteX1303" fmla="*/ 1625599 w 3150290"/>
              <a:gd name="connsiteY1303" fmla="*/ 1374770 h 3155934"/>
              <a:gd name="connsiteX1304" fmla="*/ 1644649 w 3150290"/>
              <a:gd name="connsiteY1304" fmla="*/ 1355721 h 3155934"/>
              <a:gd name="connsiteX1305" fmla="*/ 1509712 w 3150290"/>
              <a:gd name="connsiteY1305" fmla="*/ 1355720 h 3155934"/>
              <a:gd name="connsiteX1306" fmla="*/ 1528762 w 3150290"/>
              <a:gd name="connsiteY1306" fmla="*/ 1374769 h 3155934"/>
              <a:gd name="connsiteX1307" fmla="*/ 1509712 w 3150290"/>
              <a:gd name="connsiteY1307" fmla="*/ 1393822 h 3155934"/>
              <a:gd name="connsiteX1308" fmla="*/ 1490662 w 3150290"/>
              <a:gd name="connsiteY1308" fmla="*/ 1374769 h 3155934"/>
              <a:gd name="connsiteX1309" fmla="*/ 1509712 w 3150290"/>
              <a:gd name="connsiteY1309" fmla="*/ 1355720 h 3155934"/>
              <a:gd name="connsiteX1310" fmla="*/ 1373981 w 3150290"/>
              <a:gd name="connsiteY1310" fmla="*/ 1355719 h 3155934"/>
              <a:gd name="connsiteX1311" fmla="*/ 1392238 w 3150290"/>
              <a:gd name="connsiteY1311" fmla="*/ 1374768 h 3155934"/>
              <a:gd name="connsiteX1312" fmla="*/ 1373981 w 3150290"/>
              <a:gd name="connsiteY1312" fmla="*/ 1393821 h 3155934"/>
              <a:gd name="connsiteX1313" fmla="*/ 1355724 w 3150290"/>
              <a:gd name="connsiteY1313" fmla="*/ 1374768 h 3155934"/>
              <a:gd name="connsiteX1314" fmla="*/ 1373981 w 3150290"/>
              <a:gd name="connsiteY1314" fmla="*/ 1355719 h 3155934"/>
              <a:gd name="connsiteX1315" fmla="*/ 1238250 w 3150290"/>
              <a:gd name="connsiteY1315" fmla="*/ 1355718 h 3155934"/>
              <a:gd name="connsiteX1316" fmla="*/ 1257300 w 3150290"/>
              <a:gd name="connsiteY1316" fmla="*/ 1374767 h 3155934"/>
              <a:gd name="connsiteX1317" fmla="*/ 1238250 w 3150290"/>
              <a:gd name="connsiteY1317" fmla="*/ 1393820 h 3155934"/>
              <a:gd name="connsiteX1318" fmla="*/ 1219200 w 3150290"/>
              <a:gd name="connsiteY1318" fmla="*/ 1374767 h 3155934"/>
              <a:gd name="connsiteX1319" fmla="*/ 1238250 w 3150290"/>
              <a:gd name="connsiteY1319" fmla="*/ 1355718 h 3155934"/>
              <a:gd name="connsiteX1320" fmla="*/ 1103312 w 3150290"/>
              <a:gd name="connsiteY1320" fmla="*/ 1355717 h 3155934"/>
              <a:gd name="connsiteX1321" fmla="*/ 1122362 w 3150290"/>
              <a:gd name="connsiteY1321" fmla="*/ 1374766 h 3155934"/>
              <a:gd name="connsiteX1322" fmla="*/ 1103312 w 3150290"/>
              <a:gd name="connsiteY1322" fmla="*/ 1393819 h 3155934"/>
              <a:gd name="connsiteX1323" fmla="*/ 1084262 w 3150290"/>
              <a:gd name="connsiteY1323" fmla="*/ 1374766 h 3155934"/>
              <a:gd name="connsiteX1324" fmla="*/ 1103312 w 3150290"/>
              <a:gd name="connsiteY1324" fmla="*/ 1355717 h 3155934"/>
              <a:gd name="connsiteX1325" fmla="*/ 967582 w 3150290"/>
              <a:gd name="connsiteY1325" fmla="*/ 1355716 h 3155934"/>
              <a:gd name="connsiteX1326" fmla="*/ 985839 w 3150290"/>
              <a:gd name="connsiteY1326" fmla="*/ 1374766 h 3155934"/>
              <a:gd name="connsiteX1327" fmla="*/ 967582 w 3150290"/>
              <a:gd name="connsiteY1327" fmla="*/ 1393818 h 3155934"/>
              <a:gd name="connsiteX1328" fmla="*/ 949325 w 3150290"/>
              <a:gd name="connsiteY1328" fmla="*/ 1374766 h 3155934"/>
              <a:gd name="connsiteX1329" fmla="*/ 967582 w 3150290"/>
              <a:gd name="connsiteY1329" fmla="*/ 1355716 h 3155934"/>
              <a:gd name="connsiteX1330" fmla="*/ 831850 w 3150290"/>
              <a:gd name="connsiteY1330" fmla="*/ 1355715 h 3155934"/>
              <a:gd name="connsiteX1331" fmla="*/ 850900 w 3150290"/>
              <a:gd name="connsiteY1331" fmla="*/ 1374765 h 3155934"/>
              <a:gd name="connsiteX1332" fmla="*/ 831850 w 3150290"/>
              <a:gd name="connsiteY1332" fmla="*/ 1393817 h 3155934"/>
              <a:gd name="connsiteX1333" fmla="*/ 812800 w 3150290"/>
              <a:gd name="connsiteY1333" fmla="*/ 1374765 h 3155934"/>
              <a:gd name="connsiteX1334" fmla="*/ 831850 w 3150290"/>
              <a:gd name="connsiteY1334" fmla="*/ 1355715 h 3155934"/>
              <a:gd name="connsiteX1335" fmla="*/ 696119 w 3150290"/>
              <a:gd name="connsiteY1335" fmla="*/ 1355714 h 3155934"/>
              <a:gd name="connsiteX1336" fmla="*/ 714376 w 3150290"/>
              <a:gd name="connsiteY1336" fmla="*/ 1374764 h 3155934"/>
              <a:gd name="connsiteX1337" fmla="*/ 696119 w 3150290"/>
              <a:gd name="connsiteY1337" fmla="*/ 1393815 h 3155934"/>
              <a:gd name="connsiteX1338" fmla="*/ 677862 w 3150290"/>
              <a:gd name="connsiteY1338" fmla="*/ 1374764 h 3155934"/>
              <a:gd name="connsiteX1339" fmla="*/ 696119 w 3150290"/>
              <a:gd name="connsiteY1339" fmla="*/ 1355714 h 3155934"/>
              <a:gd name="connsiteX1340" fmla="*/ 560387 w 3150290"/>
              <a:gd name="connsiteY1340" fmla="*/ 1355713 h 3155934"/>
              <a:gd name="connsiteX1341" fmla="*/ 579437 w 3150290"/>
              <a:gd name="connsiteY1341" fmla="*/ 1374763 h 3155934"/>
              <a:gd name="connsiteX1342" fmla="*/ 560387 w 3150290"/>
              <a:gd name="connsiteY1342" fmla="*/ 1393814 h 3155934"/>
              <a:gd name="connsiteX1343" fmla="*/ 541337 w 3150290"/>
              <a:gd name="connsiteY1343" fmla="*/ 1374763 h 3155934"/>
              <a:gd name="connsiteX1344" fmla="*/ 560387 w 3150290"/>
              <a:gd name="connsiteY1344" fmla="*/ 1355713 h 3155934"/>
              <a:gd name="connsiteX1345" fmla="*/ 425450 w 3150290"/>
              <a:gd name="connsiteY1345" fmla="*/ 1355712 h 3155934"/>
              <a:gd name="connsiteX1346" fmla="*/ 444500 w 3150290"/>
              <a:gd name="connsiteY1346" fmla="*/ 1374762 h 3155934"/>
              <a:gd name="connsiteX1347" fmla="*/ 425450 w 3150290"/>
              <a:gd name="connsiteY1347" fmla="*/ 1393813 h 3155934"/>
              <a:gd name="connsiteX1348" fmla="*/ 406400 w 3150290"/>
              <a:gd name="connsiteY1348" fmla="*/ 1374762 h 3155934"/>
              <a:gd name="connsiteX1349" fmla="*/ 425450 w 3150290"/>
              <a:gd name="connsiteY1349" fmla="*/ 1355712 h 3155934"/>
              <a:gd name="connsiteX1350" fmla="*/ 289719 w 3150290"/>
              <a:gd name="connsiteY1350" fmla="*/ 1355711 h 3155934"/>
              <a:gd name="connsiteX1351" fmla="*/ 307976 w 3150290"/>
              <a:gd name="connsiteY1351" fmla="*/ 1374761 h 3155934"/>
              <a:gd name="connsiteX1352" fmla="*/ 289719 w 3150290"/>
              <a:gd name="connsiteY1352" fmla="*/ 1393812 h 3155934"/>
              <a:gd name="connsiteX1353" fmla="*/ 271462 w 3150290"/>
              <a:gd name="connsiteY1353" fmla="*/ 1374761 h 3155934"/>
              <a:gd name="connsiteX1354" fmla="*/ 289719 w 3150290"/>
              <a:gd name="connsiteY1354" fmla="*/ 1355711 h 3155934"/>
              <a:gd name="connsiteX1355" fmla="*/ 153987 w 3150290"/>
              <a:gd name="connsiteY1355" fmla="*/ 1355710 h 3155934"/>
              <a:gd name="connsiteX1356" fmla="*/ 173037 w 3150290"/>
              <a:gd name="connsiteY1356" fmla="*/ 1374761 h 3155934"/>
              <a:gd name="connsiteX1357" fmla="*/ 153987 w 3150290"/>
              <a:gd name="connsiteY1357" fmla="*/ 1393811 h 3155934"/>
              <a:gd name="connsiteX1358" fmla="*/ 134937 w 3150290"/>
              <a:gd name="connsiteY1358" fmla="*/ 1374761 h 3155934"/>
              <a:gd name="connsiteX1359" fmla="*/ 153987 w 3150290"/>
              <a:gd name="connsiteY1359" fmla="*/ 1355710 h 3155934"/>
              <a:gd name="connsiteX1360" fmla="*/ 19050 w 3150290"/>
              <a:gd name="connsiteY1360" fmla="*/ 1355709 h 3155934"/>
              <a:gd name="connsiteX1361" fmla="*/ 38100 w 3150290"/>
              <a:gd name="connsiteY1361" fmla="*/ 1374760 h 3155934"/>
              <a:gd name="connsiteX1362" fmla="*/ 19050 w 3150290"/>
              <a:gd name="connsiteY1362" fmla="*/ 1393809 h 3155934"/>
              <a:gd name="connsiteX1363" fmla="*/ 0 w 3150290"/>
              <a:gd name="connsiteY1363" fmla="*/ 1374760 h 3155934"/>
              <a:gd name="connsiteX1364" fmla="*/ 19050 w 3150290"/>
              <a:gd name="connsiteY1364" fmla="*/ 1355709 h 3155934"/>
              <a:gd name="connsiteX1365" fmla="*/ 3117874 w 3150290"/>
              <a:gd name="connsiteY1365" fmla="*/ 1239793 h 3155934"/>
              <a:gd name="connsiteX1366" fmla="*/ 3117964 w 3150290"/>
              <a:gd name="connsiteY1366" fmla="*/ 1240140 h 3155934"/>
              <a:gd name="connsiteX1367" fmla="*/ 3117850 w 3150290"/>
              <a:gd name="connsiteY1367" fmla="*/ 1239854 h 3155934"/>
              <a:gd name="connsiteX1368" fmla="*/ 3000376 w 3150290"/>
              <a:gd name="connsiteY1368" fmla="*/ 1220803 h 3155934"/>
              <a:gd name="connsiteX1369" fmla="*/ 3019424 w 3150290"/>
              <a:gd name="connsiteY1369" fmla="*/ 1239853 h 3155934"/>
              <a:gd name="connsiteX1370" fmla="*/ 3000376 w 3150290"/>
              <a:gd name="connsiteY1370" fmla="*/ 1258902 h 3155934"/>
              <a:gd name="connsiteX1371" fmla="*/ 2981324 w 3150290"/>
              <a:gd name="connsiteY1371" fmla="*/ 1239853 h 3155934"/>
              <a:gd name="connsiteX1372" fmla="*/ 3000376 w 3150290"/>
              <a:gd name="connsiteY1372" fmla="*/ 1220803 h 3155934"/>
              <a:gd name="connsiteX1373" fmla="*/ 2865436 w 3150290"/>
              <a:gd name="connsiteY1373" fmla="*/ 1220802 h 3155934"/>
              <a:gd name="connsiteX1374" fmla="*/ 2884488 w 3150290"/>
              <a:gd name="connsiteY1374" fmla="*/ 1239851 h 3155934"/>
              <a:gd name="connsiteX1375" fmla="*/ 2865436 w 3150290"/>
              <a:gd name="connsiteY1375" fmla="*/ 1258900 h 3155934"/>
              <a:gd name="connsiteX1376" fmla="*/ 2846388 w 3150290"/>
              <a:gd name="connsiteY1376" fmla="*/ 1239851 h 3155934"/>
              <a:gd name="connsiteX1377" fmla="*/ 2865436 w 3150290"/>
              <a:gd name="connsiteY1377" fmla="*/ 1220802 h 3155934"/>
              <a:gd name="connsiteX1378" fmla="*/ 2729708 w 3150290"/>
              <a:gd name="connsiteY1378" fmla="*/ 1220800 h 3155934"/>
              <a:gd name="connsiteX1379" fmla="*/ 2747964 w 3150290"/>
              <a:gd name="connsiteY1379" fmla="*/ 1239850 h 3155934"/>
              <a:gd name="connsiteX1380" fmla="*/ 2729708 w 3150290"/>
              <a:gd name="connsiteY1380" fmla="*/ 1258899 h 3155934"/>
              <a:gd name="connsiteX1381" fmla="*/ 2711450 w 3150290"/>
              <a:gd name="connsiteY1381" fmla="*/ 1239850 h 3155934"/>
              <a:gd name="connsiteX1382" fmla="*/ 2729708 w 3150290"/>
              <a:gd name="connsiteY1382" fmla="*/ 1220800 h 3155934"/>
              <a:gd name="connsiteX1383" fmla="*/ 2593976 w 3150290"/>
              <a:gd name="connsiteY1383" fmla="*/ 1220799 h 3155934"/>
              <a:gd name="connsiteX1384" fmla="*/ 2613024 w 3150290"/>
              <a:gd name="connsiteY1384" fmla="*/ 1239849 h 3155934"/>
              <a:gd name="connsiteX1385" fmla="*/ 2593976 w 3150290"/>
              <a:gd name="connsiteY1385" fmla="*/ 1258898 h 3155934"/>
              <a:gd name="connsiteX1386" fmla="*/ 2574924 w 3150290"/>
              <a:gd name="connsiteY1386" fmla="*/ 1239849 h 3155934"/>
              <a:gd name="connsiteX1387" fmla="*/ 2593976 w 3150290"/>
              <a:gd name="connsiteY1387" fmla="*/ 1220799 h 3155934"/>
              <a:gd name="connsiteX1388" fmla="*/ 2458244 w 3150290"/>
              <a:gd name="connsiteY1388" fmla="*/ 1220797 h 3155934"/>
              <a:gd name="connsiteX1389" fmla="*/ 2476500 w 3150290"/>
              <a:gd name="connsiteY1389" fmla="*/ 1239847 h 3155934"/>
              <a:gd name="connsiteX1390" fmla="*/ 2458244 w 3150290"/>
              <a:gd name="connsiteY1390" fmla="*/ 1258897 h 3155934"/>
              <a:gd name="connsiteX1391" fmla="*/ 2439988 w 3150290"/>
              <a:gd name="connsiteY1391" fmla="*/ 1239847 h 3155934"/>
              <a:gd name="connsiteX1392" fmla="*/ 2458244 w 3150290"/>
              <a:gd name="connsiteY1392" fmla="*/ 1220797 h 3155934"/>
              <a:gd name="connsiteX1393" fmla="*/ 2322512 w 3150290"/>
              <a:gd name="connsiteY1393" fmla="*/ 1220796 h 3155934"/>
              <a:gd name="connsiteX1394" fmla="*/ 2341562 w 3150290"/>
              <a:gd name="connsiteY1394" fmla="*/ 1239846 h 3155934"/>
              <a:gd name="connsiteX1395" fmla="*/ 2322512 w 3150290"/>
              <a:gd name="connsiteY1395" fmla="*/ 1258895 h 3155934"/>
              <a:gd name="connsiteX1396" fmla="*/ 2303462 w 3150290"/>
              <a:gd name="connsiteY1396" fmla="*/ 1239846 h 3155934"/>
              <a:gd name="connsiteX1397" fmla="*/ 2322512 w 3150290"/>
              <a:gd name="connsiteY1397" fmla="*/ 1220796 h 3155934"/>
              <a:gd name="connsiteX1398" fmla="*/ 2187574 w 3150290"/>
              <a:gd name="connsiteY1398" fmla="*/ 1220794 h 3155934"/>
              <a:gd name="connsiteX1399" fmla="*/ 2206624 w 3150290"/>
              <a:gd name="connsiteY1399" fmla="*/ 1239844 h 3155934"/>
              <a:gd name="connsiteX1400" fmla="*/ 2187574 w 3150290"/>
              <a:gd name="connsiteY1400" fmla="*/ 1258894 h 3155934"/>
              <a:gd name="connsiteX1401" fmla="*/ 2168524 w 3150290"/>
              <a:gd name="connsiteY1401" fmla="*/ 1239844 h 3155934"/>
              <a:gd name="connsiteX1402" fmla="*/ 2187574 w 3150290"/>
              <a:gd name="connsiteY1402" fmla="*/ 1220794 h 3155934"/>
              <a:gd name="connsiteX1403" fmla="*/ 2051844 w 3150290"/>
              <a:gd name="connsiteY1403" fmla="*/ 1220793 h 3155934"/>
              <a:gd name="connsiteX1404" fmla="*/ 2070101 w 3150290"/>
              <a:gd name="connsiteY1404" fmla="*/ 1239843 h 3155934"/>
              <a:gd name="connsiteX1405" fmla="*/ 2051844 w 3150290"/>
              <a:gd name="connsiteY1405" fmla="*/ 1258892 h 3155934"/>
              <a:gd name="connsiteX1406" fmla="*/ 2033587 w 3150290"/>
              <a:gd name="connsiteY1406" fmla="*/ 1239843 h 3155934"/>
              <a:gd name="connsiteX1407" fmla="*/ 2051844 w 3150290"/>
              <a:gd name="connsiteY1407" fmla="*/ 1220793 h 3155934"/>
              <a:gd name="connsiteX1408" fmla="*/ 1916112 w 3150290"/>
              <a:gd name="connsiteY1408" fmla="*/ 1220792 h 3155934"/>
              <a:gd name="connsiteX1409" fmla="*/ 1935162 w 3150290"/>
              <a:gd name="connsiteY1409" fmla="*/ 1239842 h 3155934"/>
              <a:gd name="connsiteX1410" fmla="*/ 1916112 w 3150290"/>
              <a:gd name="connsiteY1410" fmla="*/ 1258891 h 3155934"/>
              <a:gd name="connsiteX1411" fmla="*/ 1897062 w 3150290"/>
              <a:gd name="connsiteY1411" fmla="*/ 1239842 h 3155934"/>
              <a:gd name="connsiteX1412" fmla="*/ 1916112 w 3150290"/>
              <a:gd name="connsiteY1412" fmla="*/ 1220792 h 3155934"/>
              <a:gd name="connsiteX1413" fmla="*/ 1781174 w 3150290"/>
              <a:gd name="connsiteY1413" fmla="*/ 1220790 h 3155934"/>
              <a:gd name="connsiteX1414" fmla="*/ 1800224 w 3150290"/>
              <a:gd name="connsiteY1414" fmla="*/ 1239840 h 3155934"/>
              <a:gd name="connsiteX1415" fmla="*/ 1781174 w 3150290"/>
              <a:gd name="connsiteY1415" fmla="*/ 1258889 h 3155934"/>
              <a:gd name="connsiteX1416" fmla="*/ 1762124 w 3150290"/>
              <a:gd name="connsiteY1416" fmla="*/ 1239840 h 3155934"/>
              <a:gd name="connsiteX1417" fmla="*/ 1781174 w 3150290"/>
              <a:gd name="connsiteY1417" fmla="*/ 1220790 h 3155934"/>
              <a:gd name="connsiteX1418" fmla="*/ 1644649 w 3150290"/>
              <a:gd name="connsiteY1418" fmla="*/ 1220789 h 3155934"/>
              <a:gd name="connsiteX1419" fmla="*/ 1663699 w 3150290"/>
              <a:gd name="connsiteY1419" fmla="*/ 1239839 h 3155934"/>
              <a:gd name="connsiteX1420" fmla="*/ 1644649 w 3150290"/>
              <a:gd name="connsiteY1420" fmla="*/ 1258888 h 3155934"/>
              <a:gd name="connsiteX1421" fmla="*/ 1625599 w 3150290"/>
              <a:gd name="connsiteY1421" fmla="*/ 1239839 h 3155934"/>
              <a:gd name="connsiteX1422" fmla="*/ 1644649 w 3150290"/>
              <a:gd name="connsiteY1422" fmla="*/ 1220789 h 3155934"/>
              <a:gd name="connsiteX1423" fmla="*/ 1509712 w 3150290"/>
              <a:gd name="connsiteY1423" fmla="*/ 1220787 h 3155934"/>
              <a:gd name="connsiteX1424" fmla="*/ 1528762 w 3150290"/>
              <a:gd name="connsiteY1424" fmla="*/ 1239838 h 3155934"/>
              <a:gd name="connsiteX1425" fmla="*/ 1509712 w 3150290"/>
              <a:gd name="connsiteY1425" fmla="*/ 1258887 h 3155934"/>
              <a:gd name="connsiteX1426" fmla="*/ 1490662 w 3150290"/>
              <a:gd name="connsiteY1426" fmla="*/ 1239838 h 3155934"/>
              <a:gd name="connsiteX1427" fmla="*/ 1509712 w 3150290"/>
              <a:gd name="connsiteY1427" fmla="*/ 1220787 h 3155934"/>
              <a:gd name="connsiteX1428" fmla="*/ 1373981 w 3150290"/>
              <a:gd name="connsiteY1428" fmla="*/ 1220786 h 3155934"/>
              <a:gd name="connsiteX1429" fmla="*/ 1392238 w 3150290"/>
              <a:gd name="connsiteY1429" fmla="*/ 1239836 h 3155934"/>
              <a:gd name="connsiteX1430" fmla="*/ 1373981 w 3150290"/>
              <a:gd name="connsiteY1430" fmla="*/ 1258886 h 3155934"/>
              <a:gd name="connsiteX1431" fmla="*/ 1355724 w 3150290"/>
              <a:gd name="connsiteY1431" fmla="*/ 1239836 h 3155934"/>
              <a:gd name="connsiteX1432" fmla="*/ 1373981 w 3150290"/>
              <a:gd name="connsiteY1432" fmla="*/ 1220786 h 3155934"/>
              <a:gd name="connsiteX1433" fmla="*/ 1238250 w 3150290"/>
              <a:gd name="connsiteY1433" fmla="*/ 1220785 h 3155934"/>
              <a:gd name="connsiteX1434" fmla="*/ 1257300 w 3150290"/>
              <a:gd name="connsiteY1434" fmla="*/ 1239835 h 3155934"/>
              <a:gd name="connsiteX1435" fmla="*/ 1238250 w 3150290"/>
              <a:gd name="connsiteY1435" fmla="*/ 1258884 h 3155934"/>
              <a:gd name="connsiteX1436" fmla="*/ 1219200 w 3150290"/>
              <a:gd name="connsiteY1436" fmla="*/ 1239835 h 3155934"/>
              <a:gd name="connsiteX1437" fmla="*/ 1238250 w 3150290"/>
              <a:gd name="connsiteY1437" fmla="*/ 1220785 h 3155934"/>
              <a:gd name="connsiteX1438" fmla="*/ 1103312 w 3150290"/>
              <a:gd name="connsiteY1438" fmla="*/ 1220783 h 3155934"/>
              <a:gd name="connsiteX1439" fmla="*/ 1122362 w 3150290"/>
              <a:gd name="connsiteY1439" fmla="*/ 1239834 h 3155934"/>
              <a:gd name="connsiteX1440" fmla="*/ 1103312 w 3150290"/>
              <a:gd name="connsiteY1440" fmla="*/ 1258883 h 3155934"/>
              <a:gd name="connsiteX1441" fmla="*/ 1084262 w 3150290"/>
              <a:gd name="connsiteY1441" fmla="*/ 1239834 h 3155934"/>
              <a:gd name="connsiteX1442" fmla="*/ 1103312 w 3150290"/>
              <a:gd name="connsiteY1442" fmla="*/ 1220783 h 3155934"/>
              <a:gd name="connsiteX1443" fmla="*/ 967582 w 3150290"/>
              <a:gd name="connsiteY1443" fmla="*/ 1220782 h 3155934"/>
              <a:gd name="connsiteX1444" fmla="*/ 985839 w 3150290"/>
              <a:gd name="connsiteY1444" fmla="*/ 1239832 h 3155934"/>
              <a:gd name="connsiteX1445" fmla="*/ 967582 w 3150290"/>
              <a:gd name="connsiteY1445" fmla="*/ 1258882 h 3155934"/>
              <a:gd name="connsiteX1446" fmla="*/ 949325 w 3150290"/>
              <a:gd name="connsiteY1446" fmla="*/ 1239832 h 3155934"/>
              <a:gd name="connsiteX1447" fmla="*/ 967582 w 3150290"/>
              <a:gd name="connsiteY1447" fmla="*/ 1220782 h 3155934"/>
              <a:gd name="connsiteX1448" fmla="*/ 831850 w 3150290"/>
              <a:gd name="connsiteY1448" fmla="*/ 1220781 h 3155934"/>
              <a:gd name="connsiteX1449" fmla="*/ 850900 w 3150290"/>
              <a:gd name="connsiteY1449" fmla="*/ 1239831 h 3155934"/>
              <a:gd name="connsiteX1450" fmla="*/ 831850 w 3150290"/>
              <a:gd name="connsiteY1450" fmla="*/ 1258880 h 3155934"/>
              <a:gd name="connsiteX1451" fmla="*/ 812800 w 3150290"/>
              <a:gd name="connsiteY1451" fmla="*/ 1239831 h 3155934"/>
              <a:gd name="connsiteX1452" fmla="*/ 831850 w 3150290"/>
              <a:gd name="connsiteY1452" fmla="*/ 1220781 h 3155934"/>
              <a:gd name="connsiteX1453" fmla="*/ 696119 w 3150290"/>
              <a:gd name="connsiteY1453" fmla="*/ 1220779 h 3155934"/>
              <a:gd name="connsiteX1454" fmla="*/ 714376 w 3150290"/>
              <a:gd name="connsiteY1454" fmla="*/ 1239829 h 3155934"/>
              <a:gd name="connsiteX1455" fmla="*/ 696119 w 3150290"/>
              <a:gd name="connsiteY1455" fmla="*/ 1258879 h 3155934"/>
              <a:gd name="connsiteX1456" fmla="*/ 677862 w 3150290"/>
              <a:gd name="connsiteY1456" fmla="*/ 1239829 h 3155934"/>
              <a:gd name="connsiteX1457" fmla="*/ 696119 w 3150290"/>
              <a:gd name="connsiteY1457" fmla="*/ 1220779 h 3155934"/>
              <a:gd name="connsiteX1458" fmla="*/ 560387 w 3150290"/>
              <a:gd name="connsiteY1458" fmla="*/ 1220778 h 3155934"/>
              <a:gd name="connsiteX1459" fmla="*/ 579437 w 3150290"/>
              <a:gd name="connsiteY1459" fmla="*/ 1239828 h 3155934"/>
              <a:gd name="connsiteX1460" fmla="*/ 560387 w 3150290"/>
              <a:gd name="connsiteY1460" fmla="*/ 1258877 h 3155934"/>
              <a:gd name="connsiteX1461" fmla="*/ 541337 w 3150290"/>
              <a:gd name="connsiteY1461" fmla="*/ 1239828 h 3155934"/>
              <a:gd name="connsiteX1462" fmla="*/ 560387 w 3150290"/>
              <a:gd name="connsiteY1462" fmla="*/ 1220778 h 3155934"/>
              <a:gd name="connsiteX1463" fmla="*/ 425450 w 3150290"/>
              <a:gd name="connsiteY1463" fmla="*/ 1220776 h 3155934"/>
              <a:gd name="connsiteX1464" fmla="*/ 444500 w 3150290"/>
              <a:gd name="connsiteY1464" fmla="*/ 1239826 h 3155934"/>
              <a:gd name="connsiteX1465" fmla="*/ 425450 w 3150290"/>
              <a:gd name="connsiteY1465" fmla="*/ 1258876 h 3155934"/>
              <a:gd name="connsiteX1466" fmla="*/ 406400 w 3150290"/>
              <a:gd name="connsiteY1466" fmla="*/ 1239826 h 3155934"/>
              <a:gd name="connsiteX1467" fmla="*/ 425450 w 3150290"/>
              <a:gd name="connsiteY1467" fmla="*/ 1220776 h 3155934"/>
              <a:gd name="connsiteX1468" fmla="*/ 289719 w 3150290"/>
              <a:gd name="connsiteY1468" fmla="*/ 1220775 h 3155934"/>
              <a:gd name="connsiteX1469" fmla="*/ 307976 w 3150290"/>
              <a:gd name="connsiteY1469" fmla="*/ 1239825 h 3155934"/>
              <a:gd name="connsiteX1470" fmla="*/ 289719 w 3150290"/>
              <a:gd name="connsiteY1470" fmla="*/ 1258875 h 3155934"/>
              <a:gd name="connsiteX1471" fmla="*/ 271462 w 3150290"/>
              <a:gd name="connsiteY1471" fmla="*/ 1239825 h 3155934"/>
              <a:gd name="connsiteX1472" fmla="*/ 289719 w 3150290"/>
              <a:gd name="connsiteY1472" fmla="*/ 1220775 h 3155934"/>
              <a:gd name="connsiteX1473" fmla="*/ 153987 w 3150290"/>
              <a:gd name="connsiteY1473" fmla="*/ 1220774 h 3155934"/>
              <a:gd name="connsiteX1474" fmla="*/ 173037 w 3150290"/>
              <a:gd name="connsiteY1474" fmla="*/ 1239824 h 3155934"/>
              <a:gd name="connsiteX1475" fmla="*/ 153987 w 3150290"/>
              <a:gd name="connsiteY1475" fmla="*/ 1258873 h 3155934"/>
              <a:gd name="connsiteX1476" fmla="*/ 134937 w 3150290"/>
              <a:gd name="connsiteY1476" fmla="*/ 1239824 h 3155934"/>
              <a:gd name="connsiteX1477" fmla="*/ 153987 w 3150290"/>
              <a:gd name="connsiteY1477" fmla="*/ 1220774 h 3155934"/>
              <a:gd name="connsiteX1478" fmla="*/ 19050 w 3150290"/>
              <a:gd name="connsiteY1478" fmla="*/ 1220772 h 3155934"/>
              <a:gd name="connsiteX1479" fmla="*/ 38100 w 3150290"/>
              <a:gd name="connsiteY1479" fmla="*/ 1239822 h 3155934"/>
              <a:gd name="connsiteX1480" fmla="*/ 19050 w 3150290"/>
              <a:gd name="connsiteY1480" fmla="*/ 1258872 h 3155934"/>
              <a:gd name="connsiteX1481" fmla="*/ 5580 w 3150290"/>
              <a:gd name="connsiteY1481" fmla="*/ 1253292 h 3155934"/>
              <a:gd name="connsiteX1482" fmla="*/ 469 w 3150290"/>
              <a:gd name="connsiteY1482" fmla="*/ 1240955 h 3155934"/>
              <a:gd name="connsiteX1483" fmla="*/ 2005 w 3150290"/>
              <a:gd name="connsiteY1483" fmla="*/ 1234982 h 3155934"/>
              <a:gd name="connsiteX1484" fmla="*/ 5580 w 3150290"/>
              <a:gd name="connsiteY1484" fmla="*/ 1226352 h 3155934"/>
              <a:gd name="connsiteX1485" fmla="*/ 19050 w 3150290"/>
              <a:gd name="connsiteY1485" fmla="*/ 1220772 h 3155934"/>
              <a:gd name="connsiteX1486" fmla="*/ 36570 w 3150290"/>
              <a:gd name="connsiteY1486" fmla="*/ 1100553 h 3155934"/>
              <a:gd name="connsiteX1487" fmla="*/ 38100 w 3150290"/>
              <a:gd name="connsiteY1487" fmla="*/ 1104093 h 3155934"/>
              <a:gd name="connsiteX1488" fmla="*/ 32520 w 3150290"/>
              <a:gd name="connsiteY1488" fmla="*/ 1117002 h 3155934"/>
              <a:gd name="connsiteX1489" fmla="*/ 32320 w 3150290"/>
              <a:gd name="connsiteY1489" fmla="*/ 1117082 h 3155934"/>
              <a:gd name="connsiteX1490" fmla="*/ 3000376 w 3150290"/>
              <a:gd name="connsiteY1490" fmla="*/ 1085870 h 3155934"/>
              <a:gd name="connsiteX1491" fmla="*/ 3019424 w 3150290"/>
              <a:gd name="connsiteY1491" fmla="*/ 1104127 h 3155934"/>
              <a:gd name="connsiteX1492" fmla="*/ 3000376 w 3150290"/>
              <a:gd name="connsiteY1492" fmla="*/ 1122384 h 3155934"/>
              <a:gd name="connsiteX1493" fmla="*/ 2981324 w 3150290"/>
              <a:gd name="connsiteY1493" fmla="*/ 1104127 h 3155934"/>
              <a:gd name="connsiteX1494" fmla="*/ 3000376 w 3150290"/>
              <a:gd name="connsiteY1494" fmla="*/ 1085870 h 3155934"/>
              <a:gd name="connsiteX1495" fmla="*/ 2865436 w 3150290"/>
              <a:gd name="connsiteY1495" fmla="*/ 1085869 h 3155934"/>
              <a:gd name="connsiteX1496" fmla="*/ 2884488 w 3150290"/>
              <a:gd name="connsiteY1496" fmla="*/ 1104126 h 3155934"/>
              <a:gd name="connsiteX1497" fmla="*/ 2865436 w 3150290"/>
              <a:gd name="connsiteY1497" fmla="*/ 1122382 h 3155934"/>
              <a:gd name="connsiteX1498" fmla="*/ 2846388 w 3150290"/>
              <a:gd name="connsiteY1498" fmla="*/ 1104126 h 3155934"/>
              <a:gd name="connsiteX1499" fmla="*/ 2865436 w 3150290"/>
              <a:gd name="connsiteY1499" fmla="*/ 1085869 h 3155934"/>
              <a:gd name="connsiteX1500" fmla="*/ 2729708 w 3150290"/>
              <a:gd name="connsiteY1500" fmla="*/ 1085867 h 3155934"/>
              <a:gd name="connsiteX1501" fmla="*/ 2747964 w 3150290"/>
              <a:gd name="connsiteY1501" fmla="*/ 1104124 h 3155934"/>
              <a:gd name="connsiteX1502" fmla="*/ 2729708 w 3150290"/>
              <a:gd name="connsiteY1502" fmla="*/ 1122381 h 3155934"/>
              <a:gd name="connsiteX1503" fmla="*/ 2711450 w 3150290"/>
              <a:gd name="connsiteY1503" fmla="*/ 1104124 h 3155934"/>
              <a:gd name="connsiteX1504" fmla="*/ 2729708 w 3150290"/>
              <a:gd name="connsiteY1504" fmla="*/ 1085867 h 3155934"/>
              <a:gd name="connsiteX1505" fmla="*/ 2593976 w 3150290"/>
              <a:gd name="connsiteY1505" fmla="*/ 1085866 h 3155934"/>
              <a:gd name="connsiteX1506" fmla="*/ 2613024 w 3150290"/>
              <a:gd name="connsiteY1506" fmla="*/ 1104123 h 3155934"/>
              <a:gd name="connsiteX1507" fmla="*/ 2593976 w 3150290"/>
              <a:gd name="connsiteY1507" fmla="*/ 1122379 h 3155934"/>
              <a:gd name="connsiteX1508" fmla="*/ 2574924 w 3150290"/>
              <a:gd name="connsiteY1508" fmla="*/ 1104123 h 3155934"/>
              <a:gd name="connsiteX1509" fmla="*/ 2593976 w 3150290"/>
              <a:gd name="connsiteY1509" fmla="*/ 1085866 h 3155934"/>
              <a:gd name="connsiteX1510" fmla="*/ 2458244 w 3150290"/>
              <a:gd name="connsiteY1510" fmla="*/ 1085864 h 3155934"/>
              <a:gd name="connsiteX1511" fmla="*/ 2476500 w 3150290"/>
              <a:gd name="connsiteY1511" fmla="*/ 1104121 h 3155934"/>
              <a:gd name="connsiteX1512" fmla="*/ 2458244 w 3150290"/>
              <a:gd name="connsiteY1512" fmla="*/ 1122378 h 3155934"/>
              <a:gd name="connsiteX1513" fmla="*/ 2439988 w 3150290"/>
              <a:gd name="connsiteY1513" fmla="*/ 1104121 h 3155934"/>
              <a:gd name="connsiteX1514" fmla="*/ 2458244 w 3150290"/>
              <a:gd name="connsiteY1514" fmla="*/ 1085864 h 3155934"/>
              <a:gd name="connsiteX1515" fmla="*/ 2322512 w 3150290"/>
              <a:gd name="connsiteY1515" fmla="*/ 1085862 h 3155934"/>
              <a:gd name="connsiteX1516" fmla="*/ 2341562 w 3150290"/>
              <a:gd name="connsiteY1516" fmla="*/ 1104119 h 3155934"/>
              <a:gd name="connsiteX1517" fmla="*/ 2322512 w 3150290"/>
              <a:gd name="connsiteY1517" fmla="*/ 1122376 h 3155934"/>
              <a:gd name="connsiteX1518" fmla="*/ 2303462 w 3150290"/>
              <a:gd name="connsiteY1518" fmla="*/ 1104119 h 3155934"/>
              <a:gd name="connsiteX1519" fmla="*/ 2322512 w 3150290"/>
              <a:gd name="connsiteY1519" fmla="*/ 1085862 h 3155934"/>
              <a:gd name="connsiteX1520" fmla="*/ 2187574 w 3150290"/>
              <a:gd name="connsiteY1520" fmla="*/ 1085861 h 3155934"/>
              <a:gd name="connsiteX1521" fmla="*/ 2206624 w 3150290"/>
              <a:gd name="connsiteY1521" fmla="*/ 1104118 h 3155934"/>
              <a:gd name="connsiteX1522" fmla="*/ 2187574 w 3150290"/>
              <a:gd name="connsiteY1522" fmla="*/ 1122374 h 3155934"/>
              <a:gd name="connsiteX1523" fmla="*/ 2168524 w 3150290"/>
              <a:gd name="connsiteY1523" fmla="*/ 1104118 h 3155934"/>
              <a:gd name="connsiteX1524" fmla="*/ 2187574 w 3150290"/>
              <a:gd name="connsiteY1524" fmla="*/ 1085861 h 3155934"/>
              <a:gd name="connsiteX1525" fmla="*/ 2051844 w 3150290"/>
              <a:gd name="connsiteY1525" fmla="*/ 1085859 h 3155934"/>
              <a:gd name="connsiteX1526" fmla="*/ 2070101 w 3150290"/>
              <a:gd name="connsiteY1526" fmla="*/ 1104116 h 3155934"/>
              <a:gd name="connsiteX1527" fmla="*/ 2051844 w 3150290"/>
              <a:gd name="connsiteY1527" fmla="*/ 1122373 h 3155934"/>
              <a:gd name="connsiteX1528" fmla="*/ 2033587 w 3150290"/>
              <a:gd name="connsiteY1528" fmla="*/ 1104116 h 3155934"/>
              <a:gd name="connsiteX1529" fmla="*/ 2051844 w 3150290"/>
              <a:gd name="connsiteY1529" fmla="*/ 1085859 h 3155934"/>
              <a:gd name="connsiteX1530" fmla="*/ 1916112 w 3150290"/>
              <a:gd name="connsiteY1530" fmla="*/ 1085858 h 3155934"/>
              <a:gd name="connsiteX1531" fmla="*/ 1935162 w 3150290"/>
              <a:gd name="connsiteY1531" fmla="*/ 1104115 h 3155934"/>
              <a:gd name="connsiteX1532" fmla="*/ 1916112 w 3150290"/>
              <a:gd name="connsiteY1532" fmla="*/ 1122371 h 3155934"/>
              <a:gd name="connsiteX1533" fmla="*/ 1897062 w 3150290"/>
              <a:gd name="connsiteY1533" fmla="*/ 1104115 h 3155934"/>
              <a:gd name="connsiteX1534" fmla="*/ 1916112 w 3150290"/>
              <a:gd name="connsiteY1534" fmla="*/ 1085858 h 3155934"/>
              <a:gd name="connsiteX1535" fmla="*/ 1781174 w 3150290"/>
              <a:gd name="connsiteY1535" fmla="*/ 1085856 h 3155934"/>
              <a:gd name="connsiteX1536" fmla="*/ 1800224 w 3150290"/>
              <a:gd name="connsiteY1536" fmla="*/ 1104113 h 3155934"/>
              <a:gd name="connsiteX1537" fmla="*/ 1781174 w 3150290"/>
              <a:gd name="connsiteY1537" fmla="*/ 1122370 h 3155934"/>
              <a:gd name="connsiteX1538" fmla="*/ 1762124 w 3150290"/>
              <a:gd name="connsiteY1538" fmla="*/ 1104113 h 3155934"/>
              <a:gd name="connsiteX1539" fmla="*/ 1781174 w 3150290"/>
              <a:gd name="connsiteY1539" fmla="*/ 1085856 h 3155934"/>
              <a:gd name="connsiteX1540" fmla="*/ 1644649 w 3150290"/>
              <a:gd name="connsiteY1540" fmla="*/ 1085855 h 3155934"/>
              <a:gd name="connsiteX1541" fmla="*/ 1663699 w 3150290"/>
              <a:gd name="connsiteY1541" fmla="*/ 1104112 h 3155934"/>
              <a:gd name="connsiteX1542" fmla="*/ 1644649 w 3150290"/>
              <a:gd name="connsiteY1542" fmla="*/ 1122368 h 3155934"/>
              <a:gd name="connsiteX1543" fmla="*/ 1625599 w 3150290"/>
              <a:gd name="connsiteY1543" fmla="*/ 1104112 h 3155934"/>
              <a:gd name="connsiteX1544" fmla="*/ 1644649 w 3150290"/>
              <a:gd name="connsiteY1544" fmla="*/ 1085855 h 3155934"/>
              <a:gd name="connsiteX1545" fmla="*/ 1509712 w 3150290"/>
              <a:gd name="connsiteY1545" fmla="*/ 1085853 h 3155934"/>
              <a:gd name="connsiteX1546" fmla="*/ 1528762 w 3150290"/>
              <a:gd name="connsiteY1546" fmla="*/ 1104110 h 3155934"/>
              <a:gd name="connsiteX1547" fmla="*/ 1509712 w 3150290"/>
              <a:gd name="connsiteY1547" fmla="*/ 1122366 h 3155934"/>
              <a:gd name="connsiteX1548" fmla="*/ 1490662 w 3150290"/>
              <a:gd name="connsiteY1548" fmla="*/ 1104110 h 3155934"/>
              <a:gd name="connsiteX1549" fmla="*/ 1509712 w 3150290"/>
              <a:gd name="connsiteY1549" fmla="*/ 1085853 h 3155934"/>
              <a:gd name="connsiteX1550" fmla="*/ 1373981 w 3150290"/>
              <a:gd name="connsiteY1550" fmla="*/ 1085851 h 3155934"/>
              <a:gd name="connsiteX1551" fmla="*/ 1392238 w 3150290"/>
              <a:gd name="connsiteY1551" fmla="*/ 1104108 h 3155934"/>
              <a:gd name="connsiteX1552" fmla="*/ 1373981 w 3150290"/>
              <a:gd name="connsiteY1552" fmla="*/ 1122365 h 3155934"/>
              <a:gd name="connsiteX1553" fmla="*/ 1355724 w 3150290"/>
              <a:gd name="connsiteY1553" fmla="*/ 1104108 h 3155934"/>
              <a:gd name="connsiteX1554" fmla="*/ 1373981 w 3150290"/>
              <a:gd name="connsiteY1554" fmla="*/ 1085851 h 3155934"/>
              <a:gd name="connsiteX1555" fmla="*/ 1238250 w 3150290"/>
              <a:gd name="connsiteY1555" fmla="*/ 1085850 h 3155934"/>
              <a:gd name="connsiteX1556" fmla="*/ 1257300 w 3150290"/>
              <a:gd name="connsiteY1556" fmla="*/ 1104107 h 3155934"/>
              <a:gd name="connsiteX1557" fmla="*/ 1238250 w 3150290"/>
              <a:gd name="connsiteY1557" fmla="*/ 1122363 h 3155934"/>
              <a:gd name="connsiteX1558" fmla="*/ 1219200 w 3150290"/>
              <a:gd name="connsiteY1558" fmla="*/ 1104107 h 3155934"/>
              <a:gd name="connsiteX1559" fmla="*/ 1238250 w 3150290"/>
              <a:gd name="connsiteY1559" fmla="*/ 1085850 h 3155934"/>
              <a:gd name="connsiteX1560" fmla="*/ 1103312 w 3150290"/>
              <a:gd name="connsiteY1560" fmla="*/ 1085848 h 3155934"/>
              <a:gd name="connsiteX1561" fmla="*/ 1122362 w 3150290"/>
              <a:gd name="connsiteY1561" fmla="*/ 1104105 h 3155934"/>
              <a:gd name="connsiteX1562" fmla="*/ 1103312 w 3150290"/>
              <a:gd name="connsiteY1562" fmla="*/ 1122362 h 3155934"/>
              <a:gd name="connsiteX1563" fmla="*/ 1084262 w 3150290"/>
              <a:gd name="connsiteY1563" fmla="*/ 1104105 h 3155934"/>
              <a:gd name="connsiteX1564" fmla="*/ 1103312 w 3150290"/>
              <a:gd name="connsiteY1564" fmla="*/ 1085848 h 3155934"/>
              <a:gd name="connsiteX1565" fmla="*/ 967582 w 3150290"/>
              <a:gd name="connsiteY1565" fmla="*/ 1085847 h 3155934"/>
              <a:gd name="connsiteX1566" fmla="*/ 985839 w 3150290"/>
              <a:gd name="connsiteY1566" fmla="*/ 1104104 h 3155934"/>
              <a:gd name="connsiteX1567" fmla="*/ 967582 w 3150290"/>
              <a:gd name="connsiteY1567" fmla="*/ 1122360 h 3155934"/>
              <a:gd name="connsiteX1568" fmla="*/ 949325 w 3150290"/>
              <a:gd name="connsiteY1568" fmla="*/ 1104104 h 3155934"/>
              <a:gd name="connsiteX1569" fmla="*/ 967582 w 3150290"/>
              <a:gd name="connsiteY1569" fmla="*/ 1085847 h 3155934"/>
              <a:gd name="connsiteX1570" fmla="*/ 831850 w 3150290"/>
              <a:gd name="connsiteY1570" fmla="*/ 1085845 h 3155934"/>
              <a:gd name="connsiteX1571" fmla="*/ 850900 w 3150290"/>
              <a:gd name="connsiteY1571" fmla="*/ 1104102 h 3155934"/>
              <a:gd name="connsiteX1572" fmla="*/ 831850 w 3150290"/>
              <a:gd name="connsiteY1572" fmla="*/ 1122359 h 3155934"/>
              <a:gd name="connsiteX1573" fmla="*/ 812800 w 3150290"/>
              <a:gd name="connsiteY1573" fmla="*/ 1104102 h 3155934"/>
              <a:gd name="connsiteX1574" fmla="*/ 831850 w 3150290"/>
              <a:gd name="connsiteY1574" fmla="*/ 1085845 h 3155934"/>
              <a:gd name="connsiteX1575" fmla="*/ 696119 w 3150290"/>
              <a:gd name="connsiteY1575" fmla="*/ 1085843 h 3155934"/>
              <a:gd name="connsiteX1576" fmla="*/ 714376 w 3150290"/>
              <a:gd name="connsiteY1576" fmla="*/ 1104100 h 3155934"/>
              <a:gd name="connsiteX1577" fmla="*/ 696119 w 3150290"/>
              <a:gd name="connsiteY1577" fmla="*/ 1122357 h 3155934"/>
              <a:gd name="connsiteX1578" fmla="*/ 677862 w 3150290"/>
              <a:gd name="connsiteY1578" fmla="*/ 1104100 h 3155934"/>
              <a:gd name="connsiteX1579" fmla="*/ 696119 w 3150290"/>
              <a:gd name="connsiteY1579" fmla="*/ 1085843 h 3155934"/>
              <a:gd name="connsiteX1580" fmla="*/ 560387 w 3150290"/>
              <a:gd name="connsiteY1580" fmla="*/ 1085842 h 3155934"/>
              <a:gd name="connsiteX1581" fmla="*/ 579437 w 3150290"/>
              <a:gd name="connsiteY1581" fmla="*/ 1104099 h 3155934"/>
              <a:gd name="connsiteX1582" fmla="*/ 560387 w 3150290"/>
              <a:gd name="connsiteY1582" fmla="*/ 1122356 h 3155934"/>
              <a:gd name="connsiteX1583" fmla="*/ 541337 w 3150290"/>
              <a:gd name="connsiteY1583" fmla="*/ 1104099 h 3155934"/>
              <a:gd name="connsiteX1584" fmla="*/ 560387 w 3150290"/>
              <a:gd name="connsiteY1584" fmla="*/ 1085842 h 3155934"/>
              <a:gd name="connsiteX1585" fmla="*/ 425450 w 3150290"/>
              <a:gd name="connsiteY1585" fmla="*/ 1085840 h 3155934"/>
              <a:gd name="connsiteX1586" fmla="*/ 444500 w 3150290"/>
              <a:gd name="connsiteY1586" fmla="*/ 1104097 h 3155934"/>
              <a:gd name="connsiteX1587" fmla="*/ 425450 w 3150290"/>
              <a:gd name="connsiteY1587" fmla="*/ 1122354 h 3155934"/>
              <a:gd name="connsiteX1588" fmla="*/ 406400 w 3150290"/>
              <a:gd name="connsiteY1588" fmla="*/ 1104097 h 3155934"/>
              <a:gd name="connsiteX1589" fmla="*/ 425450 w 3150290"/>
              <a:gd name="connsiteY1589" fmla="*/ 1085840 h 3155934"/>
              <a:gd name="connsiteX1590" fmla="*/ 289719 w 3150290"/>
              <a:gd name="connsiteY1590" fmla="*/ 1085839 h 3155934"/>
              <a:gd name="connsiteX1591" fmla="*/ 307976 w 3150290"/>
              <a:gd name="connsiteY1591" fmla="*/ 1104096 h 3155934"/>
              <a:gd name="connsiteX1592" fmla="*/ 289719 w 3150290"/>
              <a:gd name="connsiteY1592" fmla="*/ 1122352 h 3155934"/>
              <a:gd name="connsiteX1593" fmla="*/ 271462 w 3150290"/>
              <a:gd name="connsiteY1593" fmla="*/ 1104096 h 3155934"/>
              <a:gd name="connsiteX1594" fmla="*/ 289719 w 3150290"/>
              <a:gd name="connsiteY1594" fmla="*/ 1085839 h 3155934"/>
              <a:gd name="connsiteX1595" fmla="*/ 153987 w 3150290"/>
              <a:gd name="connsiteY1595" fmla="*/ 1085837 h 3155934"/>
              <a:gd name="connsiteX1596" fmla="*/ 173037 w 3150290"/>
              <a:gd name="connsiteY1596" fmla="*/ 1104094 h 3155934"/>
              <a:gd name="connsiteX1597" fmla="*/ 153987 w 3150290"/>
              <a:gd name="connsiteY1597" fmla="*/ 1122351 h 3155934"/>
              <a:gd name="connsiteX1598" fmla="*/ 134937 w 3150290"/>
              <a:gd name="connsiteY1598" fmla="*/ 1104094 h 3155934"/>
              <a:gd name="connsiteX1599" fmla="*/ 153987 w 3150290"/>
              <a:gd name="connsiteY1599" fmla="*/ 1085837 h 3155934"/>
              <a:gd name="connsiteX1600" fmla="*/ 3000376 w 3150290"/>
              <a:gd name="connsiteY1600" fmla="*/ 949343 h 3155934"/>
              <a:gd name="connsiteX1601" fmla="*/ 3019424 w 3150290"/>
              <a:gd name="connsiteY1601" fmla="*/ 968391 h 3155934"/>
              <a:gd name="connsiteX1602" fmla="*/ 3000376 w 3150290"/>
              <a:gd name="connsiteY1602" fmla="*/ 987442 h 3155934"/>
              <a:gd name="connsiteX1603" fmla="*/ 2981324 w 3150290"/>
              <a:gd name="connsiteY1603" fmla="*/ 968391 h 3155934"/>
              <a:gd name="connsiteX1604" fmla="*/ 3000376 w 3150290"/>
              <a:gd name="connsiteY1604" fmla="*/ 949343 h 3155934"/>
              <a:gd name="connsiteX1605" fmla="*/ 2865436 w 3150290"/>
              <a:gd name="connsiteY1605" fmla="*/ 949341 h 3155934"/>
              <a:gd name="connsiteX1606" fmla="*/ 2884488 w 3150290"/>
              <a:gd name="connsiteY1606" fmla="*/ 968390 h 3155934"/>
              <a:gd name="connsiteX1607" fmla="*/ 2865436 w 3150290"/>
              <a:gd name="connsiteY1607" fmla="*/ 987441 h 3155934"/>
              <a:gd name="connsiteX1608" fmla="*/ 2846388 w 3150290"/>
              <a:gd name="connsiteY1608" fmla="*/ 968390 h 3155934"/>
              <a:gd name="connsiteX1609" fmla="*/ 2865436 w 3150290"/>
              <a:gd name="connsiteY1609" fmla="*/ 949341 h 3155934"/>
              <a:gd name="connsiteX1610" fmla="*/ 2729708 w 3150290"/>
              <a:gd name="connsiteY1610" fmla="*/ 949340 h 3155934"/>
              <a:gd name="connsiteX1611" fmla="*/ 2747964 w 3150290"/>
              <a:gd name="connsiteY1611" fmla="*/ 968388 h 3155934"/>
              <a:gd name="connsiteX1612" fmla="*/ 2729708 w 3150290"/>
              <a:gd name="connsiteY1612" fmla="*/ 987439 h 3155934"/>
              <a:gd name="connsiteX1613" fmla="*/ 2711450 w 3150290"/>
              <a:gd name="connsiteY1613" fmla="*/ 968388 h 3155934"/>
              <a:gd name="connsiteX1614" fmla="*/ 2729708 w 3150290"/>
              <a:gd name="connsiteY1614" fmla="*/ 949340 h 3155934"/>
              <a:gd name="connsiteX1615" fmla="*/ 2593976 w 3150290"/>
              <a:gd name="connsiteY1615" fmla="*/ 949338 h 3155934"/>
              <a:gd name="connsiteX1616" fmla="*/ 2613024 w 3150290"/>
              <a:gd name="connsiteY1616" fmla="*/ 968387 h 3155934"/>
              <a:gd name="connsiteX1617" fmla="*/ 2593976 w 3150290"/>
              <a:gd name="connsiteY1617" fmla="*/ 987438 h 3155934"/>
              <a:gd name="connsiteX1618" fmla="*/ 2574924 w 3150290"/>
              <a:gd name="connsiteY1618" fmla="*/ 968387 h 3155934"/>
              <a:gd name="connsiteX1619" fmla="*/ 2593976 w 3150290"/>
              <a:gd name="connsiteY1619" fmla="*/ 949338 h 3155934"/>
              <a:gd name="connsiteX1620" fmla="*/ 2458244 w 3150290"/>
              <a:gd name="connsiteY1620" fmla="*/ 949337 h 3155934"/>
              <a:gd name="connsiteX1621" fmla="*/ 2476500 w 3150290"/>
              <a:gd name="connsiteY1621" fmla="*/ 968386 h 3155934"/>
              <a:gd name="connsiteX1622" fmla="*/ 2458244 w 3150290"/>
              <a:gd name="connsiteY1622" fmla="*/ 987436 h 3155934"/>
              <a:gd name="connsiteX1623" fmla="*/ 2439988 w 3150290"/>
              <a:gd name="connsiteY1623" fmla="*/ 968386 h 3155934"/>
              <a:gd name="connsiteX1624" fmla="*/ 2458244 w 3150290"/>
              <a:gd name="connsiteY1624" fmla="*/ 949337 h 3155934"/>
              <a:gd name="connsiteX1625" fmla="*/ 2322512 w 3150290"/>
              <a:gd name="connsiteY1625" fmla="*/ 949335 h 3155934"/>
              <a:gd name="connsiteX1626" fmla="*/ 2341562 w 3150290"/>
              <a:gd name="connsiteY1626" fmla="*/ 968384 h 3155934"/>
              <a:gd name="connsiteX1627" fmla="*/ 2322512 w 3150290"/>
              <a:gd name="connsiteY1627" fmla="*/ 987435 h 3155934"/>
              <a:gd name="connsiteX1628" fmla="*/ 2303462 w 3150290"/>
              <a:gd name="connsiteY1628" fmla="*/ 968384 h 3155934"/>
              <a:gd name="connsiteX1629" fmla="*/ 2322512 w 3150290"/>
              <a:gd name="connsiteY1629" fmla="*/ 949335 h 3155934"/>
              <a:gd name="connsiteX1630" fmla="*/ 2187574 w 3150290"/>
              <a:gd name="connsiteY1630" fmla="*/ 949334 h 3155934"/>
              <a:gd name="connsiteX1631" fmla="*/ 2206624 w 3150290"/>
              <a:gd name="connsiteY1631" fmla="*/ 968383 h 3155934"/>
              <a:gd name="connsiteX1632" fmla="*/ 2187574 w 3150290"/>
              <a:gd name="connsiteY1632" fmla="*/ 987433 h 3155934"/>
              <a:gd name="connsiteX1633" fmla="*/ 2168524 w 3150290"/>
              <a:gd name="connsiteY1633" fmla="*/ 968383 h 3155934"/>
              <a:gd name="connsiteX1634" fmla="*/ 2187574 w 3150290"/>
              <a:gd name="connsiteY1634" fmla="*/ 949334 h 3155934"/>
              <a:gd name="connsiteX1635" fmla="*/ 2051844 w 3150290"/>
              <a:gd name="connsiteY1635" fmla="*/ 949332 h 3155934"/>
              <a:gd name="connsiteX1636" fmla="*/ 2070101 w 3150290"/>
              <a:gd name="connsiteY1636" fmla="*/ 968381 h 3155934"/>
              <a:gd name="connsiteX1637" fmla="*/ 2051844 w 3150290"/>
              <a:gd name="connsiteY1637" fmla="*/ 987432 h 3155934"/>
              <a:gd name="connsiteX1638" fmla="*/ 2033587 w 3150290"/>
              <a:gd name="connsiteY1638" fmla="*/ 968381 h 3155934"/>
              <a:gd name="connsiteX1639" fmla="*/ 2051844 w 3150290"/>
              <a:gd name="connsiteY1639" fmla="*/ 949332 h 3155934"/>
              <a:gd name="connsiteX1640" fmla="*/ 1916112 w 3150290"/>
              <a:gd name="connsiteY1640" fmla="*/ 949331 h 3155934"/>
              <a:gd name="connsiteX1641" fmla="*/ 1935162 w 3150290"/>
              <a:gd name="connsiteY1641" fmla="*/ 968380 h 3155934"/>
              <a:gd name="connsiteX1642" fmla="*/ 1916112 w 3150290"/>
              <a:gd name="connsiteY1642" fmla="*/ 987430 h 3155934"/>
              <a:gd name="connsiteX1643" fmla="*/ 1897062 w 3150290"/>
              <a:gd name="connsiteY1643" fmla="*/ 968380 h 3155934"/>
              <a:gd name="connsiteX1644" fmla="*/ 1916112 w 3150290"/>
              <a:gd name="connsiteY1644" fmla="*/ 949331 h 3155934"/>
              <a:gd name="connsiteX1645" fmla="*/ 1781174 w 3150290"/>
              <a:gd name="connsiteY1645" fmla="*/ 949330 h 3155934"/>
              <a:gd name="connsiteX1646" fmla="*/ 1800224 w 3150290"/>
              <a:gd name="connsiteY1646" fmla="*/ 968379 h 3155934"/>
              <a:gd name="connsiteX1647" fmla="*/ 1781174 w 3150290"/>
              <a:gd name="connsiteY1647" fmla="*/ 987429 h 3155934"/>
              <a:gd name="connsiteX1648" fmla="*/ 1762124 w 3150290"/>
              <a:gd name="connsiteY1648" fmla="*/ 968379 h 3155934"/>
              <a:gd name="connsiteX1649" fmla="*/ 1781174 w 3150290"/>
              <a:gd name="connsiteY1649" fmla="*/ 949330 h 3155934"/>
              <a:gd name="connsiteX1650" fmla="*/ 1644649 w 3150290"/>
              <a:gd name="connsiteY1650" fmla="*/ 949328 h 3155934"/>
              <a:gd name="connsiteX1651" fmla="*/ 1663699 w 3150290"/>
              <a:gd name="connsiteY1651" fmla="*/ 968377 h 3155934"/>
              <a:gd name="connsiteX1652" fmla="*/ 1644649 w 3150290"/>
              <a:gd name="connsiteY1652" fmla="*/ 987427 h 3155934"/>
              <a:gd name="connsiteX1653" fmla="*/ 1625599 w 3150290"/>
              <a:gd name="connsiteY1653" fmla="*/ 968377 h 3155934"/>
              <a:gd name="connsiteX1654" fmla="*/ 1644649 w 3150290"/>
              <a:gd name="connsiteY1654" fmla="*/ 949328 h 3155934"/>
              <a:gd name="connsiteX1655" fmla="*/ 1509712 w 3150290"/>
              <a:gd name="connsiteY1655" fmla="*/ 949327 h 3155934"/>
              <a:gd name="connsiteX1656" fmla="*/ 1528762 w 3150290"/>
              <a:gd name="connsiteY1656" fmla="*/ 968376 h 3155934"/>
              <a:gd name="connsiteX1657" fmla="*/ 1509712 w 3150290"/>
              <a:gd name="connsiteY1657" fmla="*/ 987426 h 3155934"/>
              <a:gd name="connsiteX1658" fmla="*/ 1490662 w 3150290"/>
              <a:gd name="connsiteY1658" fmla="*/ 968376 h 3155934"/>
              <a:gd name="connsiteX1659" fmla="*/ 1509712 w 3150290"/>
              <a:gd name="connsiteY1659" fmla="*/ 949327 h 3155934"/>
              <a:gd name="connsiteX1660" fmla="*/ 1373981 w 3150290"/>
              <a:gd name="connsiteY1660" fmla="*/ 949325 h 3155934"/>
              <a:gd name="connsiteX1661" fmla="*/ 1392238 w 3150290"/>
              <a:gd name="connsiteY1661" fmla="*/ 968374 h 3155934"/>
              <a:gd name="connsiteX1662" fmla="*/ 1373981 w 3150290"/>
              <a:gd name="connsiteY1662" fmla="*/ 987425 h 3155934"/>
              <a:gd name="connsiteX1663" fmla="*/ 1355724 w 3150290"/>
              <a:gd name="connsiteY1663" fmla="*/ 968374 h 3155934"/>
              <a:gd name="connsiteX1664" fmla="*/ 1373981 w 3150290"/>
              <a:gd name="connsiteY1664" fmla="*/ 949325 h 3155934"/>
              <a:gd name="connsiteX1665" fmla="*/ 1238250 w 3150290"/>
              <a:gd name="connsiteY1665" fmla="*/ 949324 h 3155934"/>
              <a:gd name="connsiteX1666" fmla="*/ 1257300 w 3150290"/>
              <a:gd name="connsiteY1666" fmla="*/ 968373 h 3155934"/>
              <a:gd name="connsiteX1667" fmla="*/ 1238250 w 3150290"/>
              <a:gd name="connsiteY1667" fmla="*/ 987423 h 3155934"/>
              <a:gd name="connsiteX1668" fmla="*/ 1219200 w 3150290"/>
              <a:gd name="connsiteY1668" fmla="*/ 968373 h 3155934"/>
              <a:gd name="connsiteX1669" fmla="*/ 1238250 w 3150290"/>
              <a:gd name="connsiteY1669" fmla="*/ 949324 h 3155934"/>
              <a:gd name="connsiteX1670" fmla="*/ 1103312 w 3150290"/>
              <a:gd name="connsiteY1670" fmla="*/ 949322 h 3155934"/>
              <a:gd name="connsiteX1671" fmla="*/ 1122362 w 3150290"/>
              <a:gd name="connsiteY1671" fmla="*/ 968372 h 3155934"/>
              <a:gd name="connsiteX1672" fmla="*/ 1103312 w 3150290"/>
              <a:gd name="connsiteY1672" fmla="*/ 987422 h 3155934"/>
              <a:gd name="connsiteX1673" fmla="*/ 1084262 w 3150290"/>
              <a:gd name="connsiteY1673" fmla="*/ 968372 h 3155934"/>
              <a:gd name="connsiteX1674" fmla="*/ 1103312 w 3150290"/>
              <a:gd name="connsiteY1674" fmla="*/ 949322 h 3155934"/>
              <a:gd name="connsiteX1675" fmla="*/ 967582 w 3150290"/>
              <a:gd name="connsiteY1675" fmla="*/ 949321 h 3155934"/>
              <a:gd name="connsiteX1676" fmla="*/ 985839 w 3150290"/>
              <a:gd name="connsiteY1676" fmla="*/ 968370 h 3155934"/>
              <a:gd name="connsiteX1677" fmla="*/ 967582 w 3150290"/>
              <a:gd name="connsiteY1677" fmla="*/ 987421 h 3155934"/>
              <a:gd name="connsiteX1678" fmla="*/ 949325 w 3150290"/>
              <a:gd name="connsiteY1678" fmla="*/ 968370 h 3155934"/>
              <a:gd name="connsiteX1679" fmla="*/ 967582 w 3150290"/>
              <a:gd name="connsiteY1679" fmla="*/ 949321 h 3155934"/>
              <a:gd name="connsiteX1680" fmla="*/ 831850 w 3150290"/>
              <a:gd name="connsiteY1680" fmla="*/ 949319 h 3155934"/>
              <a:gd name="connsiteX1681" fmla="*/ 850900 w 3150290"/>
              <a:gd name="connsiteY1681" fmla="*/ 968369 h 3155934"/>
              <a:gd name="connsiteX1682" fmla="*/ 831850 w 3150290"/>
              <a:gd name="connsiteY1682" fmla="*/ 987419 h 3155934"/>
              <a:gd name="connsiteX1683" fmla="*/ 812800 w 3150290"/>
              <a:gd name="connsiteY1683" fmla="*/ 968369 h 3155934"/>
              <a:gd name="connsiteX1684" fmla="*/ 831850 w 3150290"/>
              <a:gd name="connsiteY1684" fmla="*/ 949319 h 3155934"/>
              <a:gd name="connsiteX1685" fmla="*/ 696119 w 3150290"/>
              <a:gd name="connsiteY1685" fmla="*/ 949318 h 3155934"/>
              <a:gd name="connsiteX1686" fmla="*/ 714376 w 3150290"/>
              <a:gd name="connsiteY1686" fmla="*/ 968367 h 3155934"/>
              <a:gd name="connsiteX1687" fmla="*/ 696119 w 3150290"/>
              <a:gd name="connsiteY1687" fmla="*/ 987418 h 3155934"/>
              <a:gd name="connsiteX1688" fmla="*/ 677862 w 3150290"/>
              <a:gd name="connsiteY1688" fmla="*/ 968367 h 3155934"/>
              <a:gd name="connsiteX1689" fmla="*/ 696119 w 3150290"/>
              <a:gd name="connsiteY1689" fmla="*/ 949318 h 3155934"/>
              <a:gd name="connsiteX1690" fmla="*/ 560387 w 3150290"/>
              <a:gd name="connsiteY1690" fmla="*/ 949316 h 3155934"/>
              <a:gd name="connsiteX1691" fmla="*/ 579437 w 3150290"/>
              <a:gd name="connsiteY1691" fmla="*/ 968366 h 3155934"/>
              <a:gd name="connsiteX1692" fmla="*/ 560387 w 3150290"/>
              <a:gd name="connsiteY1692" fmla="*/ 987416 h 3155934"/>
              <a:gd name="connsiteX1693" fmla="*/ 541337 w 3150290"/>
              <a:gd name="connsiteY1693" fmla="*/ 968366 h 3155934"/>
              <a:gd name="connsiteX1694" fmla="*/ 560387 w 3150290"/>
              <a:gd name="connsiteY1694" fmla="*/ 949316 h 3155934"/>
              <a:gd name="connsiteX1695" fmla="*/ 425450 w 3150290"/>
              <a:gd name="connsiteY1695" fmla="*/ 949315 h 3155934"/>
              <a:gd name="connsiteX1696" fmla="*/ 444500 w 3150290"/>
              <a:gd name="connsiteY1696" fmla="*/ 968365 h 3155934"/>
              <a:gd name="connsiteX1697" fmla="*/ 425450 w 3150290"/>
              <a:gd name="connsiteY1697" fmla="*/ 987415 h 3155934"/>
              <a:gd name="connsiteX1698" fmla="*/ 406400 w 3150290"/>
              <a:gd name="connsiteY1698" fmla="*/ 968365 h 3155934"/>
              <a:gd name="connsiteX1699" fmla="*/ 425450 w 3150290"/>
              <a:gd name="connsiteY1699" fmla="*/ 949315 h 3155934"/>
              <a:gd name="connsiteX1700" fmla="*/ 289719 w 3150290"/>
              <a:gd name="connsiteY1700" fmla="*/ 949313 h 3155934"/>
              <a:gd name="connsiteX1701" fmla="*/ 307976 w 3150290"/>
              <a:gd name="connsiteY1701" fmla="*/ 968363 h 3155934"/>
              <a:gd name="connsiteX1702" fmla="*/ 289719 w 3150290"/>
              <a:gd name="connsiteY1702" fmla="*/ 987413 h 3155934"/>
              <a:gd name="connsiteX1703" fmla="*/ 271462 w 3150290"/>
              <a:gd name="connsiteY1703" fmla="*/ 968363 h 3155934"/>
              <a:gd name="connsiteX1704" fmla="*/ 289719 w 3150290"/>
              <a:gd name="connsiteY1704" fmla="*/ 949313 h 3155934"/>
              <a:gd name="connsiteX1705" fmla="*/ 153987 w 3150290"/>
              <a:gd name="connsiteY1705" fmla="*/ 949312 h 3155934"/>
              <a:gd name="connsiteX1706" fmla="*/ 173037 w 3150290"/>
              <a:gd name="connsiteY1706" fmla="*/ 968362 h 3155934"/>
              <a:gd name="connsiteX1707" fmla="*/ 153987 w 3150290"/>
              <a:gd name="connsiteY1707" fmla="*/ 987412 h 3155934"/>
              <a:gd name="connsiteX1708" fmla="*/ 134937 w 3150290"/>
              <a:gd name="connsiteY1708" fmla="*/ 968362 h 3155934"/>
              <a:gd name="connsiteX1709" fmla="*/ 153987 w 3150290"/>
              <a:gd name="connsiteY1709" fmla="*/ 949312 h 3155934"/>
              <a:gd name="connsiteX1710" fmla="*/ 156224 w 3150290"/>
              <a:gd name="connsiteY1710" fmla="*/ 815301 h 3155934"/>
              <a:gd name="connsiteX1711" fmla="*/ 167457 w 3150290"/>
              <a:gd name="connsiteY1711" fmla="*/ 819954 h 3155934"/>
              <a:gd name="connsiteX1712" fmla="*/ 173037 w 3150290"/>
              <a:gd name="connsiteY1712" fmla="*/ 833424 h 3155934"/>
              <a:gd name="connsiteX1713" fmla="*/ 153987 w 3150290"/>
              <a:gd name="connsiteY1713" fmla="*/ 852474 h 3155934"/>
              <a:gd name="connsiteX1714" fmla="*/ 140923 w 3150290"/>
              <a:gd name="connsiteY1714" fmla="*/ 847063 h 3155934"/>
              <a:gd name="connsiteX1715" fmla="*/ 2865436 w 3150290"/>
              <a:gd name="connsiteY1715" fmla="*/ 814401 h 3155934"/>
              <a:gd name="connsiteX1716" fmla="*/ 2884488 w 3150290"/>
              <a:gd name="connsiteY1716" fmla="*/ 833450 h 3155934"/>
              <a:gd name="connsiteX1717" fmla="*/ 2865436 w 3150290"/>
              <a:gd name="connsiteY1717" fmla="*/ 852501 h 3155934"/>
              <a:gd name="connsiteX1718" fmla="*/ 2846388 w 3150290"/>
              <a:gd name="connsiteY1718" fmla="*/ 833450 h 3155934"/>
              <a:gd name="connsiteX1719" fmla="*/ 2865436 w 3150290"/>
              <a:gd name="connsiteY1719" fmla="*/ 814401 h 3155934"/>
              <a:gd name="connsiteX1720" fmla="*/ 2729708 w 3150290"/>
              <a:gd name="connsiteY1720" fmla="*/ 814400 h 3155934"/>
              <a:gd name="connsiteX1721" fmla="*/ 2747964 w 3150290"/>
              <a:gd name="connsiteY1721" fmla="*/ 833449 h 3155934"/>
              <a:gd name="connsiteX1722" fmla="*/ 2729708 w 3150290"/>
              <a:gd name="connsiteY1722" fmla="*/ 852500 h 3155934"/>
              <a:gd name="connsiteX1723" fmla="*/ 2711450 w 3150290"/>
              <a:gd name="connsiteY1723" fmla="*/ 833449 h 3155934"/>
              <a:gd name="connsiteX1724" fmla="*/ 2729708 w 3150290"/>
              <a:gd name="connsiteY1724" fmla="*/ 814400 h 3155934"/>
              <a:gd name="connsiteX1725" fmla="*/ 2593976 w 3150290"/>
              <a:gd name="connsiteY1725" fmla="*/ 814399 h 3155934"/>
              <a:gd name="connsiteX1726" fmla="*/ 2613024 w 3150290"/>
              <a:gd name="connsiteY1726" fmla="*/ 833447 h 3155934"/>
              <a:gd name="connsiteX1727" fmla="*/ 2593976 w 3150290"/>
              <a:gd name="connsiteY1727" fmla="*/ 852498 h 3155934"/>
              <a:gd name="connsiteX1728" fmla="*/ 2574924 w 3150290"/>
              <a:gd name="connsiteY1728" fmla="*/ 833447 h 3155934"/>
              <a:gd name="connsiteX1729" fmla="*/ 2593976 w 3150290"/>
              <a:gd name="connsiteY1729" fmla="*/ 814399 h 3155934"/>
              <a:gd name="connsiteX1730" fmla="*/ 2458244 w 3150290"/>
              <a:gd name="connsiteY1730" fmla="*/ 814397 h 3155934"/>
              <a:gd name="connsiteX1731" fmla="*/ 2476500 w 3150290"/>
              <a:gd name="connsiteY1731" fmla="*/ 833446 h 3155934"/>
              <a:gd name="connsiteX1732" fmla="*/ 2458244 w 3150290"/>
              <a:gd name="connsiteY1732" fmla="*/ 852497 h 3155934"/>
              <a:gd name="connsiteX1733" fmla="*/ 2439988 w 3150290"/>
              <a:gd name="connsiteY1733" fmla="*/ 833446 h 3155934"/>
              <a:gd name="connsiteX1734" fmla="*/ 2458244 w 3150290"/>
              <a:gd name="connsiteY1734" fmla="*/ 814397 h 3155934"/>
              <a:gd name="connsiteX1735" fmla="*/ 2322512 w 3150290"/>
              <a:gd name="connsiteY1735" fmla="*/ 814396 h 3155934"/>
              <a:gd name="connsiteX1736" fmla="*/ 2341562 w 3150290"/>
              <a:gd name="connsiteY1736" fmla="*/ 833445 h 3155934"/>
              <a:gd name="connsiteX1737" fmla="*/ 2322512 w 3150290"/>
              <a:gd name="connsiteY1737" fmla="*/ 852496 h 3155934"/>
              <a:gd name="connsiteX1738" fmla="*/ 2303462 w 3150290"/>
              <a:gd name="connsiteY1738" fmla="*/ 833445 h 3155934"/>
              <a:gd name="connsiteX1739" fmla="*/ 2322512 w 3150290"/>
              <a:gd name="connsiteY1739" fmla="*/ 814396 h 3155934"/>
              <a:gd name="connsiteX1740" fmla="*/ 2187574 w 3150290"/>
              <a:gd name="connsiteY1740" fmla="*/ 814395 h 3155934"/>
              <a:gd name="connsiteX1741" fmla="*/ 2206624 w 3150290"/>
              <a:gd name="connsiteY1741" fmla="*/ 833443 h 3155934"/>
              <a:gd name="connsiteX1742" fmla="*/ 2187574 w 3150290"/>
              <a:gd name="connsiteY1742" fmla="*/ 852494 h 3155934"/>
              <a:gd name="connsiteX1743" fmla="*/ 2168524 w 3150290"/>
              <a:gd name="connsiteY1743" fmla="*/ 833443 h 3155934"/>
              <a:gd name="connsiteX1744" fmla="*/ 2187574 w 3150290"/>
              <a:gd name="connsiteY1744" fmla="*/ 814395 h 3155934"/>
              <a:gd name="connsiteX1745" fmla="*/ 2051844 w 3150290"/>
              <a:gd name="connsiteY1745" fmla="*/ 814393 h 3155934"/>
              <a:gd name="connsiteX1746" fmla="*/ 2070101 w 3150290"/>
              <a:gd name="connsiteY1746" fmla="*/ 833442 h 3155934"/>
              <a:gd name="connsiteX1747" fmla="*/ 2051844 w 3150290"/>
              <a:gd name="connsiteY1747" fmla="*/ 852493 h 3155934"/>
              <a:gd name="connsiteX1748" fmla="*/ 2033587 w 3150290"/>
              <a:gd name="connsiteY1748" fmla="*/ 833442 h 3155934"/>
              <a:gd name="connsiteX1749" fmla="*/ 2051844 w 3150290"/>
              <a:gd name="connsiteY1749" fmla="*/ 814393 h 3155934"/>
              <a:gd name="connsiteX1750" fmla="*/ 1916112 w 3150290"/>
              <a:gd name="connsiteY1750" fmla="*/ 814392 h 3155934"/>
              <a:gd name="connsiteX1751" fmla="*/ 1935162 w 3150290"/>
              <a:gd name="connsiteY1751" fmla="*/ 833441 h 3155934"/>
              <a:gd name="connsiteX1752" fmla="*/ 1916112 w 3150290"/>
              <a:gd name="connsiteY1752" fmla="*/ 852492 h 3155934"/>
              <a:gd name="connsiteX1753" fmla="*/ 1897062 w 3150290"/>
              <a:gd name="connsiteY1753" fmla="*/ 833441 h 3155934"/>
              <a:gd name="connsiteX1754" fmla="*/ 1916112 w 3150290"/>
              <a:gd name="connsiteY1754" fmla="*/ 814392 h 3155934"/>
              <a:gd name="connsiteX1755" fmla="*/ 1781174 w 3150290"/>
              <a:gd name="connsiteY1755" fmla="*/ 814390 h 3155934"/>
              <a:gd name="connsiteX1756" fmla="*/ 1800224 w 3150290"/>
              <a:gd name="connsiteY1756" fmla="*/ 833439 h 3155934"/>
              <a:gd name="connsiteX1757" fmla="*/ 1781174 w 3150290"/>
              <a:gd name="connsiteY1757" fmla="*/ 852490 h 3155934"/>
              <a:gd name="connsiteX1758" fmla="*/ 1762124 w 3150290"/>
              <a:gd name="connsiteY1758" fmla="*/ 833439 h 3155934"/>
              <a:gd name="connsiteX1759" fmla="*/ 1781174 w 3150290"/>
              <a:gd name="connsiteY1759" fmla="*/ 814390 h 3155934"/>
              <a:gd name="connsiteX1760" fmla="*/ 1644649 w 3150290"/>
              <a:gd name="connsiteY1760" fmla="*/ 814389 h 3155934"/>
              <a:gd name="connsiteX1761" fmla="*/ 1663699 w 3150290"/>
              <a:gd name="connsiteY1761" fmla="*/ 833438 h 3155934"/>
              <a:gd name="connsiteX1762" fmla="*/ 1644649 w 3150290"/>
              <a:gd name="connsiteY1762" fmla="*/ 852489 h 3155934"/>
              <a:gd name="connsiteX1763" fmla="*/ 1625599 w 3150290"/>
              <a:gd name="connsiteY1763" fmla="*/ 833438 h 3155934"/>
              <a:gd name="connsiteX1764" fmla="*/ 1644649 w 3150290"/>
              <a:gd name="connsiteY1764" fmla="*/ 814389 h 3155934"/>
              <a:gd name="connsiteX1765" fmla="*/ 1509712 w 3150290"/>
              <a:gd name="connsiteY1765" fmla="*/ 814388 h 3155934"/>
              <a:gd name="connsiteX1766" fmla="*/ 1528762 w 3150290"/>
              <a:gd name="connsiteY1766" fmla="*/ 833437 h 3155934"/>
              <a:gd name="connsiteX1767" fmla="*/ 1509712 w 3150290"/>
              <a:gd name="connsiteY1767" fmla="*/ 852487 h 3155934"/>
              <a:gd name="connsiteX1768" fmla="*/ 1490662 w 3150290"/>
              <a:gd name="connsiteY1768" fmla="*/ 833437 h 3155934"/>
              <a:gd name="connsiteX1769" fmla="*/ 1509712 w 3150290"/>
              <a:gd name="connsiteY1769" fmla="*/ 814388 h 3155934"/>
              <a:gd name="connsiteX1770" fmla="*/ 1373981 w 3150290"/>
              <a:gd name="connsiteY1770" fmla="*/ 814386 h 3155934"/>
              <a:gd name="connsiteX1771" fmla="*/ 1392238 w 3150290"/>
              <a:gd name="connsiteY1771" fmla="*/ 833435 h 3155934"/>
              <a:gd name="connsiteX1772" fmla="*/ 1373981 w 3150290"/>
              <a:gd name="connsiteY1772" fmla="*/ 852486 h 3155934"/>
              <a:gd name="connsiteX1773" fmla="*/ 1355724 w 3150290"/>
              <a:gd name="connsiteY1773" fmla="*/ 833435 h 3155934"/>
              <a:gd name="connsiteX1774" fmla="*/ 1373981 w 3150290"/>
              <a:gd name="connsiteY1774" fmla="*/ 814386 h 3155934"/>
              <a:gd name="connsiteX1775" fmla="*/ 1238250 w 3150290"/>
              <a:gd name="connsiteY1775" fmla="*/ 814385 h 3155934"/>
              <a:gd name="connsiteX1776" fmla="*/ 1257300 w 3150290"/>
              <a:gd name="connsiteY1776" fmla="*/ 833434 h 3155934"/>
              <a:gd name="connsiteX1777" fmla="*/ 1238250 w 3150290"/>
              <a:gd name="connsiteY1777" fmla="*/ 852485 h 3155934"/>
              <a:gd name="connsiteX1778" fmla="*/ 1219200 w 3150290"/>
              <a:gd name="connsiteY1778" fmla="*/ 833434 h 3155934"/>
              <a:gd name="connsiteX1779" fmla="*/ 1238250 w 3150290"/>
              <a:gd name="connsiteY1779" fmla="*/ 814385 h 3155934"/>
              <a:gd name="connsiteX1780" fmla="*/ 1103312 w 3150290"/>
              <a:gd name="connsiteY1780" fmla="*/ 814384 h 3155934"/>
              <a:gd name="connsiteX1781" fmla="*/ 1122362 w 3150290"/>
              <a:gd name="connsiteY1781" fmla="*/ 833433 h 3155934"/>
              <a:gd name="connsiteX1782" fmla="*/ 1103312 w 3150290"/>
              <a:gd name="connsiteY1782" fmla="*/ 852483 h 3155934"/>
              <a:gd name="connsiteX1783" fmla="*/ 1084262 w 3150290"/>
              <a:gd name="connsiteY1783" fmla="*/ 833433 h 3155934"/>
              <a:gd name="connsiteX1784" fmla="*/ 1103312 w 3150290"/>
              <a:gd name="connsiteY1784" fmla="*/ 814384 h 3155934"/>
              <a:gd name="connsiteX1785" fmla="*/ 967582 w 3150290"/>
              <a:gd name="connsiteY1785" fmla="*/ 814382 h 3155934"/>
              <a:gd name="connsiteX1786" fmla="*/ 985839 w 3150290"/>
              <a:gd name="connsiteY1786" fmla="*/ 833431 h 3155934"/>
              <a:gd name="connsiteX1787" fmla="*/ 967582 w 3150290"/>
              <a:gd name="connsiteY1787" fmla="*/ 852482 h 3155934"/>
              <a:gd name="connsiteX1788" fmla="*/ 949325 w 3150290"/>
              <a:gd name="connsiteY1788" fmla="*/ 833431 h 3155934"/>
              <a:gd name="connsiteX1789" fmla="*/ 967582 w 3150290"/>
              <a:gd name="connsiteY1789" fmla="*/ 814382 h 3155934"/>
              <a:gd name="connsiteX1790" fmla="*/ 831850 w 3150290"/>
              <a:gd name="connsiteY1790" fmla="*/ 814381 h 3155934"/>
              <a:gd name="connsiteX1791" fmla="*/ 850900 w 3150290"/>
              <a:gd name="connsiteY1791" fmla="*/ 833430 h 3155934"/>
              <a:gd name="connsiteX1792" fmla="*/ 831850 w 3150290"/>
              <a:gd name="connsiteY1792" fmla="*/ 852481 h 3155934"/>
              <a:gd name="connsiteX1793" fmla="*/ 812800 w 3150290"/>
              <a:gd name="connsiteY1793" fmla="*/ 833430 h 3155934"/>
              <a:gd name="connsiteX1794" fmla="*/ 831850 w 3150290"/>
              <a:gd name="connsiteY1794" fmla="*/ 814381 h 3155934"/>
              <a:gd name="connsiteX1795" fmla="*/ 696119 w 3150290"/>
              <a:gd name="connsiteY1795" fmla="*/ 814379 h 3155934"/>
              <a:gd name="connsiteX1796" fmla="*/ 714376 w 3150290"/>
              <a:gd name="connsiteY1796" fmla="*/ 833429 h 3155934"/>
              <a:gd name="connsiteX1797" fmla="*/ 696119 w 3150290"/>
              <a:gd name="connsiteY1797" fmla="*/ 852479 h 3155934"/>
              <a:gd name="connsiteX1798" fmla="*/ 677862 w 3150290"/>
              <a:gd name="connsiteY1798" fmla="*/ 833429 h 3155934"/>
              <a:gd name="connsiteX1799" fmla="*/ 696119 w 3150290"/>
              <a:gd name="connsiteY1799" fmla="*/ 814379 h 3155934"/>
              <a:gd name="connsiteX1800" fmla="*/ 560387 w 3150290"/>
              <a:gd name="connsiteY1800" fmla="*/ 814378 h 3155934"/>
              <a:gd name="connsiteX1801" fmla="*/ 579437 w 3150290"/>
              <a:gd name="connsiteY1801" fmla="*/ 833427 h 3155934"/>
              <a:gd name="connsiteX1802" fmla="*/ 560387 w 3150290"/>
              <a:gd name="connsiteY1802" fmla="*/ 852478 h 3155934"/>
              <a:gd name="connsiteX1803" fmla="*/ 541337 w 3150290"/>
              <a:gd name="connsiteY1803" fmla="*/ 833427 h 3155934"/>
              <a:gd name="connsiteX1804" fmla="*/ 560387 w 3150290"/>
              <a:gd name="connsiteY1804" fmla="*/ 814378 h 3155934"/>
              <a:gd name="connsiteX1805" fmla="*/ 425450 w 3150290"/>
              <a:gd name="connsiteY1805" fmla="*/ 814377 h 3155934"/>
              <a:gd name="connsiteX1806" fmla="*/ 444500 w 3150290"/>
              <a:gd name="connsiteY1806" fmla="*/ 833426 h 3155934"/>
              <a:gd name="connsiteX1807" fmla="*/ 425450 w 3150290"/>
              <a:gd name="connsiteY1807" fmla="*/ 852477 h 3155934"/>
              <a:gd name="connsiteX1808" fmla="*/ 406400 w 3150290"/>
              <a:gd name="connsiteY1808" fmla="*/ 833426 h 3155934"/>
              <a:gd name="connsiteX1809" fmla="*/ 425450 w 3150290"/>
              <a:gd name="connsiteY1809" fmla="*/ 814377 h 3155934"/>
              <a:gd name="connsiteX1810" fmla="*/ 289719 w 3150290"/>
              <a:gd name="connsiteY1810" fmla="*/ 814375 h 3155934"/>
              <a:gd name="connsiteX1811" fmla="*/ 307976 w 3150290"/>
              <a:gd name="connsiteY1811" fmla="*/ 833425 h 3155934"/>
              <a:gd name="connsiteX1812" fmla="*/ 289719 w 3150290"/>
              <a:gd name="connsiteY1812" fmla="*/ 852475 h 3155934"/>
              <a:gd name="connsiteX1813" fmla="*/ 271462 w 3150290"/>
              <a:gd name="connsiteY1813" fmla="*/ 833425 h 3155934"/>
              <a:gd name="connsiteX1814" fmla="*/ 289719 w 3150290"/>
              <a:gd name="connsiteY1814" fmla="*/ 814375 h 3155934"/>
              <a:gd name="connsiteX1815" fmla="*/ 2865436 w 3150290"/>
              <a:gd name="connsiteY1815" fmla="*/ 677871 h 3155934"/>
              <a:gd name="connsiteX1816" fmla="*/ 2884488 w 3150290"/>
              <a:gd name="connsiteY1816" fmla="*/ 696921 h 3155934"/>
              <a:gd name="connsiteX1817" fmla="*/ 2865436 w 3150290"/>
              <a:gd name="connsiteY1817" fmla="*/ 715971 h 3155934"/>
              <a:gd name="connsiteX1818" fmla="*/ 2846388 w 3150290"/>
              <a:gd name="connsiteY1818" fmla="*/ 696921 h 3155934"/>
              <a:gd name="connsiteX1819" fmla="*/ 2865436 w 3150290"/>
              <a:gd name="connsiteY1819" fmla="*/ 677871 h 3155934"/>
              <a:gd name="connsiteX1820" fmla="*/ 2729708 w 3150290"/>
              <a:gd name="connsiteY1820" fmla="*/ 677870 h 3155934"/>
              <a:gd name="connsiteX1821" fmla="*/ 2747964 w 3150290"/>
              <a:gd name="connsiteY1821" fmla="*/ 696920 h 3155934"/>
              <a:gd name="connsiteX1822" fmla="*/ 2729708 w 3150290"/>
              <a:gd name="connsiteY1822" fmla="*/ 715969 h 3155934"/>
              <a:gd name="connsiteX1823" fmla="*/ 2711450 w 3150290"/>
              <a:gd name="connsiteY1823" fmla="*/ 696920 h 3155934"/>
              <a:gd name="connsiteX1824" fmla="*/ 2729708 w 3150290"/>
              <a:gd name="connsiteY1824" fmla="*/ 677870 h 3155934"/>
              <a:gd name="connsiteX1825" fmla="*/ 2593976 w 3150290"/>
              <a:gd name="connsiteY1825" fmla="*/ 677869 h 3155934"/>
              <a:gd name="connsiteX1826" fmla="*/ 2613024 w 3150290"/>
              <a:gd name="connsiteY1826" fmla="*/ 696919 h 3155934"/>
              <a:gd name="connsiteX1827" fmla="*/ 2593976 w 3150290"/>
              <a:gd name="connsiteY1827" fmla="*/ 715968 h 3155934"/>
              <a:gd name="connsiteX1828" fmla="*/ 2574924 w 3150290"/>
              <a:gd name="connsiteY1828" fmla="*/ 696919 h 3155934"/>
              <a:gd name="connsiteX1829" fmla="*/ 2593976 w 3150290"/>
              <a:gd name="connsiteY1829" fmla="*/ 677869 h 3155934"/>
              <a:gd name="connsiteX1830" fmla="*/ 2458244 w 3150290"/>
              <a:gd name="connsiteY1830" fmla="*/ 677868 h 3155934"/>
              <a:gd name="connsiteX1831" fmla="*/ 2476500 w 3150290"/>
              <a:gd name="connsiteY1831" fmla="*/ 696917 h 3155934"/>
              <a:gd name="connsiteX1832" fmla="*/ 2458244 w 3150290"/>
              <a:gd name="connsiteY1832" fmla="*/ 715967 h 3155934"/>
              <a:gd name="connsiteX1833" fmla="*/ 2439988 w 3150290"/>
              <a:gd name="connsiteY1833" fmla="*/ 696917 h 3155934"/>
              <a:gd name="connsiteX1834" fmla="*/ 2458244 w 3150290"/>
              <a:gd name="connsiteY1834" fmla="*/ 677868 h 3155934"/>
              <a:gd name="connsiteX1835" fmla="*/ 2322512 w 3150290"/>
              <a:gd name="connsiteY1835" fmla="*/ 677867 h 3155934"/>
              <a:gd name="connsiteX1836" fmla="*/ 2341562 w 3150290"/>
              <a:gd name="connsiteY1836" fmla="*/ 696916 h 3155934"/>
              <a:gd name="connsiteX1837" fmla="*/ 2322512 w 3150290"/>
              <a:gd name="connsiteY1837" fmla="*/ 715966 h 3155934"/>
              <a:gd name="connsiteX1838" fmla="*/ 2303462 w 3150290"/>
              <a:gd name="connsiteY1838" fmla="*/ 696916 h 3155934"/>
              <a:gd name="connsiteX1839" fmla="*/ 2322512 w 3150290"/>
              <a:gd name="connsiteY1839" fmla="*/ 677867 h 3155934"/>
              <a:gd name="connsiteX1840" fmla="*/ 2187574 w 3150290"/>
              <a:gd name="connsiteY1840" fmla="*/ 677865 h 3155934"/>
              <a:gd name="connsiteX1841" fmla="*/ 2206624 w 3150290"/>
              <a:gd name="connsiteY1841" fmla="*/ 696915 h 3155934"/>
              <a:gd name="connsiteX1842" fmla="*/ 2187574 w 3150290"/>
              <a:gd name="connsiteY1842" fmla="*/ 715965 h 3155934"/>
              <a:gd name="connsiteX1843" fmla="*/ 2168524 w 3150290"/>
              <a:gd name="connsiteY1843" fmla="*/ 696915 h 3155934"/>
              <a:gd name="connsiteX1844" fmla="*/ 2187574 w 3150290"/>
              <a:gd name="connsiteY1844" fmla="*/ 677865 h 3155934"/>
              <a:gd name="connsiteX1845" fmla="*/ 2051844 w 3150290"/>
              <a:gd name="connsiteY1845" fmla="*/ 677864 h 3155934"/>
              <a:gd name="connsiteX1846" fmla="*/ 2070101 w 3150290"/>
              <a:gd name="connsiteY1846" fmla="*/ 696914 h 3155934"/>
              <a:gd name="connsiteX1847" fmla="*/ 2051844 w 3150290"/>
              <a:gd name="connsiteY1847" fmla="*/ 715964 h 3155934"/>
              <a:gd name="connsiteX1848" fmla="*/ 2033587 w 3150290"/>
              <a:gd name="connsiteY1848" fmla="*/ 696914 h 3155934"/>
              <a:gd name="connsiteX1849" fmla="*/ 2051844 w 3150290"/>
              <a:gd name="connsiteY1849" fmla="*/ 677864 h 3155934"/>
              <a:gd name="connsiteX1850" fmla="*/ 1916112 w 3150290"/>
              <a:gd name="connsiteY1850" fmla="*/ 677863 h 3155934"/>
              <a:gd name="connsiteX1851" fmla="*/ 1935162 w 3150290"/>
              <a:gd name="connsiteY1851" fmla="*/ 696913 h 3155934"/>
              <a:gd name="connsiteX1852" fmla="*/ 1916112 w 3150290"/>
              <a:gd name="connsiteY1852" fmla="*/ 715963 h 3155934"/>
              <a:gd name="connsiteX1853" fmla="*/ 1897062 w 3150290"/>
              <a:gd name="connsiteY1853" fmla="*/ 696913 h 3155934"/>
              <a:gd name="connsiteX1854" fmla="*/ 1916112 w 3150290"/>
              <a:gd name="connsiteY1854" fmla="*/ 677863 h 3155934"/>
              <a:gd name="connsiteX1855" fmla="*/ 1781174 w 3150290"/>
              <a:gd name="connsiteY1855" fmla="*/ 677862 h 3155934"/>
              <a:gd name="connsiteX1856" fmla="*/ 1800224 w 3150290"/>
              <a:gd name="connsiteY1856" fmla="*/ 696912 h 3155934"/>
              <a:gd name="connsiteX1857" fmla="*/ 1781174 w 3150290"/>
              <a:gd name="connsiteY1857" fmla="*/ 715962 h 3155934"/>
              <a:gd name="connsiteX1858" fmla="*/ 1762124 w 3150290"/>
              <a:gd name="connsiteY1858" fmla="*/ 696912 h 3155934"/>
              <a:gd name="connsiteX1859" fmla="*/ 1781174 w 3150290"/>
              <a:gd name="connsiteY1859" fmla="*/ 677862 h 3155934"/>
              <a:gd name="connsiteX1860" fmla="*/ 1644649 w 3150290"/>
              <a:gd name="connsiteY1860" fmla="*/ 677861 h 3155934"/>
              <a:gd name="connsiteX1861" fmla="*/ 1663699 w 3150290"/>
              <a:gd name="connsiteY1861" fmla="*/ 696911 h 3155934"/>
              <a:gd name="connsiteX1862" fmla="*/ 1644649 w 3150290"/>
              <a:gd name="connsiteY1862" fmla="*/ 715961 h 3155934"/>
              <a:gd name="connsiteX1863" fmla="*/ 1625599 w 3150290"/>
              <a:gd name="connsiteY1863" fmla="*/ 696911 h 3155934"/>
              <a:gd name="connsiteX1864" fmla="*/ 1644649 w 3150290"/>
              <a:gd name="connsiteY1864" fmla="*/ 677861 h 3155934"/>
              <a:gd name="connsiteX1865" fmla="*/ 1509712 w 3150290"/>
              <a:gd name="connsiteY1865" fmla="*/ 677860 h 3155934"/>
              <a:gd name="connsiteX1866" fmla="*/ 1528762 w 3150290"/>
              <a:gd name="connsiteY1866" fmla="*/ 696909 h 3155934"/>
              <a:gd name="connsiteX1867" fmla="*/ 1509712 w 3150290"/>
              <a:gd name="connsiteY1867" fmla="*/ 715959 h 3155934"/>
              <a:gd name="connsiteX1868" fmla="*/ 1490662 w 3150290"/>
              <a:gd name="connsiteY1868" fmla="*/ 696909 h 3155934"/>
              <a:gd name="connsiteX1869" fmla="*/ 1509712 w 3150290"/>
              <a:gd name="connsiteY1869" fmla="*/ 677860 h 3155934"/>
              <a:gd name="connsiteX1870" fmla="*/ 1373981 w 3150290"/>
              <a:gd name="connsiteY1870" fmla="*/ 677858 h 3155934"/>
              <a:gd name="connsiteX1871" fmla="*/ 1392238 w 3150290"/>
              <a:gd name="connsiteY1871" fmla="*/ 696908 h 3155934"/>
              <a:gd name="connsiteX1872" fmla="*/ 1373981 w 3150290"/>
              <a:gd name="connsiteY1872" fmla="*/ 715958 h 3155934"/>
              <a:gd name="connsiteX1873" fmla="*/ 1355724 w 3150290"/>
              <a:gd name="connsiteY1873" fmla="*/ 696908 h 3155934"/>
              <a:gd name="connsiteX1874" fmla="*/ 1373981 w 3150290"/>
              <a:gd name="connsiteY1874" fmla="*/ 677858 h 3155934"/>
              <a:gd name="connsiteX1875" fmla="*/ 1238250 w 3150290"/>
              <a:gd name="connsiteY1875" fmla="*/ 677857 h 3155934"/>
              <a:gd name="connsiteX1876" fmla="*/ 1257300 w 3150290"/>
              <a:gd name="connsiteY1876" fmla="*/ 696907 h 3155934"/>
              <a:gd name="connsiteX1877" fmla="*/ 1238250 w 3150290"/>
              <a:gd name="connsiteY1877" fmla="*/ 715957 h 3155934"/>
              <a:gd name="connsiteX1878" fmla="*/ 1219200 w 3150290"/>
              <a:gd name="connsiteY1878" fmla="*/ 696907 h 3155934"/>
              <a:gd name="connsiteX1879" fmla="*/ 1238250 w 3150290"/>
              <a:gd name="connsiteY1879" fmla="*/ 677857 h 3155934"/>
              <a:gd name="connsiteX1880" fmla="*/ 1103312 w 3150290"/>
              <a:gd name="connsiteY1880" fmla="*/ 677856 h 3155934"/>
              <a:gd name="connsiteX1881" fmla="*/ 1122362 w 3150290"/>
              <a:gd name="connsiteY1881" fmla="*/ 696906 h 3155934"/>
              <a:gd name="connsiteX1882" fmla="*/ 1103312 w 3150290"/>
              <a:gd name="connsiteY1882" fmla="*/ 715956 h 3155934"/>
              <a:gd name="connsiteX1883" fmla="*/ 1084262 w 3150290"/>
              <a:gd name="connsiteY1883" fmla="*/ 696906 h 3155934"/>
              <a:gd name="connsiteX1884" fmla="*/ 1103312 w 3150290"/>
              <a:gd name="connsiteY1884" fmla="*/ 677856 h 3155934"/>
              <a:gd name="connsiteX1885" fmla="*/ 967582 w 3150290"/>
              <a:gd name="connsiteY1885" fmla="*/ 677855 h 3155934"/>
              <a:gd name="connsiteX1886" fmla="*/ 985839 w 3150290"/>
              <a:gd name="connsiteY1886" fmla="*/ 696905 h 3155934"/>
              <a:gd name="connsiteX1887" fmla="*/ 967582 w 3150290"/>
              <a:gd name="connsiteY1887" fmla="*/ 715955 h 3155934"/>
              <a:gd name="connsiteX1888" fmla="*/ 949325 w 3150290"/>
              <a:gd name="connsiteY1888" fmla="*/ 696905 h 3155934"/>
              <a:gd name="connsiteX1889" fmla="*/ 967582 w 3150290"/>
              <a:gd name="connsiteY1889" fmla="*/ 677855 h 3155934"/>
              <a:gd name="connsiteX1890" fmla="*/ 831850 w 3150290"/>
              <a:gd name="connsiteY1890" fmla="*/ 677854 h 3155934"/>
              <a:gd name="connsiteX1891" fmla="*/ 850900 w 3150290"/>
              <a:gd name="connsiteY1891" fmla="*/ 696904 h 3155934"/>
              <a:gd name="connsiteX1892" fmla="*/ 831850 w 3150290"/>
              <a:gd name="connsiteY1892" fmla="*/ 715954 h 3155934"/>
              <a:gd name="connsiteX1893" fmla="*/ 812800 w 3150290"/>
              <a:gd name="connsiteY1893" fmla="*/ 696904 h 3155934"/>
              <a:gd name="connsiteX1894" fmla="*/ 831850 w 3150290"/>
              <a:gd name="connsiteY1894" fmla="*/ 677854 h 3155934"/>
              <a:gd name="connsiteX1895" fmla="*/ 696119 w 3150290"/>
              <a:gd name="connsiteY1895" fmla="*/ 677853 h 3155934"/>
              <a:gd name="connsiteX1896" fmla="*/ 714376 w 3150290"/>
              <a:gd name="connsiteY1896" fmla="*/ 696903 h 3155934"/>
              <a:gd name="connsiteX1897" fmla="*/ 696119 w 3150290"/>
              <a:gd name="connsiteY1897" fmla="*/ 715953 h 3155934"/>
              <a:gd name="connsiteX1898" fmla="*/ 677862 w 3150290"/>
              <a:gd name="connsiteY1898" fmla="*/ 696903 h 3155934"/>
              <a:gd name="connsiteX1899" fmla="*/ 696119 w 3150290"/>
              <a:gd name="connsiteY1899" fmla="*/ 677853 h 3155934"/>
              <a:gd name="connsiteX1900" fmla="*/ 560387 w 3150290"/>
              <a:gd name="connsiteY1900" fmla="*/ 677852 h 3155934"/>
              <a:gd name="connsiteX1901" fmla="*/ 579437 w 3150290"/>
              <a:gd name="connsiteY1901" fmla="*/ 696902 h 3155934"/>
              <a:gd name="connsiteX1902" fmla="*/ 560387 w 3150290"/>
              <a:gd name="connsiteY1902" fmla="*/ 715951 h 3155934"/>
              <a:gd name="connsiteX1903" fmla="*/ 541337 w 3150290"/>
              <a:gd name="connsiteY1903" fmla="*/ 696902 h 3155934"/>
              <a:gd name="connsiteX1904" fmla="*/ 560387 w 3150290"/>
              <a:gd name="connsiteY1904" fmla="*/ 677852 h 3155934"/>
              <a:gd name="connsiteX1905" fmla="*/ 425450 w 3150290"/>
              <a:gd name="connsiteY1905" fmla="*/ 677850 h 3155934"/>
              <a:gd name="connsiteX1906" fmla="*/ 444500 w 3150290"/>
              <a:gd name="connsiteY1906" fmla="*/ 696900 h 3155934"/>
              <a:gd name="connsiteX1907" fmla="*/ 425450 w 3150290"/>
              <a:gd name="connsiteY1907" fmla="*/ 715950 h 3155934"/>
              <a:gd name="connsiteX1908" fmla="*/ 406400 w 3150290"/>
              <a:gd name="connsiteY1908" fmla="*/ 696900 h 3155934"/>
              <a:gd name="connsiteX1909" fmla="*/ 425450 w 3150290"/>
              <a:gd name="connsiteY1909" fmla="*/ 677850 h 3155934"/>
              <a:gd name="connsiteX1910" fmla="*/ 289719 w 3150290"/>
              <a:gd name="connsiteY1910" fmla="*/ 677849 h 3155934"/>
              <a:gd name="connsiteX1911" fmla="*/ 307976 w 3150290"/>
              <a:gd name="connsiteY1911" fmla="*/ 696899 h 3155934"/>
              <a:gd name="connsiteX1912" fmla="*/ 289719 w 3150290"/>
              <a:gd name="connsiteY1912" fmla="*/ 715949 h 3155934"/>
              <a:gd name="connsiteX1913" fmla="*/ 271462 w 3150290"/>
              <a:gd name="connsiteY1913" fmla="*/ 696899 h 3155934"/>
              <a:gd name="connsiteX1914" fmla="*/ 289719 w 3150290"/>
              <a:gd name="connsiteY1914" fmla="*/ 677849 h 3155934"/>
              <a:gd name="connsiteX1915" fmla="*/ 2729708 w 3150290"/>
              <a:gd name="connsiteY1915" fmla="*/ 542935 h 3155934"/>
              <a:gd name="connsiteX1916" fmla="*/ 2747964 w 3150290"/>
              <a:gd name="connsiteY1916" fmla="*/ 561984 h 3155934"/>
              <a:gd name="connsiteX1917" fmla="*/ 2729708 w 3150290"/>
              <a:gd name="connsiteY1917" fmla="*/ 581034 h 3155934"/>
              <a:gd name="connsiteX1918" fmla="*/ 2711450 w 3150290"/>
              <a:gd name="connsiteY1918" fmla="*/ 561984 h 3155934"/>
              <a:gd name="connsiteX1919" fmla="*/ 2729708 w 3150290"/>
              <a:gd name="connsiteY1919" fmla="*/ 542935 h 3155934"/>
              <a:gd name="connsiteX1920" fmla="*/ 2593976 w 3150290"/>
              <a:gd name="connsiteY1920" fmla="*/ 542933 h 3155934"/>
              <a:gd name="connsiteX1921" fmla="*/ 2613024 w 3150290"/>
              <a:gd name="connsiteY1921" fmla="*/ 561983 h 3155934"/>
              <a:gd name="connsiteX1922" fmla="*/ 2593976 w 3150290"/>
              <a:gd name="connsiteY1922" fmla="*/ 581033 h 3155934"/>
              <a:gd name="connsiteX1923" fmla="*/ 2574924 w 3150290"/>
              <a:gd name="connsiteY1923" fmla="*/ 561983 h 3155934"/>
              <a:gd name="connsiteX1924" fmla="*/ 2593976 w 3150290"/>
              <a:gd name="connsiteY1924" fmla="*/ 542933 h 3155934"/>
              <a:gd name="connsiteX1925" fmla="*/ 2458244 w 3150290"/>
              <a:gd name="connsiteY1925" fmla="*/ 542932 h 3155934"/>
              <a:gd name="connsiteX1926" fmla="*/ 2476500 w 3150290"/>
              <a:gd name="connsiteY1926" fmla="*/ 561982 h 3155934"/>
              <a:gd name="connsiteX1927" fmla="*/ 2458244 w 3150290"/>
              <a:gd name="connsiteY1927" fmla="*/ 581032 h 3155934"/>
              <a:gd name="connsiteX1928" fmla="*/ 2439988 w 3150290"/>
              <a:gd name="connsiteY1928" fmla="*/ 561982 h 3155934"/>
              <a:gd name="connsiteX1929" fmla="*/ 2458244 w 3150290"/>
              <a:gd name="connsiteY1929" fmla="*/ 542932 h 3155934"/>
              <a:gd name="connsiteX1930" fmla="*/ 2322512 w 3150290"/>
              <a:gd name="connsiteY1930" fmla="*/ 542931 h 3155934"/>
              <a:gd name="connsiteX1931" fmla="*/ 2341562 w 3150290"/>
              <a:gd name="connsiteY1931" fmla="*/ 561981 h 3155934"/>
              <a:gd name="connsiteX1932" fmla="*/ 2322512 w 3150290"/>
              <a:gd name="connsiteY1932" fmla="*/ 581031 h 3155934"/>
              <a:gd name="connsiteX1933" fmla="*/ 2303462 w 3150290"/>
              <a:gd name="connsiteY1933" fmla="*/ 561981 h 3155934"/>
              <a:gd name="connsiteX1934" fmla="*/ 2322512 w 3150290"/>
              <a:gd name="connsiteY1934" fmla="*/ 542931 h 3155934"/>
              <a:gd name="connsiteX1935" fmla="*/ 2187574 w 3150290"/>
              <a:gd name="connsiteY1935" fmla="*/ 542930 h 3155934"/>
              <a:gd name="connsiteX1936" fmla="*/ 2206624 w 3150290"/>
              <a:gd name="connsiteY1936" fmla="*/ 561979 h 3155934"/>
              <a:gd name="connsiteX1937" fmla="*/ 2187574 w 3150290"/>
              <a:gd name="connsiteY1937" fmla="*/ 581029 h 3155934"/>
              <a:gd name="connsiteX1938" fmla="*/ 2168524 w 3150290"/>
              <a:gd name="connsiteY1938" fmla="*/ 561979 h 3155934"/>
              <a:gd name="connsiteX1939" fmla="*/ 2187574 w 3150290"/>
              <a:gd name="connsiteY1939" fmla="*/ 542930 h 3155934"/>
              <a:gd name="connsiteX1940" fmla="*/ 2051844 w 3150290"/>
              <a:gd name="connsiteY1940" fmla="*/ 542929 h 3155934"/>
              <a:gd name="connsiteX1941" fmla="*/ 2070101 w 3150290"/>
              <a:gd name="connsiteY1941" fmla="*/ 561978 h 3155934"/>
              <a:gd name="connsiteX1942" fmla="*/ 2051844 w 3150290"/>
              <a:gd name="connsiteY1942" fmla="*/ 581028 h 3155934"/>
              <a:gd name="connsiteX1943" fmla="*/ 2033587 w 3150290"/>
              <a:gd name="connsiteY1943" fmla="*/ 561978 h 3155934"/>
              <a:gd name="connsiteX1944" fmla="*/ 2051844 w 3150290"/>
              <a:gd name="connsiteY1944" fmla="*/ 542929 h 3155934"/>
              <a:gd name="connsiteX1945" fmla="*/ 1916112 w 3150290"/>
              <a:gd name="connsiteY1945" fmla="*/ 542927 h 3155934"/>
              <a:gd name="connsiteX1946" fmla="*/ 1935162 w 3150290"/>
              <a:gd name="connsiteY1946" fmla="*/ 561977 h 3155934"/>
              <a:gd name="connsiteX1947" fmla="*/ 1916112 w 3150290"/>
              <a:gd name="connsiteY1947" fmla="*/ 581027 h 3155934"/>
              <a:gd name="connsiteX1948" fmla="*/ 1897062 w 3150290"/>
              <a:gd name="connsiteY1948" fmla="*/ 561977 h 3155934"/>
              <a:gd name="connsiteX1949" fmla="*/ 1916112 w 3150290"/>
              <a:gd name="connsiteY1949" fmla="*/ 542927 h 3155934"/>
              <a:gd name="connsiteX1950" fmla="*/ 1781174 w 3150290"/>
              <a:gd name="connsiteY1950" fmla="*/ 542926 h 3155934"/>
              <a:gd name="connsiteX1951" fmla="*/ 1800224 w 3150290"/>
              <a:gd name="connsiteY1951" fmla="*/ 561976 h 3155934"/>
              <a:gd name="connsiteX1952" fmla="*/ 1781174 w 3150290"/>
              <a:gd name="connsiteY1952" fmla="*/ 581026 h 3155934"/>
              <a:gd name="connsiteX1953" fmla="*/ 1762124 w 3150290"/>
              <a:gd name="connsiteY1953" fmla="*/ 561976 h 3155934"/>
              <a:gd name="connsiteX1954" fmla="*/ 1781174 w 3150290"/>
              <a:gd name="connsiteY1954" fmla="*/ 542926 h 3155934"/>
              <a:gd name="connsiteX1955" fmla="*/ 1644649 w 3150290"/>
              <a:gd name="connsiteY1955" fmla="*/ 542925 h 3155934"/>
              <a:gd name="connsiteX1956" fmla="*/ 1663699 w 3150290"/>
              <a:gd name="connsiteY1956" fmla="*/ 561975 h 3155934"/>
              <a:gd name="connsiteX1957" fmla="*/ 1644649 w 3150290"/>
              <a:gd name="connsiteY1957" fmla="*/ 581025 h 3155934"/>
              <a:gd name="connsiteX1958" fmla="*/ 1625599 w 3150290"/>
              <a:gd name="connsiteY1958" fmla="*/ 561975 h 3155934"/>
              <a:gd name="connsiteX1959" fmla="*/ 1644649 w 3150290"/>
              <a:gd name="connsiteY1959" fmla="*/ 542925 h 3155934"/>
              <a:gd name="connsiteX1960" fmla="*/ 1509712 w 3150290"/>
              <a:gd name="connsiteY1960" fmla="*/ 542924 h 3155934"/>
              <a:gd name="connsiteX1961" fmla="*/ 1528762 w 3150290"/>
              <a:gd name="connsiteY1961" fmla="*/ 561973 h 3155934"/>
              <a:gd name="connsiteX1962" fmla="*/ 1509712 w 3150290"/>
              <a:gd name="connsiteY1962" fmla="*/ 581023 h 3155934"/>
              <a:gd name="connsiteX1963" fmla="*/ 1490662 w 3150290"/>
              <a:gd name="connsiteY1963" fmla="*/ 561973 h 3155934"/>
              <a:gd name="connsiteX1964" fmla="*/ 1509712 w 3150290"/>
              <a:gd name="connsiteY1964" fmla="*/ 542924 h 3155934"/>
              <a:gd name="connsiteX1965" fmla="*/ 1373981 w 3150290"/>
              <a:gd name="connsiteY1965" fmla="*/ 542922 h 3155934"/>
              <a:gd name="connsiteX1966" fmla="*/ 1392238 w 3150290"/>
              <a:gd name="connsiteY1966" fmla="*/ 561972 h 3155934"/>
              <a:gd name="connsiteX1967" fmla="*/ 1373981 w 3150290"/>
              <a:gd name="connsiteY1967" fmla="*/ 581022 h 3155934"/>
              <a:gd name="connsiteX1968" fmla="*/ 1355724 w 3150290"/>
              <a:gd name="connsiteY1968" fmla="*/ 561972 h 3155934"/>
              <a:gd name="connsiteX1969" fmla="*/ 1373981 w 3150290"/>
              <a:gd name="connsiteY1969" fmla="*/ 542922 h 3155934"/>
              <a:gd name="connsiteX1970" fmla="*/ 1238250 w 3150290"/>
              <a:gd name="connsiteY1970" fmla="*/ 542921 h 3155934"/>
              <a:gd name="connsiteX1971" fmla="*/ 1257300 w 3150290"/>
              <a:gd name="connsiteY1971" fmla="*/ 561971 h 3155934"/>
              <a:gd name="connsiteX1972" fmla="*/ 1238250 w 3150290"/>
              <a:gd name="connsiteY1972" fmla="*/ 581021 h 3155934"/>
              <a:gd name="connsiteX1973" fmla="*/ 1219200 w 3150290"/>
              <a:gd name="connsiteY1973" fmla="*/ 561971 h 3155934"/>
              <a:gd name="connsiteX1974" fmla="*/ 1238250 w 3150290"/>
              <a:gd name="connsiteY1974" fmla="*/ 542921 h 3155934"/>
              <a:gd name="connsiteX1975" fmla="*/ 1103312 w 3150290"/>
              <a:gd name="connsiteY1975" fmla="*/ 542920 h 3155934"/>
              <a:gd name="connsiteX1976" fmla="*/ 1122362 w 3150290"/>
              <a:gd name="connsiteY1976" fmla="*/ 561970 h 3155934"/>
              <a:gd name="connsiteX1977" fmla="*/ 1103312 w 3150290"/>
              <a:gd name="connsiteY1977" fmla="*/ 581020 h 3155934"/>
              <a:gd name="connsiteX1978" fmla="*/ 1084262 w 3150290"/>
              <a:gd name="connsiteY1978" fmla="*/ 561970 h 3155934"/>
              <a:gd name="connsiteX1979" fmla="*/ 1103312 w 3150290"/>
              <a:gd name="connsiteY1979" fmla="*/ 542920 h 3155934"/>
              <a:gd name="connsiteX1980" fmla="*/ 967582 w 3150290"/>
              <a:gd name="connsiteY1980" fmla="*/ 542919 h 3155934"/>
              <a:gd name="connsiteX1981" fmla="*/ 985839 w 3150290"/>
              <a:gd name="connsiteY1981" fmla="*/ 561969 h 3155934"/>
              <a:gd name="connsiteX1982" fmla="*/ 967582 w 3150290"/>
              <a:gd name="connsiteY1982" fmla="*/ 581019 h 3155934"/>
              <a:gd name="connsiteX1983" fmla="*/ 949325 w 3150290"/>
              <a:gd name="connsiteY1983" fmla="*/ 561969 h 3155934"/>
              <a:gd name="connsiteX1984" fmla="*/ 967582 w 3150290"/>
              <a:gd name="connsiteY1984" fmla="*/ 542919 h 3155934"/>
              <a:gd name="connsiteX1985" fmla="*/ 831850 w 3150290"/>
              <a:gd name="connsiteY1985" fmla="*/ 542918 h 3155934"/>
              <a:gd name="connsiteX1986" fmla="*/ 850900 w 3150290"/>
              <a:gd name="connsiteY1986" fmla="*/ 561967 h 3155934"/>
              <a:gd name="connsiteX1987" fmla="*/ 831850 w 3150290"/>
              <a:gd name="connsiteY1987" fmla="*/ 581017 h 3155934"/>
              <a:gd name="connsiteX1988" fmla="*/ 812800 w 3150290"/>
              <a:gd name="connsiteY1988" fmla="*/ 561967 h 3155934"/>
              <a:gd name="connsiteX1989" fmla="*/ 831850 w 3150290"/>
              <a:gd name="connsiteY1989" fmla="*/ 542918 h 3155934"/>
              <a:gd name="connsiteX1990" fmla="*/ 696119 w 3150290"/>
              <a:gd name="connsiteY1990" fmla="*/ 542916 h 3155934"/>
              <a:gd name="connsiteX1991" fmla="*/ 714376 w 3150290"/>
              <a:gd name="connsiteY1991" fmla="*/ 561966 h 3155934"/>
              <a:gd name="connsiteX1992" fmla="*/ 696119 w 3150290"/>
              <a:gd name="connsiteY1992" fmla="*/ 581016 h 3155934"/>
              <a:gd name="connsiteX1993" fmla="*/ 677862 w 3150290"/>
              <a:gd name="connsiteY1993" fmla="*/ 561966 h 3155934"/>
              <a:gd name="connsiteX1994" fmla="*/ 696119 w 3150290"/>
              <a:gd name="connsiteY1994" fmla="*/ 542916 h 3155934"/>
              <a:gd name="connsiteX1995" fmla="*/ 560387 w 3150290"/>
              <a:gd name="connsiteY1995" fmla="*/ 542915 h 3155934"/>
              <a:gd name="connsiteX1996" fmla="*/ 579437 w 3150290"/>
              <a:gd name="connsiteY1996" fmla="*/ 561965 h 3155934"/>
              <a:gd name="connsiteX1997" fmla="*/ 560387 w 3150290"/>
              <a:gd name="connsiteY1997" fmla="*/ 581015 h 3155934"/>
              <a:gd name="connsiteX1998" fmla="*/ 541337 w 3150290"/>
              <a:gd name="connsiteY1998" fmla="*/ 561965 h 3155934"/>
              <a:gd name="connsiteX1999" fmla="*/ 560387 w 3150290"/>
              <a:gd name="connsiteY1999" fmla="*/ 542915 h 3155934"/>
              <a:gd name="connsiteX2000" fmla="*/ 425450 w 3150290"/>
              <a:gd name="connsiteY2000" fmla="*/ 542914 h 3155934"/>
              <a:gd name="connsiteX2001" fmla="*/ 444500 w 3150290"/>
              <a:gd name="connsiteY2001" fmla="*/ 561964 h 3155934"/>
              <a:gd name="connsiteX2002" fmla="*/ 425450 w 3150290"/>
              <a:gd name="connsiteY2002" fmla="*/ 581014 h 3155934"/>
              <a:gd name="connsiteX2003" fmla="*/ 406400 w 3150290"/>
              <a:gd name="connsiteY2003" fmla="*/ 561964 h 3155934"/>
              <a:gd name="connsiteX2004" fmla="*/ 425450 w 3150290"/>
              <a:gd name="connsiteY2004" fmla="*/ 542914 h 3155934"/>
              <a:gd name="connsiteX2005" fmla="*/ 439555 w 3150290"/>
              <a:gd name="connsiteY2005" fmla="*/ 437673 h 3155934"/>
              <a:gd name="connsiteX2006" fmla="*/ 438920 w 3150290"/>
              <a:gd name="connsiteY2006" fmla="*/ 439143 h 3155934"/>
              <a:gd name="connsiteX2007" fmla="*/ 437178 w 3150290"/>
              <a:gd name="connsiteY2007" fmla="*/ 439834 h 3155934"/>
              <a:gd name="connsiteX2008" fmla="*/ 2593976 w 3150290"/>
              <a:gd name="connsiteY2008" fmla="*/ 407997 h 3155934"/>
              <a:gd name="connsiteX2009" fmla="*/ 2613024 w 3150290"/>
              <a:gd name="connsiteY2009" fmla="*/ 426254 h 3155934"/>
              <a:gd name="connsiteX2010" fmla="*/ 2593976 w 3150290"/>
              <a:gd name="connsiteY2010" fmla="*/ 444510 h 3155934"/>
              <a:gd name="connsiteX2011" fmla="*/ 2574924 w 3150290"/>
              <a:gd name="connsiteY2011" fmla="*/ 426254 h 3155934"/>
              <a:gd name="connsiteX2012" fmla="*/ 2593976 w 3150290"/>
              <a:gd name="connsiteY2012" fmla="*/ 407997 h 3155934"/>
              <a:gd name="connsiteX2013" fmla="*/ 2458244 w 3150290"/>
              <a:gd name="connsiteY2013" fmla="*/ 407995 h 3155934"/>
              <a:gd name="connsiteX2014" fmla="*/ 2476500 w 3150290"/>
              <a:gd name="connsiteY2014" fmla="*/ 426252 h 3155934"/>
              <a:gd name="connsiteX2015" fmla="*/ 2458244 w 3150290"/>
              <a:gd name="connsiteY2015" fmla="*/ 444509 h 3155934"/>
              <a:gd name="connsiteX2016" fmla="*/ 2439988 w 3150290"/>
              <a:gd name="connsiteY2016" fmla="*/ 426252 h 3155934"/>
              <a:gd name="connsiteX2017" fmla="*/ 2458244 w 3150290"/>
              <a:gd name="connsiteY2017" fmla="*/ 407995 h 3155934"/>
              <a:gd name="connsiteX2018" fmla="*/ 2322512 w 3150290"/>
              <a:gd name="connsiteY2018" fmla="*/ 407994 h 3155934"/>
              <a:gd name="connsiteX2019" fmla="*/ 2341562 w 3150290"/>
              <a:gd name="connsiteY2019" fmla="*/ 426251 h 3155934"/>
              <a:gd name="connsiteX2020" fmla="*/ 2322512 w 3150290"/>
              <a:gd name="connsiteY2020" fmla="*/ 444508 h 3155934"/>
              <a:gd name="connsiteX2021" fmla="*/ 2303462 w 3150290"/>
              <a:gd name="connsiteY2021" fmla="*/ 426251 h 3155934"/>
              <a:gd name="connsiteX2022" fmla="*/ 2322512 w 3150290"/>
              <a:gd name="connsiteY2022" fmla="*/ 407994 h 3155934"/>
              <a:gd name="connsiteX2023" fmla="*/ 2187574 w 3150290"/>
              <a:gd name="connsiteY2023" fmla="*/ 407993 h 3155934"/>
              <a:gd name="connsiteX2024" fmla="*/ 2206624 w 3150290"/>
              <a:gd name="connsiteY2024" fmla="*/ 426250 h 3155934"/>
              <a:gd name="connsiteX2025" fmla="*/ 2187574 w 3150290"/>
              <a:gd name="connsiteY2025" fmla="*/ 444507 h 3155934"/>
              <a:gd name="connsiteX2026" fmla="*/ 2168524 w 3150290"/>
              <a:gd name="connsiteY2026" fmla="*/ 426250 h 3155934"/>
              <a:gd name="connsiteX2027" fmla="*/ 2187574 w 3150290"/>
              <a:gd name="connsiteY2027" fmla="*/ 407993 h 3155934"/>
              <a:gd name="connsiteX2028" fmla="*/ 2051844 w 3150290"/>
              <a:gd name="connsiteY2028" fmla="*/ 407991 h 3155934"/>
              <a:gd name="connsiteX2029" fmla="*/ 2070101 w 3150290"/>
              <a:gd name="connsiteY2029" fmla="*/ 426248 h 3155934"/>
              <a:gd name="connsiteX2030" fmla="*/ 2051844 w 3150290"/>
              <a:gd name="connsiteY2030" fmla="*/ 444505 h 3155934"/>
              <a:gd name="connsiteX2031" fmla="*/ 2033587 w 3150290"/>
              <a:gd name="connsiteY2031" fmla="*/ 426248 h 3155934"/>
              <a:gd name="connsiteX2032" fmla="*/ 2051844 w 3150290"/>
              <a:gd name="connsiteY2032" fmla="*/ 407991 h 3155934"/>
              <a:gd name="connsiteX2033" fmla="*/ 1916112 w 3150290"/>
              <a:gd name="connsiteY2033" fmla="*/ 407990 h 3155934"/>
              <a:gd name="connsiteX2034" fmla="*/ 1935162 w 3150290"/>
              <a:gd name="connsiteY2034" fmla="*/ 426247 h 3155934"/>
              <a:gd name="connsiteX2035" fmla="*/ 1916112 w 3150290"/>
              <a:gd name="connsiteY2035" fmla="*/ 444504 h 3155934"/>
              <a:gd name="connsiteX2036" fmla="*/ 1897062 w 3150290"/>
              <a:gd name="connsiteY2036" fmla="*/ 426247 h 3155934"/>
              <a:gd name="connsiteX2037" fmla="*/ 1916112 w 3150290"/>
              <a:gd name="connsiteY2037" fmla="*/ 407990 h 3155934"/>
              <a:gd name="connsiteX2038" fmla="*/ 1781174 w 3150290"/>
              <a:gd name="connsiteY2038" fmla="*/ 407989 h 3155934"/>
              <a:gd name="connsiteX2039" fmla="*/ 1800224 w 3150290"/>
              <a:gd name="connsiteY2039" fmla="*/ 426246 h 3155934"/>
              <a:gd name="connsiteX2040" fmla="*/ 1781174 w 3150290"/>
              <a:gd name="connsiteY2040" fmla="*/ 444503 h 3155934"/>
              <a:gd name="connsiteX2041" fmla="*/ 1762124 w 3150290"/>
              <a:gd name="connsiteY2041" fmla="*/ 426246 h 3155934"/>
              <a:gd name="connsiteX2042" fmla="*/ 1781174 w 3150290"/>
              <a:gd name="connsiteY2042" fmla="*/ 407989 h 3155934"/>
              <a:gd name="connsiteX2043" fmla="*/ 1644649 w 3150290"/>
              <a:gd name="connsiteY2043" fmla="*/ 407988 h 3155934"/>
              <a:gd name="connsiteX2044" fmla="*/ 1663699 w 3150290"/>
              <a:gd name="connsiteY2044" fmla="*/ 426245 h 3155934"/>
              <a:gd name="connsiteX2045" fmla="*/ 1644649 w 3150290"/>
              <a:gd name="connsiteY2045" fmla="*/ 444502 h 3155934"/>
              <a:gd name="connsiteX2046" fmla="*/ 1625599 w 3150290"/>
              <a:gd name="connsiteY2046" fmla="*/ 426245 h 3155934"/>
              <a:gd name="connsiteX2047" fmla="*/ 1644649 w 3150290"/>
              <a:gd name="connsiteY2047" fmla="*/ 407988 h 3155934"/>
              <a:gd name="connsiteX2048" fmla="*/ 1509712 w 3150290"/>
              <a:gd name="connsiteY2048" fmla="*/ 407986 h 3155934"/>
              <a:gd name="connsiteX2049" fmla="*/ 1528762 w 3150290"/>
              <a:gd name="connsiteY2049" fmla="*/ 426243 h 3155934"/>
              <a:gd name="connsiteX2050" fmla="*/ 1509712 w 3150290"/>
              <a:gd name="connsiteY2050" fmla="*/ 444500 h 3155934"/>
              <a:gd name="connsiteX2051" fmla="*/ 1490662 w 3150290"/>
              <a:gd name="connsiteY2051" fmla="*/ 426243 h 3155934"/>
              <a:gd name="connsiteX2052" fmla="*/ 1509712 w 3150290"/>
              <a:gd name="connsiteY2052" fmla="*/ 407986 h 3155934"/>
              <a:gd name="connsiteX2053" fmla="*/ 1373981 w 3150290"/>
              <a:gd name="connsiteY2053" fmla="*/ 407985 h 3155934"/>
              <a:gd name="connsiteX2054" fmla="*/ 1392238 w 3150290"/>
              <a:gd name="connsiteY2054" fmla="*/ 426242 h 3155934"/>
              <a:gd name="connsiteX2055" fmla="*/ 1373981 w 3150290"/>
              <a:gd name="connsiteY2055" fmla="*/ 444499 h 3155934"/>
              <a:gd name="connsiteX2056" fmla="*/ 1355724 w 3150290"/>
              <a:gd name="connsiteY2056" fmla="*/ 426242 h 3155934"/>
              <a:gd name="connsiteX2057" fmla="*/ 1373981 w 3150290"/>
              <a:gd name="connsiteY2057" fmla="*/ 407985 h 3155934"/>
              <a:gd name="connsiteX2058" fmla="*/ 1238250 w 3150290"/>
              <a:gd name="connsiteY2058" fmla="*/ 407984 h 3155934"/>
              <a:gd name="connsiteX2059" fmla="*/ 1257300 w 3150290"/>
              <a:gd name="connsiteY2059" fmla="*/ 426241 h 3155934"/>
              <a:gd name="connsiteX2060" fmla="*/ 1238250 w 3150290"/>
              <a:gd name="connsiteY2060" fmla="*/ 444498 h 3155934"/>
              <a:gd name="connsiteX2061" fmla="*/ 1219200 w 3150290"/>
              <a:gd name="connsiteY2061" fmla="*/ 426241 h 3155934"/>
              <a:gd name="connsiteX2062" fmla="*/ 1238250 w 3150290"/>
              <a:gd name="connsiteY2062" fmla="*/ 407984 h 3155934"/>
              <a:gd name="connsiteX2063" fmla="*/ 1103312 w 3150290"/>
              <a:gd name="connsiteY2063" fmla="*/ 407983 h 3155934"/>
              <a:gd name="connsiteX2064" fmla="*/ 1122362 w 3150290"/>
              <a:gd name="connsiteY2064" fmla="*/ 426239 h 3155934"/>
              <a:gd name="connsiteX2065" fmla="*/ 1103312 w 3150290"/>
              <a:gd name="connsiteY2065" fmla="*/ 444496 h 3155934"/>
              <a:gd name="connsiteX2066" fmla="*/ 1084262 w 3150290"/>
              <a:gd name="connsiteY2066" fmla="*/ 426239 h 3155934"/>
              <a:gd name="connsiteX2067" fmla="*/ 1103312 w 3150290"/>
              <a:gd name="connsiteY2067" fmla="*/ 407983 h 3155934"/>
              <a:gd name="connsiteX2068" fmla="*/ 967582 w 3150290"/>
              <a:gd name="connsiteY2068" fmla="*/ 407981 h 3155934"/>
              <a:gd name="connsiteX2069" fmla="*/ 985839 w 3150290"/>
              <a:gd name="connsiteY2069" fmla="*/ 426238 h 3155934"/>
              <a:gd name="connsiteX2070" fmla="*/ 967582 w 3150290"/>
              <a:gd name="connsiteY2070" fmla="*/ 444495 h 3155934"/>
              <a:gd name="connsiteX2071" fmla="*/ 949325 w 3150290"/>
              <a:gd name="connsiteY2071" fmla="*/ 426238 h 3155934"/>
              <a:gd name="connsiteX2072" fmla="*/ 967582 w 3150290"/>
              <a:gd name="connsiteY2072" fmla="*/ 407981 h 3155934"/>
              <a:gd name="connsiteX2073" fmla="*/ 831850 w 3150290"/>
              <a:gd name="connsiteY2073" fmla="*/ 407980 h 3155934"/>
              <a:gd name="connsiteX2074" fmla="*/ 850900 w 3150290"/>
              <a:gd name="connsiteY2074" fmla="*/ 426237 h 3155934"/>
              <a:gd name="connsiteX2075" fmla="*/ 831850 w 3150290"/>
              <a:gd name="connsiteY2075" fmla="*/ 444494 h 3155934"/>
              <a:gd name="connsiteX2076" fmla="*/ 812800 w 3150290"/>
              <a:gd name="connsiteY2076" fmla="*/ 426237 h 3155934"/>
              <a:gd name="connsiteX2077" fmla="*/ 831850 w 3150290"/>
              <a:gd name="connsiteY2077" fmla="*/ 407980 h 3155934"/>
              <a:gd name="connsiteX2078" fmla="*/ 696119 w 3150290"/>
              <a:gd name="connsiteY2078" fmla="*/ 407979 h 3155934"/>
              <a:gd name="connsiteX2079" fmla="*/ 714376 w 3150290"/>
              <a:gd name="connsiteY2079" fmla="*/ 426236 h 3155934"/>
              <a:gd name="connsiteX2080" fmla="*/ 696119 w 3150290"/>
              <a:gd name="connsiteY2080" fmla="*/ 444493 h 3155934"/>
              <a:gd name="connsiteX2081" fmla="*/ 677862 w 3150290"/>
              <a:gd name="connsiteY2081" fmla="*/ 426236 h 3155934"/>
              <a:gd name="connsiteX2082" fmla="*/ 696119 w 3150290"/>
              <a:gd name="connsiteY2082" fmla="*/ 407979 h 3155934"/>
              <a:gd name="connsiteX2083" fmla="*/ 560387 w 3150290"/>
              <a:gd name="connsiteY2083" fmla="*/ 407977 h 3155934"/>
              <a:gd name="connsiteX2084" fmla="*/ 579437 w 3150290"/>
              <a:gd name="connsiteY2084" fmla="*/ 426234 h 3155934"/>
              <a:gd name="connsiteX2085" fmla="*/ 560387 w 3150290"/>
              <a:gd name="connsiteY2085" fmla="*/ 444491 h 3155934"/>
              <a:gd name="connsiteX2086" fmla="*/ 541337 w 3150290"/>
              <a:gd name="connsiteY2086" fmla="*/ 426234 h 3155934"/>
              <a:gd name="connsiteX2087" fmla="*/ 560387 w 3150290"/>
              <a:gd name="connsiteY2087" fmla="*/ 407977 h 3155934"/>
              <a:gd name="connsiteX2088" fmla="*/ 2458244 w 3150290"/>
              <a:gd name="connsiteY2088" fmla="*/ 271471 h 3155934"/>
              <a:gd name="connsiteX2089" fmla="*/ 2476500 w 3150290"/>
              <a:gd name="connsiteY2089" fmla="*/ 290521 h 3155934"/>
              <a:gd name="connsiteX2090" fmla="*/ 2458244 w 3150290"/>
              <a:gd name="connsiteY2090" fmla="*/ 309571 h 3155934"/>
              <a:gd name="connsiteX2091" fmla="*/ 2439988 w 3150290"/>
              <a:gd name="connsiteY2091" fmla="*/ 290521 h 3155934"/>
              <a:gd name="connsiteX2092" fmla="*/ 2458244 w 3150290"/>
              <a:gd name="connsiteY2092" fmla="*/ 271471 h 3155934"/>
              <a:gd name="connsiteX2093" fmla="*/ 2322512 w 3150290"/>
              <a:gd name="connsiteY2093" fmla="*/ 271470 h 3155934"/>
              <a:gd name="connsiteX2094" fmla="*/ 2341562 w 3150290"/>
              <a:gd name="connsiteY2094" fmla="*/ 290520 h 3155934"/>
              <a:gd name="connsiteX2095" fmla="*/ 2322512 w 3150290"/>
              <a:gd name="connsiteY2095" fmla="*/ 309570 h 3155934"/>
              <a:gd name="connsiteX2096" fmla="*/ 2303462 w 3150290"/>
              <a:gd name="connsiteY2096" fmla="*/ 290520 h 3155934"/>
              <a:gd name="connsiteX2097" fmla="*/ 2322512 w 3150290"/>
              <a:gd name="connsiteY2097" fmla="*/ 271470 h 3155934"/>
              <a:gd name="connsiteX2098" fmla="*/ 2187574 w 3150290"/>
              <a:gd name="connsiteY2098" fmla="*/ 271469 h 3155934"/>
              <a:gd name="connsiteX2099" fmla="*/ 2206624 w 3150290"/>
              <a:gd name="connsiteY2099" fmla="*/ 290519 h 3155934"/>
              <a:gd name="connsiteX2100" fmla="*/ 2187574 w 3150290"/>
              <a:gd name="connsiteY2100" fmla="*/ 309569 h 3155934"/>
              <a:gd name="connsiteX2101" fmla="*/ 2168524 w 3150290"/>
              <a:gd name="connsiteY2101" fmla="*/ 290519 h 3155934"/>
              <a:gd name="connsiteX2102" fmla="*/ 2187574 w 3150290"/>
              <a:gd name="connsiteY2102" fmla="*/ 271469 h 3155934"/>
              <a:gd name="connsiteX2103" fmla="*/ 2051844 w 3150290"/>
              <a:gd name="connsiteY2103" fmla="*/ 271467 h 3155934"/>
              <a:gd name="connsiteX2104" fmla="*/ 2070101 w 3150290"/>
              <a:gd name="connsiteY2104" fmla="*/ 290517 h 3155934"/>
              <a:gd name="connsiteX2105" fmla="*/ 2051844 w 3150290"/>
              <a:gd name="connsiteY2105" fmla="*/ 309567 h 3155934"/>
              <a:gd name="connsiteX2106" fmla="*/ 2033587 w 3150290"/>
              <a:gd name="connsiteY2106" fmla="*/ 290517 h 3155934"/>
              <a:gd name="connsiteX2107" fmla="*/ 2051844 w 3150290"/>
              <a:gd name="connsiteY2107" fmla="*/ 271467 h 3155934"/>
              <a:gd name="connsiteX2108" fmla="*/ 1916112 w 3150290"/>
              <a:gd name="connsiteY2108" fmla="*/ 271466 h 3155934"/>
              <a:gd name="connsiteX2109" fmla="*/ 1935162 w 3150290"/>
              <a:gd name="connsiteY2109" fmla="*/ 290516 h 3155934"/>
              <a:gd name="connsiteX2110" fmla="*/ 1916112 w 3150290"/>
              <a:gd name="connsiteY2110" fmla="*/ 309566 h 3155934"/>
              <a:gd name="connsiteX2111" fmla="*/ 1897062 w 3150290"/>
              <a:gd name="connsiteY2111" fmla="*/ 290516 h 3155934"/>
              <a:gd name="connsiteX2112" fmla="*/ 1916112 w 3150290"/>
              <a:gd name="connsiteY2112" fmla="*/ 271466 h 3155934"/>
              <a:gd name="connsiteX2113" fmla="*/ 1781174 w 3150290"/>
              <a:gd name="connsiteY2113" fmla="*/ 271465 h 3155934"/>
              <a:gd name="connsiteX2114" fmla="*/ 1800224 w 3150290"/>
              <a:gd name="connsiteY2114" fmla="*/ 290515 h 3155934"/>
              <a:gd name="connsiteX2115" fmla="*/ 1781174 w 3150290"/>
              <a:gd name="connsiteY2115" fmla="*/ 309565 h 3155934"/>
              <a:gd name="connsiteX2116" fmla="*/ 1762124 w 3150290"/>
              <a:gd name="connsiteY2116" fmla="*/ 290515 h 3155934"/>
              <a:gd name="connsiteX2117" fmla="*/ 1781174 w 3150290"/>
              <a:gd name="connsiteY2117" fmla="*/ 271465 h 3155934"/>
              <a:gd name="connsiteX2118" fmla="*/ 1644649 w 3150290"/>
              <a:gd name="connsiteY2118" fmla="*/ 271463 h 3155934"/>
              <a:gd name="connsiteX2119" fmla="*/ 1663699 w 3150290"/>
              <a:gd name="connsiteY2119" fmla="*/ 290513 h 3155934"/>
              <a:gd name="connsiteX2120" fmla="*/ 1644649 w 3150290"/>
              <a:gd name="connsiteY2120" fmla="*/ 309563 h 3155934"/>
              <a:gd name="connsiteX2121" fmla="*/ 1625599 w 3150290"/>
              <a:gd name="connsiteY2121" fmla="*/ 290513 h 3155934"/>
              <a:gd name="connsiteX2122" fmla="*/ 1644649 w 3150290"/>
              <a:gd name="connsiteY2122" fmla="*/ 271463 h 3155934"/>
              <a:gd name="connsiteX2123" fmla="*/ 1509712 w 3150290"/>
              <a:gd name="connsiteY2123" fmla="*/ 271462 h 3155934"/>
              <a:gd name="connsiteX2124" fmla="*/ 1528762 w 3150290"/>
              <a:gd name="connsiteY2124" fmla="*/ 290512 h 3155934"/>
              <a:gd name="connsiteX2125" fmla="*/ 1509712 w 3150290"/>
              <a:gd name="connsiteY2125" fmla="*/ 309562 h 3155934"/>
              <a:gd name="connsiteX2126" fmla="*/ 1490662 w 3150290"/>
              <a:gd name="connsiteY2126" fmla="*/ 290512 h 3155934"/>
              <a:gd name="connsiteX2127" fmla="*/ 1509712 w 3150290"/>
              <a:gd name="connsiteY2127" fmla="*/ 271462 h 3155934"/>
              <a:gd name="connsiteX2128" fmla="*/ 1373981 w 3150290"/>
              <a:gd name="connsiteY2128" fmla="*/ 271461 h 3155934"/>
              <a:gd name="connsiteX2129" fmla="*/ 1392238 w 3150290"/>
              <a:gd name="connsiteY2129" fmla="*/ 290511 h 3155934"/>
              <a:gd name="connsiteX2130" fmla="*/ 1373981 w 3150290"/>
              <a:gd name="connsiteY2130" fmla="*/ 309561 h 3155934"/>
              <a:gd name="connsiteX2131" fmla="*/ 1355724 w 3150290"/>
              <a:gd name="connsiteY2131" fmla="*/ 290511 h 3155934"/>
              <a:gd name="connsiteX2132" fmla="*/ 1373981 w 3150290"/>
              <a:gd name="connsiteY2132" fmla="*/ 271461 h 3155934"/>
              <a:gd name="connsiteX2133" fmla="*/ 1238250 w 3150290"/>
              <a:gd name="connsiteY2133" fmla="*/ 271459 h 3155934"/>
              <a:gd name="connsiteX2134" fmla="*/ 1257300 w 3150290"/>
              <a:gd name="connsiteY2134" fmla="*/ 290509 h 3155934"/>
              <a:gd name="connsiteX2135" fmla="*/ 1238250 w 3150290"/>
              <a:gd name="connsiteY2135" fmla="*/ 309559 h 3155934"/>
              <a:gd name="connsiteX2136" fmla="*/ 1219200 w 3150290"/>
              <a:gd name="connsiteY2136" fmla="*/ 290509 h 3155934"/>
              <a:gd name="connsiteX2137" fmla="*/ 1238250 w 3150290"/>
              <a:gd name="connsiteY2137" fmla="*/ 271459 h 3155934"/>
              <a:gd name="connsiteX2138" fmla="*/ 1103312 w 3150290"/>
              <a:gd name="connsiteY2138" fmla="*/ 271458 h 3155934"/>
              <a:gd name="connsiteX2139" fmla="*/ 1122362 w 3150290"/>
              <a:gd name="connsiteY2139" fmla="*/ 290508 h 3155934"/>
              <a:gd name="connsiteX2140" fmla="*/ 1103312 w 3150290"/>
              <a:gd name="connsiteY2140" fmla="*/ 309558 h 3155934"/>
              <a:gd name="connsiteX2141" fmla="*/ 1084262 w 3150290"/>
              <a:gd name="connsiteY2141" fmla="*/ 290508 h 3155934"/>
              <a:gd name="connsiteX2142" fmla="*/ 1103312 w 3150290"/>
              <a:gd name="connsiteY2142" fmla="*/ 271458 h 3155934"/>
              <a:gd name="connsiteX2143" fmla="*/ 967582 w 3150290"/>
              <a:gd name="connsiteY2143" fmla="*/ 271457 h 3155934"/>
              <a:gd name="connsiteX2144" fmla="*/ 985839 w 3150290"/>
              <a:gd name="connsiteY2144" fmla="*/ 290507 h 3155934"/>
              <a:gd name="connsiteX2145" fmla="*/ 967582 w 3150290"/>
              <a:gd name="connsiteY2145" fmla="*/ 309557 h 3155934"/>
              <a:gd name="connsiteX2146" fmla="*/ 949325 w 3150290"/>
              <a:gd name="connsiteY2146" fmla="*/ 290507 h 3155934"/>
              <a:gd name="connsiteX2147" fmla="*/ 967582 w 3150290"/>
              <a:gd name="connsiteY2147" fmla="*/ 271457 h 3155934"/>
              <a:gd name="connsiteX2148" fmla="*/ 831850 w 3150290"/>
              <a:gd name="connsiteY2148" fmla="*/ 271455 h 3155934"/>
              <a:gd name="connsiteX2149" fmla="*/ 850900 w 3150290"/>
              <a:gd name="connsiteY2149" fmla="*/ 290505 h 3155934"/>
              <a:gd name="connsiteX2150" fmla="*/ 831850 w 3150290"/>
              <a:gd name="connsiteY2150" fmla="*/ 309555 h 3155934"/>
              <a:gd name="connsiteX2151" fmla="*/ 812800 w 3150290"/>
              <a:gd name="connsiteY2151" fmla="*/ 290505 h 3155934"/>
              <a:gd name="connsiteX2152" fmla="*/ 831850 w 3150290"/>
              <a:gd name="connsiteY2152" fmla="*/ 271455 h 3155934"/>
              <a:gd name="connsiteX2153" fmla="*/ 696119 w 3150290"/>
              <a:gd name="connsiteY2153" fmla="*/ 271454 h 3155934"/>
              <a:gd name="connsiteX2154" fmla="*/ 714376 w 3150290"/>
              <a:gd name="connsiteY2154" fmla="*/ 290504 h 3155934"/>
              <a:gd name="connsiteX2155" fmla="*/ 696119 w 3150290"/>
              <a:gd name="connsiteY2155" fmla="*/ 309554 h 3155934"/>
              <a:gd name="connsiteX2156" fmla="*/ 677862 w 3150290"/>
              <a:gd name="connsiteY2156" fmla="*/ 290504 h 3155934"/>
              <a:gd name="connsiteX2157" fmla="*/ 696119 w 3150290"/>
              <a:gd name="connsiteY2157" fmla="*/ 271454 h 3155934"/>
              <a:gd name="connsiteX2158" fmla="*/ 2307511 w 3150290"/>
              <a:gd name="connsiteY2158" fmla="*/ 164158 h 3155934"/>
              <a:gd name="connsiteX2159" fmla="*/ 2318855 w 3150290"/>
              <a:gd name="connsiteY2159" fmla="*/ 169623 h 3155934"/>
              <a:gd name="connsiteX2160" fmla="*/ 2323710 w 3150290"/>
              <a:gd name="connsiteY2160" fmla="*/ 172573 h 3155934"/>
              <a:gd name="connsiteX2161" fmla="*/ 2322512 w 3150290"/>
              <a:gd name="connsiteY2161" fmla="*/ 173048 h 3155934"/>
              <a:gd name="connsiteX2162" fmla="*/ 2309042 w 3150290"/>
              <a:gd name="connsiteY2162" fmla="*/ 167701 h 3155934"/>
              <a:gd name="connsiteX2163" fmla="*/ 847403 w 3150290"/>
              <a:gd name="connsiteY2163" fmla="*/ 146685 h 3155934"/>
              <a:gd name="connsiteX2164" fmla="*/ 850900 w 3150290"/>
              <a:gd name="connsiteY2164" fmla="*/ 154776 h 3155934"/>
              <a:gd name="connsiteX2165" fmla="*/ 831850 w 3150290"/>
              <a:gd name="connsiteY2165" fmla="*/ 173033 h 3155934"/>
              <a:gd name="connsiteX2166" fmla="*/ 818380 w 3150290"/>
              <a:gd name="connsiteY2166" fmla="*/ 167686 h 3155934"/>
              <a:gd name="connsiteX2167" fmla="*/ 815869 w 3150290"/>
              <a:gd name="connsiteY2167" fmla="*/ 161876 h 3155934"/>
              <a:gd name="connsiteX2168" fmla="*/ 2187574 w 3150290"/>
              <a:gd name="connsiteY2168" fmla="*/ 136533 h 3155934"/>
              <a:gd name="connsiteX2169" fmla="*/ 2206624 w 3150290"/>
              <a:gd name="connsiteY2169" fmla="*/ 154790 h 3155934"/>
              <a:gd name="connsiteX2170" fmla="*/ 2187574 w 3150290"/>
              <a:gd name="connsiteY2170" fmla="*/ 173047 h 3155934"/>
              <a:gd name="connsiteX2171" fmla="*/ 2168524 w 3150290"/>
              <a:gd name="connsiteY2171" fmla="*/ 154790 h 3155934"/>
              <a:gd name="connsiteX2172" fmla="*/ 2187574 w 3150290"/>
              <a:gd name="connsiteY2172" fmla="*/ 136533 h 3155934"/>
              <a:gd name="connsiteX2173" fmla="*/ 2051844 w 3150290"/>
              <a:gd name="connsiteY2173" fmla="*/ 136531 h 3155934"/>
              <a:gd name="connsiteX2174" fmla="*/ 2070101 w 3150290"/>
              <a:gd name="connsiteY2174" fmla="*/ 154788 h 3155934"/>
              <a:gd name="connsiteX2175" fmla="*/ 2051844 w 3150290"/>
              <a:gd name="connsiteY2175" fmla="*/ 173045 h 3155934"/>
              <a:gd name="connsiteX2176" fmla="*/ 2033587 w 3150290"/>
              <a:gd name="connsiteY2176" fmla="*/ 154788 h 3155934"/>
              <a:gd name="connsiteX2177" fmla="*/ 2051844 w 3150290"/>
              <a:gd name="connsiteY2177" fmla="*/ 136531 h 3155934"/>
              <a:gd name="connsiteX2178" fmla="*/ 1916112 w 3150290"/>
              <a:gd name="connsiteY2178" fmla="*/ 136530 h 3155934"/>
              <a:gd name="connsiteX2179" fmla="*/ 1935162 w 3150290"/>
              <a:gd name="connsiteY2179" fmla="*/ 154787 h 3155934"/>
              <a:gd name="connsiteX2180" fmla="*/ 1916112 w 3150290"/>
              <a:gd name="connsiteY2180" fmla="*/ 173044 h 3155934"/>
              <a:gd name="connsiteX2181" fmla="*/ 1897062 w 3150290"/>
              <a:gd name="connsiteY2181" fmla="*/ 154787 h 3155934"/>
              <a:gd name="connsiteX2182" fmla="*/ 1916112 w 3150290"/>
              <a:gd name="connsiteY2182" fmla="*/ 136530 h 3155934"/>
              <a:gd name="connsiteX2183" fmla="*/ 1781174 w 3150290"/>
              <a:gd name="connsiteY2183" fmla="*/ 136529 h 3155934"/>
              <a:gd name="connsiteX2184" fmla="*/ 1800224 w 3150290"/>
              <a:gd name="connsiteY2184" fmla="*/ 154786 h 3155934"/>
              <a:gd name="connsiteX2185" fmla="*/ 1781174 w 3150290"/>
              <a:gd name="connsiteY2185" fmla="*/ 173043 h 3155934"/>
              <a:gd name="connsiteX2186" fmla="*/ 1762124 w 3150290"/>
              <a:gd name="connsiteY2186" fmla="*/ 154786 h 3155934"/>
              <a:gd name="connsiteX2187" fmla="*/ 1781174 w 3150290"/>
              <a:gd name="connsiteY2187" fmla="*/ 136529 h 3155934"/>
              <a:gd name="connsiteX2188" fmla="*/ 1644649 w 3150290"/>
              <a:gd name="connsiteY2188" fmla="*/ 136527 h 3155934"/>
              <a:gd name="connsiteX2189" fmla="*/ 1663699 w 3150290"/>
              <a:gd name="connsiteY2189" fmla="*/ 154784 h 3155934"/>
              <a:gd name="connsiteX2190" fmla="*/ 1644649 w 3150290"/>
              <a:gd name="connsiteY2190" fmla="*/ 173041 h 3155934"/>
              <a:gd name="connsiteX2191" fmla="*/ 1625599 w 3150290"/>
              <a:gd name="connsiteY2191" fmla="*/ 154784 h 3155934"/>
              <a:gd name="connsiteX2192" fmla="*/ 1644649 w 3150290"/>
              <a:gd name="connsiteY2192" fmla="*/ 136527 h 3155934"/>
              <a:gd name="connsiteX2193" fmla="*/ 1509712 w 3150290"/>
              <a:gd name="connsiteY2193" fmla="*/ 136526 h 3155934"/>
              <a:gd name="connsiteX2194" fmla="*/ 1528762 w 3150290"/>
              <a:gd name="connsiteY2194" fmla="*/ 154783 h 3155934"/>
              <a:gd name="connsiteX2195" fmla="*/ 1509712 w 3150290"/>
              <a:gd name="connsiteY2195" fmla="*/ 173040 h 3155934"/>
              <a:gd name="connsiteX2196" fmla="*/ 1490662 w 3150290"/>
              <a:gd name="connsiteY2196" fmla="*/ 154783 h 3155934"/>
              <a:gd name="connsiteX2197" fmla="*/ 1509712 w 3150290"/>
              <a:gd name="connsiteY2197" fmla="*/ 136526 h 3155934"/>
              <a:gd name="connsiteX2198" fmla="*/ 1373981 w 3150290"/>
              <a:gd name="connsiteY2198" fmla="*/ 136524 h 3155934"/>
              <a:gd name="connsiteX2199" fmla="*/ 1392238 w 3150290"/>
              <a:gd name="connsiteY2199" fmla="*/ 154781 h 3155934"/>
              <a:gd name="connsiteX2200" fmla="*/ 1373981 w 3150290"/>
              <a:gd name="connsiteY2200" fmla="*/ 173038 h 3155934"/>
              <a:gd name="connsiteX2201" fmla="*/ 1355724 w 3150290"/>
              <a:gd name="connsiteY2201" fmla="*/ 154781 h 3155934"/>
              <a:gd name="connsiteX2202" fmla="*/ 1373981 w 3150290"/>
              <a:gd name="connsiteY2202" fmla="*/ 136524 h 3155934"/>
              <a:gd name="connsiteX2203" fmla="*/ 1238250 w 3150290"/>
              <a:gd name="connsiteY2203" fmla="*/ 136523 h 3155934"/>
              <a:gd name="connsiteX2204" fmla="*/ 1257300 w 3150290"/>
              <a:gd name="connsiteY2204" fmla="*/ 154780 h 3155934"/>
              <a:gd name="connsiteX2205" fmla="*/ 1238250 w 3150290"/>
              <a:gd name="connsiteY2205" fmla="*/ 173037 h 3155934"/>
              <a:gd name="connsiteX2206" fmla="*/ 1219200 w 3150290"/>
              <a:gd name="connsiteY2206" fmla="*/ 154780 h 3155934"/>
              <a:gd name="connsiteX2207" fmla="*/ 1238250 w 3150290"/>
              <a:gd name="connsiteY2207" fmla="*/ 136523 h 3155934"/>
              <a:gd name="connsiteX2208" fmla="*/ 1103312 w 3150290"/>
              <a:gd name="connsiteY2208" fmla="*/ 136522 h 3155934"/>
              <a:gd name="connsiteX2209" fmla="*/ 1122362 w 3150290"/>
              <a:gd name="connsiteY2209" fmla="*/ 154779 h 3155934"/>
              <a:gd name="connsiteX2210" fmla="*/ 1103312 w 3150290"/>
              <a:gd name="connsiteY2210" fmla="*/ 173036 h 3155934"/>
              <a:gd name="connsiteX2211" fmla="*/ 1084262 w 3150290"/>
              <a:gd name="connsiteY2211" fmla="*/ 154779 h 3155934"/>
              <a:gd name="connsiteX2212" fmla="*/ 1103312 w 3150290"/>
              <a:gd name="connsiteY2212" fmla="*/ 136522 h 3155934"/>
              <a:gd name="connsiteX2213" fmla="*/ 967582 w 3150290"/>
              <a:gd name="connsiteY2213" fmla="*/ 136520 h 3155934"/>
              <a:gd name="connsiteX2214" fmla="*/ 985839 w 3150290"/>
              <a:gd name="connsiteY2214" fmla="*/ 154777 h 3155934"/>
              <a:gd name="connsiteX2215" fmla="*/ 967582 w 3150290"/>
              <a:gd name="connsiteY2215" fmla="*/ 173034 h 3155934"/>
              <a:gd name="connsiteX2216" fmla="*/ 949325 w 3150290"/>
              <a:gd name="connsiteY2216" fmla="*/ 154777 h 3155934"/>
              <a:gd name="connsiteX2217" fmla="*/ 967582 w 3150290"/>
              <a:gd name="connsiteY2217" fmla="*/ 136520 h 3155934"/>
              <a:gd name="connsiteX2218" fmla="*/ 1898975 w 3150290"/>
              <a:gd name="connsiteY2218" fmla="*/ 14437 h 3155934"/>
              <a:gd name="connsiteX2219" fmla="*/ 1933408 w 3150290"/>
              <a:gd name="connsiteY2219" fmla="*/ 23290 h 3155934"/>
              <a:gd name="connsiteX2220" fmla="*/ 1929582 w 3150290"/>
              <a:gd name="connsiteY2220" fmla="*/ 32526 h 3155934"/>
              <a:gd name="connsiteX2221" fmla="*/ 1916112 w 3150290"/>
              <a:gd name="connsiteY2221" fmla="*/ 38106 h 3155934"/>
              <a:gd name="connsiteX2222" fmla="*/ 1897062 w 3150290"/>
              <a:gd name="connsiteY2222" fmla="*/ 19056 h 3155934"/>
              <a:gd name="connsiteX2223" fmla="*/ 1252512 w 3150290"/>
              <a:gd name="connsiteY2223" fmla="*/ 7489 h 3155934"/>
              <a:gd name="connsiteX2224" fmla="*/ 1257300 w 3150290"/>
              <a:gd name="connsiteY2224" fmla="*/ 19049 h 3155934"/>
              <a:gd name="connsiteX2225" fmla="*/ 1238250 w 3150290"/>
              <a:gd name="connsiteY2225" fmla="*/ 38099 h 3155934"/>
              <a:gd name="connsiteX2226" fmla="*/ 1219200 w 3150290"/>
              <a:gd name="connsiteY2226" fmla="*/ 19049 h 3155934"/>
              <a:gd name="connsiteX2227" fmla="*/ 1221283 w 3150290"/>
              <a:gd name="connsiteY2227" fmla="*/ 14021 h 3155934"/>
              <a:gd name="connsiteX2228" fmla="*/ 1238185 w 3150290"/>
              <a:gd name="connsiteY2228" fmla="*/ 9675 h 3155934"/>
              <a:gd name="connsiteX2229" fmla="*/ 1781174 w 3150290"/>
              <a:gd name="connsiteY2229" fmla="*/ 4 h 3155934"/>
              <a:gd name="connsiteX2230" fmla="*/ 1800224 w 3150290"/>
              <a:gd name="connsiteY2230" fmla="*/ 19054 h 3155934"/>
              <a:gd name="connsiteX2231" fmla="*/ 1781174 w 3150290"/>
              <a:gd name="connsiteY2231" fmla="*/ 38104 h 3155934"/>
              <a:gd name="connsiteX2232" fmla="*/ 1762124 w 3150290"/>
              <a:gd name="connsiteY2232" fmla="*/ 19054 h 3155934"/>
              <a:gd name="connsiteX2233" fmla="*/ 1781174 w 3150290"/>
              <a:gd name="connsiteY2233" fmla="*/ 4 h 3155934"/>
              <a:gd name="connsiteX2234" fmla="*/ 1644649 w 3150290"/>
              <a:gd name="connsiteY2234" fmla="*/ 3 h 3155934"/>
              <a:gd name="connsiteX2235" fmla="*/ 1663699 w 3150290"/>
              <a:gd name="connsiteY2235" fmla="*/ 19053 h 3155934"/>
              <a:gd name="connsiteX2236" fmla="*/ 1644649 w 3150290"/>
              <a:gd name="connsiteY2236" fmla="*/ 38103 h 3155934"/>
              <a:gd name="connsiteX2237" fmla="*/ 1625599 w 3150290"/>
              <a:gd name="connsiteY2237" fmla="*/ 19053 h 3155934"/>
              <a:gd name="connsiteX2238" fmla="*/ 1644649 w 3150290"/>
              <a:gd name="connsiteY2238" fmla="*/ 3 h 3155934"/>
              <a:gd name="connsiteX2239" fmla="*/ 1509712 w 3150290"/>
              <a:gd name="connsiteY2239" fmla="*/ 2 h 3155934"/>
              <a:gd name="connsiteX2240" fmla="*/ 1528762 w 3150290"/>
              <a:gd name="connsiteY2240" fmla="*/ 19051 h 3155934"/>
              <a:gd name="connsiteX2241" fmla="*/ 1509712 w 3150290"/>
              <a:gd name="connsiteY2241" fmla="*/ 38101 h 3155934"/>
              <a:gd name="connsiteX2242" fmla="*/ 1490662 w 3150290"/>
              <a:gd name="connsiteY2242" fmla="*/ 19051 h 3155934"/>
              <a:gd name="connsiteX2243" fmla="*/ 1509712 w 3150290"/>
              <a:gd name="connsiteY2243" fmla="*/ 2 h 3155934"/>
              <a:gd name="connsiteX2244" fmla="*/ 1373981 w 3150290"/>
              <a:gd name="connsiteY2244" fmla="*/ 0 h 3155934"/>
              <a:gd name="connsiteX2245" fmla="*/ 1392238 w 3150290"/>
              <a:gd name="connsiteY2245" fmla="*/ 19050 h 3155934"/>
              <a:gd name="connsiteX2246" fmla="*/ 1373981 w 3150290"/>
              <a:gd name="connsiteY2246" fmla="*/ 38100 h 3155934"/>
              <a:gd name="connsiteX2247" fmla="*/ 1355724 w 3150290"/>
              <a:gd name="connsiteY2247" fmla="*/ 19050 h 3155934"/>
              <a:gd name="connsiteX2248" fmla="*/ 1373981 w 3150290"/>
              <a:gd name="connsiteY2248" fmla="*/ 0 h 315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</a:cxnLst>
            <a:rect l="l" t="t" r="r" b="b"/>
            <a:pathLst>
              <a:path w="3150290" h="3155934">
                <a:moveTo>
                  <a:pt x="1916112" y="3119420"/>
                </a:moveTo>
                <a:lnTo>
                  <a:pt x="1921076" y="3121391"/>
                </a:lnTo>
                <a:lnTo>
                  <a:pt x="1901979" y="3126301"/>
                </a:lnTo>
                <a:lnTo>
                  <a:pt x="1902642" y="3124768"/>
                </a:lnTo>
                <a:cubicBezTo>
                  <a:pt x="1906089" y="3121464"/>
                  <a:pt x="1910851" y="3119420"/>
                  <a:pt x="1916112" y="3119420"/>
                </a:cubicBezTo>
                <a:close/>
                <a:moveTo>
                  <a:pt x="1781174" y="3119420"/>
                </a:moveTo>
                <a:cubicBezTo>
                  <a:pt x="1791695" y="3119420"/>
                  <a:pt x="1800224" y="3127594"/>
                  <a:pt x="1800224" y="3137677"/>
                </a:cubicBezTo>
                <a:lnTo>
                  <a:pt x="1797261" y="3144532"/>
                </a:lnTo>
                <a:lnTo>
                  <a:pt x="1767078" y="3149139"/>
                </a:lnTo>
                <a:lnTo>
                  <a:pt x="1762124" y="3137677"/>
                </a:lnTo>
                <a:cubicBezTo>
                  <a:pt x="1762124" y="3127594"/>
                  <a:pt x="1770653" y="3119420"/>
                  <a:pt x="1781174" y="3119420"/>
                </a:cubicBezTo>
                <a:close/>
                <a:moveTo>
                  <a:pt x="1644649" y="3119420"/>
                </a:moveTo>
                <a:cubicBezTo>
                  <a:pt x="1655170" y="3119420"/>
                  <a:pt x="1663699" y="3127594"/>
                  <a:pt x="1663699" y="3137677"/>
                </a:cubicBezTo>
                <a:cubicBezTo>
                  <a:pt x="1663699" y="3147760"/>
                  <a:pt x="1655170" y="3155934"/>
                  <a:pt x="1644649" y="3155934"/>
                </a:cubicBezTo>
                <a:cubicBezTo>
                  <a:pt x="1634128" y="3155934"/>
                  <a:pt x="1625599" y="3147760"/>
                  <a:pt x="1625599" y="3137677"/>
                </a:cubicBezTo>
                <a:cubicBezTo>
                  <a:pt x="1625599" y="3127594"/>
                  <a:pt x="1634128" y="3119420"/>
                  <a:pt x="1644649" y="3119420"/>
                </a:cubicBezTo>
                <a:close/>
                <a:moveTo>
                  <a:pt x="1509712" y="3119420"/>
                </a:moveTo>
                <a:cubicBezTo>
                  <a:pt x="1520233" y="3119420"/>
                  <a:pt x="1528762" y="3127594"/>
                  <a:pt x="1528762" y="3137677"/>
                </a:cubicBezTo>
                <a:cubicBezTo>
                  <a:pt x="1528762" y="3147760"/>
                  <a:pt x="1520233" y="3155934"/>
                  <a:pt x="1509712" y="3155934"/>
                </a:cubicBezTo>
                <a:cubicBezTo>
                  <a:pt x="1499191" y="3155934"/>
                  <a:pt x="1490662" y="3147760"/>
                  <a:pt x="1490662" y="3137677"/>
                </a:cubicBezTo>
                <a:cubicBezTo>
                  <a:pt x="1490662" y="3127594"/>
                  <a:pt x="1499191" y="3119420"/>
                  <a:pt x="1509712" y="3119420"/>
                </a:cubicBezTo>
                <a:close/>
                <a:moveTo>
                  <a:pt x="1373982" y="3119420"/>
                </a:moveTo>
                <a:cubicBezTo>
                  <a:pt x="1384065" y="3119420"/>
                  <a:pt x="1392239" y="3127594"/>
                  <a:pt x="1392239" y="3137677"/>
                </a:cubicBezTo>
                <a:cubicBezTo>
                  <a:pt x="1392239" y="3142719"/>
                  <a:pt x="1390196" y="3147283"/>
                  <a:pt x="1386892" y="3150587"/>
                </a:cubicBezTo>
                <a:lnTo>
                  <a:pt x="1379935" y="3153468"/>
                </a:lnTo>
                <a:lnTo>
                  <a:pt x="1361084" y="3150591"/>
                </a:lnTo>
                <a:lnTo>
                  <a:pt x="1361072" y="3150587"/>
                </a:lnTo>
                <a:cubicBezTo>
                  <a:pt x="1357769" y="3147283"/>
                  <a:pt x="1355725" y="3142719"/>
                  <a:pt x="1355725" y="3137677"/>
                </a:cubicBezTo>
                <a:cubicBezTo>
                  <a:pt x="1355725" y="3127594"/>
                  <a:pt x="1363899" y="3119420"/>
                  <a:pt x="1373982" y="3119420"/>
                </a:cubicBezTo>
                <a:close/>
                <a:moveTo>
                  <a:pt x="1238250" y="3119420"/>
                </a:moveTo>
                <a:cubicBezTo>
                  <a:pt x="1243511" y="3119420"/>
                  <a:pt x="1248273" y="3121464"/>
                  <a:pt x="1251720" y="3124768"/>
                </a:cubicBezTo>
                <a:lnTo>
                  <a:pt x="1255947" y="3134546"/>
                </a:lnTo>
                <a:lnTo>
                  <a:pt x="1238185" y="3131835"/>
                </a:lnTo>
                <a:lnTo>
                  <a:pt x="1223371" y="3128026"/>
                </a:lnTo>
                <a:lnTo>
                  <a:pt x="1224780" y="3124768"/>
                </a:lnTo>
                <a:cubicBezTo>
                  <a:pt x="1228227" y="3121464"/>
                  <a:pt x="1232990" y="3119420"/>
                  <a:pt x="1238250" y="3119420"/>
                </a:cubicBezTo>
                <a:close/>
                <a:moveTo>
                  <a:pt x="2187574" y="2982895"/>
                </a:moveTo>
                <a:cubicBezTo>
                  <a:pt x="2198095" y="2982895"/>
                  <a:pt x="2206624" y="2991424"/>
                  <a:pt x="2206624" y="3001945"/>
                </a:cubicBezTo>
                <a:cubicBezTo>
                  <a:pt x="2206624" y="3012466"/>
                  <a:pt x="2198095" y="3020995"/>
                  <a:pt x="2187574" y="3020995"/>
                </a:cubicBezTo>
                <a:cubicBezTo>
                  <a:pt x="2177053" y="3020995"/>
                  <a:pt x="2168524" y="3012466"/>
                  <a:pt x="2168524" y="3001945"/>
                </a:cubicBezTo>
                <a:cubicBezTo>
                  <a:pt x="2168524" y="2991424"/>
                  <a:pt x="2177053" y="2982895"/>
                  <a:pt x="2187574" y="2982895"/>
                </a:cubicBezTo>
                <a:close/>
                <a:moveTo>
                  <a:pt x="2051844" y="2982895"/>
                </a:moveTo>
                <a:cubicBezTo>
                  <a:pt x="2061927" y="2982895"/>
                  <a:pt x="2070101" y="2991424"/>
                  <a:pt x="2070101" y="3001945"/>
                </a:cubicBezTo>
                <a:cubicBezTo>
                  <a:pt x="2070101" y="3012466"/>
                  <a:pt x="2061927" y="3020995"/>
                  <a:pt x="2051844" y="3020995"/>
                </a:cubicBezTo>
                <a:cubicBezTo>
                  <a:pt x="2041761" y="3020995"/>
                  <a:pt x="2033587" y="3012466"/>
                  <a:pt x="2033587" y="3001945"/>
                </a:cubicBezTo>
                <a:cubicBezTo>
                  <a:pt x="2033587" y="2991424"/>
                  <a:pt x="2041761" y="2982895"/>
                  <a:pt x="2051844" y="2982895"/>
                </a:cubicBezTo>
                <a:close/>
                <a:moveTo>
                  <a:pt x="1916112" y="2982895"/>
                </a:moveTo>
                <a:cubicBezTo>
                  <a:pt x="1926633" y="2982895"/>
                  <a:pt x="1935162" y="2991424"/>
                  <a:pt x="1935162" y="3001945"/>
                </a:cubicBezTo>
                <a:cubicBezTo>
                  <a:pt x="1935162" y="3012466"/>
                  <a:pt x="1926633" y="3020995"/>
                  <a:pt x="1916112" y="3020995"/>
                </a:cubicBezTo>
                <a:cubicBezTo>
                  <a:pt x="1905591" y="3020995"/>
                  <a:pt x="1897062" y="3012466"/>
                  <a:pt x="1897062" y="3001945"/>
                </a:cubicBezTo>
                <a:cubicBezTo>
                  <a:pt x="1897062" y="2991424"/>
                  <a:pt x="1905591" y="2982895"/>
                  <a:pt x="1916112" y="2982895"/>
                </a:cubicBezTo>
                <a:close/>
                <a:moveTo>
                  <a:pt x="1781174" y="2982895"/>
                </a:moveTo>
                <a:cubicBezTo>
                  <a:pt x="1791695" y="2982895"/>
                  <a:pt x="1800224" y="2991424"/>
                  <a:pt x="1800224" y="3001945"/>
                </a:cubicBezTo>
                <a:cubicBezTo>
                  <a:pt x="1800224" y="3012466"/>
                  <a:pt x="1791695" y="3020995"/>
                  <a:pt x="1781174" y="3020995"/>
                </a:cubicBezTo>
                <a:cubicBezTo>
                  <a:pt x="1770653" y="3020995"/>
                  <a:pt x="1762124" y="3012466"/>
                  <a:pt x="1762124" y="3001945"/>
                </a:cubicBezTo>
                <a:cubicBezTo>
                  <a:pt x="1762124" y="2991424"/>
                  <a:pt x="1770653" y="2982895"/>
                  <a:pt x="1781174" y="2982895"/>
                </a:cubicBezTo>
                <a:close/>
                <a:moveTo>
                  <a:pt x="1644649" y="2982895"/>
                </a:moveTo>
                <a:cubicBezTo>
                  <a:pt x="1655170" y="2982895"/>
                  <a:pt x="1663699" y="2991424"/>
                  <a:pt x="1663699" y="3001945"/>
                </a:cubicBezTo>
                <a:cubicBezTo>
                  <a:pt x="1663699" y="3012466"/>
                  <a:pt x="1655170" y="3020995"/>
                  <a:pt x="1644649" y="3020995"/>
                </a:cubicBezTo>
                <a:cubicBezTo>
                  <a:pt x="1634128" y="3020995"/>
                  <a:pt x="1625599" y="3012466"/>
                  <a:pt x="1625599" y="3001945"/>
                </a:cubicBezTo>
                <a:cubicBezTo>
                  <a:pt x="1625599" y="2991424"/>
                  <a:pt x="1634128" y="2982895"/>
                  <a:pt x="1644649" y="2982895"/>
                </a:cubicBezTo>
                <a:close/>
                <a:moveTo>
                  <a:pt x="1509712" y="2982895"/>
                </a:moveTo>
                <a:cubicBezTo>
                  <a:pt x="1520233" y="2982895"/>
                  <a:pt x="1528762" y="2991424"/>
                  <a:pt x="1528762" y="3001945"/>
                </a:cubicBezTo>
                <a:cubicBezTo>
                  <a:pt x="1528762" y="3012466"/>
                  <a:pt x="1520233" y="3020995"/>
                  <a:pt x="1509712" y="3020995"/>
                </a:cubicBezTo>
                <a:cubicBezTo>
                  <a:pt x="1499191" y="3020995"/>
                  <a:pt x="1490662" y="3012466"/>
                  <a:pt x="1490662" y="3001945"/>
                </a:cubicBezTo>
                <a:cubicBezTo>
                  <a:pt x="1490662" y="2991424"/>
                  <a:pt x="1499191" y="2982895"/>
                  <a:pt x="1509712" y="2982895"/>
                </a:cubicBezTo>
                <a:close/>
                <a:moveTo>
                  <a:pt x="1373982" y="2982895"/>
                </a:moveTo>
                <a:cubicBezTo>
                  <a:pt x="1384065" y="2982895"/>
                  <a:pt x="1392239" y="2991424"/>
                  <a:pt x="1392239" y="3001945"/>
                </a:cubicBezTo>
                <a:cubicBezTo>
                  <a:pt x="1392239" y="3012466"/>
                  <a:pt x="1384065" y="3020995"/>
                  <a:pt x="1373982" y="3020995"/>
                </a:cubicBezTo>
                <a:cubicBezTo>
                  <a:pt x="1363899" y="3020995"/>
                  <a:pt x="1355725" y="3012466"/>
                  <a:pt x="1355725" y="3001945"/>
                </a:cubicBezTo>
                <a:cubicBezTo>
                  <a:pt x="1355725" y="2991424"/>
                  <a:pt x="1363899" y="2982895"/>
                  <a:pt x="1373982" y="2982895"/>
                </a:cubicBezTo>
                <a:close/>
                <a:moveTo>
                  <a:pt x="1238250" y="2982895"/>
                </a:moveTo>
                <a:cubicBezTo>
                  <a:pt x="1248771" y="2982895"/>
                  <a:pt x="1257300" y="2991424"/>
                  <a:pt x="1257300" y="3001945"/>
                </a:cubicBezTo>
                <a:cubicBezTo>
                  <a:pt x="1257300" y="3012466"/>
                  <a:pt x="1248771" y="3020995"/>
                  <a:pt x="1238250" y="3020995"/>
                </a:cubicBezTo>
                <a:cubicBezTo>
                  <a:pt x="1227729" y="3020995"/>
                  <a:pt x="1219200" y="3012466"/>
                  <a:pt x="1219200" y="3001945"/>
                </a:cubicBezTo>
                <a:cubicBezTo>
                  <a:pt x="1219200" y="2991424"/>
                  <a:pt x="1227729" y="2982895"/>
                  <a:pt x="1238250" y="2982895"/>
                </a:cubicBezTo>
                <a:close/>
                <a:moveTo>
                  <a:pt x="1103312" y="2982895"/>
                </a:moveTo>
                <a:cubicBezTo>
                  <a:pt x="1113833" y="2982895"/>
                  <a:pt x="1122362" y="2991424"/>
                  <a:pt x="1122362" y="3001945"/>
                </a:cubicBezTo>
                <a:cubicBezTo>
                  <a:pt x="1122362" y="3012466"/>
                  <a:pt x="1113833" y="3020995"/>
                  <a:pt x="1103312" y="3020995"/>
                </a:cubicBezTo>
                <a:cubicBezTo>
                  <a:pt x="1092791" y="3020995"/>
                  <a:pt x="1084262" y="3012466"/>
                  <a:pt x="1084262" y="3001945"/>
                </a:cubicBezTo>
                <a:cubicBezTo>
                  <a:pt x="1084262" y="2991424"/>
                  <a:pt x="1092791" y="2982895"/>
                  <a:pt x="1103312" y="2982895"/>
                </a:cubicBezTo>
                <a:close/>
                <a:moveTo>
                  <a:pt x="967582" y="2982895"/>
                </a:moveTo>
                <a:cubicBezTo>
                  <a:pt x="977665" y="2982895"/>
                  <a:pt x="985839" y="2991424"/>
                  <a:pt x="985839" y="3001945"/>
                </a:cubicBezTo>
                <a:cubicBezTo>
                  <a:pt x="985839" y="3012466"/>
                  <a:pt x="977665" y="3020995"/>
                  <a:pt x="967582" y="3020995"/>
                </a:cubicBezTo>
                <a:cubicBezTo>
                  <a:pt x="957499" y="3020995"/>
                  <a:pt x="949325" y="3012466"/>
                  <a:pt x="949325" y="3001945"/>
                </a:cubicBezTo>
                <a:cubicBezTo>
                  <a:pt x="949325" y="2991424"/>
                  <a:pt x="957499" y="2982895"/>
                  <a:pt x="967582" y="2982895"/>
                </a:cubicBezTo>
                <a:close/>
                <a:moveTo>
                  <a:pt x="831850" y="2982895"/>
                </a:moveTo>
                <a:cubicBezTo>
                  <a:pt x="837111" y="2982895"/>
                  <a:pt x="841873" y="2985027"/>
                  <a:pt x="845320" y="2988475"/>
                </a:cubicBezTo>
                <a:lnTo>
                  <a:pt x="848087" y="2995155"/>
                </a:lnTo>
                <a:lnTo>
                  <a:pt x="826897" y="2984947"/>
                </a:lnTo>
                <a:close/>
                <a:moveTo>
                  <a:pt x="2458244" y="2847958"/>
                </a:moveTo>
                <a:cubicBezTo>
                  <a:pt x="2468328" y="2847958"/>
                  <a:pt x="2476500" y="2856487"/>
                  <a:pt x="2476500" y="2867008"/>
                </a:cubicBezTo>
                <a:lnTo>
                  <a:pt x="2473440" y="2874720"/>
                </a:lnTo>
                <a:lnTo>
                  <a:pt x="2458322" y="2886024"/>
                </a:lnTo>
                <a:lnTo>
                  <a:pt x="2458244" y="2886058"/>
                </a:lnTo>
                <a:cubicBezTo>
                  <a:pt x="2448160" y="2886058"/>
                  <a:pt x="2439988" y="2877529"/>
                  <a:pt x="2439988" y="2867008"/>
                </a:cubicBezTo>
                <a:cubicBezTo>
                  <a:pt x="2439988" y="2856487"/>
                  <a:pt x="2448160" y="2847958"/>
                  <a:pt x="2458244" y="2847958"/>
                </a:cubicBezTo>
                <a:close/>
                <a:moveTo>
                  <a:pt x="2322512" y="2847958"/>
                </a:moveTo>
                <a:cubicBezTo>
                  <a:pt x="2333033" y="2847958"/>
                  <a:pt x="2341562" y="2856487"/>
                  <a:pt x="2341562" y="2867008"/>
                </a:cubicBezTo>
                <a:cubicBezTo>
                  <a:pt x="2341562" y="2877529"/>
                  <a:pt x="2333033" y="2886058"/>
                  <a:pt x="2322512" y="2886058"/>
                </a:cubicBezTo>
                <a:cubicBezTo>
                  <a:pt x="2311991" y="2886058"/>
                  <a:pt x="2303462" y="2877529"/>
                  <a:pt x="2303462" y="2867008"/>
                </a:cubicBezTo>
                <a:cubicBezTo>
                  <a:pt x="2303462" y="2856487"/>
                  <a:pt x="2311991" y="2847958"/>
                  <a:pt x="2322512" y="2847958"/>
                </a:cubicBezTo>
                <a:close/>
                <a:moveTo>
                  <a:pt x="2187574" y="2847958"/>
                </a:moveTo>
                <a:cubicBezTo>
                  <a:pt x="2198095" y="2847958"/>
                  <a:pt x="2206624" y="2856487"/>
                  <a:pt x="2206624" y="2867008"/>
                </a:cubicBezTo>
                <a:cubicBezTo>
                  <a:pt x="2206624" y="2877529"/>
                  <a:pt x="2198095" y="2886058"/>
                  <a:pt x="2187574" y="2886058"/>
                </a:cubicBezTo>
                <a:cubicBezTo>
                  <a:pt x="2177053" y="2886058"/>
                  <a:pt x="2168524" y="2877529"/>
                  <a:pt x="2168524" y="2867008"/>
                </a:cubicBezTo>
                <a:cubicBezTo>
                  <a:pt x="2168524" y="2856487"/>
                  <a:pt x="2177053" y="2847958"/>
                  <a:pt x="2187574" y="2847958"/>
                </a:cubicBezTo>
                <a:close/>
                <a:moveTo>
                  <a:pt x="2051844" y="2847958"/>
                </a:moveTo>
                <a:cubicBezTo>
                  <a:pt x="2061927" y="2847958"/>
                  <a:pt x="2070101" y="2856487"/>
                  <a:pt x="2070101" y="2867008"/>
                </a:cubicBezTo>
                <a:cubicBezTo>
                  <a:pt x="2070101" y="2877529"/>
                  <a:pt x="2061927" y="2886058"/>
                  <a:pt x="2051844" y="2886058"/>
                </a:cubicBezTo>
                <a:cubicBezTo>
                  <a:pt x="2041761" y="2886058"/>
                  <a:pt x="2033587" y="2877529"/>
                  <a:pt x="2033587" y="2867008"/>
                </a:cubicBezTo>
                <a:cubicBezTo>
                  <a:pt x="2033587" y="2856487"/>
                  <a:pt x="2041761" y="2847958"/>
                  <a:pt x="2051844" y="2847958"/>
                </a:cubicBezTo>
                <a:close/>
                <a:moveTo>
                  <a:pt x="1916112" y="2847958"/>
                </a:moveTo>
                <a:cubicBezTo>
                  <a:pt x="1926633" y="2847958"/>
                  <a:pt x="1935162" y="2856487"/>
                  <a:pt x="1935162" y="2867008"/>
                </a:cubicBezTo>
                <a:cubicBezTo>
                  <a:pt x="1935162" y="2877529"/>
                  <a:pt x="1926633" y="2886058"/>
                  <a:pt x="1916112" y="2886058"/>
                </a:cubicBezTo>
                <a:cubicBezTo>
                  <a:pt x="1905591" y="2886058"/>
                  <a:pt x="1897062" y="2877529"/>
                  <a:pt x="1897062" y="2867008"/>
                </a:cubicBezTo>
                <a:cubicBezTo>
                  <a:pt x="1897062" y="2856487"/>
                  <a:pt x="1905591" y="2847958"/>
                  <a:pt x="1916112" y="2847958"/>
                </a:cubicBezTo>
                <a:close/>
                <a:moveTo>
                  <a:pt x="1781174" y="2847958"/>
                </a:moveTo>
                <a:cubicBezTo>
                  <a:pt x="1791695" y="2847958"/>
                  <a:pt x="1800224" y="2856487"/>
                  <a:pt x="1800224" y="2867008"/>
                </a:cubicBezTo>
                <a:cubicBezTo>
                  <a:pt x="1800224" y="2877529"/>
                  <a:pt x="1791695" y="2886058"/>
                  <a:pt x="1781174" y="2886058"/>
                </a:cubicBezTo>
                <a:cubicBezTo>
                  <a:pt x="1770653" y="2886058"/>
                  <a:pt x="1762124" y="2877529"/>
                  <a:pt x="1762124" y="2867008"/>
                </a:cubicBezTo>
                <a:cubicBezTo>
                  <a:pt x="1762124" y="2856487"/>
                  <a:pt x="1770653" y="2847958"/>
                  <a:pt x="1781174" y="2847958"/>
                </a:cubicBezTo>
                <a:close/>
                <a:moveTo>
                  <a:pt x="1644649" y="2847958"/>
                </a:moveTo>
                <a:cubicBezTo>
                  <a:pt x="1655170" y="2847958"/>
                  <a:pt x="1663699" y="2856487"/>
                  <a:pt x="1663699" y="2867008"/>
                </a:cubicBezTo>
                <a:cubicBezTo>
                  <a:pt x="1663699" y="2877529"/>
                  <a:pt x="1655170" y="2886058"/>
                  <a:pt x="1644649" y="2886058"/>
                </a:cubicBezTo>
                <a:cubicBezTo>
                  <a:pt x="1634128" y="2886058"/>
                  <a:pt x="1625599" y="2877529"/>
                  <a:pt x="1625599" y="2867008"/>
                </a:cubicBezTo>
                <a:cubicBezTo>
                  <a:pt x="1625599" y="2856487"/>
                  <a:pt x="1634128" y="2847958"/>
                  <a:pt x="1644649" y="2847958"/>
                </a:cubicBezTo>
                <a:close/>
                <a:moveTo>
                  <a:pt x="1509712" y="2847958"/>
                </a:moveTo>
                <a:cubicBezTo>
                  <a:pt x="1520233" y="2847958"/>
                  <a:pt x="1528762" y="2856487"/>
                  <a:pt x="1528762" y="2867008"/>
                </a:cubicBezTo>
                <a:cubicBezTo>
                  <a:pt x="1528762" y="2877529"/>
                  <a:pt x="1520233" y="2886058"/>
                  <a:pt x="1509712" y="2886058"/>
                </a:cubicBezTo>
                <a:cubicBezTo>
                  <a:pt x="1499191" y="2886058"/>
                  <a:pt x="1490662" y="2877529"/>
                  <a:pt x="1490662" y="2867008"/>
                </a:cubicBezTo>
                <a:cubicBezTo>
                  <a:pt x="1490662" y="2856487"/>
                  <a:pt x="1499191" y="2847958"/>
                  <a:pt x="1509712" y="2847958"/>
                </a:cubicBezTo>
                <a:close/>
                <a:moveTo>
                  <a:pt x="1373982" y="2847958"/>
                </a:moveTo>
                <a:cubicBezTo>
                  <a:pt x="1384065" y="2847958"/>
                  <a:pt x="1392239" y="2856487"/>
                  <a:pt x="1392239" y="2867008"/>
                </a:cubicBezTo>
                <a:cubicBezTo>
                  <a:pt x="1392239" y="2877529"/>
                  <a:pt x="1384065" y="2886058"/>
                  <a:pt x="1373982" y="2886058"/>
                </a:cubicBezTo>
                <a:cubicBezTo>
                  <a:pt x="1363899" y="2886058"/>
                  <a:pt x="1355725" y="2877529"/>
                  <a:pt x="1355725" y="2867008"/>
                </a:cubicBezTo>
                <a:cubicBezTo>
                  <a:pt x="1355725" y="2856487"/>
                  <a:pt x="1363899" y="2847958"/>
                  <a:pt x="1373982" y="2847958"/>
                </a:cubicBezTo>
                <a:close/>
                <a:moveTo>
                  <a:pt x="1238250" y="2847958"/>
                </a:moveTo>
                <a:cubicBezTo>
                  <a:pt x="1248771" y="2847958"/>
                  <a:pt x="1257300" y="2856487"/>
                  <a:pt x="1257300" y="2867008"/>
                </a:cubicBezTo>
                <a:cubicBezTo>
                  <a:pt x="1257300" y="2877529"/>
                  <a:pt x="1248771" y="2886058"/>
                  <a:pt x="1238250" y="2886058"/>
                </a:cubicBezTo>
                <a:cubicBezTo>
                  <a:pt x="1227729" y="2886058"/>
                  <a:pt x="1219200" y="2877529"/>
                  <a:pt x="1219200" y="2867008"/>
                </a:cubicBezTo>
                <a:cubicBezTo>
                  <a:pt x="1219200" y="2856487"/>
                  <a:pt x="1227729" y="2847958"/>
                  <a:pt x="1238250" y="2847958"/>
                </a:cubicBezTo>
                <a:close/>
                <a:moveTo>
                  <a:pt x="1103312" y="2847958"/>
                </a:moveTo>
                <a:cubicBezTo>
                  <a:pt x="1113833" y="2847958"/>
                  <a:pt x="1122362" y="2856487"/>
                  <a:pt x="1122362" y="2867008"/>
                </a:cubicBezTo>
                <a:cubicBezTo>
                  <a:pt x="1122362" y="2877529"/>
                  <a:pt x="1113833" y="2886058"/>
                  <a:pt x="1103312" y="2886058"/>
                </a:cubicBezTo>
                <a:cubicBezTo>
                  <a:pt x="1092791" y="2886058"/>
                  <a:pt x="1084262" y="2877529"/>
                  <a:pt x="1084262" y="2867008"/>
                </a:cubicBezTo>
                <a:cubicBezTo>
                  <a:pt x="1084262" y="2856487"/>
                  <a:pt x="1092791" y="2847958"/>
                  <a:pt x="1103312" y="2847958"/>
                </a:cubicBezTo>
                <a:close/>
                <a:moveTo>
                  <a:pt x="967582" y="2847958"/>
                </a:moveTo>
                <a:cubicBezTo>
                  <a:pt x="977665" y="2847958"/>
                  <a:pt x="985839" y="2856487"/>
                  <a:pt x="985839" y="2867008"/>
                </a:cubicBezTo>
                <a:cubicBezTo>
                  <a:pt x="985839" y="2877529"/>
                  <a:pt x="977665" y="2886058"/>
                  <a:pt x="967582" y="2886058"/>
                </a:cubicBezTo>
                <a:cubicBezTo>
                  <a:pt x="957499" y="2886058"/>
                  <a:pt x="949325" y="2877529"/>
                  <a:pt x="949325" y="2867008"/>
                </a:cubicBezTo>
                <a:cubicBezTo>
                  <a:pt x="949325" y="2856487"/>
                  <a:pt x="957499" y="2847958"/>
                  <a:pt x="967582" y="2847958"/>
                </a:cubicBezTo>
                <a:close/>
                <a:moveTo>
                  <a:pt x="831850" y="2847958"/>
                </a:moveTo>
                <a:cubicBezTo>
                  <a:pt x="842371" y="2847958"/>
                  <a:pt x="850900" y="2856487"/>
                  <a:pt x="850900" y="2867008"/>
                </a:cubicBezTo>
                <a:cubicBezTo>
                  <a:pt x="850900" y="2877529"/>
                  <a:pt x="842371" y="2886058"/>
                  <a:pt x="831850" y="2886058"/>
                </a:cubicBezTo>
                <a:cubicBezTo>
                  <a:pt x="821329" y="2886058"/>
                  <a:pt x="812800" y="2877529"/>
                  <a:pt x="812800" y="2867008"/>
                </a:cubicBezTo>
                <a:cubicBezTo>
                  <a:pt x="812800" y="2856487"/>
                  <a:pt x="821329" y="2847958"/>
                  <a:pt x="831850" y="2847958"/>
                </a:cubicBezTo>
                <a:close/>
                <a:moveTo>
                  <a:pt x="696119" y="2847958"/>
                </a:moveTo>
                <a:cubicBezTo>
                  <a:pt x="706202" y="2847958"/>
                  <a:pt x="714376" y="2856487"/>
                  <a:pt x="714376" y="2867008"/>
                </a:cubicBezTo>
                <a:cubicBezTo>
                  <a:pt x="714376" y="2877529"/>
                  <a:pt x="706202" y="2886058"/>
                  <a:pt x="696119" y="2886058"/>
                </a:cubicBezTo>
                <a:cubicBezTo>
                  <a:pt x="686036" y="2886058"/>
                  <a:pt x="677862" y="2877529"/>
                  <a:pt x="677862" y="2867008"/>
                </a:cubicBezTo>
                <a:cubicBezTo>
                  <a:pt x="677862" y="2856487"/>
                  <a:pt x="686036" y="2847958"/>
                  <a:pt x="696119" y="2847958"/>
                </a:cubicBezTo>
                <a:close/>
                <a:moveTo>
                  <a:pt x="2593976" y="2713020"/>
                </a:moveTo>
                <a:cubicBezTo>
                  <a:pt x="2604496" y="2713020"/>
                  <a:pt x="2613024" y="2721194"/>
                  <a:pt x="2613024" y="2731277"/>
                </a:cubicBezTo>
                <a:cubicBezTo>
                  <a:pt x="2613024" y="2741360"/>
                  <a:pt x="2604496" y="2749534"/>
                  <a:pt x="2593976" y="2749534"/>
                </a:cubicBezTo>
                <a:cubicBezTo>
                  <a:pt x="2583454" y="2749534"/>
                  <a:pt x="2574924" y="2741360"/>
                  <a:pt x="2574924" y="2731277"/>
                </a:cubicBezTo>
                <a:cubicBezTo>
                  <a:pt x="2574924" y="2721194"/>
                  <a:pt x="2583454" y="2713020"/>
                  <a:pt x="2593976" y="2713020"/>
                </a:cubicBezTo>
                <a:close/>
                <a:moveTo>
                  <a:pt x="2458244" y="2713020"/>
                </a:moveTo>
                <a:cubicBezTo>
                  <a:pt x="2468328" y="2713020"/>
                  <a:pt x="2476500" y="2721194"/>
                  <a:pt x="2476500" y="2731277"/>
                </a:cubicBezTo>
                <a:cubicBezTo>
                  <a:pt x="2476500" y="2741360"/>
                  <a:pt x="2468328" y="2749534"/>
                  <a:pt x="2458244" y="2749534"/>
                </a:cubicBezTo>
                <a:cubicBezTo>
                  <a:pt x="2448160" y="2749534"/>
                  <a:pt x="2439988" y="2741360"/>
                  <a:pt x="2439988" y="2731277"/>
                </a:cubicBezTo>
                <a:cubicBezTo>
                  <a:pt x="2439988" y="2721194"/>
                  <a:pt x="2448160" y="2713020"/>
                  <a:pt x="2458244" y="2713020"/>
                </a:cubicBezTo>
                <a:close/>
                <a:moveTo>
                  <a:pt x="2322512" y="2713020"/>
                </a:moveTo>
                <a:cubicBezTo>
                  <a:pt x="2333033" y="2713020"/>
                  <a:pt x="2341562" y="2721194"/>
                  <a:pt x="2341562" y="2731277"/>
                </a:cubicBezTo>
                <a:cubicBezTo>
                  <a:pt x="2341562" y="2741360"/>
                  <a:pt x="2333033" y="2749534"/>
                  <a:pt x="2322512" y="2749534"/>
                </a:cubicBezTo>
                <a:cubicBezTo>
                  <a:pt x="2311991" y="2749534"/>
                  <a:pt x="2303462" y="2741360"/>
                  <a:pt x="2303462" y="2731277"/>
                </a:cubicBezTo>
                <a:cubicBezTo>
                  <a:pt x="2303462" y="2721194"/>
                  <a:pt x="2311991" y="2713020"/>
                  <a:pt x="2322512" y="2713020"/>
                </a:cubicBezTo>
                <a:close/>
                <a:moveTo>
                  <a:pt x="2187574" y="2713020"/>
                </a:moveTo>
                <a:cubicBezTo>
                  <a:pt x="2198095" y="2713020"/>
                  <a:pt x="2206624" y="2721194"/>
                  <a:pt x="2206624" y="2731277"/>
                </a:cubicBezTo>
                <a:cubicBezTo>
                  <a:pt x="2206624" y="2741360"/>
                  <a:pt x="2198095" y="2749534"/>
                  <a:pt x="2187574" y="2749534"/>
                </a:cubicBezTo>
                <a:cubicBezTo>
                  <a:pt x="2177053" y="2749534"/>
                  <a:pt x="2168524" y="2741360"/>
                  <a:pt x="2168524" y="2731277"/>
                </a:cubicBezTo>
                <a:cubicBezTo>
                  <a:pt x="2168524" y="2721194"/>
                  <a:pt x="2177053" y="2713020"/>
                  <a:pt x="2187574" y="2713020"/>
                </a:cubicBezTo>
                <a:close/>
                <a:moveTo>
                  <a:pt x="2051844" y="2713020"/>
                </a:moveTo>
                <a:cubicBezTo>
                  <a:pt x="2061927" y="2713020"/>
                  <a:pt x="2070101" y="2721194"/>
                  <a:pt x="2070101" y="2731277"/>
                </a:cubicBezTo>
                <a:cubicBezTo>
                  <a:pt x="2070101" y="2741360"/>
                  <a:pt x="2061927" y="2749534"/>
                  <a:pt x="2051844" y="2749534"/>
                </a:cubicBezTo>
                <a:cubicBezTo>
                  <a:pt x="2041761" y="2749534"/>
                  <a:pt x="2033587" y="2741360"/>
                  <a:pt x="2033587" y="2731277"/>
                </a:cubicBezTo>
                <a:cubicBezTo>
                  <a:pt x="2033587" y="2721194"/>
                  <a:pt x="2041761" y="2713020"/>
                  <a:pt x="2051844" y="2713020"/>
                </a:cubicBezTo>
                <a:close/>
                <a:moveTo>
                  <a:pt x="1916112" y="2713020"/>
                </a:moveTo>
                <a:cubicBezTo>
                  <a:pt x="1926633" y="2713020"/>
                  <a:pt x="1935162" y="2721194"/>
                  <a:pt x="1935162" y="2731277"/>
                </a:cubicBezTo>
                <a:cubicBezTo>
                  <a:pt x="1935162" y="2741360"/>
                  <a:pt x="1926633" y="2749534"/>
                  <a:pt x="1916112" y="2749534"/>
                </a:cubicBezTo>
                <a:cubicBezTo>
                  <a:pt x="1905591" y="2749534"/>
                  <a:pt x="1897062" y="2741360"/>
                  <a:pt x="1897062" y="2731277"/>
                </a:cubicBezTo>
                <a:cubicBezTo>
                  <a:pt x="1897062" y="2721194"/>
                  <a:pt x="1905591" y="2713020"/>
                  <a:pt x="1916112" y="2713020"/>
                </a:cubicBezTo>
                <a:close/>
                <a:moveTo>
                  <a:pt x="1781174" y="2713020"/>
                </a:moveTo>
                <a:cubicBezTo>
                  <a:pt x="1791695" y="2713020"/>
                  <a:pt x="1800224" y="2721194"/>
                  <a:pt x="1800224" y="2731277"/>
                </a:cubicBezTo>
                <a:cubicBezTo>
                  <a:pt x="1800224" y="2741360"/>
                  <a:pt x="1791695" y="2749534"/>
                  <a:pt x="1781174" y="2749534"/>
                </a:cubicBezTo>
                <a:cubicBezTo>
                  <a:pt x="1770653" y="2749534"/>
                  <a:pt x="1762124" y="2741360"/>
                  <a:pt x="1762124" y="2731277"/>
                </a:cubicBezTo>
                <a:cubicBezTo>
                  <a:pt x="1762124" y="2721194"/>
                  <a:pt x="1770653" y="2713020"/>
                  <a:pt x="1781174" y="2713020"/>
                </a:cubicBezTo>
                <a:close/>
                <a:moveTo>
                  <a:pt x="1644649" y="2713020"/>
                </a:moveTo>
                <a:cubicBezTo>
                  <a:pt x="1655170" y="2713020"/>
                  <a:pt x="1663699" y="2721194"/>
                  <a:pt x="1663699" y="2731277"/>
                </a:cubicBezTo>
                <a:cubicBezTo>
                  <a:pt x="1663699" y="2741360"/>
                  <a:pt x="1655170" y="2749534"/>
                  <a:pt x="1644649" y="2749534"/>
                </a:cubicBezTo>
                <a:cubicBezTo>
                  <a:pt x="1634128" y="2749534"/>
                  <a:pt x="1625599" y="2741360"/>
                  <a:pt x="1625599" y="2731277"/>
                </a:cubicBezTo>
                <a:cubicBezTo>
                  <a:pt x="1625599" y="2721194"/>
                  <a:pt x="1634128" y="2713020"/>
                  <a:pt x="1644649" y="2713020"/>
                </a:cubicBezTo>
                <a:close/>
                <a:moveTo>
                  <a:pt x="1509712" y="2713020"/>
                </a:moveTo>
                <a:cubicBezTo>
                  <a:pt x="1520233" y="2713020"/>
                  <a:pt x="1528762" y="2721194"/>
                  <a:pt x="1528762" y="2731277"/>
                </a:cubicBezTo>
                <a:cubicBezTo>
                  <a:pt x="1528762" y="2741360"/>
                  <a:pt x="1520233" y="2749534"/>
                  <a:pt x="1509712" y="2749534"/>
                </a:cubicBezTo>
                <a:cubicBezTo>
                  <a:pt x="1499191" y="2749534"/>
                  <a:pt x="1490662" y="2741360"/>
                  <a:pt x="1490662" y="2731277"/>
                </a:cubicBezTo>
                <a:cubicBezTo>
                  <a:pt x="1490662" y="2721194"/>
                  <a:pt x="1499191" y="2713020"/>
                  <a:pt x="1509712" y="2713020"/>
                </a:cubicBezTo>
                <a:close/>
                <a:moveTo>
                  <a:pt x="1373982" y="2713020"/>
                </a:moveTo>
                <a:cubicBezTo>
                  <a:pt x="1384065" y="2713020"/>
                  <a:pt x="1392239" y="2721194"/>
                  <a:pt x="1392239" y="2731277"/>
                </a:cubicBezTo>
                <a:cubicBezTo>
                  <a:pt x="1392239" y="2741360"/>
                  <a:pt x="1384065" y="2749534"/>
                  <a:pt x="1373982" y="2749534"/>
                </a:cubicBezTo>
                <a:cubicBezTo>
                  <a:pt x="1363899" y="2749534"/>
                  <a:pt x="1355725" y="2741360"/>
                  <a:pt x="1355725" y="2731277"/>
                </a:cubicBezTo>
                <a:cubicBezTo>
                  <a:pt x="1355725" y="2721194"/>
                  <a:pt x="1363899" y="2713020"/>
                  <a:pt x="1373982" y="2713020"/>
                </a:cubicBezTo>
                <a:close/>
                <a:moveTo>
                  <a:pt x="1238250" y="2713020"/>
                </a:moveTo>
                <a:cubicBezTo>
                  <a:pt x="1248771" y="2713020"/>
                  <a:pt x="1257300" y="2721194"/>
                  <a:pt x="1257300" y="2731277"/>
                </a:cubicBezTo>
                <a:cubicBezTo>
                  <a:pt x="1257300" y="2741360"/>
                  <a:pt x="1248771" y="2749534"/>
                  <a:pt x="1238250" y="2749534"/>
                </a:cubicBezTo>
                <a:cubicBezTo>
                  <a:pt x="1227729" y="2749534"/>
                  <a:pt x="1219200" y="2741360"/>
                  <a:pt x="1219200" y="2731277"/>
                </a:cubicBezTo>
                <a:cubicBezTo>
                  <a:pt x="1219200" y="2721194"/>
                  <a:pt x="1227729" y="2713020"/>
                  <a:pt x="1238250" y="2713020"/>
                </a:cubicBezTo>
                <a:close/>
                <a:moveTo>
                  <a:pt x="1103312" y="2713020"/>
                </a:moveTo>
                <a:cubicBezTo>
                  <a:pt x="1113833" y="2713020"/>
                  <a:pt x="1122362" y="2721194"/>
                  <a:pt x="1122362" y="2731277"/>
                </a:cubicBezTo>
                <a:cubicBezTo>
                  <a:pt x="1122362" y="2741360"/>
                  <a:pt x="1113833" y="2749534"/>
                  <a:pt x="1103312" y="2749534"/>
                </a:cubicBezTo>
                <a:cubicBezTo>
                  <a:pt x="1092791" y="2749534"/>
                  <a:pt x="1084262" y="2741360"/>
                  <a:pt x="1084262" y="2731277"/>
                </a:cubicBezTo>
                <a:cubicBezTo>
                  <a:pt x="1084262" y="2721194"/>
                  <a:pt x="1092791" y="2713020"/>
                  <a:pt x="1103312" y="2713020"/>
                </a:cubicBezTo>
                <a:close/>
                <a:moveTo>
                  <a:pt x="967582" y="2713020"/>
                </a:moveTo>
                <a:cubicBezTo>
                  <a:pt x="977665" y="2713020"/>
                  <a:pt x="985839" y="2721194"/>
                  <a:pt x="985839" y="2731277"/>
                </a:cubicBezTo>
                <a:cubicBezTo>
                  <a:pt x="985839" y="2741360"/>
                  <a:pt x="977665" y="2749534"/>
                  <a:pt x="967582" y="2749534"/>
                </a:cubicBezTo>
                <a:cubicBezTo>
                  <a:pt x="957499" y="2749534"/>
                  <a:pt x="949325" y="2741360"/>
                  <a:pt x="949325" y="2731277"/>
                </a:cubicBezTo>
                <a:cubicBezTo>
                  <a:pt x="949325" y="2721194"/>
                  <a:pt x="957499" y="2713020"/>
                  <a:pt x="967582" y="2713020"/>
                </a:cubicBezTo>
                <a:close/>
                <a:moveTo>
                  <a:pt x="831850" y="2713020"/>
                </a:moveTo>
                <a:cubicBezTo>
                  <a:pt x="842371" y="2713020"/>
                  <a:pt x="850900" y="2721194"/>
                  <a:pt x="850900" y="2731277"/>
                </a:cubicBezTo>
                <a:cubicBezTo>
                  <a:pt x="850900" y="2741360"/>
                  <a:pt x="842371" y="2749534"/>
                  <a:pt x="831850" y="2749534"/>
                </a:cubicBezTo>
                <a:cubicBezTo>
                  <a:pt x="821329" y="2749534"/>
                  <a:pt x="812800" y="2741360"/>
                  <a:pt x="812800" y="2731277"/>
                </a:cubicBezTo>
                <a:cubicBezTo>
                  <a:pt x="812800" y="2721194"/>
                  <a:pt x="821329" y="2713020"/>
                  <a:pt x="831850" y="2713020"/>
                </a:cubicBezTo>
                <a:close/>
                <a:moveTo>
                  <a:pt x="696119" y="2713020"/>
                </a:moveTo>
                <a:cubicBezTo>
                  <a:pt x="706202" y="2713020"/>
                  <a:pt x="714376" y="2721194"/>
                  <a:pt x="714376" y="2731277"/>
                </a:cubicBezTo>
                <a:cubicBezTo>
                  <a:pt x="714376" y="2741360"/>
                  <a:pt x="706202" y="2749534"/>
                  <a:pt x="696119" y="2749534"/>
                </a:cubicBezTo>
                <a:cubicBezTo>
                  <a:pt x="686036" y="2749534"/>
                  <a:pt x="677862" y="2741360"/>
                  <a:pt x="677862" y="2731277"/>
                </a:cubicBezTo>
                <a:cubicBezTo>
                  <a:pt x="677862" y="2721194"/>
                  <a:pt x="686036" y="2713020"/>
                  <a:pt x="696119" y="2713020"/>
                </a:cubicBezTo>
                <a:close/>
                <a:moveTo>
                  <a:pt x="560387" y="2713020"/>
                </a:moveTo>
                <a:cubicBezTo>
                  <a:pt x="570908" y="2713020"/>
                  <a:pt x="579437" y="2721194"/>
                  <a:pt x="579437" y="2731277"/>
                </a:cubicBezTo>
                <a:cubicBezTo>
                  <a:pt x="579437" y="2741360"/>
                  <a:pt x="570908" y="2749534"/>
                  <a:pt x="560387" y="2749534"/>
                </a:cubicBezTo>
                <a:cubicBezTo>
                  <a:pt x="549866" y="2749534"/>
                  <a:pt x="541337" y="2741360"/>
                  <a:pt x="541337" y="2731277"/>
                </a:cubicBezTo>
                <a:cubicBezTo>
                  <a:pt x="541337" y="2721194"/>
                  <a:pt x="549866" y="2713020"/>
                  <a:pt x="560387" y="2713020"/>
                </a:cubicBezTo>
                <a:close/>
                <a:moveTo>
                  <a:pt x="2729708" y="2576495"/>
                </a:moveTo>
                <a:cubicBezTo>
                  <a:pt x="2739790" y="2576495"/>
                  <a:pt x="2747964" y="2585024"/>
                  <a:pt x="2747964" y="2595545"/>
                </a:cubicBezTo>
                <a:cubicBezTo>
                  <a:pt x="2747964" y="2606066"/>
                  <a:pt x="2739790" y="2614595"/>
                  <a:pt x="2729708" y="2614595"/>
                </a:cubicBezTo>
                <a:cubicBezTo>
                  <a:pt x="2719624" y="2614595"/>
                  <a:pt x="2711450" y="2606066"/>
                  <a:pt x="2711450" y="2595545"/>
                </a:cubicBezTo>
                <a:cubicBezTo>
                  <a:pt x="2711450" y="2585024"/>
                  <a:pt x="2719624" y="2576495"/>
                  <a:pt x="2729708" y="2576495"/>
                </a:cubicBezTo>
                <a:close/>
                <a:moveTo>
                  <a:pt x="2593976" y="2576495"/>
                </a:moveTo>
                <a:cubicBezTo>
                  <a:pt x="2604496" y="2576495"/>
                  <a:pt x="2613024" y="2585024"/>
                  <a:pt x="2613024" y="2595545"/>
                </a:cubicBezTo>
                <a:cubicBezTo>
                  <a:pt x="2613024" y="2606066"/>
                  <a:pt x="2604496" y="2614595"/>
                  <a:pt x="2593976" y="2614595"/>
                </a:cubicBezTo>
                <a:cubicBezTo>
                  <a:pt x="2583454" y="2614595"/>
                  <a:pt x="2574924" y="2606066"/>
                  <a:pt x="2574924" y="2595545"/>
                </a:cubicBezTo>
                <a:cubicBezTo>
                  <a:pt x="2574924" y="2585024"/>
                  <a:pt x="2583454" y="2576495"/>
                  <a:pt x="2593976" y="2576495"/>
                </a:cubicBezTo>
                <a:close/>
                <a:moveTo>
                  <a:pt x="2458244" y="2576495"/>
                </a:moveTo>
                <a:cubicBezTo>
                  <a:pt x="2468328" y="2576495"/>
                  <a:pt x="2476500" y="2585024"/>
                  <a:pt x="2476500" y="2595545"/>
                </a:cubicBezTo>
                <a:cubicBezTo>
                  <a:pt x="2476500" y="2606066"/>
                  <a:pt x="2468328" y="2614595"/>
                  <a:pt x="2458244" y="2614595"/>
                </a:cubicBezTo>
                <a:cubicBezTo>
                  <a:pt x="2448160" y="2614595"/>
                  <a:pt x="2439988" y="2606066"/>
                  <a:pt x="2439988" y="2595545"/>
                </a:cubicBezTo>
                <a:cubicBezTo>
                  <a:pt x="2439988" y="2585024"/>
                  <a:pt x="2448160" y="2576495"/>
                  <a:pt x="2458244" y="2576495"/>
                </a:cubicBezTo>
                <a:close/>
                <a:moveTo>
                  <a:pt x="2322512" y="2576495"/>
                </a:moveTo>
                <a:cubicBezTo>
                  <a:pt x="2333033" y="2576495"/>
                  <a:pt x="2341562" y="2585024"/>
                  <a:pt x="2341562" y="2595545"/>
                </a:cubicBezTo>
                <a:cubicBezTo>
                  <a:pt x="2341562" y="2606066"/>
                  <a:pt x="2333033" y="2614595"/>
                  <a:pt x="2322512" y="2614595"/>
                </a:cubicBezTo>
                <a:cubicBezTo>
                  <a:pt x="2311991" y="2614595"/>
                  <a:pt x="2303462" y="2606066"/>
                  <a:pt x="2303462" y="2595545"/>
                </a:cubicBezTo>
                <a:cubicBezTo>
                  <a:pt x="2303462" y="2585024"/>
                  <a:pt x="2311991" y="2576495"/>
                  <a:pt x="2322512" y="2576495"/>
                </a:cubicBezTo>
                <a:close/>
                <a:moveTo>
                  <a:pt x="2187574" y="2576495"/>
                </a:moveTo>
                <a:cubicBezTo>
                  <a:pt x="2198095" y="2576495"/>
                  <a:pt x="2206624" y="2585024"/>
                  <a:pt x="2206624" y="2595545"/>
                </a:cubicBezTo>
                <a:cubicBezTo>
                  <a:pt x="2206624" y="2606066"/>
                  <a:pt x="2198095" y="2614595"/>
                  <a:pt x="2187574" y="2614595"/>
                </a:cubicBezTo>
                <a:cubicBezTo>
                  <a:pt x="2177053" y="2614595"/>
                  <a:pt x="2168524" y="2606066"/>
                  <a:pt x="2168524" y="2595545"/>
                </a:cubicBezTo>
                <a:cubicBezTo>
                  <a:pt x="2168524" y="2585024"/>
                  <a:pt x="2177053" y="2576495"/>
                  <a:pt x="2187574" y="2576495"/>
                </a:cubicBezTo>
                <a:close/>
                <a:moveTo>
                  <a:pt x="2051844" y="2576495"/>
                </a:moveTo>
                <a:cubicBezTo>
                  <a:pt x="2061927" y="2576495"/>
                  <a:pt x="2070101" y="2585024"/>
                  <a:pt x="2070101" y="2595545"/>
                </a:cubicBezTo>
                <a:cubicBezTo>
                  <a:pt x="2070101" y="2606066"/>
                  <a:pt x="2061927" y="2614595"/>
                  <a:pt x="2051844" y="2614595"/>
                </a:cubicBezTo>
                <a:cubicBezTo>
                  <a:pt x="2041761" y="2614595"/>
                  <a:pt x="2033587" y="2606066"/>
                  <a:pt x="2033587" y="2595545"/>
                </a:cubicBezTo>
                <a:cubicBezTo>
                  <a:pt x="2033587" y="2585024"/>
                  <a:pt x="2041761" y="2576495"/>
                  <a:pt x="2051844" y="2576495"/>
                </a:cubicBezTo>
                <a:close/>
                <a:moveTo>
                  <a:pt x="1916112" y="2576495"/>
                </a:moveTo>
                <a:cubicBezTo>
                  <a:pt x="1926633" y="2576495"/>
                  <a:pt x="1935162" y="2585024"/>
                  <a:pt x="1935162" y="2595545"/>
                </a:cubicBezTo>
                <a:cubicBezTo>
                  <a:pt x="1935162" y="2606066"/>
                  <a:pt x="1926633" y="2614595"/>
                  <a:pt x="1916112" y="2614595"/>
                </a:cubicBezTo>
                <a:cubicBezTo>
                  <a:pt x="1905591" y="2614595"/>
                  <a:pt x="1897062" y="2606066"/>
                  <a:pt x="1897062" y="2595545"/>
                </a:cubicBezTo>
                <a:cubicBezTo>
                  <a:pt x="1897062" y="2585024"/>
                  <a:pt x="1905591" y="2576495"/>
                  <a:pt x="1916112" y="2576495"/>
                </a:cubicBezTo>
                <a:close/>
                <a:moveTo>
                  <a:pt x="1781174" y="2576495"/>
                </a:moveTo>
                <a:cubicBezTo>
                  <a:pt x="1791695" y="2576495"/>
                  <a:pt x="1800224" y="2585024"/>
                  <a:pt x="1800224" y="2595545"/>
                </a:cubicBezTo>
                <a:cubicBezTo>
                  <a:pt x="1800224" y="2606066"/>
                  <a:pt x="1791695" y="2614595"/>
                  <a:pt x="1781174" y="2614595"/>
                </a:cubicBezTo>
                <a:cubicBezTo>
                  <a:pt x="1770653" y="2614595"/>
                  <a:pt x="1762124" y="2606066"/>
                  <a:pt x="1762124" y="2595545"/>
                </a:cubicBezTo>
                <a:cubicBezTo>
                  <a:pt x="1762124" y="2585024"/>
                  <a:pt x="1770653" y="2576495"/>
                  <a:pt x="1781174" y="2576495"/>
                </a:cubicBezTo>
                <a:close/>
                <a:moveTo>
                  <a:pt x="1644649" y="2576495"/>
                </a:moveTo>
                <a:cubicBezTo>
                  <a:pt x="1655170" y="2576495"/>
                  <a:pt x="1663699" y="2585024"/>
                  <a:pt x="1663699" y="2595545"/>
                </a:cubicBezTo>
                <a:cubicBezTo>
                  <a:pt x="1663699" y="2606066"/>
                  <a:pt x="1655170" y="2614595"/>
                  <a:pt x="1644649" y="2614595"/>
                </a:cubicBezTo>
                <a:cubicBezTo>
                  <a:pt x="1634128" y="2614595"/>
                  <a:pt x="1625599" y="2606066"/>
                  <a:pt x="1625599" y="2595545"/>
                </a:cubicBezTo>
                <a:cubicBezTo>
                  <a:pt x="1625599" y="2585024"/>
                  <a:pt x="1634128" y="2576495"/>
                  <a:pt x="1644649" y="2576495"/>
                </a:cubicBezTo>
                <a:close/>
                <a:moveTo>
                  <a:pt x="1509712" y="2576495"/>
                </a:moveTo>
                <a:cubicBezTo>
                  <a:pt x="1520233" y="2576495"/>
                  <a:pt x="1528762" y="2585024"/>
                  <a:pt x="1528762" y="2595545"/>
                </a:cubicBezTo>
                <a:cubicBezTo>
                  <a:pt x="1528762" y="2606066"/>
                  <a:pt x="1520233" y="2614595"/>
                  <a:pt x="1509712" y="2614595"/>
                </a:cubicBezTo>
                <a:cubicBezTo>
                  <a:pt x="1499191" y="2614595"/>
                  <a:pt x="1490662" y="2606066"/>
                  <a:pt x="1490662" y="2595545"/>
                </a:cubicBezTo>
                <a:cubicBezTo>
                  <a:pt x="1490662" y="2585024"/>
                  <a:pt x="1499191" y="2576495"/>
                  <a:pt x="1509712" y="2576495"/>
                </a:cubicBezTo>
                <a:close/>
                <a:moveTo>
                  <a:pt x="1373982" y="2576495"/>
                </a:moveTo>
                <a:cubicBezTo>
                  <a:pt x="1384065" y="2576495"/>
                  <a:pt x="1392239" y="2585024"/>
                  <a:pt x="1392239" y="2595545"/>
                </a:cubicBezTo>
                <a:cubicBezTo>
                  <a:pt x="1392239" y="2606066"/>
                  <a:pt x="1384065" y="2614595"/>
                  <a:pt x="1373982" y="2614595"/>
                </a:cubicBezTo>
                <a:cubicBezTo>
                  <a:pt x="1363899" y="2614595"/>
                  <a:pt x="1355725" y="2606066"/>
                  <a:pt x="1355725" y="2595545"/>
                </a:cubicBezTo>
                <a:cubicBezTo>
                  <a:pt x="1355725" y="2585024"/>
                  <a:pt x="1363899" y="2576495"/>
                  <a:pt x="1373982" y="2576495"/>
                </a:cubicBezTo>
                <a:close/>
                <a:moveTo>
                  <a:pt x="1238250" y="2576495"/>
                </a:moveTo>
                <a:cubicBezTo>
                  <a:pt x="1248771" y="2576495"/>
                  <a:pt x="1257300" y="2585024"/>
                  <a:pt x="1257300" y="2595545"/>
                </a:cubicBezTo>
                <a:cubicBezTo>
                  <a:pt x="1257300" y="2606066"/>
                  <a:pt x="1248771" y="2614595"/>
                  <a:pt x="1238250" y="2614595"/>
                </a:cubicBezTo>
                <a:cubicBezTo>
                  <a:pt x="1227729" y="2614595"/>
                  <a:pt x="1219200" y="2606066"/>
                  <a:pt x="1219200" y="2595545"/>
                </a:cubicBezTo>
                <a:cubicBezTo>
                  <a:pt x="1219200" y="2585024"/>
                  <a:pt x="1227729" y="2576495"/>
                  <a:pt x="1238250" y="2576495"/>
                </a:cubicBezTo>
                <a:close/>
                <a:moveTo>
                  <a:pt x="1103312" y="2576495"/>
                </a:moveTo>
                <a:cubicBezTo>
                  <a:pt x="1113833" y="2576495"/>
                  <a:pt x="1122362" y="2585024"/>
                  <a:pt x="1122362" y="2595545"/>
                </a:cubicBezTo>
                <a:cubicBezTo>
                  <a:pt x="1122362" y="2606066"/>
                  <a:pt x="1113833" y="2614595"/>
                  <a:pt x="1103312" y="2614595"/>
                </a:cubicBezTo>
                <a:cubicBezTo>
                  <a:pt x="1092791" y="2614595"/>
                  <a:pt x="1084262" y="2606066"/>
                  <a:pt x="1084262" y="2595545"/>
                </a:cubicBezTo>
                <a:cubicBezTo>
                  <a:pt x="1084262" y="2585024"/>
                  <a:pt x="1092791" y="2576495"/>
                  <a:pt x="1103312" y="2576495"/>
                </a:cubicBezTo>
                <a:close/>
                <a:moveTo>
                  <a:pt x="967582" y="2576495"/>
                </a:moveTo>
                <a:cubicBezTo>
                  <a:pt x="977665" y="2576495"/>
                  <a:pt x="985839" y="2585024"/>
                  <a:pt x="985839" y="2595545"/>
                </a:cubicBezTo>
                <a:cubicBezTo>
                  <a:pt x="985839" y="2606066"/>
                  <a:pt x="977665" y="2614595"/>
                  <a:pt x="967582" y="2614595"/>
                </a:cubicBezTo>
                <a:cubicBezTo>
                  <a:pt x="957499" y="2614595"/>
                  <a:pt x="949325" y="2606066"/>
                  <a:pt x="949325" y="2595545"/>
                </a:cubicBezTo>
                <a:cubicBezTo>
                  <a:pt x="949325" y="2585024"/>
                  <a:pt x="957499" y="2576495"/>
                  <a:pt x="967582" y="2576495"/>
                </a:cubicBezTo>
                <a:close/>
                <a:moveTo>
                  <a:pt x="831850" y="2576495"/>
                </a:moveTo>
                <a:cubicBezTo>
                  <a:pt x="842371" y="2576495"/>
                  <a:pt x="850900" y="2585024"/>
                  <a:pt x="850900" y="2595545"/>
                </a:cubicBezTo>
                <a:cubicBezTo>
                  <a:pt x="850900" y="2606066"/>
                  <a:pt x="842371" y="2614595"/>
                  <a:pt x="831850" y="2614595"/>
                </a:cubicBezTo>
                <a:cubicBezTo>
                  <a:pt x="821329" y="2614595"/>
                  <a:pt x="812800" y="2606066"/>
                  <a:pt x="812800" y="2595545"/>
                </a:cubicBezTo>
                <a:cubicBezTo>
                  <a:pt x="812800" y="2585024"/>
                  <a:pt x="821329" y="2576495"/>
                  <a:pt x="831850" y="2576495"/>
                </a:cubicBezTo>
                <a:close/>
                <a:moveTo>
                  <a:pt x="696119" y="2576495"/>
                </a:moveTo>
                <a:cubicBezTo>
                  <a:pt x="706202" y="2576495"/>
                  <a:pt x="714376" y="2585024"/>
                  <a:pt x="714376" y="2595545"/>
                </a:cubicBezTo>
                <a:cubicBezTo>
                  <a:pt x="714376" y="2606066"/>
                  <a:pt x="706202" y="2614595"/>
                  <a:pt x="696119" y="2614595"/>
                </a:cubicBezTo>
                <a:cubicBezTo>
                  <a:pt x="686036" y="2614595"/>
                  <a:pt x="677862" y="2606066"/>
                  <a:pt x="677862" y="2595545"/>
                </a:cubicBezTo>
                <a:cubicBezTo>
                  <a:pt x="677862" y="2585024"/>
                  <a:pt x="686036" y="2576495"/>
                  <a:pt x="696119" y="2576495"/>
                </a:cubicBezTo>
                <a:close/>
                <a:moveTo>
                  <a:pt x="560387" y="2576495"/>
                </a:moveTo>
                <a:cubicBezTo>
                  <a:pt x="570908" y="2576495"/>
                  <a:pt x="579437" y="2585024"/>
                  <a:pt x="579437" y="2595545"/>
                </a:cubicBezTo>
                <a:cubicBezTo>
                  <a:pt x="579437" y="2606066"/>
                  <a:pt x="570908" y="2614595"/>
                  <a:pt x="560387" y="2614595"/>
                </a:cubicBezTo>
                <a:cubicBezTo>
                  <a:pt x="549866" y="2614595"/>
                  <a:pt x="541337" y="2606066"/>
                  <a:pt x="541337" y="2595545"/>
                </a:cubicBezTo>
                <a:cubicBezTo>
                  <a:pt x="541337" y="2585024"/>
                  <a:pt x="549866" y="2576495"/>
                  <a:pt x="560387" y="2576495"/>
                </a:cubicBezTo>
                <a:close/>
                <a:moveTo>
                  <a:pt x="425450" y="2576495"/>
                </a:moveTo>
                <a:cubicBezTo>
                  <a:pt x="435971" y="2576495"/>
                  <a:pt x="444500" y="2585024"/>
                  <a:pt x="444500" y="2595545"/>
                </a:cubicBezTo>
                <a:cubicBezTo>
                  <a:pt x="444500" y="2606066"/>
                  <a:pt x="435971" y="2614595"/>
                  <a:pt x="425450" y="2614595"/>
                </a:cubicBezTo>
                <a:cubicBezTo>
                  <a:pt x="414929" y="2614595"/>
                  <a:pt x="406400" y="2606066"/>
                  <a:pt x="406400" y="2595545"/>
                </a:cubicBezTo>
                <a:cubicBezTo>
                  <a:pt x="406400" y="2585024"/>
                  <a:pt x="414929" y="2576495"/>
                  <a:pt x="425450" y="2576495"/>
                </a:cubicBezTo>
                <a:close/>
                <a:moveTo>
                  <a:pt x="2865436" y="2441558"/>
                </a:moveTo>
                <a:cubicBezTo>
                  <a:pt x="2870696" y="2441558"/>
                  <a:pt x="2875460" y="2443602"/>
                  <a:pt x="2878908" y="2446906"/>
                </a:cubicBezTo>
                <a:lnTo>
                  <a:pt x="2883356" y="2457195"/>
                </a:lnTo>
                <a:lnTo>
                  <a:pt x="2880638" y="2461670"/>
                </a:lnTo>
                <a:lnTo>
                  <a:pt x="2869610" y="2476415"/>
                </a:lnTo>
                <a:lnTo>
                  <a:pt x="2865436" y="2478072"/>
                </a:lnTo>
                <a:cubicBezTo>
                  <a:pt x="2854916" y="2478072"/>
                  <a:pt x="2846388" y="2469898"/>
                  <a:pt x="2846388" y="2459815"/>
                </a:cubicBezTo>
                <a:cubicBezTo>
                  <a:pt x="2846388" y="2449732"/>
                  <a:pt x="2854916" y="2441558"/>
                  <a:pt x="2865436" y="2441558"/>
                </a:cubicBezTo>
                <a:close/>
                <a:moveTo>
                  <a:pt x="2729708" y="2441558"/>
                </a:moveTo>
                <a:cubicBezTo>
                  <a:pt x="2739790" y="2441558"/>
                  <a:pt x="2747964" y="2449732"/>
                  <a:pt x="2747964" y="2459815"/>
                </a:cubicBezTo>
                <a:cubicBezTo>
                  <a:pt x="2747964" y="2469898"/>
                  <a:pt x="2739790" y="2478072"/>
                  <a:pt x="2729708" y="2478072"/>
                </a:cubicBezTo>
                <a:cubicBezTo>
                  <a:pt x="2719624" y="2478072"/>
                  <a:pt x="2711450" y="2469898"/>
                  <a:pt x="2711450" y="2459815"/>
                </a:cubicBezTo>
                <a:cubicBezTo>
                  <a:pt x="2711450" y="2449732"/>
                  <a:pt x="2719624" y="2441558"/>
                  <a:pt x="2729708" y="2441558"/>
                </a:cubicBezTo>
                <a:close/>
                <a:moveTo>
                  <a:pt x="2593976" y="2441558"/>
                </a:moveTo>
                <a:cubicBezTo>
                  <a:pt x="2604496" y="2441558"/>
                  <a:pt x="2613024" y="2449732"/>
                  <a:pt x="2613024" y="2459815"/>
                </a:cubicBezTo>
                <a:cubicBezTo>
                  <a:pt x="2613024" y="2469898"/>
                  <a:pt x="2604496" y="2478072"/>
                  <a:pt x="2593976" y="2478072"/>
                </a:cubicBezTo>
                <a:cubicBezTo>
                  <a:pt x="2583454" y="2478072"/>
                  <a:pt x="2574924" y="2469898"/>
                  <a:pt x="2574924" y="2459815"/>
                </a:cubicBezTo>
                <a:cubicBezTo>
                  <a:pt x="2574924" y="2449732"/>
                  <a:pt x="2583454" y="2441558"/>
                  <a:pt x="2593976" y="2441558"/>
                </a:cubicBezTo>
                <a:close/>
                <a:moveTo>
                  <a:pt x="2458244" y="2441558"/>
                </a:moveTo>
                <a:cubicBezTo>
                  <a:pt x="2468328" y="2441558"/>
                  <a:pt x="2476500" y="2449732"/>
                  <a:pt x="2476500" y="2459815"/>
                </a:cubicBezTo>
                <a:cubicBezTo>
                  <a:pt x="2476500" y="2469898"/>
                  <a:pt x="2468328" y="2478072"/>
                  <a:pt x="2458244" y="2478072"/>
                </a:cubicBezTo>
                <a:cubicBezTo>
                  <a:pt x="2448160" y="2478072"/>
                  <a:pt x="2439988" y="2469898"/>
                  <a:pt x="2439988" y="2459815"/>
                </a:cubicBezTo>
                <a:cubicBezTo>
                  <a:pt x="2439988" y="2449732"/>
                  <a:pt x="2448160" y="2441558"/>
                  <a:pt x="2458244" y="2441558"/>
                </a:cubicBezTo>
                <a:close/>
                <a:moveTo>
                  <a:pt x="2322512" y="2441558"/>
                </a:moveTo>
                <a:cubicBezTo>
                  <a:pt x="2333033" y="2441558"/>
                  <a:pt x="2341562" y="2449732"/>
                  <a:pt x="2341562" y="2459815"/>
                </a:cubicBezTo>
                <a:cubicBezTo>
                  <a:pt x="2341562" y="2469898"/>
                  <a:pt x="2333033" y="2478072"/>
                  <a:pt x="2322512" y="2478072"/>
                </a:cubicBezTo>
                <a:cubicBezTo>
                  <a:pt x="2311991" y="2478072"/>
                  <a:pt x="2303462" y="2469898"/>
                  <a:pt x="2303462" y="2459815"/>
                </a:cubicBezTo>
                <a:cubicBezTo>
                  <a:pt x="2303462" y="2449732"/>
                  <a:pt x="2311991" y="2441558"/>
                  <a:pt x="2322512" y="2441558"/>
                </a:cubicBezTo>
                <a:close/>
                <a:moveTo>
                  <a:pt x="2187574" y="2441558"/>
                </a:moveTo>
                <a:cubicBezTo>
                  <a:pt x="2198095" y="2441558"/>
                  <a:pt x="2206624" y="2449732"/>
                  <a:pt x="2206624" y="2459815"/>
                </a:cubicBezTo>
                <a:cubicBezTo>
                  <a:pt x="2206624" y="2469898"/>
                  <a:pt x="2198095" y="2478072"/>
                  <a:pt x="2187574" y="2478072"/>
                </a:cubicBezTo>
                <a:cubicBezTo>
                  <a:pt x="2177053" y="2478072"/>
                  <a:pt x="2168524" y="2469898"/>
                  <a:pt x="2168524" y="2459815"/>
                </a:cubicBezTo>
                <a:cubicBezTo>
                  <a:pt x="2168524" y="2449732"/>
                  <a:pt x="2177053" y="2441558"/>
                  <a:pt x="2187574" y="2441558"/>
                </a:cubicBezTo>
                <a:close/>
                <a:moveTo>
                  <a:pt x="2051844" y="2441558"/>
                </a:moveTo>
                <a:cubicBezTo>
                  <a:pt x="2061927" y="2441558"/>
                  <a:pt x="2070101" y="2449732"/>
                  <a:pt x="2070101" y="2459815"/>
                </a:cubicBezTo>
                <a:cubicBezTo>
                  <a:pt x="2070101" y="2469898"/>
                  <a:pt x="2061927" y="2478072"/>
                  <a:pt x="2051844" y="2478072"/>
                </a:cubicBezTo>
                <a:cubicBezTo>
                  <a:pt x="2041761" y="2478072"/>
                  <a:pt x="2033587" y="2469898"/>
                  <a:pt x="2033587" y="2459815"/>
                </a:cubicBezTo>
                <a:cubicBezTo>
                  <a:pt x="2033587" y="2449732"/>
                  <a:pt x="2041761" y="2441558"/>
                  <a:pt x="2051844" y="2441558"/>
                </a:cubicBezTo>
                <a:close/>
                <a:moveTo>
                  <a:pt x="1916112" y="2441558"/>
                </a:moveTo>
                <a:cubicBezTo>
                  <a:pt x="1926633" y="2441558"/>
                  <a:pt x="1935162" y="2449732"/>
                  <a:pt x="1935162" y="2459815"/>
                </a:cubicBezTo>
                <a:cubicBezTo>
                  <a:pt x="1935162" y="2469898"/>
                  <a:pt x="1926633" y="2478072"/>
                  <a:pt x="1916112" y="2478072"/>
                </a:cubicBezTo>
                <a:cubicBezTo>
                  <a:pt x="1905591" y="2478072"/>
                  <a:pt x="1897062" y="2469898"/>
                  <a:pt x="1897062" y="2459815"/>
                </a:cubicBezTo>
                <a:cubicBezTo>
                  <a:pt x="1897062" y="2449732"/>
                  <a:pt x="1905591" y="2441558"/>
                  <a:pt x="1916112" y="2441558"/>
                </a:cubicBezTo>
                <a:close/>
                <a:moveTo>
                  <a:pt x="1781174" y="2441558"/>
                </a:moveTo>
                <a:cubicBezTo>
                  <a:pt x="1791695" y="2441558"/>
                  <a:pt x="1800224" y="2449732"/>
                  <a:pt x="1800224" y="2459815"/>
                </a:cubicBezTo>
                <a:cubicBezTo>
                  <a:pt x="1800224" y="2469898"/>
                  <a:pt x="1791695" y="2478072"/>
                  <a:pt x="1781174" y="2478072"/>
                </a:cubicBezTo>
                <a:cubicBezTo>
                  <a:pt x="1770653" y="2478072"/>
                  <a:pt x="1762124" y="2469898"/>
                  <a:pt x="1762124" y="2459815"/>
                </a:cubicBezTo>
                <a:cubicBezTo>
                  <a:pt x="1762124" y="2449732"/>
                  <a:pt x="1770653" y="2441558"/>
                  <a:pt x="1781174" y="2441558"/>
                </a:cubicBezTo>
                <a:close/>
                <a:moveTo>
                  <a:pt x="1644649" y="2441558"/>
                </a:moveTo>
                <a:cubicBezTo>
                  <a:pt x="1655170" y="2441558"/>
                  <a:pt x="1663699" y="2449732"/>
                  <a:pt x="1663699" y="2459815"/>
                </a:cubicBezTo>
                <a:cubicBezTo>
                  <a:pt x="1663699" y="2469898"/>
                  <a:pt x="1655170" y="2478072"/>
                  <a:pt x="1644649" y="2478072"/>
                </a:cubicBezTo>
                <a:cubicBezTo>
                  <a:pt x="1634128" y="2478072"/>
                  <a:pt x="1625599" y="2469898"/>
                  <a:pt x="1625599" y="2459815"/>
                </a:cubicBezTo>
                <a:cubicBezTo>
                  <a:pt x="1625599" y="2449732"/>
                  <a:pt x="1634128" y="2441558"/>
                  <a:pt x="1644649" y="2441558"/>
                </a:cubicBezTo>
                <a:close/>
                <a:moveTo>
                  <a:pt x="1509712" y="2441558"/>
                </a:moveTo>
                <a:cubicBezTo>
                  <a:pt x="1520233" y="2441558"/>
                  <a:pt x="1528762" y="2449732"/>
                  <a:pt x="1528762" y="2459815"/>
                </a:cubicBezTo>
                <a:cubicBezTo>
                  <a:pt x="1528762" y="2469898"/>
                  <a:pt x="1520233" y="2478072"/>
                  <a:pt x="1509712" y="2478072"/>
                </a:cubicBezTo>
                <a:cubicBezTo>
                  <a:pt x="1499191" y="2478072"/>
                  <a:pt x="1490662" y="2469898"/>
                  <a:pt x="1490662" y="2459815"/>
                </a:cubicBezTo>
                <a:cubicBezTo>
                  <a:pt x="1490662" y="2449732"/>
                  <a:pt x="1499191" y="2441558"/>
                  <a:pt x="1509712" y="2441558"/>
                </a:cubicBezTo>
                <a:close/>
                <a:moveTo>
                  <a:pt x="1373982" y="2441558"/>
                </a:moveTo>
                <a:cubicBezTo>
                  <a:pt x="1384065" y="2441558"/>
                  <a:pt x="1392239" y="2449732"/>
                  <a:pt x="1392239" y="2459815"/>
                </a:cubicBezTo>
                <a:cubicBezTo>
                  <a:pt x="1392239" y="2469898"/>
                  <a:pt x="1384065" y="2478072"/>
                  <a:pt x="1373982" y="2478072"/>
                </a:cubicBezTo>
                <a:cubicBezTo>
                  <a:pt x="1363899" y="2478072"/>
                  <a:pt x="1355725" y="2469898"/>
                  <a:pt x="1355725" y="2459815"/>
                </a:cubicBezTo>
                <a:cubicBezTo>
                  <a:pt x="1355725" y="2449732"/>
                  <a:pt x="1363899" y="2441558"/>
                  <a:pt x="1373982" y="2441558"/>
                </a:cubicBezTo>
                <a:close/>
                <a:moveTo>
                  <a:pt x="1238250" y="2441558"/>
                </a:moveTo>
                <a:cubicBezTo>
                  <a:pt x="1248771" y="2441558"/>
                  <a:pt x="1257300" y="2449732"/>
                  <a:pt x="1257300" y="2459815"/>
                </a:cubicBezTo>
                <a:cubicBezTo>
                  <a:pt x="1257300" y="2469898"/>
                  <a:pt x="1248771" y="2478072"/>
                  <a:pt x="1238250" y="2478072"/>
                </a:cubicBezTo>
                <a:cubicBezTo>
                  <a:pt x="1227729" y="2478072"/>
                  <a:pt x="1219200" y="2469898"/>
                  <a:pt x="1219200" y="2459815"/>
                </a:cubicBezTo>
                <a:cubicBezTo>
                  <a:pt x="1219200" y="2449732"/>
                  <a:pt x="1227729" y="2441558"/>
                  <a:pt x="1238250" y="2441558"/>
                </a:cubicBezTo>
                <a:close/>
                <a:moveTo>
                  <a:pt x="1103312" y="2441558"/>
                </a:moveTo>
                <a:cubicBezTo>
                  <a:pt x="1113833" y="2441558"/>
                  <a:pt x="1122362" y="2449732"/>
                  <a:pt x="1122362" y="2459815"/>
                </a:cubicBezTo>
                <a:cubicBezTo>
                  <a:pt x="1122362" y="2469898"/>
                  <a:pt x="1113833" y="2478072"/>
                  <a:pt x="1103312" y="2478072"/>
                </a:cubicBezTo>
                <a:cubicBezTo>
                  <a:pt x="1092791" y="2478072"/>
                  <a:pt x="1084262" y="2469898"/>
                  <a:pt x="1084262" y="2459815"/>
                </a:cubicBezTo>
                <a:cubicBezTo>
                  <a:pt x="1084262" y="2449732"/>
                  <a:pt x="1092791" y="2441558"/>
                  <a:pt x="1103312" y="2441558"/>
                </a:cubicBezTo>
                <a:close/>
                <a:moveTo>
                  <a:pt x="967582" y="2441558"/>
                </a:moveTo>
                <a:cubicBezTo>
                  <a:pt x="977665" y="2441558"/>
                  <a:pt x="985839" y="2449732"/>
                  <a:pt x="985839" y="2459815"/>
                </a:cubicBezTo>
                <a:cubicBezTo>
                  <a:pt x="985839" y="2469898"/>
                  <a:pt x="977665" y="2478072"/>
                  <a:pt x="967582" y="2478072"/>
                </a:cubicBezTo>
                <a:cubicBezTo>
                  <a:pt x="957499" y="2478072"/>
                  <a:pt x="949325" y="2469898"/>
                  <a:pt x="949325" y="2459815"/>
                </a:cubicBezTo>
                <a:cubicBezTo>
                  <a:pt x="949325" y="2449732"/>
                  <a:pt x="957499" y="2441558"/>
                  <a:pt x="967582" y="2441558"/>
                </a:cubicBezTo>
                <a:close/>
                <a:moveTo>
                  <a:pt x="831850" y="2441558"/>
                </a:moveTo>
                <a:cubicBezTo>
                  <a:pt x="842371" y="2441558"/>
                  <a:pt x="850900" y="2449732"/>
                  <a:pt x="850900" y="2459815"/>
                </a:cubicBezTo>
                <a:cubicBezTo>
                  <a:pt x="850900" y="2469898"/>
                  <a:pt x="842371" y="2478072"/>
                  <a:pt x="831850" y="2478072"/>
                </a:cubicBezTo>
                <a:cubicBezTo>
                  <a:pt x="821329" y="2478072"/>
                  <a:pt x="812800" y="2469898"/>
                  <a:pt x="812800" y="2459815"/>
                </a:cubicBezTo>
                <a:cubicBezTo>
                  <a:pt x="812800" y="2449732"/>
                  <a:pt x="821329" y="2441558"/>
                  <a:pt x="831850" y="2441558"/>
                </a:cubicBezTo>
                <a:close/>
                <a:moveTo>
                  <a:pt x="696119" y="2441558"/>
                </a:moveTo>
                <a:cubicBezTo>
                  <a:pt x="706202" y="2441558"/>
                  <a:pt x="714376" y="2449732"/>
                  <a:pt x="714376" y="2459815"/>
                </a:cubicBezTo>
                <a:cubicBezTo>
                  <a:pt x="714376" y="2469898"/>
                  <a:pt x="706202" y="2478072"/>
                  <a:pt x="696119" y="2478072"/>
                </a:cubicBezTo>
                <a:cubicBezTo>
                  <a:pt x="686036" y="2478072"/>
                  <a:pt x="677862" y="2469898"/>
                  <a:pt x="677862" y="2459815"/>
                </a:cubicBezTo>
                <a:cubicBezTo>
                  <a:pt x="677862" y="2449732"/>
                  <a:pt x="686036" y="2441558"/>
                  <a:pt x="696119" y="2441558"/>
                </a:cubicBezTo>
                <a:close/>
                <a:moveTo>
                  <a:pt x="560387" y="2441558"/>
                </a:moveTo>
                <a:cubicBezTo>
                  <a:pt x="570908" y="2441558"/>
                  <a:pt x="579437" y="2449732"/>
                  <a:pt x="579437" y="2459815"/>
                </a:cubicBezTo>
                <a:cubicBezTo>
                  <a:pt x="579437" y="2469898"/>
                  <a:pt x="570908" y="2478072"/>
                  <a:pt x="560387" y="2478072"/>
                </a:cubicBezTo>
                <a:cubicBezTo>
                  <a:pt x="549866" y="2478072"/>
                  <a:pt x="541337" y="2469898"/>
                  <a:pt x="541337" y="2459815"/>
                </a:cubicBezTo>
                <a:cubicBezTo>
                  <a:pt x="541337" y="2449732"/>
                  <a:pt x="549866" y="2441558"/>
                  <a:pt x="560387" y="2441558"/>
                </a:cubicBezTo>
                <a:close/>
                <a:moveTo>
                  <a:pt x="425450" y="2441558"/>
                </a:moveTo>
                <a:cubicBezTo>
                  <a:pt x="435971" y="2441558"/>
                  <a:pt x="444500" y="2449732"/>
                  <a:pt x="444500" y="2459815"/>
                </a:cubicBezTo>
                <a:cubicBezTo>
                  <a:pt x="444500" y="2469898"/>
                  <a:pt x="435971" y="2478072"/>
                  <a:pt x="425450" y="2478072"/>
                </a:cubicBezTo>
                <a:cubicBezTo>
                  <a:pt x="414929" y="2478072"/>
                  <a:pt x="406400" y="2469898"/>
                  <a:pt x="406400" y="2459815"/>
                </a:cubicBezTo>
                <a:cubicBezTo>
                  <a:pt x="406400" y="2449732"/>
                  <a:pt x="414929" y="2441558"/>
                  <a:pt x="425450" y="2441558"/>
                </a:cubicBezTo>
                <a:close/>
                <a:moveTo>
                  <a:pt x="289719" y="2441558"/>
                </a:moveTo>
                <a:cubicBezTo>
                  <a:pt x="299802" y="2441558"/>
                  <a:pt x="307976" y="2449732"/>
                  <a:pt x="307976" y="2459815"/>
                </a:cubicBezTo>
                <a:cubicBezTo>
                  <a:pt x="307976" y="2469898"/>
                  <a:pt x="299802" y="2478072"/>
                  <a:pt x="289719" y="2478072"/>
                </a:cubicBezTo>
                <a:cubicBezTo>
                  <a:pt x="279636" y="2478072"/>
                  <a:pt x="271462" y="2469898"/>
                  <a:pt x="271462" y="2459815"/>
                </a:cubicBezTo>
                <a:cubicBezTo>
                  <a:pt x="271462" y="2449732"/>
                  <a:pt x="279636" y="2441558"/>
                  <a:pt x="289719" y="2441558"/>
                </a:cubicBezTo>
                <a:close/>
                <a:moveTo>
                  <a:pt x="2865436" y="2305033"/>
                </a:moveTo>
                <a:cubicBezTo>
                  <a:pt x="2875958" y="2305033"/>
                  <a:pt x="2884488" y="2313562"/>
                  <a:pt x="2884488" y="2324083"/>
                </a:cubicBezTo>
                <a:cubicBezTo>
                  <a:pt x="2884488" y="2334604"/>
                  <a:pt x="2875958" y="2343133"/>
                  <a:pt x="2865436" y="2343133"/>
                </a:cubicBezTo>
                <a:cubicBezTo>
                  <a:pt x="2854916" y="2343133"/>
                  <a:pt x="2846388" y="2334604"/>
                  <a:pt x="2846388" y="2324083"/>
                </a:cubicBezTo>
                <a:cubicBezTo>
                  <a:pt x="2846388" y="2313562"/>
                  <a:pt x="2854916" y="2305033"/>
                  <a:pt x="2865436" y="2305033"/>
                </a:cubicBezTo>
                <a:close/>
                <a:moveTo>
                  <a:pt x="2729708" y="2305033"/>
                </a:moveTo>
                <a:cubicBezTo>
                  <a:pt x="2739790" y="2305033"/>
                  <a:pt x="2747964" y="2313562"/>
                  <a:pt x="2747964" y="2324083"/>
                </a:cubicBezTo>
                <a:cubicBezTo>
                  <a:pt x="2747964" y="2334604"/>
                  <a:pt x="2739790" y="2343133"/>
                  <a:pt x="2729708" y="2343133"/>
                </a:cubicBezTo>
                <a:cubicBezTo>
                  <a:pt x="2719624" y="2343133"/>
                  <a:pt x="2711450" y="2334604"/>
                  <a:pt x="2711450" y="2324083"/>
                </a:cubicBezTo>
                <a:cubicBezTo>
                  <a:pt x="2711450" y="2313562"/>
                  <a:pt x="2719624" y="2305033"/>
                  <a:pt x="2729708" y="2305033"/>
                </a:cubicBezTo>
                <a:close/>
                <a:moveTo>
                  <a:pt x="2593976" y="2305033"/>
                </a:moveTo>
                <a:cubicBezTo>
                  <a:pt x="2604496" y="2305033"/>
                  <a:pt x="2613024" y="2313562"/>
                  <a:pt x="2613024" y="2324083"/>
                </a:cubicBezTo>
                <a:cubicBezTo>
                  <a:pt x="2613024" y="2334604"/>
                  <a:pt x="2604496" y="2343133"/>
                  <a:pt x="2593976" y="2343133"/>
                </a:cubicBezTo>
                <a:cubicBezTo>
                  <a:pt x="2583454" y="2343133"/>
                  <a:pt x="2574924" y="2334604"/>
                  <a:pt x="2574924" y="2324083"/>
                </a:cubicBezTo>
                <a:cubicBezTo>
                  <a:pt x="2574924" y="2313562"/>
                  <a:pt x="2583454" y="2305033"/>
                  <a:pt x="2593976" y="2305033"/>
                </a:cubicBezTo>
                <a:close/>
                <a:moveTo>
                  <a:pt x="2458244" y="2305033"/>
                </a:moveTo>
                <a:cubicBezTo>
                  <a:pt x="2468328" y="2305033"/>
                  <a:pt x="2476500" y="2313562"/>
                  <a:pt x="2476500" y="2324083"/>
                </a:cubicBezTo>
                <a:cubicBezTo>
                  <a:pt x="2476500" y="2334604"/>
                  <a:pt x="2468328" y="2343133"/>
                  <a:pt x="2458244" y="2343133"/>
                </a:cubicBezTo>
                <a:cubicBezTo>
                  <a:pt x="2448160" y="2343133"/>
                  <a:pt x="2439988" y="2334604"/>
                  <a:pt x="2439988" y="2324083"/>
                </a:cubicBezTo>
                <a:cubicBezTo>
                  <a:pt x="2439988" y="2313562"/>
                  <a:pt x="2448160" y="2305033"/>
                  <a:pt x="2458244" y="2305033"/>
                </a:cubicBezTo>
                <a:close/>
                <a:moveTo>
                  <a:pt x="2322512" y="2305033"/>
                </a:moveTo>
                <a:cubicBezTo>
                  <a:pt x="2333033" y="2305033"/>
                  <a:pt x="2341562" y="2313562"/>
                  <a:pt x="2341562" y="2324083"/>
                </a:cubicBezTo>
                <a:cubicBezTo>
                  <a:pt x="2341562" y="2334604"/>
                  <a:pt x="2333033" y="2343133"/>
                  <a:pt x="2322512" y="2343133"/>
                </a:cubicBezTo>
                <a:cubicBezTo>
                  <a:pt x="2311991" y="2343133"/>
                  <a:pt x="2303462" y="2334604"/>
                  <a:pt x="2303462" y="2324083"/>
                </a:cubicBezTo>
                <a:cubicBezTo>
                  <a:pt x="2303462" y="2313562"/>
                  <a:pt x="2311991" y="2305033"/>
                  <a:pt x="2322512" y="2305033"/>
                </a:cubicBezTo>
                <a:close/>
                <a:moveTo>
                  <a:pt x="2187574" y="2305033"/>
                </a:moveTo>
                <a:cubicBezTo>
                  <a:pt x="2198095" y="2305033"/>
                  <a:pt x="2206624" y="2313562"/>
                  <a:pt x="2206624" y="2324083"/>
                </a:cubicBezTo>
                <a:cubicBezTo>
                  <a:pt x="2206624" y="2334604"/>
                  <a:pt x="2198095" y="2343133"/>
                  <a:pt x="2187574" y="2343133"/>
                </a:cubicBezTo>
                <a:cubicBezTo>
                  <a:pt x="2177053" y="2343133"/>
                  <a:pt x="2168524" y="2334604"/>
                  <a:pt x="2168524" y="2324083"/>
                </a:cubicBezTo>
                <a:cubicBezTo>
                  <a:pt x="2168524" y="2313562"/>
                  <a:pt x="2177053" y="2305033"/>
                  <a:pt x="2187574" y="2305033"/>
                </a:cubicBezTo>
                <a:close/>
                <a:moveTo>
                  <a:pt x="2051844" y="2305033"/>
                </a:moveTo>
                <a:cubicBezTo>
                  <a:pt x="2061927" y="2305033"/>
                  <a:pt x="2070101" y="2313562"/>
                  <a:pt x="2070101" y="2324083"/>
                </a:cubicBezTo>
                <a:cubicBezTo>
                  <a:pt x="2070101" y="2334604"/>
                  <a:pt x="2061927" y="2343133"/>
                  <a:pt x="2051844" y="2343133"/>
                </a:cubicBezTo>
                <a:cubicBezTo>
                  <a:pt x="2041761" y="2343133"/>
                  <a:pt x="2033587" y="2334604"/>
                  <a:pt x="2033587" y="2324083"/>
                </a:cubicBezTo>
                <a:cubicBezTo>
                  <a:pt x="2033587" y="2313562"/>
                  <a:pt x="2041761" y="2305033"/>
                  <a:pt x="2051844" y="2305033"/>
                </a:cubicBezTo>
                <a:close/>
                <a:moveTo>
                  <a:pt x="1916112" y="2305033"/>
                </a:moveTo>
                <a:cubicBezTo>
                  <a:pt x="1926633" y="2305033"/>
                  <a:pt x="1935162" y="2313562"/>
                  <a:pt x="1935162" y="2324083"/>
                </a:cubicBezTo>
                <a:cubicBezTo>
                  <a:pt x="1935162" y="2334604"/>
                  <a:pt x="1926633" y="2343133"/>
                  <a:pt x="1916112" y="2343133"/>
                </a:cubicBezTo>
                <a:cubicBezTo>
                  <a:pt x="1905591" y="2343133"/>
                  <a:pt x="1897062" y="2334604"/>
                  <a:pt x="1897062" y="2324083"/>
                </a:cubicBezTo>
                <a:cubicBezTo>
                  <a:pt x="1897062" y="2313562"/>
                  <a:pt x="1905591" y="2305033"/>
                  <a:pt x="1916112" y="2305033"/>
                </a:cubicBezTo>
                <a:close/>
                <a:moveTo>
                  <a:pt x="1781174" y="2305033"/>
                </a:moveTo>
                <a:cubicBezTo>
                  <a:pt x="1791695" y="2305033"/>
                  <a:pt x="1800224" y="2313562"/>
                  <a:pt x="1800224" y="2324083"/>
                </a:cubicBezTo>
                <a:cubicBezTo>
                  <a:pt x="1800224" y="2334604"/>
                  <a:pt x="1791695" y="2343133"/>
                  <a:pt x="1781174" y="2343133"/>
                </a:cubicBezTo>
                <a:cubicBezTo>
                  <a:pt x="1770653" y="2343133"/>
                  <a:pt x="1762124" y="2334604"/>
                  <a:pt x="1762124" y="2324083"/>
                </a:cubicBezTo>
                <a:cubicBezTo>
                  <a:pt x="1762124" y="2313562"/>
                  <a:pt x="1770653" y="2305033"/>
                  <a:pt x="1781174" y="2305033"/>
                </a:cubicBezTo>
                <a:close/>
                <a:moveTo>
                  <a:pt x="1644649" y="2305033"/>
                </a:moveTo>
                <a:cubicBezTo>
                  <a:pt x="1655170" y="2305033"/>
                  <a:pt x="1663699" y="2313562"/>
                  <a:pt x="1663699" y="2324083"/>
                </a:cubicBezTo>
                <a:cubicBezTo>
                  <a:pt x="1663699" y="2334604"/>
                  <a:pt x="1655170" y="2343133"/>
                  <a:pt x="1644649" y="2343133"/>
                </a:cubicBezTo>
                <a:cubicBezTo>
                  <a:pt x="1634128" y="2343133"/>
                  <a:pt x="1625599" y="2334604"/>
                  <a:pt x="1625599" y="2324083"/>
                </a:cubicBezTo>
                <a:cubicBezTo>
                  <a:pt x="1625599" y="2313562"/>
                  <a:pt x="1634128" y="2305033"/>
                  <a:pt x="1644649" y="2305033"/>
                </a:cubicBezTo>
                <a:close/>
                <a:moveTo>
                  <a:pt x="1509712" y="2305033"/>
                </a:moveTo>
                <a:cubicBezTo>
                  <a:pt x="1520233" y="2305033"/>
                  <a:pt x="1528762" y="2313562"/>
                  <a:pt x="1528762" y="2324083"/>
                </a:cubicBezTo>
                <a:cubicBezTo>
                  <a:pt x="1528762" y="2334604"/>
                  <a:pt x="1520233" y="2343133"/>
                  <a:pt x="1509712" y="2343133"/>
                </a:cubicBezTo>
                <a:cubicBezTo>
                  <a:pt x="1499191" y="2343133"/>
                  <a:pt x="1490662" y="2334604"/>
                  <a:pt x="1490662" y="2324083"/>
                </a:cubicBezTo>
                <a:cubicBezTo>
                  <a:pt x="1490662" y="2313562"/>
                  <a:pt x="1499191" y="2305033"/>
                  <a:pt x="1509712" y="2305033"/>
                </a:cubicBezTo>
                <a:close/>
                <a:moveTo>
                  <a:pt x="1373981" y="2305033"/>
                </a:moveTo>
                <a:cubicBezTo>
                  <a:pt x="1384064" y="2305033"/>
                  <a:pt x="1392238" y="2313562"/>
                  <a:pt x="1392238" y="2324083"/>
                </a:cubicBezTo>
                <a:cubicBezTo>
                  <a:pt x="1392238" y="2334604"/>
                  <a:pt x="1384064" y="2343133"/>
                  <a:pt x="1373981" y="2343133"/>
                </a:cubicBezTo>
                <a:cubicBezTo>
                  <a:pt x="1363898" y="2343133"/>
                  <a:pt x="1355724" y="2334604"/>
                  <a:pt x="1355724" y="2324083"/>
                </a:cubicBezTo>
                <a:cubicBezTo>
                  <a:pt x="1355724" y="2313562"/>
                  <a:pt x="1363898" y="2305033"/>
                  <a:pt x="1373981" y="2305033"/>
                </a:cubicBezTo>
                <a:close/>
                <a:moveTo>
                  <a:pt x="1238250" y="2305033"/>
                </a:moveTo>
                <a:cubicBezTo>
                  <a:pt x="1248771" y="2305033"/>
                  <a:pt x="1257300" y="2313562"/>
                  <a:pt x="1257300" y="2324083"/>
                </a:cubicBezTo>
                <a:cubicBezTo>
                  <a:pt x="1257300" y="2334604"/>
                  <a:pt x="1248771" y="2343133"/>
                  <a:pt x="1238250" y="2343133"/>
                </a:cubicBezTo>
                <a:cubicBezTo>
                  <a:pt x="1227729" y="2343133"/>
                  <a:pt x="1219200" y="2334604"/>
                  <a:pt x="1219200" y="2324083"/>
                </a:cubicBezTo>
                <a:cubicBezTo>
                  <a:pt x="1219200" y="2313562"/>
                  <a:pt x="1227729" y="2305033"/>
                  <a:pt x="1238250" y="2305033"/>
                </a:cubicBezTo>
                <a:close/>
                <a:moveTo>
                  <a:pt x="1103312" y="2305033"/>
                </a:moveTo>
                <a:cubicBezTo>
                  <a:pt x="1113833" y="2305033"/>
                  <a:pt x="1122362" y="2313562"/>
                  <a:pt x="1122362" y="2324083"/>
                </a:cubicBezTo>
                <a:cubicBezTo>
                  <a:pt x="1122362" y="2334604"/>
                  <a:pt x="1113833" y="2343133"/>
                  <a:pt x="1103312" y="2343133"/>
                </a:cubicBezTo>
                <a:cubicBezTo>
                  <a:pt x="1092791" y="2343133"/>
                  <a:pt x="1084262" y="2334604"/>
                  <a:pt x="1084262" y="2324083"/>
                </a:cubicBezTo>
                <a:cubicBezTo>
                  <a:pt x="1084262" y="2313562"/>
                  <a:pt x="1092791" y="2305033"/>
                  <a:pt x="1103312" y="2305033"/>
                </a:cubicBezTo>
                <a:close/>
                <a:moveTo>
                  <a:pt x="967582" y="2305033"/>
                </a:moveTo>
                <a:cubicBezTo>
                  <a:pt x="977665" y="2305033"/>
                  <a:pt x="985839" y="2313562"/>
                  <a:pt x="985839" y="2324083"/>
                </a:cubicBezTo>
                <a:cubicBezTo>
                  <a:pt x="985839" y="2334604"/>
                  <a:pt x="977665" y="2343133"/>
                  <a:pt x="967582" y="2343133"/>
                </a:cubicBezTo>
                <a:cubicBezTo>
                  <a:pt x="957499" y="2343133"/>
                  <a:pt x="949325" y="2334604"/>
                  <a:pt x="949325" y="2324083"/>
                </a:cubicBezTo>
                <a:cubicBezTo>
                  <a:pt x="949325" y="2313562"/>
                  <a:pt x="957499" y="2305033"/>
                  <a:pt x="967582" y="2305033"/>
                </a:cubicBezTo>
                <a:close/>
                <a:moveTo>
                  <a:pt x="831850" y="2305033"/>
                </a:moveTo>
                <a:cubicBezTo>
                  <a:pt x="842371" y="2305033"/>
                  <a:pt x="850900" y="2313562"/>
                  <a:pt x="850900" y="2324083"/>
                </a:cubicBezTo>
                <a:cubicBezTo>
                  <a:pt x="850900" y="2334604"/>
                  <a:pt x="842371" y="2343133"/>
                  <a:pt x="831850" y="2343133"/>
                </a:cubicBezTo>
                <a:cubicBezTo>
                  <a:pt x="821329" y="2343133"/>
                  <a:pt x="812800" y="2334604"/>
                  <a:pt x="812800" y="2324083"/>
                </a:cubicBezTo>
                <a:cubicBezTo>
                  <a:pt x="812800" y="2313562"/>
                  <a:pt x="821329" y="2305033"/>
                  <a:pt x="831850" y="2305033"/>
                </a:cubicBezTo>
                <a:close/>
                <a:moveTo>
                  <a:pt x="696119" y="2305033"/>
                </a:moveTo>
                <a:cubicBezTo>
                  <a:pt x="706202" y="2305033"/>
                  <a:pt x="714376" y="2313562"/>
                  <a:pt x="714376" y="2324083"/>
                </a:cubicBezTo>
                <a:cubicBezTo>
                  <a:pt x="714376" y="2334604"/>
                  <a:pt x="706202" y="2343133"/>
                  <a:pt x="696119" y="2343133"/>
                </a:cubicBezTo>
                <a:cubicBezTo>
                  <a:pt x="686036" y="2343133"/>
                  <a:pt x="677862" y="2334604"/>
                  <a:pt x="677862" y="2324083"/>
                </a:cubicBezTo>
                <a:cubicBezTo>
                  <a:pt x="677862" y="2313562"/>
                  <a:pt x="686036" y="2305033"/>
                  <a:pt x="696119" y="2305033"/>
                </a:cubicBezTo>
                <a:close/>
                <a:moveTo>
                  <a:pt x="560387" y="2305033"/>
                </a:moveTo>
                <a:cubicBezTo>
                  <a:pt x="570908" y="2305033"/>
                  <a:pt x="579437" y="2313562"/>
                  <a:pt x="579437" y="2324083"/>
                </a:cubicBezTo>
                <a:cubicBezTo>
                  <a:pt x="579437" y="2334604"/>
                  <a:pt x="570908" y="2343133"/>
                  <a:pt x="560387" y="2343133"/>
                </a:cubicBezTo>
                <a:cubicBezTo>
                  <a:pt x="549866" y="2343133"/>
                  <a:pt x="541337" y="2334604"/>
                  <a:pt x="541337" y="2324083"/>
                </a:cubicBezTo>
                <a:cubicBezTo>
                  <a:pt x="541337" y="2313562"/>
                  <a:pt x="549866" y="2305033"/>
                  <a:pt x="560387" y="2305033"/>
                </a:cubicBezTo>
                <a:close/>
                <a:moveTo>
                  <a:pt x="425450" y="2305033"/>
                </a:moveTo>
                <a:cubicBezTo>
                  <a:pt x="435971" y="2305033"/>
                  <a:pt x="444500" y="2313562"/>
                  <a:pt x="444500" y="2324083"/>
                </a:cubicBezTo>
                <a:cubicBezTo>
                  <a:pt x="444500" y="2334604"/>
                  <a:pt x="435971" y="2343133"/>
                  <a:pt x="425450" y="2343133"/>
                </a:cubicBezTo>
                <a:cubicBezTo>
                  <a:pt x="414929" y="2343133"/>
                  <a:pt x="406400" y="2334604"/>
                  <a:pt x="406400" y="2324083"/>
                </a:cubicBezTo>
                <a:cubicBezTo>
                  <a:pt x="406400" y="2313562"/>
                  <a:pt x="414929" y="2305033"/>
                  <a:pt x="425450" y="2305033"/>
                </a:cubicBezTo>
                <a:close/>
                <a:moveTo>
                  <a:pt x="289719" y="2305033"/>
                </a:moveTo>
                <a:cubicBezTo>
                  <a:pt x="299802" y="2305033"/>
                  <a:pt x="307976" y="2313562"/>
                  <a:pt x="307976" y="2324083"/>
                </a:cubicBezTo>
                <a:cubicBezTo>
                  <a:pt x="307976" y="2334604"/>
                  <a:pt x="299802" y="2343133"/>
                  <a:pt x="289719" y="2343133"/>
                </a:cubicBezTo>
                <a:cubicBezTo>
                  <a:pt x="279636" y="2343133"/>
                  <a:pt x="271462" y="2334604"/>
                  <a:pt x="271462" y="2324083"/>
                </a:cubicBezTo>
                <a:cubicBezTo>
                  <a:pt x="271462" y="2313562"/>
                  <a:pt x="279636" y="2305033"/>
                  <a:pt x="289719" y="2305033"/>
                </a:cubicBezTo>
                <a:close/>
                <a:moveTo>
                  <a:pt x="153987" y="2305033"/>
                </a:moveTo>
                <a:cubicBezTo>
                  <a:pt x="164508" y="2305033"/>
                  <a:pt x="173037" y="2313562"/>
                  <a:pt x="173037" y="2324083"/>
                </a:cubicBezTo>
                <a:cubicBezTo>
                  <a:pt x="173037" y="2329344"/>
                  <a:pt x="170905" y="2334106"/>
                  <a:pt x="167457" y="2337553"/>
                </a:cubicBezTo>
                <a:lnTo>
                  <a:pt x="163578" y="2339160"/>
                </a:lnTo>
                <a:lnTo>
                  <a:pt x="158189" y="2330289"/>
                </a:lnTo>
                <a:lnTo>
                  <a:pt x="147347" y="2307783"/>
                </a:lnTo>
                <a:close/>
                <a:moveTo>
                  <a:pt x="3000376" y="2170095"/>
                </a:moveTo>
                <a:cubicBezTo>
                  <a:pt x="3010896" y="2170095"/>
                  <a:pt x="3019424" y="2178624"/>
                  <a:pt x="3019424" y="2189145"/>
                </a:cubicBezTo>
                <a:cubicBezTo>
                  <a:pt x="3019424" y="2199666"/>
                  <a:pt x="3010896" y="2208195"/>
                  <a:pt x="3000376" y="2208195"/>
                </a:cubicBezTo>
                <a:cubicBezTo>
                  <a:pt x="2989854" y="2208195"/>
                  <a:pt x="2981324" y="2199666"/>
                  <a:pt x="2981324" y="2189145"/>
                </a:cubicBezTo>
                <a:cubicBezTo>
                  <a:pt x="2981324" y="2178624"/>
                  <a:pt x="2989854" y="2170095"/>
                  <a:pt x="3000376" y="2170095"/>
                </a:cubicBezTo>
                <a:close/>
                <a:moveTo>
                  <a:pt x="2865436" y="2170095"/>
                </a:moveTo>
                <a:cubicBezTo>
                  <a:pt x="2875958" y="2170095"/>
                  <a:pt x="2884488" y="2178624"/>
                  <a:pt x="2884488" y="2189145"/>
                </a:cubicBezTo>
                <a:cubicBezTo>
                  <a:pt x="2884488" y="2199666"/>
                  <a:pt x="2875958" y="2208195"/>
                  <a:pt x="2865436" y="2208195"/>
                </a:cubicBezTo>
                <a:cubicBezTo>
                  <a:pt x="2854916" y="2208195"/>
                  <a:pt x="2846388" y="2199666"/>
                  <a:pt x="2846388" y="2189145"/>
                </a:cubicBezTo>
                <a:cubicBezTo>
                  <a:pt x="2846388" y="2178624"/>
                  <a:pt x="2854916" y="2170095"/>
                  <a:pt x="2865436" y="2170095"/>
                </a:cubicBezTo>
                <a:close/>
                <a:moveTo>
                  <a:pt x="2729708" y="2170095"/>
                </a:moveTo>
                <a:cubicBezTo>
                  <a:pt x="2739790" y="2170095"/>
                  <a:pt x="2747964" y="2178624"/>
                  <a:pt x="2747964" y="2189145"/>
                </a:cubicBezTo>
                <a:cubicBezTo>
                  <a:pt x="2747964" y="2199666"/>
                  <a:pt x="2739790" y="2208195"/>
                  <a:pt x="2729708" y="2208195"/>
                </a:cubicBezTo>
                <a:cubicBezTo>
                  <a:pt x="2719624" y="2208195"/>
                  <a:pt x="2711450" y="2199666"/>
                  <a:pt x="2711450" y="2189145"/>
                </a:cubicBezTo>
                <a:cubicBezTo>
                  <a:pt x="2711450" y="2178624"/>
                  <a:pt x="2719624" y="2170095"/>
                  <a:pt x="2729708" y="2170095"/>
                </a:cubicBezTo>
                <a:close/>
                <a:moveTo>
                  <a:pt x="2593976" y="2170095"/>
                </a:moveTo>
                <a:cubicBezTo>
                  <a:pt x="2604496" y="2170095"/>
                  <a:pt x="2613024" y="2178624"/>
                  <a:pt x="2613024" y="2189145"/>
                </a:cubicBezTo>
                <a:cubicBezTo>
                  <a:pt x="2613024" y="2199666"/>
                  <a:pt x="2604496" y="2208195"/>
                  <a:pt x="2593976" y="2208195"/>
                </a:cubicBezTo>
                <a:cubicBezTo>
                  <a:pt x="2583454" y="2208195"/>
                  <a:pt x="2574924" y="2199666"/>
                  <a:pt x="2574924" y="2189145"/>
                </a:cubicBezTo>
                <a:cubicBezTo>
                  <a:pt x="2574924" y="2178624"/>
                  <a:pt x="2583454" y="2170095"/>
                  <a:pt x="2593976" y="2170095"/>
                </a:cubicBezTo>
                <a:close/>
                <a:moveTo>
                  <a:pt x="2458244" y="2170095"/>
                </a:moveTo>
                <a:cubicBezTo>
                  <a:pt x="2468328" y="2170095"/>
                  <a:pt x="2476500" y="2178624"/>
                  <a:pt x="2476500" y="2189145"/>
                </a:cubicBezTo>
                <a:cubicBezTo>
                  <a:pt x="2476500" y="2199666"/>
                  <a:pt x="2468328" y="2208195"/>
                  <a:pt x="2458244" y="2208195"/>
                </a:cubicBezTo>
                <a:cubicBezTo>
                  <a:pt x="2448160" y="2208195"/>
                  <a:pt x="2439988" y="2199666"/>
                  <a:pt x="2439988" y="2189145"/>
                </a:cubicBezTo>
                <a:cubicBezTo>
                  <a:pt x="2439988" y="2178624"/>
                  <a:pt x="2448160" y="2170095"/>
                  <a:pt x="2458244" y="2170095"/>
                </a:cubicBezTo>
                <a:close/>
                <a:moveTo>
                  <a:pt x="2322512" y="2170095"/>
                </a:moveTo>
                <a:cubicBezTo>
                  <a:pt x="2333033" y="2170095"/>
                  <a:pt x="2341562" y="2178624"/>
                  <a:pt x="2341562" y="2189145"/>
                </a:cubicBezTo>
                <a:cubicBezTo>
                  <a:pt x="2341562" y="2199666"/>
                  <a:pt x="2333033" y="2208195"/>
                  <a:pt x="2322512" y="2208195"/>
                </a:cubicBezTo>
                <a:cubicBezTo>
                  <a:pt x="2311991" y="2208195"/>
                  <a:pt x="2303462" y="2199666"/>
                  <a:pt x="2303462" y="2189145"/>
                </a:cubicBezTo>
                <a:cubicBezTo>
                  <a:pt x="2303462" y="2178624"/>
                  <a:pt x="2311991" y="2170095"/>
                  <a:pt x="2322512" y="2170095"/>
                </a:cubicBezTo>
                <a:close/>
                <a:moveTo>
                  <a:pt x="2187574" y="2170095"/>
                </a:moveTo>
                <a:cubicBezTo>
                  <a:pt x="2198095" y="2170095"/>
                  <a:pt x="2206624" y="2178624"/>
                  <a:pt x="2206624" y="2189145"/>
                </a:cubicBezTo>
                <a:cubicBezTo>
                  <a:pt x="2206624" y="2199666"/>
                  <a:pt x="2198095" y="2208195"/>
                  <a:pt x="2187574" y="2208195"/>
                </a:cubicBezTo>
                <a:cubicBezTo>
                  <a:pt x="2177053" y="2208195"/>
                  <a:pt x="2168524" y="2199666"/>
                  <a:pt x="2168524" y="2189145"/>
                </a:cubicBezTo>
                <a:cubicBezTo>
                  <a:pt x="2168524" y="2178624"/>
                  <a:pt x="2177053" y="2170095"/>
                  <a:pt x="2187574" y="2170095"/>
                </a:cubicBezTo>
                <a:close/>
                <a:moveTo>
                  <a:pt x="2051844" y="2170095"/>
                </a:moveTo>
                <a:cubicBezTo>
                  <a:pt x="2061927" y="2170095"/>
                  <a:pt x="2070101" y="2178624"/>
                  <a:pt x="2070101" y="2189145"/>
                </a:cubicBezTo>
                <a:cubicBezTo>
                  <a:pt x="2070101" y="2199666"/>
                  <a:pt x="2061927" y="2208195"/>
                  <a:pt x="2051844" y="2208195"/>
                </a:cubicBezTo>
                <a:cubicBezTo>
                  <a:pt x="2041761" y="2208195"/>
                  <a:pt x="2033587" y="2199666"/>
                  <a:pt x="2033587" y="2189145"/>
                </a:cubicBezTo>
                <a:cubicBezTo>
                  <a:pt x="2033587" y="2178624"/>
                  <a:pt x="2041761" y="2170095"/>
                  <a:pt x="2051844" y="2170095"/>
                </a:cubicBezTo>
                <a:close/>
                <a:moveTo>
                  <a:pt x="1916112" y="2170095"/>
                </a:moveTo>
                <a:cubicBezTo>
                  <a:pt x="1926633" y="2170095"/>
                  <a:pt x="1935162" y="2178624"/>
                  <a:pt x="1935162" y="2189145"/>
                </a:cubicBezTo>
                <a:cubicBezTo>
                  <a:pt x="1935162" y="2199666"/>
                  <a:pt x="1926633" y="2208195"/>
                  <a:pt x="1916112" y="2208195"/>
                </a:cubicBezTo>
                <a:cubicBezTo>
                  <a:pt x="1905591" y="2208195"/>
                  <a:pt x="1897062" y="2199666"/>
                  <a:pt x="1897062" y="2189145"/>
                </a:cubicBezTo>
                <a:cubicBezTo>
                  <a:pt x="1897062" y="2178624"/>
                  <a:pt x="1905591" y="2170095"/>
                  <a:pt x="1916112" y="2170095"/>
                </a:cubicBezTo>
                <a:close/>
                <a:moveTo>
                  <a:pt x="1781174" y="2170095"/>
                </a:moveTo>
                <a:cubicBezTo>
                  <a:pt x="1791695" y="2170095"/>
                  <a:pt x="1800224" y="2178624"/>
                  <a:pt x="1800224" y="2189145"/>
                </a:cubicBezTo>
                <a:cubicBezTo>
                  <a:pt x="1800224" y="2199666"/>
                  <a:pt x="1791695" y="2208195"/>
                  <a:pt x="1781174" y="2208195"/>
                </a:cubicBezTo>
                <a:cubicBezTo>
                  <a:pt x="1770653" y="2208195"/>
                  <a:pt x="1762124" y="2199666"/>
                  <a:pt x="1762124" y="2189145"/>
                </a:cubicBezTo>
                <a:cubicBezTo>
                  <a:pt x="1762124" y="2178624"/>
                  <a:pt x="1770653" y="2170095"/>
                  <a:pt x="1781174" y="2170095"/>
                </a:cubicBezTo>
                <a:close/>
                <a:moveTo>
                  <a:pt x="1644649" y="2170095"/>
                </a:moveTo>
                <a:cubicBezTo>
                  <a:pt x="1655170" y="2170095"/>
                  <a:pt x="1663699" y="2178624"/>
                  <a:pt x="1663699" y="2189145"/>
                </a:cubicBezTo>
                <a:cubicBezTo>
                  <a:pt x="1663699" y="2199666"/>
                  <a:pt x="1655170" y="2208195"/>
                  <a:pt x="1644649" y="2208195"/>
                </a:cubicBezTo>
                <a:cubicBezTo>
                  <a:pt x="1634128" y="2208195"/>
                  <a:pt x="1625599" y="2199666"/>
                  <a:pt x="1625599" y="2189145"/>
                </a:cubicBezTo>
                <a:cubicBezTo>
                  <a:pt x="1625599" y="2178624"/>
                  <a:pt x="1634128" y="2170095"/>
                  <a:pt x="1644649" y="2170095"/>
                </a:cubicBezTo>
                <a:close/>
                <a:moveTo>
                  <a:pt x="1509712" y="2170095"/>
                </a:moveTo>
                <a:cubicBezTo>
                  <a:pt x="1520233" y="2170095"/>
                  <a:pt x="1528762" y="2178624"/>
                  <a:pt x="1528762" y="2189145"/>
                </a:cubicBezTo>
                <a:cubicBezTo>
                  <a:pt x="1528762" y="2199666"/>
                  <a:pt x="1520233" y="2208195"/>
                  <a:pt x="1509712" y="2208195"/>
                </a:cubicBezTo>
                <a:cubicBezTo>
                  <a:pt x="1499191" y="2208195"/>
                  <a:pt x="1490662" y="2199666"/>
                  <a:pt x="1490662" y="2189145"/>
                </a:cubicBezTo>
                <a:cubicBezTo>
                  <a:pt x="1490662" y="2178624"/>
                  <a:pt x="1499191" y="2170095"/>
                  <a:pt x="1509712" y="2170095"/>
                </a:cubicBezTo>
                <a:close/>
                <a:moveTo>
                  <a:pt x="1373981" y="2170095"/>
                </a:moveTo>
                <a:cubicBezTo>
                  <a:pt x="1384064" y="2170095"/>
                  <a:pt x="1392238" y="2178624"/>
                  <a:pt x="1392238" y="2189145"/>
                </a:cubicBezTo>
                <a:cubicBezTo>
                  <a:pt x="1392238" y="2199666"/>
                  <a:pt x="1384064" y="2208195"/>
                  <a:pt x="1373981" y="2208195"/>
                </a:cubicBezTo>
                <a:cubicBezTo>
                  <a:pt x="1363898" y="2208195"/>
                  <a:pt x="1355724" y="2199666"/>
                  <a:pt x="1355724" y="2189145"/>
                </a:cubicBezTo>
                <a:cubicBezTo>
                  <a:pt x="1355724" y="2178624"/>
                  <a:pt x="1363898" y="2170095"/>
                  <a:pt x="1373981" y="2170095"/>
                </a:cubicBezTo>
                <a:close/>
                <a:moveTo>
                  <a:pt x="1238250" y="2170095"/>
                </a:moveTo>
                <a:cubicBezTo>
                  <a:pt x="1248771" y="2170095"/>
                  <a:pt x="1257300" y="2178624"/>
                  <a:pt x="1257300" y="2189145"/>
                </a:cubicBezTo>
                <a:cubicBezTo>
                  <a:pt x="1257300" y="2199666"/>
                  <a:pt x="1248771" y="2208195"/>
                  <a:pt x="1238250" y="2208195"/>
                </a:cubicBezTo>
                <a:cubicBezTo>
                  <a:pt x="1227729" y="2208195"/>
                  <a:pt x="1219200" y="2199666"/>
                  <a:pt x="1219200" y="2189145"/>
                </a:cubicBezTo>
                <a:cubicBezTo>
                  <a:pt x="1219200" y="2178624"/>
                  <a:pt x="1227729" y="2170095"/>
                  <a:pt x="1238250" y="2170095"/>
                </a:cubicBezTo>
                <a:close/>
                <a:moveTo>
                  <a:pt x="1103312" y="2170095"/>
                </a:moveTo>
                <a:cubicBezTo>
                  <a:pt x="1113833" y="2170095"/>
                  <a:pt x="1122362" y="2178624"/>
                  <a:pt x="1122362" y="2189145"/>
                </a:cubicBezTo>
                <a:cubicBezTo>
                  <a:pt x="1122362" y="2199666"/>
                  <a:pt x="1113833" y="2208195"/>
                  <a:pt x="1103312" y="2208195"/>
                </a:cubicBezTo>
                <a:cubicBezTo>
                  <a:pt x="1092791" y="2208195"/>
                  <a:pt x="1084262" y="2199666"/>
                  <a:pt x="1084262" y="2189145"/>
                </a:cubicBezTo>
                <a:cubicBezTo>
                  <a:pt x="1084262" y="2178624"/>
                  <a:pt x="1092791" y="2170095"/>
                  <a:pt x="1103312" y="2170095"/>
                </a:cubicBezTo>
                <a:close/>
                <a:moveTo>
                  <a:pt x="967582" y="2170095"/>
                </a:moveTo>
                <a:cubicBezTo>
                  <a:pt x="977665" y="2170095"/>
                  <a:pt x="985839" y="2178624"/>
                  <a:pt x="985839" y="2189145"/>
                </a:cubicBezTo>
                <a:cubicBezTo>
                  <a:pt x="985839" y="2199666"/>
                  <a:pt x="977665" y="2208195"/>
                  <a:pt x="967582" y="2208195"/>
                </a:cubicBezTo>
                <a:cubicBezTo>
                  <a:pt x="957499" y="2208195"/>
                  <a:pt x="949325" y="2199666"/>
                  <a:pt x="949325" y="2189145"/>
                </a:cubicBezTo>
                <a:cubicBezTo>
                  <a:pt x="949325" y="2178624"/>
                  <a:pt x="957499" y="2170095"/>
                  <a:pt x="967582" y="2170095"/>
                </a:cubicBezTo>
                <a:close/>
                <a:moveTo>
                  <a:pt x="831850" y="2170095"/>
                </a:moveTo>
                <a:cubicBezTo>
                  <a:pt x="842371" y="2170095"/>
                  <a:pt x="850900" y="2178624"/>
                  <a:pt x="850900" y="2189145"/>
                </a:cubicBezTo>
                <a:cubicBezTo>
                  <a:pt x="850900" y="2199666"/>
                  <a:pt x="842371" y="2208195"/>
                  <a:pt x="831850" y="2208195"/>
                </a:cubicBezTo>
                <a:cubicBezTo>
                  <a:pt x="821329" y="2208195"/>
                  <a:pt x="812800" y="2199666"/>
                  <a:pt x="812800" y="2189145"/>
                </a:cubicBezTo>
                <a:cubicBezTo>
                  <a:pt x="812800" y="2178624"/>
                  <a:pt x="821329" y="2170095"/>
                  <a:pt x="831850" y="2170095"/>
                </a:cubicBezTo>
                <a:close/>
                <a:moveTo>
                  <a:pt x="696119" y="2170095"/>
                </a:moveTo>
                <a:cubicBezTo>
                  <a:pt x="706202" y="2170095"/>
                  <a:pt x="714376" y="2178624"/>
                  <a:pt x="714376" y="2189145"/>
                </a:cubicBezTo>
                <a:cubicBezTo>
                  <a:pt x="714376" y="2199666"/>
                  <a:pt x="706202" y="2208195"/>
                  <a:pt x="696119" y="2208195"/>
                </a:cubicBezTo>
                <a:cubicBezTo>
                  <a:pt x="686036" y="2208195"/>
                  <a:pt x="677862" y="2199666"/>
                  <a:pt x="677862" y="2189145"/>
                </a:cubicBezTo>
                <a:cubicBezTo>
                  <a:pt x="677862" y="2178624"/>
                  <a:pt x="686036" y="2170095"/>
                  <a:pt x="696119" y="2170095"/>
                </a:cubicBezTo>
                <a:close/>
                <a:moveTo>
                  <a:pt x="560387" y="2170095"/>
                </a:moveTo>
                <a:cubicBezTo>
                  <a:pt x="570908" y="2170095"/>
                  <a:pt x="579437" y="2178624"/>
                  <a:pt x="579437" y="2189145"/>
                </a:cubicBezTo>
                <a:cubicBezTo>
                  <a:pt x="579437" y="2199666"/>
                  <a:pt x="570908" y="2208195"/>
                  <a:pt x="560387" y="2208195"/>
                </a:cubicBezTo>
                <a:cubicBezTo>
                  <a:pt x="549866" y="2208195"/>
                  <a:pt x="541337" y="2199666"/>
                  <a:pt x="541337" y="2189145"/>
                </a:cubicBezTo>
                <a:cubicBezTo>
                  <a:pt x="541337" y="2178624"/>
                  <a:pt x="549866" y="2170095"/>
                  <a:pt x="560387" y="2170095"/>
                </a:cubicBezTo>
                <a:close/>
                <a:moveTo>
                  <a:pt x="425450" y="2170095"/>
                </a:moveTo>
                <a:cubicBezTo>
                  <a:pt x="435971" y="2170095"/>
                  <a:pt x="444500" y="2178624"/>
                  <a:pt x="444500" y="2189145"/>
                </a:cubicBezTo>
                <a:cubicBezTo>
                  <a:pt x="444500" y="2199666"/>
                  <a:pt x="435971" y="2208195"/>
                  <a:pt x="425450" y="2208195"/>
                </a:cubicBezTo>
                <a:cubicBezTo>
                  <a:pt x="414929" y="2208195"/>
                  <a:pt x="406400" y="2199666"/>
                  <a:pt x="406400" y="2189145"/>
                </a:cubicBezTo>
                <a:cubicBezTo>
                  <a:pt x="406400" y="2178624"/>
                  <a:pt x="414929" y="2170095"/>
                  <a:pt x="425450" y="2170095"/>
                </a:cubicBezTo>
                <a:close/>
                <a:moveTo>
                  <a:pt x="289719" y="2170095"/>
                </a:moveTo>
                <a:cubicBezTo>
                  <a:pt x="299802" y="2170095"/>
                  <a:pt x="307976" y="2178624"/>
                  <a:pt x="307976" y="2189145"/>
                </a:cubicBezTo>
                <a:cubicBezTo>
                  <a:pt x="307976" y="2199666"/>
                  <a:pt x="299802" y="2208195"/>
                  <a:pt x="289719" y="2208195"/>
                </a:cubicBezTo>
                <a:cubicBezTo>
                  <a:pt x="279636" y="2208195"/>
                  <a:pt x="271462" y="2199666"/>
                  <a:pt x="271462" y="2189145"/>
                </a:cubicBezTo>
                <a:cubicBezTo>
                  <a:pt x="271462" y="2178624"/>
                  <a:pt x="279636" y="2170095"/>
                  <a:pt x="289719" y="2170095"/>
                </a:cubicBezTo>
                <a:close/>
                <a:moveTo>
                  <a:pt x="153987" y="2170095"/>
                </a:moveTo>
                <a:cubicBezTo>
                  <a:pt x="164508" y="2170095"/>
                  <a:pt x="173037" y="2178624"/>
                  <a:pt x="173037" y="2189145"/>
                </a:cubicBezTo>
                <a:cubicBezTo>
                  <a:pt x="173037" y="2199666"/>
                  <a:pt x="164508" y="2208195"/>
                  <a:pt x="153987" y="2208195"/>
                </a:cubicBezTo>
                <a:cubicBezTo>
                  <a:pt x="143466" y="2208195"/>
                  <a:pt x="134937" y="2199666"/>
                  <a:pt x="134937" y="2189145"/>
                </a:cubicBezTo>
                <a:cubicBezTo>
                  <a:pt x="134937" y="2178624"/>
                  <a:pt x="143466" y="2170095"/>
                  <a:pt x="153987" y="2170095"/>
                </a:cubicBezTo>
                <a:close/>
                <a:moveTo>
                  <a:pt x="3000376" y="2033570"/>
                </a:moveTo>
                <a:cubicBezTo>
                  <a:pt x="3010896" y="2033570"/>
                  <a:pt x="3019424" y="2042099"/>
                  <a:pt x="3019424" y="2052620"/>
                </a:cubicBezTo>
                <a:cubicBezTo>
                  <a:pt x="3019424" y="2063141"/>
                  <a:pt x="3010896" y="2071670"/>
                  <a:pt x="3000376" y="2071670"/>
                </a:cubicBezTo>
                <a:cubicBezTo>
                  <a:pt x="2989854" y="2071670"/>
                  <a:pt x="2981324" y="2063141"/>
                  <a:pt x="2981324" y="2052620"/>
                </a:cubicBezTo>
                <a:cubicBezTo>
                  <a:pt x="2981324" y="2042099"/>
                  <a:pt x="2989854" y="2033570"/>
                  <a:pt x="3000376" y="2033570"/>
                </a:cubicBezTo>
                <a:close/>
                <a:moveTo>
                  <a:pt x="2865436" y="2033570"/>
                </a:moveTo>
                <a:cubicBezTo>
                  <a:pt x="2875958" y="2033570"/>
                  <a:pt x="2884488" y="2042099"/>
                  <a:pt x="2884488" y="2052620"/>
                </a:cubicBezTo>
                <a:cubicBezTo>
                  <a:pt x="2884488" y="2063141"/>
                  <a:pt x="2875958" y="2071670"/>
                  <a:pt x="2865436" y="2071670"/>
                </a:cubicBezTo>
                <a:cubicBezTo>
                  <a:pt x="2854916" y="2071670"/>
                  <a:pt x="2846388" y="2063141"/>
                  <a:pt x="2846388" y="2052620"/>
                </a:cubicBezTo>
                <a:cubicBezTo>
                  <a:pt x="2846388" y="2042099"/>
                  <a:pt x="2854916" y="2033570"/>
                  <a:pt x="2865436" y="2033570"/>
                </a:cubicBezTo>
                <a:close/>
                <a:moveTo>
                  <a:pt x="2729708" y="2033570"/>
                </a:moveTo>
                <a:cubicBezTo>
                  <a:pt x="2739790" y="2033570"/>
                  <a:pt x="2747964" y="2042099"/>
                  <a:pt x="2747964" y="2052620"/>
                </a:cubicBezTo>
                <a:cubicBezTo>
                  <a:pt x="2747964" y="2063141"/>
                  <a:pt x="2739790" y="2071670"/>
                  <a:pt x="2729708" y="2071670"/>
                </a:cubicBezTo>
                <a:cubicBezTo>
                  <a:pt x="2719624" y="2071670"/>
                  <a:pt x="2711450" y="2063141"/>
                  <a:pt x="2711450" y="2052620"/>
                </a:cubicBezTo>
                <a:cubicBezTo>
                  <a:pt x="2711450" y="2042099"/>
                  <a:pt x="2719624" y="2033570"/>
                  <a:pt x="2729708" y="2033570"/>
                </a:cubicBezTo>
                <a:close/>
                <a:moveTo>
                  <a:pt x="2593976" y="2033570"/>
                </a:moveTo>
                <a:cubicBezTo>
                  <a:pt x="2604496" y="2033570"/>
                  <a:pt x="2613024" y="2042099"/>
                  <a:pt x="2613024" y="2052620"/>
                </a:cubicBezTo>
                <a:cubicBezTo>
                  <a:pt x="2613024" y="2063141"/>
                  <a:pt x="2604496" y="2071670"/>
                  <a:pt x="2593976" y="2071670"/>
                </a:cubicBezTo>
                <a:cubicBezTo>
                  <a:pt x="2583454" y="2071670"/>
                  <a:pt x="2574924" y="2063141"/>
                  <a:pt x="2574924" y="2052620"/>
                </a:cubicBezTo>
                <a:cubicBezTo>
                  <a:pt x="2574924" y="2042099"/>
                  <a:pt x="2583454" y="2033570"/>
                  <a:pt x="2593976" y="2033570"/>
                </a:cubicBezTo>
                <a:close/>
                <a:moveTo>
                  <a:pt x="2458244" y="2033570"/>
                </a:moveTo>
                <a:cubicBezTo>
                  <a:pt x="2468328" y="2033570"/>
                  <a:pt x="2476500" y="2042099"/>
                  <a:pt x="2476500" y="2052620"/>
                </a:cubicBezTo>
                <a:cubicBezTo>
                  <a:pt x="2476500" y="2063141"/>
                  <a:pt x="2468328" y="2071670"/>
                  <a:pt x="2458244" y="2071670"/>
                </a:cubicBezTo>
                <a:cubicBezTo>
                  <a:pt x="2448160" y="2071670"/>
                  <a:pt x="2439988" y="2063141"/>
                  <a:pt x="2439988" y="2052620"/>
                </a:cubicBezTo>
                <a:cubicBezTo>
                  <a:pt x="2439988" y="2042099"/>
                  <a:pt x="2448160" y="2033570"/>
                  <a:pt x="2458244" y="2033570"/>
                </a:cubicBezTo>
                <a:close/>
                <a:moveTo>
                  <a:pt x="2322512" y="2033570"/>
                </a:moveTo>
                <a:cubicBezTo>
                  <a:pt x="2333033" y="2033570"/>
                  <a:pt x="2341562" y="2042099"/>
                  <a:pt x="2341562" y="2052620"/>
                </a:cubicBezTo>
                <a:cubicBezTo>
                  <a:pt x="2341562" y="2063141"/>
                  <a:pt x="2333033" y="2071670"/>
                  <a:pt x="2322512" y="2071670"/>
                </a:cubicBezTo>
                <a:cubicBezTo>
                  <a:pt x="2311991" y="2071670"/>
                  <a:pt x="2303462" y="2063141"/>
                  <a:pt x="2303462" y="2052620"/>
                </a:cubicBezTo>
                <a:cubicBezTo>
                  <a:pt x="2303462" y="2042099"/>
                  <a:pt x="2311991" y="2033570"/>
                  <a:pt x="2322512" y="2033570"/>
                </a:cubicBezTo>
                <a:close/>
                <a:moveTo>
                  <a:pt x="2187574" y="2033570"/>
                </a:moveTo>
                <a:cubicBezTo>
                  <a:pt x="2198095" y="2033570"/>
                  <a:pt x="2206624" y="2042099"/>
                  <a:pt x="2206624" y="2052620"/>
                </a:cubicBezTo>
                <a:cubicBezTo>
                  <a:pt x="2206624" y="2063141"/>
                  <a:pt x="2198095" y="2071670"/>
                  <a:pt x="2187574" y="2071670"/>
                </a:cubicBezTo>
                <a:cubicBezTo>
                  <a:pt x="2177053" y="2071670"/>
                  <a:pt x="2168524" y="2063141"/>
                  <a:pt x="2168524" y="2052620"/>
                </a:cubicBezTo>
                <a:cubicBezTo>
                  <a:pt x="2168524" y="2042099"/>
                  <a:pt x="2177053" y="2033570"/>
                  <a:pt x="2187574" y="2033570"/>
                </a:cubicBezTo>
                <a:close/>
                <a:moveTo>
                  <a:pt x="2051844" y="2033570"/>
                </a:moveTo>
                <a:cubicBezTo>
                  <a:pt x="2061927" y="2033570"/>
                  <a:pt x="2070101" y="2042099"/>
                  <a:pt x="2070101" y="2052620"/>
                </a:cubicBezTo>
                <a:cubicBezTo>
                  <a:pt x="2070101" y="2063141"/>
                  <a:pt x="2061927" y="2071670"/>
                  <a:pt x="2051844" y="2071670"/>
                </a:cubicBezTo>
                <a:cubicBezTo>
                  <a:pt x="2041761" y="2071670"/>
                  <a:pt x="2033587" y="2063141"/>
                  <a:pt x="2033587" y="2052620"/>
                </a:cubicBezTo>
                <a:cubicBezTo>
                  <a:pt x="2033587" y="2042099"/>
                  <a:pt x="2041761" y="2033570"/>
                  <a:pt x="2051844" y="2033570"/>
                </a:cubicBezTo>
                <a:close/>
                <a:moveTo>
                  <a:pt x="1916112" y="2033570"/>
                </a:moveTo>
                <a:cubicBezTo>
                  <a:pt x="1926633" y="2033570"/>
                  <a:pt x="1935162" y="2042099"/>
                  <a:pt x="1935162" y="2052620"/>
                </a:cubicBezTo>
                <a:cubicBezTo>
                  <a:pt x="1935162" y="2063141"/>
                  <a:pt x="1926633" y="2071670"/>
                  <a:pt x="1916112" y="2071670"/>
                </a:cubicBezTo>
                <a:cubicBezTo>
                  <a:pt x="1905591" y="2071670"/>
                  <a:pt x="1897062" y="2063141"/>
                  <a:pt x="1897062" y="2052620"/>
                </a:cubicBezTo>
                <a:cubicBezTo>
                  <a:pt x="1897062" y="2042099"/>
                  <a:pt x="1905591" y="2033570"/>
                  <a:pt x="1916112" y="2033570"/>
                </a:cubicBezTo>
                <a:close/>
                <a:moveTo>
                  <a:pt x="1781174" y="2033570"/>
                </a:moveTo>
                <a:cubicBezTo>
                  <a:pt x="1791695" y="2033570"/>
                  <a:pt x="1800224" y="2042099"/>
                  <a:pt x="1800224" y="2052620"/>
                </a:cubicBezTo>
                <a:cubicBezTo>
                  <a:pt x="1800224" y="2063141"/>
                  <a:pt x="1791695" y="2071670"/>
                  <a:pt x="1781174" y="2071670"/>
                </a:cubicBezTo>
                <a:cubicBezTo>
                  <a:pt x="1770653" y="2071670"/>
                  <a:pt x="1762124" y="2063141"/>
                  <a:pt x="1762124" y="2052620"/>
                </a:cubicBezTo>
                <a:cubicBezTo>
                  <a:pt x="1762124" y="2042099"/>
                  <a:pt x="1770653" y="2033570"/>
                  <a:pt x="1781174" y="2033570"/>
                </a:cubicBezTo>
                <a:close/>
                <a:moveTo>
                  <a:pt x="1644649" y="2033570"/>
                </a:moveTo>
                <a:cubicBezTo>
                  <a:pt x="1655170" y="2033570"/>
                  <a:pt x="1663699" y="2042099"/>
                  <a:pt x="1663699" y="2052620"/>
                </a:cubicBezTo>
                <a:cubicBezTo>
                  <a:pt x="1663699" y="2063141"/>
                  <a:pt x="1655170" y="2071670"/>
                  <a:pt x="1644649" y="2071670"/>
                </a:cubicBezTo>
                <a:cubicBezTo>
                  <a:pt x="1634128" y="2071670"/>
                  <a:pt x="1625599" y="2063141"/>
                  <a:pt x="1625599" y="2052620"/>
                </a:cubicBezTo>
                <a:cubicBezTo>
                  <a:pt x="1625599" y="2042099"/>
                  <a:pt x="1634128" y="2033570"/>
                  <a:pt x="1644649" y="2033570"/>
                </a:cubicBezTo>
                <a:close/>
                <a:moveTo>
                  <a:pt x="1509712" y="2033570"/>
                </a:moveTo>
                <a:cubicBezTo>
                  <a:pt x="1520233" y="2033570"/>
                  <a:pt x="1528762" y="2042099"/>
                  <a:pt x="1528762" y="2052620"/>
                </a:cubicBezTo>
                <a:cubicBezTo>
                  <a:pt x="1528762" y="2063141"/>
                  <a:pt x="1520233" y="2071670"/>
                  <a:pt x="1509712" y="2071670"/>
                </a:cubicBezTo>
                <a:cubicBezTo>
                  <a:pt x="1499191" y="2071670"/>
                  <a:pt x="1490662" y="2063141"/>
                  <a:pt x="1490662" y="2052620"/>
                </a:cubicBezTo>
                <a:cubicBezTo>
                  <a:pt x="1490662" y="2042099"/>
                  <a:pt x="1499191" y="2033570"/>
                  <a:pt x="1509712" y="2033570"/>
                </a:cubicBezTo>
                <a:close/>
                <a:moveTo>
                  <a:pt x="1373981" y="2033570"/>
                </a:moveTo>
                <a:cubicBezTo>
                  <a:pt x="1384064" y="2033570"/>
                  <a:pt x="1392238" y="2042099"/>
                  <a:pt x="1392238" y="2052620"/>
                </a:cubicBezTo>
                <a:cubicBezTo>
                  <a:pt x="1392238" y="2063141"/>
                  <a:pt x="1384064" y="2071670"/>
                  <a:pt x="1373981" y="2071670"/>
                </a:cubicBezTo>
                <a:cubicBezTo>
                  <a:pt x="1363898" y="2071670"/>
                  <a:pt x="1355724" y="2063141"/>
                  <a:pt x="1355724" y="2052620"/>
                </a:cubicBezTo>
                <a:cubicBezTo>
                  <a:pt x="1355724" y="2042099"/>
                  <a:pt x="1363898" y="2033570"/>
                  <a:pt x="1373981" y="2033570"/>
                </a:cubicBezTo>
                <a:close/>
                <a:moveTo>
                  <a:pt x="1238250" y="2033570"/>
                </a:moveTo>
                <a:cubicBezTo>
                  <a:pt x="1248771" y="2033570"/>
                  <a:pt x="1257300" y="2042099"/>
                  <a:pt x="1257300" y="2052620"/>
                </a:cubicBezTo>
                <a:cubicBezTo>
                  <a:pt x="1257300" y="2063141"/>
                  <a:pt x="1248771" y="2071670"/>
                  <a:pt x="1238250" y="2071670"/>
                </a:cubicBezTo>
                <a:cubicBezTo>
                  <a:pt x="1227729" y="2071670"/>
                  <a:pt x="1219200" y="2063141"/>
                  <a:pt x="1219200" y="2052620"/>
                </a:cubicBezTo>
                <a:cubicBezTo>
                  <a:pt x="1219200" y="2042099"/>
                  <a:pt x="1227729" y="2033570"/>
                  <a:pt x="1238250" y="2033570"/>
                </a:cubicBezTo>
                <a:close/>
                <a:moveTo>
                  <a:pt x="1103312" y="2033570"/>
                </a:moveTo>
                <a:cubicBezTo>
                  <a:pt x="1113833" y="2033570"/>
                  <a:pt x="1122362" y="2042099"/>
                  <a:pt x="1122362" y="2052620"/>
                </a:cubicBezTo>
                <a:cubicBezTo>
                  <a:pt x="1122362" y="2063141"/>
                  <a:pt x="1113833" y="2071670"/>
                  <a:pt x="1103312" y="2071670"/>
                </a:cubicBezTo>
                <a:cubicBezTo>
                  <a:pt x="1092791" y="2071670"/>
                  <a:pt x="1084262" y="2063141"/>
                  <a:pt x="1084262" y="2052620"/>
                </a:cubicBezTo>
                <a:cubicBezTo>
                  <a:pt x="1084262" y="2042099"/>
                  <a:pt x="1092791" y="2033570"/>
                  <a:pt x="1103312" y="2033570"/>
                </a:cubicBezTo>
                <a:close/>
                <a:moveTo>
                  <a:pt x="967582" y="2033570"/>
                </a:moveTo>
                <a:cubicBezTo>
                  <a:pt x="977665" y="2033570"/>
                  <a:pt x="985839" y="2042099"/>
                  <a:pt x="985839" y="2052620"/>
                </a:cubicBezTo>
                <a:cubicBezTo>
                  <a:pt x="985839" y="2063141"/>
                  <a:pt x="977665" y="2071670"/>
                  <a:pt x="967582" y="2071670"/>
                </a:cubicBezTo>
                <a:cubicBezTo>
                  <a:pt x="957499" y="2071670"/>
                  <a:pt x="949325" y="2063141"/>
                  <a:pt x="949325" y="2052620"/>
                </a:cubicBezTo>
                <a:cubicBezTo>
                  <a:pt x="949325" y="2042099"/>
                  <a:pt x="957499" y="2033570"/>
                  <a:pt x="967582" y="2033570"/>
                </a:cubicBezTo>
                <a:close/>
                <a:moveTo>
                  <a:pt x="831850" y="2033570"/>
                </a:moveTo>
                <a:cubicBezTo>
                  <a:pt x="842371" y="2033570"/>
                  <a:pt x="850900" y="2042099"/>
                  <a:pt x="850900" y="2052620"/>
                </a:cubicBezTo>
                <a:cubicBezTo>
                  <a:pt x="850900" y="2063141"/>
                  <a:pt x="842371" y="2071670"/>
                  <a:pt x="831850" y="2071670"/>
                </a:cubicBezTo>
                <a:cubicBezTo>
                  <a:pt x="821329" y="2071670"/>
                  <a:pt x="812800" y="2063141"/>
                  <a:pt x="812800" y="2052620"/>
                </a:cubicBezTo>
                <a:cubicBezTo>
                  <a:pt x="812800" y="2042099"/>
                  <a:pt x="821329" y="2033570"/>
                  <a:pt x="831850" y="2033570"/>
                </a:cubicBezTo>
                <a:close/>
                <a:moveTo>
                  <a:pt x="696119" y="2033570"/>
                </a:moveTo>
                <a:cubicBezTo>
                  <a:pt x="706202" y="2033570"/>
                  <a:pt x="714376" y="2042099"/>
                  <a:pt x="714376" y="2052620"/>
                </a:cubicBezTo>
                <a:cubicBezTo>
                  <a:pt x="714376" y="2063141"/>
                  <a:pt x="706202" y="2071670"/>
                  <a:pt x="696119" y="2071670"/>
                </a:cubicBezTo>
                <a:cubicBezTo>
                  <a:pt x="686036" y="2071670"/>
                  <a:pt x="677862" y="2063141"/>
                  <a:pt x="677862" y="2052620"/>
                </a:cubicBezTo>
                <a:cubicBezTo>
                  <a:pt x="677862" y="2042099"/>
                  <a:pt x="686036" y="2033570"/>
                  <a:pt x="696119" y="2033570"/>
                </a:cubicBezTo>
                <a:close/>
                <a:moveTo>
                  <a:pt x="560387" y="2033570"/>
                </a:moveTo>
                <a:cubicBezTo>
                  <a:pt x="570908" y="2033570"/>
                  <a:pt x="579437" y="2042099"/>
                  <a:pt x="579437" y="2052620"/>
                </a:cubicBezTo>
                <a:cubicBezTo>
                  <a:pt x="579437" y="2063141"/>
                  <a:pt x="570908" y="2071670"/>
                  <a:pt x="560387" y="2071670"/>
                </a:cubicBezTo>
                <a:cubicBezTo>
                  <a:pt x="549866" y="2071670"/>
                  <a:pt x="541337" y="2063141"/>
                  <a:pt x="541337" y="2052620"/>
                </a:cubicBezTo>
                <a:cubicBezTo>
                  <a:pt x="541337" y="2042099"/>
                  <a:pt x="549866" y="2033570"/>
                  <a:pt x="560387" y="2033570"/>
                </a:cubicBezTo>
                <a:close/>
                <a:moveTo>
                  <a:pt x="425450" y="2033570"/>
                </a:moveTo>
                <a:cubicBezTo>
                  <a:pt x="435971" y="2033570"/>
                  <a:pt x="444500" y="2042099"/>
                  <a:pt x="444500" y="2052620"/>
                </a:cubicBezTo>
                <a:cubicBezTo>
                  <a:pt x="444500" y="2063141"/>
                  <a:pt x="435971" y="2071670"/>
                  <a:pt x="425450" y="2071670"/>
                </a:cubicBezTo>
                <a:cubicBezTo>
                  <a:pt x="414929" y="2071670"/>
                  <a:pt x="406400" y="2063141"/>
                  <a:pt x="406400" y="2052620"/>
                </a:cubicBezTo>
                <a:cubicBezTo>
                  <a:pt x="406400" y="2042099"/>
                  <a:pt x="414929" y="2033570"/>
                  <a:pt x="425450" y="2033570"/>
                </a:cubicBezTo>
                <a:close/>
                <a:moveTo>
                  <a:pt x="289719" y="2033570"/>
                </a:moveTo>
                <a:cubicBezTo>
                  <a:pt x="299802" y="2033570"/>
                  <a:pt x="307976" y="2042099"/>
                  <a:pt x="307976" y="2052620"/>
                </a:cubicBezTo>
                <a:cubicBezTo>
                  <a:pt x="307976" y="2063141"/>
                  <a:pt x="299802" y="2071670"/>
                  <a:pt x="289719" y="2071670"/>
                </a:cubicBezTo>
                <a:cubicBezTo>
                  <a:pt x="279636" y="2071670"/>
                  <a:pt x="271462" y="2063141"/>
                  <a:pt x="271462" y="2052620"/>
                </a:cubicBezTo>
                <a:cubicBezTo>
                  <a:pt x="271462" y="2042099"/>
                  <a:pt x="279636" y="2033570"/>
                  <a:pt x="289719" y="2033570"/>
                </a:cubicBezTo>
                <a:close/>
                <a:moveTo>
                  <a:pt x="153987" y="2033570"/>
                </a:moveTo>
                <a:cubicBezTo>
                  <a:pt x="164508" y="2033570"/>
                  <a:pt x="173037" y="2042099"/>
                  <a:pt x="173037" y="2052620"/>
                </a:cubicBezTo>
                <a:cubicBezTo>
                  <a:pt x="173037" y="2063141"/>
                  <a:pt x="164508" y="2071670"/>
                  <a:pt x="153987" y="2071670"/>
                </a:cubicBezTo>
                <a:cubicBezTo>
                  <a:pt x="143466" y="2071670"/>
                  <a:pt x="134937" y="2063141"/>
                  <a:pt x="134937" y="2052620"/>
                </a:cubicBezTo>
                <a:cubicBezTo>
                  <a:pt x="134937" y="2042099"/>
                  <a:pt x="143466" y="2033570"/>
                  <a:pt x="153987" y="2033570"/>
                </a:cubicBezTo>
                <a:close/>
                <a:moveTo>
                  <a:pt x="3000376" y="1898633"/>
                </a:moveTo>
                <a:cubicBezTo>
                  <a:pt x="3010896" y="1898633"/>
                  <a:pt x="3019424" y="1907162"/>
                  <a:pt x="3019424" y="1917683"/>
                </a:cubicBezTo>
                <a:cubicBezTo>
                  <a:pt x="3019424" y="1928204"/>
                  <a:pt x="3010896" y="1936733"/>
                  <a:pt x="3000376" y="1936733"/>
                </a:cubicBezTo>
                <a:cubicBezTo>
                  <a:pt x="2989854" y="1936733"/>
                  <a:pt x="2981324" y="1928204"/>
                  <a:pt x="2981324" y="1917683"/>
                </a:cubicBezTo>
                <a:cubicBezTo>
                  <a:pt x="2981324" y="1907162"/>
                  <a:pt x="2989854" y="1898633"/>
                  <a:pt x="3000376" y="1898633"/>
                </a:cubicBezTo>
                <a:close/>
                <a:moveTo>
                  <a:pt x="2865436" y="1898633"/>
                </a:moveTo>
                <a:cubicBezTo>
                  <a:pt x="2875958" y="1898633"/>
                  <a:pt x="2884488" y="1907162"/>
                  <a:pt x="2884488" y="1917683"/>
                </a:cubicBezTo>
                <a:cubicBezTo>
                  <a:pt x="2884488" y="1928204"/>
                  <a:pt x="2875958" y="1936733"/>
                  <a:pt x="2865436" y="1936733"/>
                </a:cubicBezTo>
                <a:cubicBezTo>
                  <a:pt x="2854916" y="1936733"/>
                  <a:pt x="2846388" y="1928204"/>
                  <a:pt x="2846388" y="1917683"/>
                </a:cubicBezTo>
                <a:cubicBezTo>
                  <a:pt x="2846388" y="1907162"/>
                  <a:pt x="2854916" y="1898633"/>
                  <a:pt x="2865436" y="1898633"/>
                </a:cubicBezTo>
                <a:close/>
                <a:moveTo>
                  <a:pt x="2729708" y="1898633"/>
                </a:moveTo>
                <a:cubicBezTo>
                  <a:pt x="2739790" y="1898633"/>
                  <a:pt x="2747964" y="1907162"/>
                  <a:pt x="2747964" y="1917683"/>
                </a:cubicBezTo>
                <a:cubicBezTo>
                  <a:pt x="2747964" y="1928204"/>
                  <a:pt x="2739790" y="1936733"/>
                  <a:pt x="2729708" y="1936733"/>
                </a:cubicBezTo>
                <a:cubicBezTo>
                  <a:pt x="2719624" y="1936733"/>
                  <a:pt x="2711450" y="1928204"/>
                  <a:pt x="2711450" y="1917683"/>
                </a:cubicBezTo>
                <a:cubicBezTo>
                  <a:pt x="2711450" y="1907162"/>
                  <a:pt x="2719624" y="1898633"/>
                  <a:pt x="2729708" y="1898633"/>
                </a:cubicBezTo>
                <a:close/>
                <a:moveTo>
                  <a:pt x="2593976" y="1898633"/>
                </a:moveTo>
                <a:cubicBezTo>
                  <a:pt x="2604496" y="1898633"/>
                  <a:pt x="2613024" y="1907162"/>
                  <a:pt x="2613024" y="1917683"/>
                </a:cubicBezTo>
                <a:cubicBezTo>
                  <a:pt x="2613024" y="1928204"/>
                  <a:pt x="2604496" y="1936733"/>
                  <a:pt x="2593976" y="1936733"/>
                </a:cubicBezTo>
                <a:cubicBezTo>
                  <a:pt x="2583454" y="1936733"/>
                  <a:pt x="2574924" y="1928204"/>
                  <a:pt x="2574924" y="1917683"/>
                </a:cubicBezTo>
                <a:cubicBezTo>
                  <a:pt x="2574924" y="1907162"/>
                  <a:pt x="2583454" y="1898633"/>
                  <a:pt x="2593976" y="1898633"/>
                </a:cubicBezTo>
                <a:close/>
                <a:moveTo>
                  <a:pt x="2458244" y="1898633"/>
                </a:moveTo>
                <a:cubicBezTo>
                  <a:pt x="2468328" y="1898633"/>
                  <a:pt x="2476500" y="1907162"/>
                  <a:pt x="2476500" y="1917683"/>
                </a:cubicBezTo>
                <a:cubicBezTo>
                  <a:pt x="2476500" y="1928204"/>
                  <a:pt x="2468328" y="1936733"/>
                  <a:pt x="2458244" y="1936733"/>
                </a:cubicBezTo>
                <a:cubicBezTo>
                  <a:pt x="2448160" y="1936733"/>
                  <a:pt x="2439988" y="1928204"/>
                  <a:pt x="2439988" y="1917683"/>
                </a:cubicBezTo>
                <a:cubicBezTo>
                  <a:pt x="2439988" y="1907162"/>
                  <a:pt x="2448160" y="1898633"/>
                  <a:pt x="2458244" y="1898633"/>
                </a:cubicBezTo>
                <a:close/>
                <a:moveTo>
                  <a:pt x="2322512" y="1898633"/>
                </a:moveTo>
                <a:cubicBezTo>
                  <a:pt x="2333033" y="1898633"/>
                  <a:pt x="2341562" y="1907162"/>
                  <a:pt x="2341562" y="1917683"/>
                </a:cubicBezTo>
                <a:cubicBezTo>
                  <a:pt x="2341562" y="1928204"/>
                  <a:pt x="2333033" y="1936733"/>
                  <a:pt x="2322512" y="1936733"/>
                </a:cubicBezTo>
                <a:cubicBezTo>
                  <a:pt x="2311991" y="1936733"/>
                  <a:pt x="2303462" y="1928204"/>
                  <a:pt x="2303462" y="1917683"/>
                </a:cubicBezTo>
                <a:cubicBezTo>
                  <a:pt x="2303462" y="1907162"/>
                  <a:pt x="2311991" y="1898633"/>
                  <a:pt x="2322512" y="1898633"/>
                </a:cubicBezTo>
                <a:close/>
                <a:moveTo>
                  <a:pt x="2187574" y="1898633"/>
                </a:moveTo>
                <a:cubicBezTo>
                  <a:pt x="2198095" y="1898633"/>
                  <a:pt x="2206624" y="1907162"/>
                  <a:pt x="2206624" y="1917683"/>
                </a:cubicBezTo>
                <a:cubicBezTo>
                  <a:pt x="2206624" y="1928204"/>
                  <a:pt x="2198095" y="1936733"/>
                  <a:pt x="2187574" y="1936733"/>
                </a:cubicBezTo>
                <a:cubicBezTo>
                  <a:pt x="2177053" y="1936733"/>
                  <a:pt x="2168524" y="1928204"/>
                  <a:pt x="2168524" y="1917683"/>
                </a:cubicBezTo>
                <a:cubicBezTo>
                  <a:pt x="2168524" y="1907162"/>
                  <a:pt x="2177053" y="1898633"/>
                  <a:pt x="2187574" y="1898633"/>
                </a:cubicBezTo>
                <a:close/>
                <a:moveTo>
                  <a:pt x="2051844" y="1898633"/>
                </a:moveTo>
                <a:cubicBezTo>
                  <a:pt x="2061927" y="1898633"/>
                  <a:pt x="2070101" y="1907162"/>
                  <a:pt x="2070101" y="1917683"/>
                </a:cubicBezTo>
                <a:cubicBezTo>
                  <a:pt x="2070101" y="1928204"/>
                  <a:pt x="2061927" y="1936733"/>
                  <a:pt x="2051844" y="1936733"/>
                </a:cubicBezTo>
                <a:cubicBezTo>
                  <a:pt x="2041761" y="1936733"/>
                  <a:pt x="2033587" y="1928204"/>
                  <a:pt x="2033587" y="1917683"/>
                </a:cubicBezTo>
                <a:cubicBezTo>
                  <a:pt x="2033587" y="1907162"/>
                  <a:pt x="2041761" y="1898633"/>
                  <a:pt x="2051844" y="1898633"/>
                </a:cubicBezTo>
                <a:close/>
                <a:moveTo>
                  <a:pt x="1916112" y="1898633"/>
                </a:moveTo>
                <a:cubicBezTo>
                  <a:pt x="1926633" y="1898633"/>
                  <a:pt x="1935162" y="1907162"/>
                  <a:pt x="1935162" y="1917683"/>
                </a:cubicBezTo>
                <a:cubicBezTo>
                  <a:pt x="1935162" y="1928204"/>
                  <a:pt x="1926633" y="1936733"/>
                  <a:pt x="1916112" y="1936733"/>
                </a:cubicBezTo>
                <a:cubicBezTo>
                  <a:pt x="1905591" y="1936733"/>
                  <a:pt x="1897062" y="1928204"/>
                  <a:pt x="1897062" y="1917683"/>
                </a:cubicBezTo>
                <a:cubicBezTo>
                  <a:pt x="1897062" y="1907162"/>
                  <a:pt x="1905591" y="1898633"/>
                  <a:pt x="1916112" y="1898633"/>
                </a:cubicBezTo>
                <a:close/>
                <a:moveTo>
                  <a:pt x="1781174" y="1898633"/>
                </a:moveTo>
                <a:cubicBezTo>
                  <a:pt x="1791695" y="1898633"/>
                  <a:pt x="1800224" y="1907162"/>
                  <a:pt x="1800224" y="1917683"/>
                </a:cubicBezTo>
                <a:cubicBezTo>
                  <a:pt x="1800224" y="1928204"/>
                  <a:pt x="1791695" y="1936733"/>
                  <a:pt x="1781174" y="1936733"/>
                </a:cubicBezTo>
                <a:cubicBezTo>
                  <a:pt x="1770653" y="1936733"/>
                  <a:pt x="1762124" y="1928204"/>
                  <a:pt x="1762124" y="1917683"/>
                </a:cubicBezTo>
                <a:cubicBezTo>
                  <a:pt x="1762124" y="1907162"/>
                  <a:pt x="1770653" y="1898633"/>
                  <a:pt x="1781174" y="1898633"/>
                </a:cubicBezTo>
                <a:close/>
                <a:moveTo>
                  <a:pt x="1644649" y="1898633"/>
                </a:moveTo>
                <a:cubicBezTo>
                  <a:pt x="1655170" y="1898633"/>
                  <a:pt x="1663699" y="1907162"/>
                  <a:pt x="1663699" y="1917683"/>
                </a:cubicBezTo>
                <a:cubicBezTo>
                  <a:pt x="1663699" y="1928204"/>
                  <a:pt x="1655170" y="1936733"/>
                  <a:pt x="1644649" y="1936733"/>
                </a:cubicBezTo>
                <a:cubicBezTo>
                  <a:pt x="1634128" y="1936733"/>
                  <a:pt x="1625599" y="1928204"/>
                  <a:pt x="1625599" y="1917683"/>
                </a:cubicBezTo>
                <a:cubicBezTo>
                  <a:pt x="1625599" y="1907162"/>
                  <a:pt x="1634128" y="1898633"/>
                  <a:pt x="1644649" y="1898633"/>
                </a:cubicBezTo>
                <a:close/>
                <a:moveTo>
                  <a:pt x="1509712" y="1898633"/>
                </a:moveTo>
                <a:cubicBezTo>
                  <a:pt x="1520233" y="1898633"/>
                  <a:pt x="1528762" y="1907162"/>
                  <a:pt x="1528762" y="1917683"/>
                </a:cubicBezTo>
                <a:cubicBezTo>
                  <a:pt x="1528762" y="1928204"/>
                  <a:pt x="1520233" y="1936733"/>
                  <a:pt x="1509712" y="1936733"/>
                </a:cubicBezTo>
                <a:cubicBezTo>
                  <a:pt x="1499191" y="1936733"/>
                  <a:pt x="1490662" y="1928204"/>
                  <a:pt x="1490662" y="1917683"/>
                </a:cubicBezTo>
                <a:cubicBezTo>
                  <a:pt x="1490662" y="1907162"/>
                  <a:pt x="1499191" y="1898633"/>
                  <a:pt x="1509712" y="1898633"/>
                </a:cubicBezTo>
                <a:close/>
                <a:moveTo>
                  <a:pt x="1373981" y="1898633"/>
                </a:moveTo>
                <a:cubicBezTo>
                  <a:pt x="1384064" y="1898633"/>
                  <a:pt x="1392238" y="1907162"/>
                  <a:pt x="1392238" y="1917683"/>
                </a:cubicBezTo>
                <a:cubicBezTo>
                  <a:pt x="1392238" y="1928204"/>
                  <a:pt x="1384064" y="1936733"/>
                  <a:pt x="1373981" y="1936733"/>
                </a:cubicBezTo>
                <a:cubicBezTo>
                  <a:pt x="1363898" y="1936733"/>
                  <a:pt x="1355724" y="1928204"/>
                  <a:pt x="1355724" y="1917683"/>
                </a:cubicBezTo>
                <a:cubicBezTo>
                  <a:pt x="1355724" y="1907162"/>
                  <a:pt x="1363898" y="1898633"/>
                  <a:pt x="1373981" y="1898633"/>
                </a:cubicBezTo>
                <a:close/>
                <a:moveTo>
                  <a:pt x="1238250" y="1898633"/>
                </a:moveTo>
                <a:cubicBezTo>
                  <a:pt x="1248771" y="1898633"/>
                  <a:pt x="1257300" y="1907162"/>
                  <a:pt x="1257300" y="1917683"/>
                </a:cubicBezTo>
                <a:cubicBezTo>
                  <a:pt x="1257300" y="1928204"/>
                  <a:pt x="1248771" y="1936733"/>
                  <a:pt x="1238250" y="1936733"/>
                </a:cubicBezTo>
                <a:cubicBezTo>
                  <a:pt x="1227729" y="1936733"/>
                  <a:pt x="1219200" y="1928204"/>
                  <a:pt x="1219200" y="1917683"/>
                </a:cubicBezTo>
                <a:cubicBezTo>
                  <a:pt x="1219200" y="1907162"/>
                  <a:pt x="1227729" y="1898633"/>
                  <a:pt x="1238250" y="1898633"/>
                </a:cubicBezTo>
                <a:close/>
                <a:moveTo>
                  <a:pt x="1103312" y="1898633"/>
                </a:moveTo>
                <a:cubicBezTo>
                  <a:pt x="1113833" y="1898633"/>
                  <a:pt x="1122362" y="1907162"/>
                  <a:pt x="1122362" y="1917683"/>
                </a:cubicBezTo>
                <a:cubicBezTo>
                  <a:pt x="1122362" y="1928204"/>
                  <a:pt x="1113833" y="1936733"/>
                  <a:pt x="1103312" y="1936733"/>
                </a:cubicBezTo>
                <a:cubicBezTo>
                  <a:pt x="1092791" y="1936733"/>
                  <a:pt x="1084262" y="1928204"/>
                  <a:pt x="1084262" y="1917683"/>
                </a:cubicBezTo>
                <a:cubicBezTo>
                  <a:pt x="1084262" y="1907162"/>
                  <a:pt x="1092791" y="1898633"/>
                  <a:pt x="1103312" y="1898633"/>
                </a:cubicBezTo>
                <a:close/>
                <a:moveTo>
                  <a:pt x="967582" y="1898633"/>
                </a:moveTo>
                <a:cubicBezTo>
                  <a:pt x="977665" y="1898633"/>
                  <a:pt x="985839" y="1907162"/>
                  <a:pt x="985839" y="1917683"/>
                </a:cubicBezTo>
                <a:cubicBezTo>
                  <a:pt x="985839" y="1928204"/>
                  <a:pt x="977665" y="1936733"/>
                  <a:pt x="967582" y="1936733"/>
                </a:cubicBezTo>
                <a:cubicBezTo>
                  <a:pt x="957499" y="1936733"/>
                  <a:pt x="949325" y="1928204"/>
                  <a:pt x="949325" y="1917683"/>
                </a:cubicBezTo>
                <a:cubicBezTo>
                  <a:pt x="949325" y="1907162"/>
                  <a:pt x="957499" y="1898633"/>
                  <a:pt x="967582" y="1898633"/>
                </a:cubicBezTo>
                <a:close/>
                <a:moveTo>
                  <a:pt x="831850" y="1898633"/>
                </a:moveTo>
                <a:cubicBezTo>
                  <a:pt x="842371" y="1898633"/>
                  <a:pt x="850900" y="1907162"/>
                  <a:pt x="850900" y="1917683"/>
                </a:cubicBezTo>
                <a:cubicBezTo>
                  <a:pt x="850900" y="1928204"/>
                  <a:pt x="842371" y="1936733"/>
                  <a:pt x="831850" y="1936733"/>
                </a:cubicBezTo>
                <a:cubicBezTo>
                  <a:pt x="821329" y="1936733"/>
                  <a:pt x="812800" y="1928204"/>
                  <a:pt x="812800" y="1917683"/>
                </a:cubicBezTo>
                <a:cubicBezTo>
                  <a:pt x="812800" y="1907162"/>
                  <a:pt x="821329" y="1898633"/>
                  <a:pt x="831850" y="1898633"/>
                </a:cubicBezTo>
                <a:close/>
                <a:moveTo>
                  <a:pt x="696119" y="1898633"/>
                </a:moveTo>
                <a:cubicBezTo>
                  <a:pt x="706202" y="1898633"/>
                  <a:pt x="714376" y="1907162"/>
                  <a:pt x="714376" y="1917683"/>
                </a:cubicBezTo>
                <a:cubicBezTo>
                  <a:pt x="714376" y="1928204"/>
                  <a:pt x="706202" y="1936733"/>
                  <a:pt x="696119" y="1936733"/>
                </a:cubicBezTo>
                <a:cubicBezTo>
                  <a:pt x="686036" y="1936733"/>
                  <a:pt x="677862" y="1928204"/>
                  <a:pt x="677862" y="1917683"/>
                </a:cubicBezTo>
                <a:cubicBezTo>
                  <a:pt x="677862" y="1907162"/>
                  <a:pt x="686036" y="1898633"/>
                  <a:pt x="696119" y="1898633"/>
                </a:cubicBezTo>
                <a:close/>
                <a:moveTo>
                  <a:pt x="560387" y="1898633"/>
                </a:moveTo>
                <a:cubicBezTo>
                  <a:pt x="570908" y="1898633"/>
                  <a:pt x="579437" y="1907162"/>
                  <a:pt x="579437" y="1917683"/>
                </a:cubicBezTo>
                <a:cubicBezTo>
                  <a:pt x="579437" y="1928204"/>
                  <a:pt x="570908" y="1936733"/>
                  <a:pt x="560387" y="1936733"/>
                </a:cubicBezTo>
                <a:cubicBezTo>
                  <a:pt x="549866" y="1936733"/>
                  <a:pt x="541337" y="1928204"/>
                  <a:pt x="541337" y="1917683"/>
                </a:cubicBezTo>
                <a:cubicBezTo>
                  <a:pt x="541337" y="1907162"/>
                  <a:pt x="549866" y="1898633"/>
                  <a:pt x="560387" y="1898633"/>
                </a:cubicBezTo>
                <a:close/>
                <a:moveTo>
                  <a:pt x="425450" y="1898633"/>
                </a:moveTo>
                <a:cubicBezTo>
                  <a:pt x="435971" y="1898633"/>
                  <a:pt x="444500" y="1907162"/>
                  <a:pt x="444500" y="1917683"/>
                </a:cubicBezTo>
                <a:cubicBezTo>
                  <a:pt x="444500" y="1928204"/>
                  <a:pt x="435971" y="1936733"/>
                  <a:pt x="425450" y="1936733"/>
                </a:cubicBezTo>
                <a:cubicBezTo>
                  <a:pt x="414929" y="1936733"/>
                  <a:pt x="406400" y="1928204"/>
                  <a:pt x="406400" y="1917683"/>
                </a:cubicBezTo>
                <a:cubicBezTo>
                  <a:pt x="406400" y="1907162"/>
                  <a:pt x="414929" y="1898633"/>
                  <a:pt x="425450" y="1898633"/>
                </a:cubicBezTo>
                <a:close/>
                <a:moveTo>
                  <a:pt x="289719" y="1898633"/>
                </a:moveTo>
                <a:cubicBezTo>
                  <a:pt x="299802" y="1898633"/>
                  <a:pt x="307976" y="1907162"/>
                  <a:pt x="307976" y="1917683"/>
                </a:cubicBezTo>
                <a:cubicBezTo>
                  <a:pt x="307976" y="1928204"/>
                  <a:pt x="299802" y="1936733"/>
                  <a:pt x="289719" y="1936733"/>
                </a:cubicBezTo>
                <a:cubicBezTo>
                  <a:pt x="279636" y="1936733"/>
                  <a:pt x="271462" y="1928204"/>
                  <a:pt x="271462" y="1917683"/>
                </a:cubicBezTo>
                <a:cubicBezTo>
                  <a:pt x="271462" y="1907162"/>
                  <a:pt x="279636" y="1898633"/>
                  <a:pt x="289719" y="1898633"/>
                </a:cubicBezTo>
                <a:close/>
                <a:moveTo>
                  <a:pt x="153987" y="1898633"/>
                </a:moveTo>
                <a:cubicBezTo>
                  <a:pt x="164508" y="1898633"/>
                  <a:pt x="173037" y="1907162"/>
                  <a:pt x="173037" y="1917683"/>
                </a:cubicBezTo>
                <a:cubicBezTo>
                  <a:pt x="173037" y="1928204"/>
                  <a:pt x="164508" y="1936733"/>
                  <a:pt x="153987" y="1936733"/>
                </a:cubicBezTo>
                <a:cubicBezTo>
                  <a:pt x="143466" y="1936733"/>
                  <a:pt x="134937" y="1928204"/>
                  <a:pt x="134937" y="1917683"/>
                </a:cubicBezTo>
                <a:cubicBezTo>
                  <a:pt x="134937" y="1907162"/>
                  <a:pt x="143466" y="1898633"/>
                  <a:pt x="153987" y="1898633"/>
                </a:cubicBezTo>
                <a:close/>
                <a:moveTo>
                  <a:pt x="19050" y="1898633"/>
                </a:moveTo>
                <a:cubicBezTo>
                  <a:pt x="29571" y="1898633"/>
                  <a:pt x="38100" y="1907162"/>
                  <a:pt x="38100" y="1917683"/>
                </a:cubicBezTo>
                <a:cubicBezTo>
                  <a:pt x="38100" y="1928204"/>
                  <a:pt x="29571" y="1936733"/>
                  <a:pt x="19050" y="1936733"/>
                </a:cubicBezTo>
                <a:lnTo>
                  <a:pt x="8665" y="1932432"/>
                </a:lnTo>
                <a:lnTo>
                  <a:pt x="3007" y="1910424"/>
                </a:lnTo>
                <a:lnTo>
                  <a:pt x="5580" y="1904213"/>
                </a:lnTo>
                <a:cubicBezTo>
                  <a:pt x="9027" y="1900765"/>
                  <a:pt x="13790" y="1898633"/>
                  <a:pt x="19050" y="1898633"/>
                </a:cubicBezTo>
                <a:close/>
                <a:moveTo>
                  <a:pt x="3136108" y="1763695"/>
                </a:moveTo>
                <a:lnTo>
                  <a:pt x="3139736" y="1765198"/>
                </a:lnTo>
                <a:lnTo>
                  <a:pt x="3134496" y="1799541"/>
                </a:lnTo>
                <a:lnTo>
                  <a:pt x="3123198" y="1794862"/>
                </a:lnTo>
                <a:cubicBezTo>
                  <a:pt x="3119894" y="1791558"/>
                  <a:pt x="3117850" y="1786994"/>
                  <a:pt x="3117850" y="1781952"/>
                </a:cubicBezTo>
                <a:cubicBezTo>
                  <a:pt x="3117850" y="1771869"/>
                  <a:pt x="3126024" y="1763695"/>
                  <a:pt x="3136108" y="1763695"/>
                </a:cubicBezTo>
                <a:close/>
                <a:moveTo>
                  <a:pt x="3000376" y="1763695"/>
                </a:moveTo>
                <a:cubicBezTo>
                  <a:pt x="3010896" y="1763695"/>
                  <a:pt x="3019424" y="1771869"/>
                  <a:pt x="3019424" y="1781952"/>
                </a:cubicBezTo>
                <a:cubicBezTo>
                  <a:pt x="3019424" y="1792035"/>
                  <a:pt x="3010896" y="1800209"/>
                  <a:pt x="3000376" y="1800209"/>
                </a:cubicBezTo>
                <a:cubicBezTo>
                  <a:pt x="2989854" y="1800209"/>
                  <a:pt x="2981324" y="1792035"/>
                  <a:pt x="2981324" y="1781952"/>
                </a:cubicBezTo>
                <a:cubicBezTo>
                  <a:pt x="2981324" y="1771869"/>
                  <a:pt x="2989854" y="1763695"/>
                  <a:pt x="3000376" y="1763695"/>
                </a:cubicBezTo>
                <a:close/>
                <a:moveTo>
                  <a:pt x="2865436" y="1763695"/>
                </a:moveTo>
                <a:cubicBezTo>
                  <a:pt x="2875958" y="1763695"/>
                  <a:pt x="2884488" y="1771869"/>
                  <a:pt x="2884488" y="1781952"/>
                </a:cubicBezTo>
                <a:cubicBezTo>
                  <a:pt x="2884488" y="1792035"/>
                  <a:pt x="2875958" y="1800209"/>
                  <a:pt x="2865436" y="1800209"/>
                </a:cubicBezTo>
                <a:cubicBezTo>
                  <a:pt x="2854916" y="1800209"/>
                  <a:pt x="2846388" y="1792035"/>
                  <a:pt x="2846388" y="1781952"/>
                </a:cubicBezTo>
                <a:cubicBezTo>
                  <a:pt x="2846388" y="1771869"/>
                  <a:pt x="2854916" y="1763695"/>
                  <a:pt x="2865436" y="1763695"/>
                </a:cubicBezTo>
                <a:close/>
                <a:moveTo>
                  <a:pt x="2729708" y="1763695"/>
                </a:moveTo>
                <a:cubicBezTo>
                  <a:pt x="2739790" y="1763695"/>
                  <a:pt x="2747964" y="1771869"/>
                  <a:pt x="2747964" y="1781952"/>
                </a:cubicBezTo>
                <a:cubicBezTo>
                  <a:pt x="2747964" y="1792035"/>
                  <a:pt x="2739790" y="1800209"/>
                  <a:pt x="2729708" y="1800209"/>
                </a:cubicBezTo>
                <a:cubicBezTo>
                  <a:pt x="2719624" y="1800209"/>
                  <a:pt x="2711450" y="1792035"/>
                  <a:pt x="2711450" y="1781952"/>
                </a:cubicBezTo>
                <a:cubicBezTo>
                  <a:pt x="2711450" y="1771869"/>
                  <a:pt x="2719624" y="1763695"/>
                  <a:pt x="2729708" y="1763695"/>
                </a:cubicBezTo>
                <a:close/>
                <a:moveTo>
                  <a:pt x="2593976" y="1763695"/>
                </a:moveTo>
                <a:cubicBezTo>
                  <a:pt x="2604496" y="1763695"/>
                  <a:pt x="2613024" y="1771869"/>
                  <a:pt x="2613024" y="1781952"/>
                </a:cubicBezTo>
                <a:cubicBezTo>
                  <a:pt x="2613024" y="1792035"/>
                  <a:pt x="2604496" y="1800209"/>
                  <a:pt x="2593976" y="1800209"/>
                </a:cubicBezTo>
                <a:cubicBezTo>
                  <a:pt x="2583454" y="1800209"/>
                  <a:pt x="2574924" y="1792035"/>
                  <a:pt x="2574924" y="1781952"/>
                </a:cubicBezTo>
                <a:cubicBezTo>
                  <a:pt x="2574924" y="1771869"/>
                  <a:pt x="2583454" y="1763695"/>
                  <a:pt x="2593976" y="1763695"/>
                </a:cubicBezTo>
                <a:close/>
                <a:moveTo>
                  <a:pt x="2458244" y="1763695"/>
                </a:moveTo>
                <a:cubicBezTo>
                  <a:pt x="2468328" y="1763695"/>
                  <a:pt x="2476500" y="1771869"/>
                  <a:pt x="2476500" y="1781952"/>
                </a:cubicBezTo>
                <a:cubicBezTo>
                  <a:pt x="2476500" y="1792035"/>
                  <a:pt x="2468328" y="1800209"/>
                  <a:pt x="2458244" y="1800209"/>
                </a:cubicBezTo>
                <a:cubicBezTo>
                  <a:pt x="2448160" y="1800209"/>
                  <a:pt x="2439988" y="1792035"/>
                  <a:pt x="2439988" y="1781952"/>
                </a:cubicBezTo>
                <a:cubicBezTo>
                  <a:pt x="2439988" y="1771869"/>
                  <a:pt x="2448160" y="1763695"/>
                  <a:pt x="2458244" y="1763695"/>
                </a:cubicBezTo>
                <a:close/>
                <a:moveTo>
                  <a:pt x="2322512" y="1763695"/>
                </a:moveTo>
                <a:cubicBezTo>
                  <a:pt x="2333033" y="1763695"/>
                  <a:pt x="2341562" y="1771869"/>
                  <a:pt x="2341562" y="1781952"/>
                </a:cubicBezTo>
                <a:cubicBezTo>
                  <a:pt x="2341562" y="1792035"/>
                  <a:pt x="2333033" y="1800209"/>
                  <a:pt x="2322512" y="1800209"/>
                </a:cubicBezTo>
                <a:cubicBezTo>
                  <a:pt x="2311991" y="1800209"/>
                  <a:pt x="2303462" y="1792035"/>
                  <a:pt x="2303462" y="1781952"/>
                </a:cubicBezTo>
                <a:cubicBezTo>
                  <a:pt x="2303462" y="1771869"/>
                  <a:pt x="2311991" y="1763695"/>
                  <a:pt x="2322512" y="1763695"/>
                </a:cubicBezTo>
                <a:close/>
                <a:moveTo>
                  <a:pt x="2187574" y="1763695"/>
                </a:moveTo>
                <a:cubicBezTo>
                  <a:pt x="2198095" y="1763695"/>
                  <a:pt x="2206624" y="1771869"/>
                  <a:pt x="2206624" y="1781952"/>
                </a:cubicBezTo>
                <a:cubicBezTo>
                  <a:pt x="2206624" y="1792035"/>
                  <a:pt x="2198095" y="1800209"/>
                  <a:pt x="2187574" y="1800209"/>
                </a:cubicBezTo>
                <a:cubicBezTo>
                  <a:pt x="2177053" y="1800209"/>
                  <a:pt x="2168524" y="1792035"/>
                  <a:pt x="2168524" y="1781952"/>
                </a:cubicBezTo>
                <a:cubicBezTo>
                  <a:pt x="2168524" y="1771869"/>
                  <a:pt x="2177053" y="1763695"/>
                  <a:pt x="2187574" y="1763695"/>
                </a:cubicBezTo>
                <a:close/>
                <a:moveTo>
                  <a:pt x="2051844" y="1763695"/>
                </a:moveTo>
                <a:cubicBezTo>
                  <a:pt x="2061927" y="1763695"/>
                  <a:pt x="2070101" y="1771869"/>
                  <a:pt x="2070101" y="1781952"/>
                </a:cubicBezTo>
                <a:cubicBezTo>
                  <a:pt x="2070101" y="1792035"/>
                  <a:pt x="2061927" y="1800209"/>
                  <a:pt x="2051844" y="1800209"/>
                </a:cubicBezTo>
                <a:cubicBezTo>
                  <a:pt x="2041761" y="1800209"/>
                  <a:pt x="2033587" y="1792035"/>
                  <a:pt x="2033587" y="1781952"/>
                </a:cubicBezTo>
                <a:cubicBezTo>
                  <a:pt x="2033587" y="1771869"/>
                  <a:pt x="2041761" y="1763695"/>
                  <a:pt x="2051844" y="1763695"/>
                </a:cubicBezTo>
                <a:close/>
                <a:moveTo>
                  <a:pt x="1916112" y="1763695"/>
                </a:moveTo>
                <a:cubicBezTo>
                  <a:pt x="1926633" y="1763695"/>
                  <a:pt x="1935162" y="1771869"/>
                  <a:pt x="1935162" y="1781952"/>
                </a:cubicBezTo>
                <a:cubicBezTo>
                  <a:pt x="1935162" y="1792035"/>
                  <a:pt x="1926633" y="1800209"/>
                  <a:pt x="1916112" y="1800209"/>
                </a:cubicBezTo>
                <a:cubicBezTo>
                  <a:pt x="1905591" y="1800209"/>
                  <a:pt x="1897062" y="1792035"/>
                  <a:pt x="1897062" y="1781952"/>
                </a:cubicBezTo>
                <a:cubicBezTo>
                  <a:pt x="1897062" y="1771869"/>
                  <a:pt x="1905591" y="1763695"/>
                  <a:pt x="1916112" y="1763695"/>
                </a:cubicBezTo>
                <a:close/>
                <a:moveTo>
                  <a:pt x="1781174" y="1763695"/>
                </a:moveTo>
                <a:cubicBezTo>
                  <a:pt x="1791695" y="1763695"/>
                  <a:pt x="1800224" y="1771869"/>
                  <a:pt x="1800224" y="1781952"/>
                </a:cubicBezTo>
                <a:cubicBezTo>
                  <a:pt x="1800224" y="1792035"/>
                  <a:pt x="1791695" y="1800209"/>
                  <a:pt x="1781174" y="1800209"/>
                </a:cubicBezTo>
                <a:cubicBezTo>
                  <a:pt x="1770653" y="1800209"/>
                  <a:pt x="1762124" y="1792035"/>
                  <a:pt x="1762124" y="1781952"/>
                </a:cubicBezTo>
                <a:cubicBezTo>
                  <a:pt x="1762124" y="1771869"/>
                  <a:pt x="1770653" y="1763695"/>
                  <a:pt x="1781174" y="1763695"/>
                </a:cubicBezTo>
                <a:close/>
                <a:moveTo>
                  <a:pt x="1644649" y="1763695"/>
                </a:moveTo>
                <a:cubicBezTo>
                  <a:pt x="1655170" y="1763695"/>
                  <a:pt x="1663699" y="1771869"/>
                  <a:pt x="1663699" y="1781952"/>
                </a:cubicBezTo>
                <a:cubicBezTo>
                  <a:pt x="1663699" y="1792035"/>
                  <a:pt x="1655170" y="1800209"/>
                  <a:pt x="1644649" y="1800209"/>
                </a:cubicBezTo>
                <a:cubicBezTo>
                  <a:pt x="1634128" y="1800209"/>
                  <a:pt x="1625599" y="1792035"/>
                  <a:pt x="1625599" y="1781952"/>
                </a:cubicBezTo>
                <a:cubicBezTo>
                  <a:pt x="1625599" y="1771869"/>
                  <a:pt x="1634128" y="1763695"/>
                  <a:pt x="1644649" y="1763695"/>
                </a:cubicBezTo>
                <a:close/>
                <a:moveTo>
                  <a:pt x="1509712" y="1763695"/>
                </a:moveTo>
                <a:cubicBezTo>
                  <a:pt x="1520233" y="1763695"/>
                  <a:pt x="1528762" y="1771869"/>
                  <a:pt x="1528762" y="1781952"/>
                </a:cubicBezTo>
                <a:cubicBezTo>
                  <a:pt x="1528762" y="1792035"/>
                  <a:pt x="1520233" y="1800209"/>
                  <a:pt x="1509712" y="1800209"/>
                </a:cubicBezTo>
                <a:cubicBezTo>
                  <a:pt x="1499191" y="1800209"/>
                  <a:pt x="1490662" y="1792035"/>
                  <a:pt x="1490662" y="1781952"/>
                </a:cubicBezTo>
                <a:cubicBezTo>
                  <a:pt x="1490662" y="1771869"/>
                  <a:pt x="1499191" y="1763695"/>
                  <a:pt x="1509712" y="1763695"/>
                </a:cubicBezTo>
                <a:close/>
                <a:moveTo>
                  <a:pt x="1373981" y="1763695"/>
                </a:moveTo>
                <a:cubicBezTo>
                  <a:pt x="1384064" y="1763695"/>
                  <a:pt x="1392238" y="1771869"/>
                  <a:pt x="1392238" y="1781952"/>
                </a:cubicBezTo>
                <a:cubicBezTo>
                  <a:pt x="1392238" y="1792035"/>
                  <a:pt x="1384064" y="1800209"/>
                  <a:pt x="1373981" y="1800209"/>
                </a:cubicBezTo>
                <a:cubicBezTo>
                  <a:pt x="1363898" y="1800209"/>
                  <a:pt x="1355724" y="1792035"/>
                  <a:pt x="1355724" y="1781952"/>
                </a:cubicBezTo>
                <a:cubicBezTo>
                  <a:pt x="1355724" y="1771869"/>
                  <a:pt x="1363898" y="1763695"/>
                  <a:pt x="1373981" y="1763695"/>
                </a:cubicBezTo>
                <a:close/>
                <a:moveTo>
                  <a:pt x="1238250" y="1763695"/>
                </a:moveTo>
                <a:cubicBezTo>
                  <a:pt x="1248771" y="1763695"/>
                  <a:pt x="1257300" y="1771869"/>
                  <a:pt x="1257300" y="1781952"/>
                </a:cubicBezTo>
                <a:cubicBezTo>
                  <a:pt x="1257300" y="1792035"/>
                  <a:pt x="1248771" y="1800209"/>
                  <a:pt x="1238250" y="1800209"/>
                </a:cubicBezTo>
                <a:cubicBezTo>
                  <a:pt x="1227729" y="1800209"/>
                  <a:pt x="1219200" y="1792035"/>
                  <a:pt x="1219200" y="1781952"/>
                </a:cubicBezTo>
                <a:cubicBezTo>
                  <a:pt x="1219200" y="1771869"/>
                  <a:pt x="1227729" y="1763695"/>
                  <a:pt x="1238250" y="1763695"/>
                </a:cubicBezTo>
                <a:close/>
                <a:moveTo>
                  <a:pt x="1103312" y="1763695"/>
                </a:moveTo>
                <a:cubicBezTo>
                  <a:pt x="1113833" y="1763695"/>
                  <a:pt x="1122362" y="1771869"/>
                  <a:pt x="1122362" y="1781952"/>
                </a:cubicBezTo>
                <a:cubicBezTo>
                  <a:pt x="1122362" y="1792035"/>
                  <a:pt x="1113833" y="1800209"/>
                  <a:pt x="1103312" y="1800209"/>
                </a:cubicBezTo>
                <a:cubicBezTo>
                  <a:pt x="1092791" y="1800209"/>
                  <a:pt x="1084262" y="1792035"/>
                  <a:pt x="1084262" y="1781952"/>
                </a:cubicBezTo>
                <a:cubicBezTo>
                  <a:pt x="1084262" y="1771869"/>
                  <a:pt x="1092791" y="1763695"/>
                  <a:pt x="1103312" y="1763695"/>
                </a:cubicBezTo>
                <a:close/>
                <a:moveTo>
                  <a:pt x="967582" y="1763695"/>
                </a:moveTo>
                <a:cubicBezTo>
                  <a:pt x="977665" y="1763695"/>
                  <a:pt x="985839" y="1771869"/>
                  <a:pt x="985839" y="1781952"/>
                </a:cubicBezTo>
                <a:cubicBezTo>
                  <a:pt x="985839" y="1792035"/>
                  <a:pt x="977665" y="1800209"/>
                  <a:pt x="967582" y="1800209"/>
                </a:cubicBezTo>
                <a:cubicBezTo>
                  <a:pt x="957499" y="1800209"/>
                  <a:pt x="949325" y="1792035"/>
                  <a:pt x="949325" y="1781952"/>
                </a:cubicBezTo>
                <a:cubicBezTo>
                  <a:pt x="949325" y="1771869"/>
                  <a:pt x="957499" y="1763695"/>
                  <a:pt x="967582" y="1763695"/>
                </a:cubicBezTo>
                <a:close/>
                <a:moveTo>
                  <a:pt x="831850" y="1763695"/>
                </a:moveTo>
                <a:cubicBezTo>
                  <a:pt x="842371" y="1763695"/>
                  <a:pt x="850900" y="1771869"/>
                  <a:pt x="850900" y="1781952"/>
                </a:cubicBezTo>
                <a:cubicBezTo>
                  <a:pt x="850900" y="1792035"/>
                  <a:pt x="842371" y="1800209"/>
                  <a:pt x="831850" y="1800209"/>
                </a:cubicBezTo>
                <a:cubicBezTo>
                  <a:pt x="821329" y="1800209"/>
                  <a:pt x="812800" y="1792035"/>
                  <a:pt x="812800" y="1781952"/>
                </a:cubicBezTo>
                <a:cubicBezTo>
                  <a:pt x="812800" y="1771869"/>
                  <a:pt x="821329" y="1763695"/>
                  <a:pt x="831850" y="1763695"/>
                </a:cubicBezTo>
                <a:close/>
                <a:moveTo>
                  <a:pt x="696119" y="1763695"/>
                </a:moveTo>
                <a:cubicBezTo>
                  <a:pt x="706202" y="1763695"/>
                  <a:pt x="714376" y="1771869"/>
                  <a:pt x="714376" y="1781952"/>
                </a:cubicBezTo>
                <a:cubicBezTo>
                  <a:pt x="714376" y="1792035"/>
                  <a:pt x="706202" y="1800209"/>
                  <a:pt x="696119" y="1800209"/>
                </a:cubicBezTo>
                <a:cubicBezTo>
                  <a:pt x="686036" y="1800209"/>
                  <a:pt x="677862" y="1792035"/>
                  <a:pt x="677862" y="1781952"/>
                </a:cubicBezTo>
                <a:cubicBezTo>
                  <a:pt x="677862" y="1771869"/>
                  <a:pt x="686036" y="1763695"/>
                  <a:pt x="696119" y="1763695"/>
                </a:cubicBezTo>
                <a:close/>
                <a:moveTo>
                  <a:pt x="560387" y="1763695"/>
                </a:moveTo>
                <a:cubicBezTo>
                  <a:pt x="570908" y="1763695"/>
                  <a:pt x="579437" y="1771869"/>
                  <a:pt x="579437" y="1781952"/>
                </a:cubicBezTo>
                <a:cubicBezTo>
                  <a:pt x="579437" y="1792035"/>
                  <a:pt x="570908" y="1800209"/>
                  <a:pt x="560387" y="1800209"/>
                </a:cubicBezTo>
                <a:cubicBezTo>
                  <a:pt x="549866" y="1800209"/>
                  <a:pt x="541337" y="1792035"/>
                  <a:pt x="541337" y="1781952"/>
                </a:cubicBezTo>
                <a:cubicBezTo>
                  <a:pt x="541337" y="1771869"/>
                  <a:pt x="549866" y="1763695"/>
                  <a:pt x="560387" y="1763695"/>
                </a:cubicBezTo>
                <a:close/>
                <a:moveTo>
                  <a:pt x="425450" y="1763695"/>
                </a:moveTo>
                <a:cubicBezTo>
                  <a:pt x="435971" y="1763695"/>
                  <a:pt x="444500" y="1771869"/>
                  <a:pt x="444500" y="1781952"/>
                </a:cubicBezTo>
                <a:cubicBezTo>
                  <a:pt x="444500" y="1792035"/>
                  <a:pt x="435971" y="1800209"/>
                  <a:pt x="425450" y="1800209"/>
                </a:cubicBezTo>
                <a:cubicBezTo>
                  <a:pt x="414929" y="1800209"/>
                  <a:pt x="406400" y="1792035"/>
                  <a:pt x="406400" y="1781952"/>
                </a:cubicBezTo>
                <a:cubicBezTo>
                  <a:pt x="406400" y="1771869"/>
                  <a:pt x="414929" y="1763695"/>
                  <a:pt x="425450" y="1763695"/>
                </a:cubicBezTo>
                <a:close/>
                <a:moveTo>
                  <a:pt x="289719" y="1763695"/>
                </a:moveTo>
                <a:cubicBezTo>
                  <a:pt x="299802" y="1763695"/>
                  <a:pt x="307976" y="1771869"/>
                  <a:pt x="307976" y="1781952"/>
                </a:cubicBezTo>
                <a:cubicBezTo>
                  <a:pt x="307976" y="1792035"/>
                  <a:pt x="299802" y="1800209"/>
                  <a:pt x="289719" y="1800209"/>
                </a:cubicBezTo>
                <a:cubicBezTo>
                  <a:pt x="279636" y="1800209"/>
                  <a:pt x="271462" y="1792035"/>
                  <a:pt x="271462" y="1781952"/>
                </a:cubicBezTo>
                <a:cubicBezTo>
                  <a:pt x="271462" y="1771869"/>
                  <a:pt x="279636" y="1763695"/>
                  <a:pt x="289719" y="1763695"/>
                </a:cubicBezTo>
                <a:close/>
                <a:moveTo>
                  <a:pt x="153987" y="1763695"/>
                </a:moveTo>
                <a:cubicBezTo>
                  <a:pt x="164508" y="1763695"/>
                  <a:pt x="173037" y="1771869"/>
                  <a:pt x="173037" y="1781952"/>
                </a:cubicBezTo>
                <a:cubicBezTo>
                  <a:pt x="173037" y="1792035"/>
                  <a:pt x="164508" y="1800209"/>
                  <a:pt x="153987" y="1800209"/>
                </a:cubicBezTo>
                <a:cubicBezTo>
                  <a:pt x="143466" y="1800209"/>
                  <a:pt x="134937" y="1792035"/>
                  <a:pt x="134937" y="1781952"/>
                </a:cubicBezTo>
                <a:cubicBezTo>
                  <a:pt x="134937" y="1771869"/>
                  <a:pt x="143466" y="1763695"/>
                  <a:pt x="153987" y="1763695"/>
                </a:cubicBezTo>
                <a:close/>
                <a:moveTo>
                  <a:pt x="19050" y="1763695"/>
                </a:moveTo>
                <a:cubicBezTo>
                  <a:pt x="29571" y="1763695"/>
                  <a:pt x="38100" y="1771869"/>
                  <a:pt x="38100" y="1781952"/>
                </a:cubicBezTo>
                <a:cubicBezTo>
                  <a:pt x="38100" y="1792035"/>
                  <a:pt x="29571" y="1800209"/>
                  <a:pt x="19050" y="1800209"/>
                </a:cubicBezTo>
                <a:cubicBezTo>
                  <a:pt x="8529" y="1800209"/>
                  <a:pt x="0" y="1792035"/>
                  <a:pt x="0" y="1781952"/>
                </a:cubicBezTo>
                <a:cubicBezTo>
                  <a:pt x="0" y="1771869"/>
                  <a:pt x="8529" y="1763695"/>
                  <a:pt x="19050" y="1763695"/>
                </a:cubicBezTo>
                <a:close/>
                <a:moveTo>
                  <a:pt x="3136108" y="1627170"/>
                </a:moveTo>
                <a:cubicBezTo>
                  <a:pt x="3141150" y="1627170"/>
                  <a:pt x="3145714" y="1629302"/>
                  <a:pt x="3149016" y="1632750"/>
                </a:cubicBezTo>
                <a:lnTo>
                  <a:pt x="3149572" y="1634150"/>
                </a:lnTo>
                <a:lnTo>
                  <a:pt x="3148266" y="1660015"/>
                </a:lnTo>
                <a:lnTo>
                  <a:pt x="3136108" y="1665270"/>
                </a:lnTo>
                <a:cubicBezTo>
                  <a:pt x="3126024" y="1665270"/>
                  <a:pt x="3117850" y="1656741"/>
                  <a:pt x="3117850" y="1646220"/>
                </a:cubicBezTo>
                <a:cubicBezTo>
                  <a:pt x="3117850" y="1635699"/>
                  <a:pt x="3126024" y="1627170"/>
                  <a:pt x="3136108" y="1627170"/>
                </a:cubicBezTo>
                <a:close/>
                <a:moveTo>
                  <a:pt x="3000376" y="1627170"/>
                </a:moveTo>
                <a:cubicBezTo>
                  <a:pt x="3010896" y="1627170"/>
                  <a:pt x="3019424" y="1635699"/>
                  <a:pt x="3019424" y="1646220"/>
                </a:cubicBezTo>
                <a:cubicBezTo>
                  <a:pt x="3019424" y="1656741"/>
                  <a:pt x="3010896" y="1665270"/>
                  <a:pt x="3000376" y="1665270"/>
                </a:cubicBezTo>
                <a:cubicBezTo>
                  <a:pt x="2989854" y="1665270"/>
                  <a:pt x="2981324" y="1656741"/>
                  <a:pt x="2981324" y="1646220"/>
                </a:cubicBezTo>
                <a:cubicBezTo>
                  <a:pt x="2981324" y="1635699"/>
                  <a:pt x="2989854" y="1627170"/>
                  <a:pt x="3000376" y="1627170"/>
                </a:cubicBezTo>
                <a:close/>
                <a:moveTo>
                  <a:pt x="2865436" y="1627170"/>
                </a:moveTo>
                <a:cubicBezTo>
                  <a:pt x="2875958" y="1627170"/>
                  <a:pt x="2884488" y="1635699"/>
                  <a:pt x="2884488" y="1646220"/>
                </a:cubicBezTo>
                <a:cubicBezTo>
                  <a:pt x="2884488" y="1656741"/>
                  <a:pt x="2875958" y="1665270"/>
                  <a:pt x="2865436" y="1665270"/>
                </a:cubicBezTo>
                <a:cubicBezTo>
                  <a:pt x="2854916" y="1665270"/>
                  <a:pt x="2846388" y="1656741"/>
                  <a:pt x="2846388" y="1646220"/>
                </a:cubicBezTo>
                <a:cubicBezTo>
                  <a:pt x="2846388" y="1635699"/>
                  <a:pt x="2854916" y="1627170"/>
                  <a:pt x="2865436" y="1627170"/>
                </a:cubicBezTo>
                <a:close/>
                <a:moveTo>
                  <a:pt x="2729708" y="1627170"/>
                </a:moveTo>
                <a:cubicBezTo>
                  <a:pt x="2739790" y="1627170"/>
                  <a:pt x="2747964" y="1635699"/>
                  <a:pt x="2747964" y="1646220"/>
                </a:cubicBezTo>
                <a:cubicBezTo>
                  <a:pt x="2747964" y="1656741"/>
                  <a:pt x="2739790" y="1665270"/>
                  <a:pt x="2729708" y="1665270"/>
                </a:cubicBezTo>
                <a:cubicBezTo>
                  <a:pt x="2719624" y="1665270"/>
                  <a:pt x="2711450" y="1656741"/>
                  <a:pt x="2711450" y="1646220"/>
                </a:cubicBezTo>
                <a:cubicBezTo>
                  <a:pt x="2711450" y="1635699"/>
                  <a:pt x="2719624" y="1627170"/>
                  <a:pt x="2729708" y="1627170"/>
                </a:cubicBezTo>
                <a:close/>
                <a:moveTo>
                  <a:pt x="2593976" y="1627170"/>
                </a:moveTo>
                <a:cubicBezTo>
                  <a:pt x="2604496" y="1627170"/>
                  <a:pt x="2613024" y="1635699"/>
                  <a:pt x="2613024" y="1646220"/>
                </a:cubicBezTo>
                <a:cubicBezTo>
                  <a:pt x="2613024" y="1656741"/>
                  <a:pt x="2604496" y="1665270"/>
                  <a:pt x="2593976" y="1665270"/>
                </a:cubicBezTo>
                <a:cubicBezTo>
                  <a:pt x="2583454" y="1665270"/>
                  <a:pt x="2574924" y="1656741"/>
                  <a:pt x="2574924" y="1646220"/>
                </a:cubicBezTo>
                <a:cubicBezTo>
                  <a:pt x="2574924" y="1635699"/>
                  <a:pt x="2583454" y="1627170"/>
                  <a:pt x="2593976" y="1627170"/>
                </a:cubicBezTo>
                <a:close/>
                <a:moveTo>
                  <a:pt x="2458244" y="1627170"/>
                </a:moveTo>
                <a:cubicBezTo>
                  <a:pt x="2468328" y="1627170"/>
                  <a:pt x="2476500" y="1635699"/>
                  <a:pt x="2476500" y="1646220"/>
                </a:cubicBezTo>
                <a:cubicBezTo>
                  <a:pt x="2476500" y="1656741"/>
                  <a:pt x="2468328" y="1665270"/>
                  <a:pt x="2458244" y="1665270"/>
                </a:cubicBezTo>
                <a:cubicBezTo>
                  <a:pt x="2448160" y="1665270"/>
                  <a:pt x="2439988" y="1656741"/>
                  <a:pt x="2439988" y="1646220"/>
                </a:cubicBezTo>
                <a:cubicBezTo>
                  <a:pt x="2439988" y="1635699"/>
                  <a:pt x="2448160" y="1627170"/>
                  <a:pt x="2458244" y="1627170"/>
                </a:cubicBezTo>
                <a:close/>
                <a:moveTo>
                  <a:pt x="2322512" y="1627170"/>
                </a:moveTo>
                <a:cubicBezTo>
                  <a:pt x="2333033" y="1627170"/>
                  <a:pt x="2341562" y="1635699"/>
                  <a:pt x="2341562" y="1646220"/>
                </a:cubicBezTo>
                <a:cubicBezTo>
                  <a:pt x="2341562" y="1656741"/>
                  <a:pt x="2333033" y="1665270"/>
                  <a:pt x="2322512" y="1665270"/>
                </a:cubicBezTo>
                <a:cubicBezTo>
                  <a:pt x="2311991" y="1665270"/>
                  <a:pt x="2303462" y="1656741"/>
                  <a:pt x="2303462" y="1646220"/>
                </a:cubicBezTo>
                <a:cubicBezTo>
                  <a:pt x="2303462" y="1635699"/>
                  <a:pt x="2311991" y="1627170"/>
                  <a:pt x="2322512" y="1627170"/>
                </a:cubicBezTo>
                <a:close/>
                <a:moveTo>
                  <a:pt x="2187574" y="1627170"/>
                </a:moveTo>
                <a:cubicBezTo>
                  <a:pt x="2198095" y="1627170"/>
                  <a:pt x="2206624" y="1635699"/>
                  <a:pt x="2206624" y="1646220"/>
                </a:cubicBezTo>
                <a:cubicBezTo>
                  <a:pt x="2206624" y="1656741"/>
                  <a:pt x="2198095" y="1665270"/>
                  <a:pt x="2187574" y="1665270"/>
                </a:cubicBezTo>
                <a:cubicBezTo>
                  <a:pt x="2177053" y="1665270"/>
                  <a:pt x="2168524" y="1656741"/>
                  <a:pt x="2168524" y="1646220"/>
                </a:cubicBezTo>
                <a:cubicBezTo>
                  <a:pt x="2168524" y="1635699"/>
                  <a:pt x="2177053" y="1627170"/>
                  <a:pt x="2187574" y="1627170"/>
                </a:cubicBezTo>
                <a:close/>
                <a:moveTo>
                  <a:pt x="2051844" y="1627170"/>
                </a:moveTo>
                <a:cubicBezTo>
                  <a:pt x="2061927" y="1627170"/>
                  <a:pt x="2070101" y="1635699"/>
                  <a:pt x="2070101" y="1646220"/>
                </a:cubicBezTo>
                <a:cubicBezTo>
                  <a:pt x="2070101" y="1656741"/>
                  <a:pt x="2061927" y="1665270"/>
                  <a:pt x="2051844" y="1665270"/>
                </a:cubicBezTo>
                <a:cubicBezTo>
                  <a:pt x="2041761" y="1665270"/>
                  <a:pt x="2033587" y="1656741"/>
                  <a:pt x="2033587" y="1646220"/>
                </a:cubicBezTo>
                <a:cubicBezTo>
                  <a:pt x="2033587" y="1635699"/>
                  <a:pt x="2041761" y="1627170"/>
                  <a:pt x="2051844" y="1627170"/>
                </a:cubicBezTo>
                <a:close/>
                <a:moveTo>
                  <a:pt x="1916112" y="1627170"/>
                </a:moveTo>
                <a:cubicBezTo>
                  <a:pt x="1926633" y="1627170"/>
                  <a:pt x="1935162" y="1635699"/>
                  <a:pt x="1935162" y="1646220"/>
                </a:cubicBezTo>
                <a:cubicBezTo>
                  <a:pt x="1935162" y="1656741"/>
                  <a:pt x="1926633" y="1665270"/>
                  <a:pt x="1916112" y="1665270"/>
                </a:cubicBezTo>
                <a:cubicBezTo>
                  <a:pt x="1905591" y="1665270"/>
                  <a:pt x="1897062" y="1656741"/>
                  <a:pt x="1897062" y="1646220"/>
                </a:cubicBezTo>
                <a:cubicBezTo>
                  <a:pt x="1897062" y="1635699"/>
                  <a:pt x="1905591" y="1627170"/>
                  <a:pt x="1916112" y="1627170"/>
                </a:cubicBezTo>
                <a:close/>
                <a:moveTo>
                  <a:pt x="1781174" y="1627170"/>
                </a:moveTo>
                <a:cubicBezTo>
                  <a:pt x="1791695" y="1627170"/>
                  <a:pt x="1800224" y="1635699"/>
                  <a:pt x="1800224" y="1646220"/>
                </a:cubicBezTo>
                <a:cubicBezTo>
                  <a:pt x="1800224" y="1656741"/>
                  <a:pt x="1791695" y="1665270"/>
                  <a:pt x="1781174" y="1665270"/>
                </a:cubicBezTo>
                <a:cubicBezTo>
                  <a:pt x="1770653" y="1665270"/>
                  <a:pt x="1762124" y="1656741"/>
                  <a:pt x="1762124" y="1646220"/>
                </a:cubicBezTo>
                <a:cubicBezTo>
                  <a:pt x="1762124" y="1635699"/>
                  <a:pt x="1770653" y="1627170"/>
                  <a:pt x="1781174" y="1627170"/>
                </a:cubicBezTo>
                <a:close/>
                <a:moveTo>
                  <a:pt x="1644649" y="1627170"/>
                </a:moveTo>
                <a:cubicBezTo>
                  <a:pt x="1655170" y="1627170"/>
                  <a:pt x="1663699" y="1635699"/>
                  <a:pt x="1663699" y="1646220"/>
                </a:cubicBezTo>
                <a:cubicBezTo>
                  <a:pt x="1663699" y="1656741"/>
                  <a:pt x="1655170" y="1665270"/>
                  <a:pt x="1644649" y="1665270"/>
                </a:cubicBezTo>
                <a:cubicBezTo>
                  <a:pt x="1634128" y="1665270"/>
                  <a:pt x="1625599" y="1656741"/>
                  <a:pt x="1625599" y="1646220"/>
                </a:cubicBezTo>
                <a:cubicBezTo>
                  <a:pt x="1625599" y="1635699"/>
                  <a:pt x="1634128" y="1627170"/>
                  <a:pt x="1644649" y="1627170"/>
                </a:cubicBezTo>
                <a:close/>
                <a:moveTo>
                  <a:pt x="1509712" y="1627170"/>
                </a:moveTo>
                <a:cubicBezTo>
                  <a:pt x="1520233" y="1627170"/>
                  <a:pt x="1528762" y="1635699"/>
                  <a:pt x="1528762" y="1646220"/>
                </a:cubicBezTo>
                <a:cubicBezTo>
                  <a:pt x="1528762" y="1656741"/>
                  <a:pt x="1520233" y="1665270"/>
                  <a:pt x="1509712" y="1665270"/>
                </a:cubicBezTo>
                <a:cubicBezTo>
                  <a:pt x="1499191" y="1665270"/>
                  <a:pt x="1490662" y="1656741"/>
                  <a:pt x="1490662" y="1646220"/>
                </a:cubicBezTo>
                <a:cubicBezTo>
                  <a:pt x="1490662" y="1635699"/>
                  <a:pt x="1499191" y="1627170"/>
                  <a:pt x="1509712" y="1627170"/>
                </a:cubicBezTo>
                <a:close/>
                <a:moveTo>
                  <a:pt x="1373981" y="1627170"/>
                </a:moveTo>
                <a:cubicBezTo>
                  <a:pt x="1384064" y="1627170"/>
                  <a:pt x="1392238" y="1635699"/>
                  <a:pt x="1392238" y="1646220"/>
                </a:cubicBezTo>
                <a:cubicBezTo>
                  <a:pt x="1392238" y="1656741"/>
                  <a:pt x="1384064" y="1665270"/>
                  <a:pt x="1373981" y="1665270"/>
                </a:cubicBezTo>
                <a:cubicBezTo>
                  <a:pt x="1363898" y="1665270"/>
                  <a:pt x="1355724" y="1656741"/>
                  <a:pt x="1355724" y="1646220"/>
                </a:cubicBezTo>
                <a:cubicBezTo>
                  <a:pt x="1355724" y="1635699"/>
                  <a:pt x="1363898" y="1627170"/>
                  <a:pt x="1373981" y="1627170"/>
                </a:cubicBezTo>
                <a:close/>
                <a:moveTo>
                  <a:pt x="1238250" y="1627170"/>
                </a:moveTo>
                <a:cubicBezTo>
                  <a:pt x="1248771" y="1627170"/>
                  <a:pt x="1257300" y="1635699"/>
                  <a:pt x="1257300" y="1646220"/>
                </a:cubicBezTo>
                <a:cubicBezTo>
                  <a:pt x="1257300" y="1656741"/>
                  <a:pt x="1248771" y="1665270"/>
                  <a:pt x="1238250" y="1665270"/>
                </a:cubicBezTo>
                <a:cubicBezTo>
                  <a:pt x="1227729" y="1665270"/>
                  <a:pt x="1219200" y="1656741"/>
                  <a:pt x="1219200" y="1646220"/>
                </a:cubicBezTo>
                <a:cubicBezTo>
                  <a:pt x="1219200" y="1635699"/>
                  <a:pt x="1227729" y="1627170"/>
                  <a:pt x="1238250" y="1627170"/>
                </a:cubicBezTo>
                <a:close/>
                <a:moveTo>
                  <a:pt x="1103312" y="1627170"/>
                </a:moveTo>
                <a:cubicBezTo>
                  <a:pt x="1113833" y="1627170"/>
                  <a:pt x="1122362" y="1635699"/>
                  <a:pt x="1122362" y="1646220"/>
                </a:cubicBezTo>
                <a:cubicBezTo>
                  <a:pt x="1122362" y="1656741"/>
                  <a:pt x="1113833" y="1665270"/>
                  <a:pt x="1103312" y="1665270"/>
                </a:cubicBezTo>
                <a:cubicBezTo>
                  <a:pt x="1092791" y="1665270"/>
                  <a:pt x="1084262" y="1656741"/>
                  <a:pt x="1084262" y="1646220"/>
                </a:cubicBezTo>
                <a:cubicBezTo>
                  <a:pt x="1084262" y="1635699"/>
                  <a:pt x="1092791" y="1627170"/>
                  <a:pt x="1103312" y="1627170"/>
                </a:cubicBezTo>
                <a:close/>
                <a:moveTo>
                  <a:pt x="967582" y="1627170"/>
                </a:moveTo>
                <a:cubicBezTo>
                  <a:pt x="977665" y="1627170"/>
                  <a:pt x="985839" y="1635699"/>
                  <a:pt x="985839" y="1646220"/>
                </a:cubicBezTo>
                <a:cubicBezTo>
                  <a:pt x="985839" y="1656741"/>
                  <a:pt x="977665" y="1665270"/>
                  <a:pt x="967582" y="1665270"/>
                </a:cubicBezTo>
                <a:cubicBezTo>
                  <a:pt x="957499" y="1665270"/>
                  <a:pt x="949325" y="1656741"/>
                  <a:pt x="949325" y="1646220"/>
                </a:cubicBezTo>
                <a:cubicBezTo>
                  <a:pt x="949325" y="1635699"/>
                  <a:pt x="957499" y="1627170"/>
                  <a:pt x="967582" y="1627170"/>
                </a:cubicBezTo>
                <a:close/>
                <a:moveTo>
                  <a:pt x="831850" y="1627170"/>
                </a:moveTo>
                <a:cubicBezTo>
                  <a:pt x="842371" y="1627170"/>
                  <a:pt x="850900" y="1635699"/>
                  <a:pt x="850900" y="1646220"/>
                </a:cubicBezTo>
                <a:cubicBezTo>
                  <a:pt x="850900" y="1656741"/>
                  <a:pt x="842371" y="1665270"/>
                  <a:pt x="831850" y="1665270"/>
                </a:cubicBezTo>
                <a:cubicBezTo>
                  <a:pt x="821329" y="1665270"/>
                  <a:pt x="812800" y="1656741"/>
                  <a:pt x="812800" y="1646220"/>
                </a:cubicBezTo>
                <a:cubicBezTo>
                  <a:pt x="812800" y="1635699"/>
                  <a:pt x="821329" y="1627170"/>
                  <a:pt x="831850" y="1627170"/>
                </a:cubicBezTo>
                <a:close/>
                <a:moveTo>
                  <a:pt x="696119" y="1627170"/>
                </a:moveTo>
                <a:cubicBezTo>
                  <a:pt x="706202" y="1627170"/>
                  <a:pt x="714376" y="1635699"/>
                  <a:pt x="714376" y="1646220"/>
                </a:cubicBezTo>
                <a:cubicBezTo>
                  <a:pt x="714376" y="1656741"/>
                  <a:pt x="706202" y="1665270"/>
                  <a:pt x="696119" y="1665270"/>
                </a:cubicBezTo>
                <a:cubicBezTo>
                  <a:pt x="686036" y="1665270"/>
                  <a:pt x="677862" y="1656741"/>
                  <a:pt x="677862" y="1646220"/>
                </a:cubicBezTo>
                <a:cubicBezTo>
                  <a:pt x="677862" y="1635699"/>
                  <a:pt x="686036" y="1627170"/>
                  <a:pt x="696119" y="1627170"/>
                </a:cubicBezTo>
                <a:close/>
                <a:moveTo>
                  <a:pt x="560387" y="1627170"/>
                </a:moveTo>
                <a:cubicBezTo>
                  <a:pt x="570908" y="1627170"/>
                  <a:pt x="579437" y="1635699"/>
                  <a:pt x="579437" y="1646220"/>
                </a:cubicBezTo>
                <a:cubicBezTo>
                  <a:pt x="579437" y="1656741"/>
                  <a:pt x="570908" y="1665270"/>
                  <a:pt x="560387" y="1665270"/>
                </a:cubicBezTo>
                <a:cubicBezTo>
                  <a:pt x="549866" y="1665270"/>
                  <a:pt x="541337" y="1656741"/>
                  <a:pt x="541337" y="1646220"/>
                </a:cubicBezTo>
                <a:cubicBezTo>
                  <a:pt x="541337" y="1635699"/>
                  <a:pt x="549866" y="1627170"/>
                  <a:pt x="560387" y="1627170"/>
                </a:cubicBezTo>
                <a:close/>
                <a:moveTo>
                  <a:pt x="425450" y="1627170"/>
                </a:moveTo>
                <a:cubicBezTo>
                  <a:pt x="435971" y="1627170"/>
                  <a:pt x="444500" y="1635699"/>
                  <a:pt x="444500" y="1646220"/>
                </a:cubicBezTo>
                <a:cubicBezTo>
                  <a:pt x="444500" y="1656741"/>
                  <a:pt x="435971" y="1665270"/>
                  <a:pt x="425450" y="1665270"/>
                </a:cubicBezTo>
                <a:cubicBezTo>
                  <a:pt x="414929" y="1665270"/>
                  <a:pt x="406400" y="1656741"/>
                  <a:pt x="406400" y="1646220"/>
                </a:cubicBezTo>
                <a:cubicBezTo>
                  <a:pt x="406400" y="1635699"/>
                  <a:pt x="414929" y="1627170"/>
                  <a:pt x="425450" y="1627170"/>
                </a:cubicBezTo>
                <a:close/>
                <a:moveTo>
                  <a:pt x="289719" y="1627170"/>
                </a:moveTo>
                <a:cubicBezTo>
                  <a:pt x="299802" y="1627170"/>
                  <a:pt x="307976" y="1635699"/>
                  <a:pt x="307976" y="1646220"/>
                </a:cubicBezTo>
                <a:cubicBezTo>
                  <a:pt x="307976" y="1656741"/>
                  <a:pt x="299802" y="1665270"/>
                  <a:pt x="289719" y="1665270"/>
                </a:cubicBezTo>
                <a:cubicBezTo>
                  <a:pt x="279636" y="1665270"/>
                  <a:pt x="271462" y="1656741"/>
                  <a:pt x="271462" y="1646220"/>
                </a:cubicBezTo>
                <a:cubicBezTo>
                  <a:pt x="271462" y="1635699"/>
                  <a:pt x="279636" y="1627170"/>
                  <a:pt x="289719" y="1627170"/>
                </a:cubicBezTo>
                <a:close/>
                <a:moveTo>
                  <a:pt x="153987" y="1627170"/>
                </a:moveTo>
                <a:cubicBezTo>
                  <a:pt x="164508" y="1627170"/>
                  <a:pt x="173037" y="1635699"/>
                  <a:pt x="173037" y="1646220"/>
                </a:cubicBezTo>
                <a:cubicBezTo>
                  <a:pt x="173037" y="1656741"/>
                  <a:pt x="164508" y="1665270"/>
                  <a:pt x="153987" y="1665270"/>
                </a:cubicBezTo>
                <a:cubicBezTo>
                  <a:pt x="143466" y="1665270"/>
                  <a:pt x="134937" y="1656741"/>
                  <a:pt x="134937" y="1646220"/>
                </a:cubicBezTo>
                <a:cubicBezTo>
                  <a:pt x="134937" y="1635699"/>
                  <a:pt x="143466" y="1627170"/>
                  <a:pt x="153987" y="1627170"/>
                </a:cubicBezTo>
                <a:close/>
                <a:moveTo>
                  <a:pt x="19050" y="1627170"/>
                </a:moveTo>
                <a:cubicBezTo>
                  <a:pt x="29571" y="1627170"/>
                  <a:pt x="38100" y="1635699"/>
                  <a:pt x="38100" y="1646220"/>
                </a:cubicBezTo>
                <a:cubicBezTo>
                  <a:pt x="38100" y="1656741"/>
                  <a:pt x="29571" y="1665270"/>
                  <a:pt x="19050" y="1665270"/>
                </a:cubicBezTo>
                <a:cubicBezTo>
                  <a:pt x="8529" y="1665270"/>
                  <a:pt x="0" y="1656741"/>
                  <a:pt x="0" y="1646220"/>
                </a:cubicBezTo>
                <a:cubicBezTo>
                  <a:pt x="0" y="1635699"/>
                  <a:pt x="8529" y="1627170"/>
                  <a:pt x="19050" y="1627170"/>
                </a:cubicBezTo>
                <a:close/>
                <a:moveTo>
                  <a:pt x="3136108" y="1492262"/>
                </a:moveTo>
                <a:cubicBezTo>
                  <a:pt x="3141150" y="1492262"/>
                  <a:pt x="3145714" y="1494395"/>
                  <a:pt x="3149016" y="1497842"/>
                </a:cubicBezTo>
                <a:lnTo>
                  <a:pt x="3149104" y="1498060"/>
                </a:lnTo>
                <a:lnTo>
                  <a:pt x="3150290" y="1521574"/>
                </a:lnTo>
                <a:lnTo>
                  <a:pt x="3149016" y="1524783"/>
                </a:lnTo>
                <a:cubicBezTo>
                  <a:pt x="3145714" y="1528230"/>
                  <a:pt x="3141150" y="1530362"/>
                  <a:pt x="3136108" y="1530362"/>
                </a:cubicBezTo>
                <a:cubicBezTo>
                  <a:pt x="3126024" y="1530362"/>
                  <a:pt x="3117850" y="1521834"/>
                  <a:pt x="3117850" y="1511312"/>
                </a:cubicBezTo>
                <a:cubicBezTo>
                  <a:pt x="3117850" y="1500792"/>
                  <a:pt x="3126024" y="1492262"/>
                  <a:pt x="3136108" y="1492262"/>
                </a:cubicBezTo>
                <a:close/>
                <a:moveTo>
                  <a:pt x="3000376" y="1492261"/>
                </a:moveTo>
                <a:cubicBezTo>
                  <a:pt x="3010896" y="1492261"/>
                  <a:pt x="3019424" y="1500790"/>
                  <a:pt x="3019424" y="1511311"/>
                </a:cubicBezTo>
                <a:cubicBezTo>
                  <a:pt x="3019424" y="1521832"/>
                  <a:pt x="3010896" y="1530360"/>
                  <a:pt x="3000376" y="1530360"/>
                </a:cubicBezTo>
                <a:cubicBezTo>
                  <a:pt x="2989854" y="1530360"/>
                  <a:pt x="2981324" y="1521832"/>
                  <a:pt x="2981324" y="1511311"/>
                </a:cubicBezTo>
                <a:cubicBezTo>
                  <a:pt x="2981324" y="1500790"/>
                  <a:pt x="2989854" y="1492261"/>
                  <a:pt x="3000376" y="1492261"/>
                </a:cubicBezTo>
                <a:close/>
                <a:moveTo>
                  <a:pt x="2865436" y="1492260"/>
                </a:moveTo>
                <a:cubicBezTo>
                  <a:pt x="2875958" y="1492260"/>
                  <a:pt x="2884488" y="1500789"/>
                  <a:pt x="2884488" y="1511310"/>
                </a:cubicBezTo>
                <a:cubicBezTo>
                  <a:pt x="2884488" y="1521831"/>
                  <a:pt x="2875958" y="1530359"/>
                  <a:pt x="2865436" y="1530359"/>
                </a:cubicBezTo>
                <a:cubicBezTo>
                  <a:pt x="2854916" y="1530359"/>
                  <a:pt x="2846388" y="1521831"/>
                  <a:pt x="2846388" y="1511310"/>
                </a:cubicBezTo>
                <a:cubicBezTo>
                  <a:pt x="2846388" y="1500789"/>
                  <a:pt x="2854916" y="1492260"/>
                  <a:pt x="2865436" y="1492260"/>
                </a:cubicBezTo>
                <a:close/>
                <a:moveTo>
                  <a:pt x="2729708" y="1492259"/>
                </a:moveTo>
                <a:cubicBezTo>
                  <a:pt x="2739790" y="1492259"/>
                  <a:pt x="2747964" y="1500788"/>
                  <a:pt x="2747964" y="1511309"/>
                </a:cubicBezTo>
                <a:cubicBezTo>
                  <a:pt x="2747964" y="1521830"/>
                  <a:pt x="2739790" y="1530358"/>
                  <a:pt x="2729708" y="1530358"/>
                </a:cubicBezTo>
                <a:cubicBezTo>
                  <a:pt x="2719624" y="1530358"/>
                  <a:pt x="2711450" y="1521830"/>
                  <a:pt x="2711450" y="1511309"/>
                </a:cubicBezTo>
                <a:cubicBezTo>
                  <a:pt x="2711450" y="1500788"/>
                  <a:pt x="2719624" y="1492259"/>
                  <a:pt x="2729708" y="1492259"/>
                </a:cubicBezTo>
                <a:close/>
                <a:moveTo>
                  <a:pt x="2593976" y="1492257"/>
                </a:moveTo>
                <a:cubicBezTo>
                  <a:pt x="2604496" y="1492257"/>
                  <a:pt x="2613024" y="1500786"/>
                  <a:pt x="2613024" y="1511307"/>
                </a:cubicBezTo>
                <a:cubicBezTo>
                  <a:pt x="2613024" y="1521829"/>
                  <a:pt x="2604496" y="1530357"/>
                  <a:pt x="2593976" y="1530357"/>
                </a:cubicBezTo>
                <a:cubicBezTo>
                  <a:pt x="2583454" y="1530357"/>
                  <a:pt x="2574924" y="1521829"/>
                  <a:pt x="2574924" y="1511307"/>
                </a:cubicBezTo>
                <a:cubicBezTo>
                  <a:pt x="2574924" y="1500786"/>
                  <a:pt x="2583454" y="1492257"/>
                  <a:pt x="2593976" y="1492257"/>
                </a:cubicBezTo>
                <a:close/>
                <a:moveTo>
                  <a:pt x="2458244" y="1492256"/>
                </a:moveTo>
                <a:cubicBezTo>
                  <a:pt x="2468328" y="1492256"/>
                  <a:pt x="2476500" y="1500785"/>
                  <a:pt x="2476500" y="1511306"/>
                </a:cubicBezTo>
                <a:cubicBezTo>
                  <a:pt x="2476500" y="1521827"/>
                  <a:pt x="2468328" y="1530355"/>
                  <a:pt x="2458244" y="1530355"/>
                </a:cubicBezTo>
                <a:cubicBezTo>
                  <a:pt x="2448160" y="1530355"/>
                  <a:pt x="2439988" y="1521827"/>
                  <a:pt x="2439988" y="1511306"/>
                </a:cubicBezTo>
                <a:cubicBezTo>
                  <a:pt x="2439988" y="1500785"/>
                  <a:pt x="2448160" y="1492256"/>
                  <a:pt x="2458244" y="1492256"/>
                </a:cubicBezTo>
                <a:close/>
                <a:moveTo>
                  <a:pt x="2322512" y="1492255"/>
                </a:moveTo>
                <a:cubicBezTo>
                  <a:pt x="2333033" y="1492255"/>
                  <a:pt x="2341562" y="1500784"/>
                  <a:pt x="2341562" y="1511306"/>
                </a:cubicBezTo>
                <a:cubicBezTo>
                  <a:pt x="2341562" y="1521826"/>
                  <a:pt x="2333033" y="1530354"/>
                  <a:pt x="2322512" y="1530354"/>
                </a:cubicBezTo>
                <a:cubicBezTo>
                  <a:pt x="2311991" y="1530354"/>
                  <a:pt x="2303462" y="1521826"/>
                  <a:pt x="2303462" y="1511306"/>
                </a:cubicBezTo>
                <a:cubicBezTo>
                  <a:pt x="2303462" y="1500784"/>
                  <a:pt x="2311991" y="1492255"/>
                  <a:pt x="2322512" y="1492255"/>
                </a:cubicBezTo>
                <a:close/>
                <a:moveTo>
                  <a:pt x="2187574" y="1492253"/>
                </a:moveTo>
                <a:cubicBezTo>
                  <a:pt x="2198095" y="1492253"/>
                  <a:pt x="2206624" y="1500783"/>
                  <a:pt x="2206624" y="1511304"/>
                </a:cubicBezTo>
                <a:cubicBezTo>
                  <a:pt x="2206624" y="1521825"/>
                  <a:pt x="2198095" y="1530353"/>
                  <a:pt x="2187574" y="1530353"/>
                </a:cubicBezTo>
                <a:cubicBezTo>
                  <a:pt x="2177053" y="1530353"/>
                  <a:pt x="2168524" y="1521825"/>
                  <a:pt x="2168524" y="1511304"/>
                </a:cubicBezTo>
                <a:cubicBezTo>
                  <a:pt x="2168524" y="1500783"/>
                  <a:pt x="2177053" y="1492253"/>
                  <a:pt x="2187574" y="1492253"/>
                </a:cubicBezTo>
                <a:close/>
                <a:moveTo>
                  <a:pt x="2051844" y="1492253"/>
                </a:moveTo>
                <a:cubicBezTo>
                  <a:pt x="2061927" y="1492253"/>
                  <a:pt x="2070101" y="1500782"/>
                  <a:pt x="2070101" y="1511303"/>
                </a:cubicBezTo>
                <a:cubicBezTo>
                  <a:pt x="2070101" y="1521824"/>
                  <a:pt x="2061927" y="1530352"/>
                  <a:pt x="2051844" y="1530352"/>
                </a:cubicBezTo>
                <a:cubicBezTo>
                  <a:pt x="2041761" y="1530352"/>
                  <a:pt x="2033587" y="1521824"/>
                  <a:pt x="2033587" y="1511303"/>
                </a:cubicBezTo>
                <a:cubicBezTo>
                  <a:pt x="2033587" y="1500782"/>
                  <a:pt x="2041761" y="1492253"/>
                  <a:pt x="2051844" y="1492253"/>
                </a:cubicBezTo>
                <a:close/>
                <a:moveTo>
                  <a:pt x="1916112" y="1492251"/>
                </a:moveTo>
                <a:cubicBezTo>
                  <a:pt x="1926633" y="1492251"/>
                  <a:pt x="1935162" y="1500781"/>
                  <a:pt x="1935162" y="1511302"/>
                </a:cubicBezTo>
                <a:cubicBezTo>
                  <a:pt x="1935162" y="1521822"/>
                  <a:pt x="1926633" y="1530351"/>
                  <a:pt x="1916112" y="1530351"/>
                </a:cubicBezTo>
                <a:cubicBezTo>
                  <a:pt x="1905591" y="1530351"/>
                  <a:pt x="1897062" y="1521822"/>
                  <a:pt x="1897062" y="1511302"/>
                </a:cubicBezTo>
                <a:cubicBezTo>
                  <a:pt x="1897062" y="1500781"/>
                  <a:pt x="1905591" y="1492251"/>
                  <a:pt x="1916112" y="1492251"/>
                </a:cubicBezTo>
                <a:close/>
                <a:moveTo>
                  <a:pt x="1781174" y="1492250"/>
                </a:moveTo>
                <a:cubicBezTo>
                  <a:pt x="1791695" y="1492250"/>
                  <a:pt x="1800224" y="1500779"/>
                  <a:pt x="1800224" y="1511300"/>
                </a:cubicBezTo>
                <a:cubicBezTo>
                  <a:pt x="1800224" y="1521821"/>
                  <a:pt x="1791695" y="1530350"/>
                  <a:pt x="1781174" y="1530350"/>
                </a:cubicBezTo>
                <a:cubicBezTo>
                  <a:pt x="1770653" y="1530350"/>
                  <a:pt x="1762124" y="1521821"/>
                  <a:pt x="1762124" y="1511300"/>
                </a:cubicBezTo>
                <a:cubicBezTo>
                  <a:pt x="1762124" y="1500779"/>
                  <a:pt x="1770653" y="1492250"/>
                  <a:pt x="1781174" y="1492250"/>
                </a:cubicBezTo>
                <a:close/>
                <a:moveTo>
                  <a:pt x="1644649" y="1492249"/>
                </a:moveTo>
                <a:cubicBezTo>
                  <a:pt x="1655170" y="1492249"/>
                  <a:pt x="1663699" y="1500778"/>
                  <a:pt x="1663699" y="1511299"/>
                </a:cubicBezTo>
                <a:cubicBezTo>
                  <a:pt x="1663699" y="1521820"/>
                  <a:pt x="1655170" y="1530348"/>
                  <a:pt x="1644649" y="1530348"/>
                </a:cubicBezTo>
                <a:cubicBezTo>
                  <a:pt x="1634128" y="1530348"/>
                  <a:pt x="1625599" y="1521820"/>
                  <a:pt x="1625599" y="1511299"/>
                </a:cubicBezTo>
                <a:cubicBezTo>
                  <a:pt x="1625599" y="1500778"/>
                  <a:pt x="1634128" y="1492249"/>
                  <a:pt x="1644649" y="1492249"/>
                </a:cubicBezTo>
                <a:close/>
                <a:moveTo>
                  <a:pt x="1509712" y="1492248"/>
                </a:moveTo>
                <a:cubicBezTo>
                  <a:pt x="1520233" y="1492248"/>
                  <a:pt x="1528762" y="1500777"/>
                  <a:pt x="1528762" y="1511298"/>
                </a:cubicBezTo>
                <a:cubicBezTo>
                  <a:pt x="1528762" y="1521819"/>
                  <a:pt x="1520233" y="1530347"/>
                  <a:pt x="1509712" y="1530347"/>
                </a:cubicBezTo>
                <a:cubicBezTo>
                  <a:pt x="1499191" y="1530347"/>
                  <a:pt x="1490662" y="1521819"/>
                  <a:pt x="1490662" y="1511298"/>
                </a:cubicBezTo>
                <a:cubicBezTo>
                  <a:pt x="1490662" y="1500777"/>
                  <a:pt x="1499191" y="1492248"/>
                  <a:pt x="1509712" y="1492248"/>
                </a:cubicBezTo>
                <a:close/>
                <a:moveTo>
                  <a:pt x="1373981" y="1492247"/>
                </a:moveTo>
                <a:cubicBezTo>
                  <a:pt x="1384064" y="1492247"/>
                  <a:pt x="1392238" y="1500776"/>
                  <a:pt x="1392238" y="1511297"/>
                </a:cubicBezTo>
                <a:cubicBezTo>
                  <a:pt x="1392238" y="1521818"/>
                  <a:pt x="1384064" y="1530346"/>
                  <a:pt x="1373981" y="1530346"/>
                </a:cubicBezTo>
                <a:cubicBezTo>
                  <a:pt x="1363898" y="1530346"/>
                  <a:pt x="1355724" y="1521818"/>
                  <a:pt x="1355724" y="1511297"/>
                </a:cubicBezTo>
                <a:cubicBezTo>
                  <a:pt x="1355724" y="1500776"/>
                  <a:pt x="1363898" y="1492247"/>
                  <a:pt x="1373981" y="1492247"/>
                </a:cubicBezTo>
                <a:close/>
                <a:moveTo>
                  <a:pt x="1238250" y="1492245"/>
                </a:moveTo>
                <a:cubicBezTo>
                  <a:pt x="1248771" y="1492245"/>
                  <a:pt x="1257300" y="1500775"/>
                  <a:pt x="1257300" y="1511296"/>
                </a:cubicBezTo>
                <a:cubicBezTo>
                  <a:pt x="1257300" y="1521817"/>
                  <a:pt x="1248771" y="1530345"/>
                  <a:pt x="1238250" y="1530345"/>
                </a:cubicBezTo>
                <a:cubicBezTo>
                  <a:pt x="1227729" y="1530345"/>
                  <a:pt x="1219200" y="1521817"/>
                  <a:pt x="1219200" y="1511296"/>
                </a:cubicBezTo>
                <a:cubicBezTo>
                  <a:pt x="1219200" y="1500775"/>
                  <a:pt x="1227729" y="1492245"/>
                  <a:pt x="1238250" y="1492245"/>
                </a:cubicBezTo>
                <a:close/>
                <a:moveTo>
                  <a:pt x="1103312" y="1492244"/>
                </a:moveTo>
                <a:cubicBezTo>
                  <a:pt x="1113833" y="1492244"/>
                  <a:pt x="1122362" y="1500774"/>
                  <a:pt x="1122362" y="1511294"/>
                </a:cubicBezTo>
                <a:cubicBezTo>
                  <a:pt x="1122362" y="1521816"/>
                  <a:pt x="1113833" y="1530344"/>
                  <a:pt x="1103312" y="1530344"/>
                </a:cubicBezTo>
                <a:cubicBezTo>
                  <a:pt x="1092791" y="1530344"/>
                  <a:pt x="1084262" y="1521816"/>
                  <a:pt x="1084262" y="1511294"/>
                </a:cubicBezTo>
                <a:cubicBezTo>
                  <a:pt x="1084262" y="1500774"/>
                  <a:pt x="1092791" y="1492244"/>
                  <a:pt x="1103312" y="1492244"/>
                </a:cubicBezTo>
                <a:close/>
                <a:moveTo>
                  <a:pt x="967582" y="1492243"/>
                </a:moveTo>
                <a:cubicBezTo>
                  <a:pt x="977665" y="1492243"/>
                  <a:pt x="985839" y="1500772"/>
                  <a:pt x="985839" y="1511293"/>
                </a:cubicBezTo>
                <a:cubicBezTo>
                  <a:pt x="985839" y="1521814"/>
                  <a:pt x="977665" y="1530342"/>
                  <a:pt x="967582" y="1530342"/>
                </a:cubicBezTo>
                <a:cubicBezTo>
                  <a:pt x="957499" y="1530342"/>
                  <a:pt x="949325" y="1521814"/>
                  <a:pt x="949325" y="1511293"/>
                </a:cubicBezTo>
                <a:cubicBezTo>
                  <a:pt x="949325" y="1500772"/>
                  <a:pt x="957499" y="1492243"/>
                  <a:pt x="967582" y="1492243"/>
                </a:cubicBezTo>
                <a:close/>
                <a:moveTo>
                  <a:pt x="831850" y="1492242"/>
                </a:moveTo>
                <a:cubicBezTo>
                  <a:pt x="842371" y="1492242"/>
                  <a:pt x="850900" y="1500771"/>
                  <a:pt x="850900" y="1511292"/>
                </a:cubicBezTo>
                <a:cubicBezTo>
                  <a:pt x="850900" y="1521813"/>
                  <a:pt x="842371" y="1530341"/>
                  <a:pt x="831850" y="1530341"/>
                </a:cubicBezTo>
                <a:cubicBezTo>
                  <a:pt x="821329" y="1530341"/>
                  <a:pt x="812800" y="1521813"/>
                  <a:pt x="812800" y="1511292"/>
                </a:cubicBezTo>
                <a:cubicBezTo>
                  <a:pt x="812800" y="1500771"/>
                  <a:pt x="821329" y="1492242"/>
                  <a:pt x="831850" y="1492242"/>
                </a:cubicBezTo>
                <a:close/>
                <a:moveTo>
                  <a:pt x="696119" y="1492241"/>
                </a:moveTo>
                <a:cubicBezTo>
                  <a:pt x="706202" y="1492241"/>
                  <a:pt x="714376" y="1500770"/>
                  <a:pt x="714376" y="1511291"/>
                </a:cubicBezTo>
                <a:cubicBezTo>
                  <a:pt x="714376" y="1521812"/>
                  <a:pt x="706202" y="1530340"/>
                  <a:pt x="696119" y="1530340"/>
                </a:cubicBezTo>
                <a:cubicBezTo>
                  <a:pt x="686036" y="1530340"/>
                  <a:pt x="677862" y="1521812"/>
                  <a:pt x="677862" y="1511291"/>
                </a:cubicBezTo>
                <a:cubicBezTo>
                  <a:pt x="677862" y="1500770"/>
                  <a:pt x="686036" y="1492241"/>
                  <a:pt x="696119" y="1492241"/>
                </a:cubicBezTo>
                <a:close/>
                <a:moveTo>
                  <a:pt x="560387" y="1492239"/>
                </a:moveTo>
                <a:cubicBezTo>
                  <a:pt x="570908" y="1492239"/>
                  <a:pt x="579437" y="1500769"/>
                  <a:pt x="579437" y="1511290"/>
                </a:cubicBezTo>
                <a:cubicBezTo>
                  <a:pt x="579437" y="1521811"/>
                  <a:pt x="570908" y="1530339"/>
                  <a:pt x="560387" y="1530339"/>
                </a:cubicBezTo>
                <a:cubicBezTo>
                  <a:pt x="549866" y="1530339"/>
                  <a:pt x="541337" y="1521811"/>
                  <a:pt x="541337" y="1511290"/>
                </a:cubicBezTo>
                <a:cubicBezTo>
                  <a:pt x="541337" y="1500769"/>
                  <a:pt x="549866" y="1492239"/>
                  <a:pt x="560387" y="1492239"/>
                </a:cubicBezTo>
                <a:close/>
                <a:moveTo>
                  <a:pt x="425450" y="1492238"/>
                </a:moveTo>
                <a:cubicBezTo>
                  <a:pt x="435971" y="1492238"/>
                  <a:pt x="444500" y="1500767"/>
                  <a:pt x="444500" y="1511288"/>
                </a:cubicBezTo>
                <a:cubicBezTo>
                  <a:pt x="444500" y="1521809"/>
                  <a:pt x="435971" y="1530338"/>
                  <a:pt x="425450" y="1530338"/>
                </a:cubicBezTo>
                <a:cubicBezTo>
                  <a:pt x="414929" y="1530338"/>
                  <a:pt x="406400" y="1521809"/>
                  <a:pt x="406400" y="1511288"/>
                </a:cubicBezTo>
                <a:cubicBezTo>
                  <a:pt x="406400" y="1500767"/>
                  <a:pt x="414929" y="1492238"/>
                  <a:pt x="425450" y="1492238"/>
                </a:cubicBezTo>
                <a:close/>
                <a:moveTo>
                  <a:pt x="289719" y="1492237"/>
                </a:moveTo>
                <a:cubicBezTo>
                  <a:pt x="299802" y="1492237"/>
                  <a:pt x="307976" y="1500766"/>
                  <a:pt x="307976" y="1511288"/>
                </a:cubicBezTo>
                <a:cubicBezTo>
                  <a:pt x="307976" y="1521808"/>
                  <a:pt x="299802" y="1530337"/>
                  <a:pt x="289719" y="1530337"/>
                </a:cubicBezTo>
                <a:cubicBezTo>
                  <a:pt x="279636" y="1530337"/>
                  <a:pt x="271462" y="1521808"/>
                  <a:pt x="271462" y="1511288"/>
                </a:cubicBezTo>
                <a:cubicBezTo>
                  <a:pt x="271462" y="1500766"/>
                  <a:pt x="279636" y="1492237"/>
                  <a:pt x="289719" y="1492237"/>
                </a:cubicBezTo>
                <a:close/>
                <a:moveTo>
                  <a:pt x="153987" y="1492236"/>
                </a:moveTo>
                <a:cubicBezTo>
                  <a:pt x="164508" y="1492236"/>
                  <a:pt x="173037" y="1500765"/>
                  <a:pt x="173037" y="1511286"/>
                </a:cubicBezTo>
                <a:cubicBezTo>
                  <a:pt x="173037" y="1521807"/>
                  <a:pt x="164508" y="1530336"/>
                  <a:pt x="153987" y="1530336"/>
                </a:cubicBezTo>
                <a:cubicBezTo>
                  <a:pt x="143466" y="1530336"/>
                  <a:pt x="134937" y="1521807"/>
                  <a:pt x="134937" y="1511286"/>
                </a:cubicBezTo>
                <a:cubicBezTo>
                  <a:pt x="134937" y="1500765"/>
                  <a:pt x="143466" y="1492236"/>
                  <a:pt x="153987" y="1492236"/>
                </a:cubicBezTo>
                <a:close/>
                <a:moveTo>
                  <a:pt x="19050" y="1492234"/>
                </a:moveTo>
                <a:cubicBezTo>
                  <a:pt x="29571" y="1492234"/>
                  <a:pt x="38100" y="1500764"/>
                  <a:pt x="38100" y="1511285"/>
                </a:cubicBezTo>
                <a:cubicBezTo>
                  <a:pt x="38100" y="1521806"/>
                  <a:pt x="29571" y="1530335"/>
                  <a:pt x="19050" y="1530335"/>
                </a:cubicBezTo>
                <a:cubicBezTo>
                  <a:pt x="8529" y="1530335"/>
                  <a:pt x="0" y="1521806"/>
                  <a:pt x="0" y="1511285"/>
                </a:cubicBezTo>
                <a:cubicBezTo>
                  <a:pt x="0" y="1500764"/>
                  <a:pt x="8529" y="1492234"/>
                  <a:pt x="19050" y="1492234"/>
                </a:cubicBezTo>
                <a:close/>
                <a:moveTo>
                  <a:pt x="3136108" y="1355732"/>
                </a:moveTo>
                <a:lnTo>
                  <a:pt x="3136630" y="1355958"/>
                </a:lnTo>
                <a:lnTo>
                  <a:pt x="3142020" y="1391281"/>
                </a:lnTo>
                <a:lnTo>
                  <a:pt x="3136108" y="1393837"/>
                </a:lnTo>
                <a:cubicBezTo>
                  <a:pt x="3126024" y="1393837"/>
                  <a:pt x="3117850" y="1385309"/>
                  <a:pt x="3117850" y="1374779"/>
                </a:cubicBezTo>
                <a:cubicBezTo>
                  <a:pt x="3117850" y="1364259"/>
                  <a:pt x="3126024" y="1355732"/>
                  <a:pt x="3136108" y="1355732"/>
                </a:cubicBezTo>
                <a:close/>
                <a:moveTo>
                  <a:pt x="3000376" y="1355732"/>
                </a:moveTo>
                <a:cubicBezTo>
                  <a:pt x="3010896" y="1355732"/>
                  <a:pt x="3019424" y="1364259"/>
                  <a:pt x="3019424" y="1374778"/>
                </a:cubicBezTo>
                <a:cubicBezTo>
                  <a:pt x="3019424" y="1385307"/>
                  <a:pt x="3010896" y="1393836"/>
                  <a:pt x="3000376" y="1393836"/>
                </a:cubicBezTo>
                <a:cubicBezTo>
                  <a:pt x="2989854" y="1393836"/>
                  <a:pt x="2981324" y="1385307"/>
                  <a:pt x="2981324" y="1374778"/>
                </a:cubicBezTo>
                <a:cubicBezTo>
                  <a:pt x="2981324" y="1364259"/>
                  <a:pt x="2989854" y="1355732"/>
                  <a:pt x="3000376" y="1355732"/>
                </a:cubicBezTo>
                <a:close/>
                <a:moveTo>
                  <a:pt x="2865436" y="1355731"/>
                </a:moveTo>
                <a:cubicBezTo>
                  <a:pt x="2875958" y="1355731"/>
                  <a:pt x="2884488" y="1364258"/>
                  <a:pt x="2884488" y="1374777"/>
                </a:cubicBezTo>
                <a:cubicBezTo>
                  <a:pt x="2884488" y="1385306"/>
                  <a:pt x="2875958" y="1393834"/>
                  <a:pt x="2865436" y="1393834"/>
                </a:cubicBezTo>
                <a:cubicBezTo>
                  <a:pt x="2854916" y="1393834"/>
                  <a:pt x="2846388" y="1385306"/>
                  <a:pt x="2846388" y="1374777"/>
                </a:cubicBezTo>
                <a:cubicBezTo>
                  <a:pt x="2846388" y="1364258"/>
                  <a:pt x="2854916" y="1355731"/>
                  <a:pt x="2865436" y="1355731"/>
                </a:cubicBezTo>
                <a:close/>
                <a:moveTo>
                  <a:pt x="2729708" y="1355730"/>
                </a:moveTo>
                <a:cubicBezTo>
                  <a:pt x="2739790" y="1355730"/>
                  <a:pt x="2747964" y="1364256"/>
                  <a:pt x="2747964" y="1374776"/>
                </a:cubicBezTo>
                <a:cubicBezTo>
                  <a:pt x="2747964" y="1385305"/>
                  <a:pt x="2739790" y="1393833"/>
                  <a:pt x="2729708" y="1393833"/>
                </a:cubicBezTo>
                <a:cubicBezTo>
                  <a:pt x="2719624" y="1393833"/>
                  <a:pt x="2711450" y="1385305"/>
                  <a:pt x="2711450" y="1374776"/>
                </a:cubicBezTo>
                <a:cubicBezTo>
                  <a:pt x="2711450" y="1364256"/>
                  <a:pt x="2719624" y="1355730"/>
                  <a:pt x="2729708" y="1355730"/>
                </a:cubicBezTo>
                <a:close/>
                <a:moveTo>
                  <a:pt x="2593976" y="1355729"/>
                </a:moveTo>
                <a:cubicBezTo>
                  <a:pt x="2604496" y="1355729"/>
                  <a:pt x="2613024" y="1364256"/>
                  <a:pt x="2613024" y="1374775"/>
                </a:cubicBezTo>
                <a:cubicBezTo>
                  <a:pt x="2613024" y="1385304"/>
                  <a:pt x="2604496" y="1393832"/>
                  <a:pt x="2593976" y="1393832"/>
                </a:cubicBezTo>
                <a:cubicBezTo>
                  <a:pt x="2583454" y="1393832"/>
                  <a:pt x="2574924" y="1385304"/>
                  <a:pt x="2574924" y="1374775"/>
                </a:cubicBezTo>
                <a:cubicBezTo>
                  <a:pt x="2574924" y="1364256"/>
                  <a:pt x="2583454" y="1355729"/>
                  <a:pt x="2593976" y="1355729"/>
                </a:cubicBezTo>
                <a:close/>
                <a:moveTo>
                  <a:pt x="2458244" y="1355728"/>
                </a:moveTo>
                <a:cubicBezTo>
                  <a:pt x="2468328" y="1355728"/>
                  <a:pt x="2476500" y="1364255"/>
                  <a:pt x="2476500" y="1374775"/>
                </a:cubicBezTo>
                <a:cubicBezTo>
                  <a:pt x="2476500" y="1385303"/>
                  <a:pt x="2468328" y="1393831"/>
                  <a:pt x="2458244" y="1393831"/>
                </a:cubicBezTo>
                <a:cubicBezTo>
                  <a:pt x="2448160" y="1393831"/>
                  <a:pt x="2439988" y="1385303"/>
                  <a:pt x="2439988" y="1374775"/>
                </a:cubicBezTo>
                <a:cubicBezTo>
                  <a:pt x="2439988" y="1364255"/>
                  <a:pt x="2448160" y="1355728"/>
                  <a:pt x="2458244" y="1355728"/>
                </a:cubicBezTo>
                <a:close/>
                <a:moveTo>
                  <a:pt x="2322512" y="1355727"/>
                </a:moveTo>
                <a:cubicBezTo>
                  <a:pt x="2333033" y="1355727"/>
                  <a:pt x="2341562" y="1364254"/>
                  <a:pt x="2341562" y="1374774"/>
                </a:cubicBezTo>
                <a:cubicBezTo>
                  <a:pt x="2341562" y="1385301"/>
                  <a:pt x="2333033" y="1393830"/>
                  <a:pt x="2322512" y="1393830"/>
                </a:cubicBezTo>
                <a:cubicBezTo>
                  <a:pt x="2311991" y="1393830"/>
                  <a:pt x="2303462" y="1385301"/>
                  <a:pt x="2303462" y="1374774"/>
                </a:cubicBezTo>
                <a:cubicBezTo>
                  <a:pt x="2303462" y="1364254"/>
                  <a:pt x="2311991" y="1355727"/>
                  <a:pt x="2322512" y="1355727"/>
                </a:cubicBezTo>
                <a:close/>
                <a:moveTo>
                  <a:pt x="2187574" y="1355726"/>
                </a:moveTo>
                <a:cubicBezTo>
                  <a:pt x="2198095" y="1355726"/>
                  <a:pt x="2206624" y="1364253"/>
                  <a:pt x="2206624" y="1374773"/>
                </a:cubicBezTo>
                <a:cubicBezTo>
                  <a:pt x="2206624" y="1385300"/>
                  <a:pt x="2198095" y="1393828"/>
                  <a:pt x="2187574" y="1393828"/>
                </a:cubicBezTo>
                <a:cubicBezTo>
                  <a:pt x="2177053" y="1393828"/>
                  <a:pt x="2168524" y="1385300"/>
                  <a:pt x="2168524" y="1374773"/>
                </a:cubicBezTo>
                <a:cubicBezTo>
                  <a:pt x="2168524" y="1364253"/>
                  <a:pt x="2177053" y="1355726"/>
                  <a:pt x="2187574" y="1355726"/>
                </a:cubicBezTo>
                <a:close/>
                <a:moveTo>
                  <a:pt x="2051844" y="1355725"/>
                </a:moveTo>
                <a:cubicBezTo>
                  <a:pt x="2061927" y="1355725"/>
                  <a:pt x="2070101" y="1364252"/>
                  <a:pt x="2070101" y="1374772"/>
                </a:cubicBezTo>
                <a:cubicBezTo>
                  <a:pt x="2070101" y="1385299"/>
                  <a:pt x="2061927" y="1393827"/>
                  <a:pt x="2051844" y="1393827"/>
                </a:cubicBezTo>
                <a:cubicBezTo>
                  <a:pt x="2041761" y="1393827"/>
                  <a:pt x="2033587" y="1385299"/>
                  <a:pt x="2033587" y="1374772"/>
                </a:cubicBezTo>
                <a:cubicBezTo>
                  <a:pt x="2033587" y="1364252"/>
                  <a:pt x="2041761" y="1355725"/>
                  <a:pt x="2051844" y="1355725"/>
                </a:cubicBezTo>
                <a:close/>
                <a:moveTo>
                  <a:pt x="1916112" y="1355724"/>
                </a:moveTo>
                <a:cubicBezTo>
                  <a:pt x="1926633" y="1355724"/>
                  <a:pt x="1935162" y="1364251"/>
                  <a:pt x="1935162" y="1374771"/>
                </a:cubicBezTo>
                <a:cubicBezTo>
                  <a:pt x="1935162" y="1385298"/>
                  <a:pt x="1926633" y="1393826"/>
                  <a:pt x="1916112" y="1393826"/>
                </a:cubicBezTo>
                <a:cubicBezTo>
                  <a:pt x="1905591" y="1393826"/>
                  <a:pt x="1897062" y="1385298"/>
                  <a:pt x="1897062" y="1374771"/>
                </a:cubicBezTo>
                <a:cubicBezTo>
                  <a:pt x="1897062" y="1364251"/>
                  <a:pt x="1905591" y="1355724"/>
                  <a:pt x="1916112" y="1355724"/>
                </a:cubicBezTo>
                <a:close/>
                <a:moveTo>
                  <a:pt x="1781174" y="1355722"/>
                </a:moveTo>
                <a:cubicBezTo>
                  <a:pt x="1791695" y="1355722"/>
                  <a:pt x="1800224" y="1364250"/>
                  <a:pt x="1800224" y="1374771"/>
                </a:cubicBezTo>
                <a:cubicBezTo>
                  <a:pt x="1800224" y="1385297"/>
                  <a:pt x="1791695" y="1393825"/>
                  <a:pt x="1781174" y="1393825"/>
                </a:cubicBezTo>
                <a:cubicBezTo>
                  <a:pt x="1770653" y="1393825"/>
                  <a:pt x="1762124" y="1385297"/>
                  <a:pt x="1762124" y="1374771"/>
                </a:cubicBezTo>
                <a:cubicBezTo>
                  <a:pt x="1762124" y="1364250"/>
                  <a:pt x="1770653" y="1355722"/>
                  <a:pt x="1781174" y="1355722"/>
                </a:cubicBezTo>
                <a:close/>
                <a:moveTo>
                  <a:pt x="1644649" y="1355721"/>
                </a:moveTo>
                <a:cubicBezTo>
                  <a:pt x="1655170" y="1355721"/>
                  <a:pt x="1663699" y="1364249"/>
                  <a:pt x="1663699" y="1374770"/>
                </a:cubicBezTo>
                <a:cubicBezTo>
                  <a:pt x="1663699" y="1385296"/>
                  <a:pt x="1655170" y="1393824"/>
                  <a:pt x="1644649" y="1393824"/>
                </a:cubicBezTo>
                <a:cubicBezTo>
                  <a:pt x="1634128" y="1393824"/>
                  <a:pt x="1625599" y="1385296"/>
                  <a:pt x="1625599" y="1374770"/>
                </a:cubicBezTo>
                <a:cubicBezTo>
                  <a:pt x="1625599" y="1364249"/>
                  <a:pt x="1634128" y="1355721"/>
                  <a:pt x="1644649" y="1355721"/>
                </a:cubicBezTo>
                <a:close/>
                <a:moveTo>
                  <a:pt x="1509712" y="1355720"/>
                </a:moveTo>
                <a:cubicBezTo>
                  <a:pt x="1520233" y="1355720"/>
                  <a:pt x="1528762" y="1364248"/>
                  <a:pt x="1528762" y="1374769"/>
                </a:cubicBezTo>
                <a:cubicBezTo>
                  <a:pt x="1528762" y="1385294"/>
                  <a:pt x="1520233" y="1393822"/>
                  <a:pt x="1509712" y="1393822"/>
                </a:cubicBezTo>
                <a:cubicBezTo>
                  <a:pt x="1499191" y="1393822"/>
                  <a:pt x="1490662" y="1385294"/>
                  <a:pt x="1490662" y="1374769"/>
                </a:cubicBezTo>
                <a:cubicBezTo>
                  <a:pt x="1490662" y="1364248"/>
                  <a:pt x="1499191" y="1355720"/>
                  <a:pt x="1509712" y="1355720"/>
                </a:cubicBezTo>
                <a:close/>
                <a:moveTo>
                  <a:pt x="1373981" y="1355719"/>
                </a:moveTo>
                <a:cubicBezTo>
                  <a:pt x="1384064" y="1355719"/>
                  <a:pt x="1392238" y="1364247"/>
                  <a:pt x="1392238" y="1374768"/>
                </a:cubicBezTo>
                <a:cubicBezTo>
                  <a:pt x="1392238" y="1385293"/>
                  <a:pt x="1384064" y="1393821"/>
                  <a:pt x="1373981" y="1393821"/>
                </a:cubicBezTo>
                <a:cubicBezTo>
                  <a:pt x="1363898" y="1393821"/>
                  <a:pt x="1355724" y="1385293"/>
                  <a:pt x="1355724" y="1374768"/>
                </a:cubicBezTo>
                <a:cubicBezTo>
                  <a:pt x="1355724" y="1364247"/>
                  <a:pt x="1363898" y="1355719"/>
                  <a:pt x="1373981" y="1355719"/>
                </a:cubicBezTo>
                <a:close/>
                <a:moveTo>
                  <a:pt x="1238250" y="1355718"/>
                </a:moveTo>
                <a:cubicBezTo>
                  <a:pt x="1248771" y="1355718"/>
                  <a:pt x="1257300" y="1364246"/>
                  <a:pt x="1257300" y="1374767"/>
                </a:cubicBezTo>
                <a:cubicBezTo>
                  <a:pt x="1257300" y="1385292"/>
                  <a:pt x="1248771" y="1393820"/>
                  <a:pt x="1238250" y="1393820"/>
                </a:cubicBezTo>
                <a:cubicBezTo>
                  <a:pt x="1227729" y="1393820"/>
                  <a:pt x="1219200" y="1385292"/>
                  <a:pt x="1219200" y="1374767"/>
                </a:cubicBezTo>
                <a:cubicBezTo>
                  <a:pt x="1219200" y="1364246"/>
                  <a:pt x="1227729" y="1355718"/>
                  <a:pt x="1238250" y="1355718"/>
                </a:cubicBezTo>
                <a:close/>
                <a:moveTo>
                  <a:pt x="1103312" y="1355717"/>
                </a:moveTo>
                <a:cubicBezTo>
                  <a:pt x="1113833" y="1355717"/>
                  <a:pt x="1122362" y="1364245"/>
                  <a:pt x="1122362" y="1374766"/>
                </a:cubicBezTo>
                <a:cubicBezTo>
                  <a:pt x="1122362" y="1385291"/>
                  <a:pt x="1113833" y="1393819"/>
                  <a:pt x="1103312" y="1393819"/>
                </a:cubicBezTo>
                <a:cubicBezTo>
                  <a:pt x="1092791" y="1393819"/>
                  <a:pt x="1084262" y="1385291"/>
                  <a:pt x="1084262" y="1374766"/>
                </a:cubicBezTo>
                <a:cubicBezTo>
                  <a:pt x="1084262" y="1364245"/>
                  <a:pt x="1092791" y="1355717"/>
                  <a:pt x="1103312" y="1355717"/>
                </a:cubicBezTo>
                <a:close/>
                <a:moveTo>
                  <a:pt x="967582" y="1355716"/>
                </a:moveTo>
                <a:cubicBezTo>
                  <a:pt x="977665" y="1355716"/>
                  <a:pt x="985839" y="1364245"/>
                  <a:pt x="985839" y="1374766"/>
                </a:cubicBezTo>
                <a:cubicBezTo>
                  <a:pt x="985839" y="1385289"/>
                  <a:pt x="977665" y="1393818"/>
                  <a:pt x="967582" y="1393818"/>
                </a:cubicBezTo>
                <a:cubicBezTo>
                  <a:pt x="957499" y="1393818"/>
                  <a:pt x="949325" y="1385289"/>
                  <a:pt x="949325" y="1374766"/>
                </a:cubicBezTo>
                <a:cubicBezTo>
                  <a:pt x="949325" y="1364245"/>
                  <a:pt x="957499" y="1355716"/>
                  <a:pt x="967582" y="1355716"/>
                </a:cubicBezTo>
                <a:close/>
                <a:moveTo>
                  <a:pt x="831850" y="1355715"/>
                </a:moveTo>
                <a:cubicBezTo>
                  <a:pt x="842371" y="1355715"/>
                  <a:pt x="850900" y="1364244"/>
                  <a:pt x="850900" y="1374765"/>
                </a:cubicBezTo>
                <a:cubicBezTo>
                  <a:pt x="850900" y="1385288"/>
                  <a:pt x="842371" y="1393817"/>
                  <a:pt x="831850" y="1393817"/>
                </a:cubicBezTo>
                <a:cubicBezTo>
                  <a:pt x="821329" y="1393817"/>
                  <a:pt x="812800" y="1385288"/>
                  <a:pt x="812800" y="1374765"/>
                </a:cubicBezTo>
                <a:cubicBezTo>
                  <a:pt x="812800" y="1364244"/>
                  <a:pt x="821329" y="1355715"/>
                  <a:pt x="831850" y="1355715"/>
                </a:cubicBezTo>
                <a:close/>
                <a:moveTo>
                  <a:pt x="696119" y="1355714"/>
                </a:moveTo>
                <a:cubicBezTo>
                  <a:pt x="706202" y="1355714"/>
                  <a:pt x="714376" y="1364243"/>
                  <a:pt x="714376" y="1374764"/>
                </a:cubicBezTo>
                <a:cubicBezTo>
                  <a:pt x="714376" y="1385287"/>
                  <a:pt x="706202" y="1393815"/>
                  <a:pt x="696119" y="1393815"/>
                </a:cubicBezTo>
                <a:cubicBezTo>
                  <a:pt x="686036" y="1393815"/>
                  <a:pt x="677862" y="1385287"/>
                  <a:pt x="677862" y="1374764"/>
                </a:cubicBezTo>
                <a:cubicBezTo>
                  <a:pt x="677862" y="1364243"/>
                  <a:pt x="686036" y="1355714"/>
                  <a:pt x="696119" y="1355714"/>
                </a:cubicBezTo>
                <a:close/>
                <a:moveTo>
                  <a:pt x="560387" y="1355713"/>
                </a:moveTo>
                <a:cubicBezTo>
                  <a:pt x="570908" y="1355713"/>
                  <a:pt x="579437" y="1364242"/>
                  <a:pt x="579437" y="1374763"/>
                </a:cubicBezTo>
                <a:cubicBezTo>
                  <a:pt x="579437" y="1385286"/>
                  <a:pt x="570908" y="1393814"/>
                  <a:pt x="560387" y="1393814"/>
                </a:cubicBezTo>
                <a:cubicBezTo>
                  <a:pt x="549866" y="1393814"/>
                  <a:pt x="541337" y="1385286"/>
                  <a:pt x="541337" y="1374763"/>
                </a:cubicBezTo>
                <a:cubicBezTo>
                  <a:pt x="541337" y="1364242"/>
                  <a:pt x="549866" y="1355713"/>
                  <a:pt x="560387" y="1355713"/>
                </a:cubicBezTo>
                <a:close/>
                <a:moveTo>
                  <a:pt x="425450" y="1355712"/>
                </a:moveTo>
                <a:cubicBezTo>
                  <a:pt x="435971" y="1355712"/>
                  <a:pt x="444500" y="1364241"/>
                  <a:pt x="444500" y="1374762"/>
                </a:cubicBezTo>
                <a:cubicBezTo>
                  <a:pt x="444500" y="1385285"/>
                  <a:pt x="435971" y="1393813"/>
                  <a:pt x="425450" y="1393813"/>
                </a:cubicBezTo>
                <a:cubicBezTo>
                  <a:pt x="414929" y="1393813"/>
                  <a:pt x="406400" y="1385285"/>
                  <a:pt x="406400" y="1374762"/>
                </a:cubicBezTo>
                <a:cubicBezTo>
                  <a:pt x="406400" y="1364241"/>
                  <a:pt x="414929" y="1355712"/>
                  <a:pt x="425450" y="1355712"/>
                </a:cubicBezTo>
                <a:close/>
                <a:moveTo>
                  <a:pt x="289719" y="1355711"/>
                </a:moveTo>
                <a:cubicBezTo>
                  <a:pt x="299802" y="1355711"/>
                  <a:pt x="307976" y="1364240"/>
                  <a:pt x="307976" y="1374761"/>
                </a:cubicBezTo>
                <a:cubicBezTo>
                  <a:pt x="307976" y="1385284"/>
                  <a:pt x="299802" y="1393812"/>
                  <a:pt x="289719" y="1393812"/>
                </a:cubicBezTo>
                <a:cubicBezTo>
                  <a:pt x="279636" y="1393812"/>
                  <a:pt x="271462" y="1385284"/>
                  <a:pt x="271462" y="1374761"/>
                </a:cubicBezTo>
                <a:cubicBezTo>
                  <a:pt x="271462" y="1364240"/>
                  <a:pt x="279636" y="1355711"/>
                  <a:pt x="289719" y="1355711"/>
                </a:cubicBezTo>
                <a:close/>
                <a:moveTo>
                  <a:pt x="153987" y="1355710"/>
                </a:moveTo>
                <a:cubicBezTo>
                  <a:pt x="164508" y="1355710"/>
                  <a:pt x="173037" y="1364239"/>
                  <a:pt x="173037" y="1374761"/>
                </a:cubicBezTo>
                <a:cubicBezTo>
                  <a:pt x="173037" y="1385282"/>
                  <a:pt x="164508" y="1393811"/>
                  <a:pt x="153987" y="1393811"/>
                </a:cubicBezTo>
                <a:cubicBezTo>
                  <a:pt x="143466" y="1393811"/>
                  <a:pt x="134937" y="1385282"/>
                  <a:pt x="134937" y="1374761"/>
                </a:cubicBezTo>
                <a:cubicBezTo>
                  <a:pt x="134937" y="1364239"/>
                  <a:pt x="143466" y="1355710"/>
                  <a:pt x="153987" y="1355710"/>
                </a:cubicBezTo>
                <a:close/>
                <a:moveTo>
                  <a:pt x="19050" y="1355709"/>
                </a:moveTo>
                <a:cubicBezTo>
                  <a:pt x="29571" y="1355709"/>
                  <a:pt x="38100" y="1364238"/>
                  <a:pt x="38100" y="1374760"/>
                </a:cubicBezTo>
                <a:cubicBezTo>
                  <a:pt x="38100" y="1385281"/>
                  <a:pt x="29571" y="1393809"/>
                  <a:pt x="19050" y="1393809"/>
                </a:cubicBezTo>
                <a:cubicBezTo>
                  <a:pt x="8529" y="1393809"/>
                  <a:pt x="0" y="1385281"/>
                  <a:pt x="0" y="1374760"/>
                </a:cubicBezTo>
                <a:cubicBezTo>
                  <a:pt x="0" y="1364238"/>
                  <a:pt x="8529" y="1355709"/>
                  <a:pt x="19050" y="1355709"/>
                </a:cubicBezTo>
                <a:close/>
                <a:moveTo>
                  <a:pt x="3117874" y="1239793"/>
                </a:moveTo>
                <a:lnTo>
                  <a:pt x="3117964" y="1240140"/>
                </a:lnTo>
                <a:lnTo>
                  <a:pt x="3117850" y="1239854"/>
                </a:lnTo>
                <a:close/>
                <a:moveTo>
                  <a:pt x="3000376" y="1220803"/>
                </a:moveTo>
                <a:cubicBezTo>
                  <a:pt x="3010896" y="1220803"/>
                  <a:pt x="3019424" y="1229332"/>
                  <a:pt x="3019424" y="1239853"/>
                </a:cubicBezTo>
                <a:cubicBezTo>
                  <a:pt x="3019424" y="1250374"/>
                  <a:pt x="3010896" y="1258902"/>
                  <a:pt x="3000376" y="1258902"/>
                </a:cubicBezTo>
                <a:cubicBezTo>
                  <a:pt x="2989854" y="1258902"/>
                  <a:pt x="2981324" y="1250374"/>
                  <a:pt x="2981324" y="1239853"/>
                </a:cubicBezTo>
                <a:cubicBezTo>
                  <a:pt x="2981324" y="1229332"/>
                  <a:pt x="2989854" y="1220803"/>
                  <a:pt x="3000376" y="1220803"/>
                </a:cubicBezTo>
                <a:close/>
                <a:moveTo>
                  <a:pt x="2865436" y="1220802"/>
                </a:moveTo>
                <a:cubicBezTo>
                  <a:pt x="2875958" y="1220802"/>
                  <a:pt x="2884488" y="1229331"/>
                  <a:pt x="2884488" y="1239851"/>
                </a:cubicBezTo>
                <a:cubicBezTo>
                  <a:pt x="2884488" y="1250372"/>
                  <a:pt x="2875958" y="1258900"/>
                  <a:pt x="2865436" y="1258900"/>
                </a:cubicBezTo>
                <a:cubicBezTo>
                  <a:pt x="2854916" y="1258900"/>
                  <a:pt x="2846388" y="1250372"/>
                  <a:pt x="2846388" y="1239851"/>
                </a:cubicBezTo>
                <a:cubicBezTo>
                  <a:pt x="2846388" y="1229331"/>
                  <a:pt x="2854916" y="1220802"/>
                  <a:pt x="2865436" y="1220802"/>
                </a:cubicBezTo>
                <a:close/>
                <a:moveTo>
                  <a:pt x="2729708" y="1220800"/>
                </a:moveTo>
                <a:cubicBezTo>
                  <a:pt x="2739790" y="1220800"/>
                  <a:pt x="2747964" y="1229329"/>
                  <a:pt x="2747964" y="1239850"/>
                </a:cubicBezTo>
                <a:cubicBezTo>
                  <a:pt x="2747964" y="1250371"/>
                  <a:pt x="2739790" y="1258899"/>
                  <a:pt x="2729708" y="1258899"/>
                </a:cubicBezTo>
                <a:cubicBezTo>
                  <a:pt x="2719624" y="1258899"/>
                  <a:pt x="2711450" y="1250371"/>
                  <a:pt x="2711450" y="1239850"/>
                </a:cubicBezTo>
                <a:cubicBezTo>
                  <a:pt x="2711450" y="1229329"/>
                  <a:pt x="2719624" y="1220800"/>
                  <a:pt x="2729708" y="1220800"/>
                </a:cubicBezTo>
                <a:close/>
                <a:moveTo>
                  <a:pt x="2593976" y="1220799"/>
                </a:moveTo>
                <a:cubicBezTo>
                  <a:pt x="2604496" y="1220799"/>
                  <a:pt x="2613024" y="1229328"/>
                  <a:pt x="2613024" y="1239849"/>
                </a:cubicBezTo>
                <a:cubicBezTo>
                  <a:pt x="2613024" y="1250369"/>
                  <a:pt x="2604496" y="1258898"/>
                  <a:pt x="2593976" y="1258898"/>
                </a:cubicBezTo>
                <a:cubicBezTo>
                  <a:pt x="2583454" y="1258898"/>
                  <a:pt x="2574924" y="1250369"/>
                  <a:pt x="2574924" y="1239849"/>
                </a:cubicBezTo>
                <a:cubicBezTo>
                  <a:pt x="2574924" y="1229328"/>
                  <a:pt x="2583454" y="1220799"/>
                  <a:pt x="2593976" y="1220799"/>
                </a:cubicBezTo>
                <a:close/>
                <a:moveTo>
                  <a:pt x="2458244" y="1220797"/>
                </a:moveTo>
                <a:cubicBezTo>
                  <a:pt x="2468328" y="1220797"/>
                  <a:pt x="2476500" y="1229326"/>
                  <a:pt x="2476500" y="1239847"/>
                </a:cubicBezTo>
                <a:cubicBezTo>
                  <a:pt x="2476500" y="1250368"/>
                  <a:pt x="2468328" y="1258897"/>
                  <a:pt x="2458244" y="1258897"/>
                </a:cubicBezTo>
                <a:cubicBezTo>
                  <a:pt x="2448160" y="1258897"/>
                  <a:pt x="2439988" y="1250368"/>
                  <a:pt x="2439988" y="1239847"/>
                </a:cubicBezTo>
                <a:cubicBezTo>
                  <a:pt x="2439988" y="1229326"/>
                  <a:pt x="2448160" y="1220797"/>
                  <a:pt x="2458244" y="1220797"/>
                </a:cubicBezTo>
                <a:close/>
                <a:moveTo>
                  <a:pt x="2322512" y="1220796"/>
                </a:moveTo>
                <a:cubicBezTo>
                  <a:pt x="2333033" y="1220796"/>
                  <a:pt x="2341562" y="1229325"/>
                  <a:pt x="2341562" y="1239846"/>
                </a:cubicBezTo>
                <a:cubicBezTo>
                  <a:pt x="2341562" y="1250366"/>
                  <a:pt x="2333033" y="1258895"/>
                  <a:pt x="2322512" y="1258895"/>
                </a:cubicBezTo>
                <a:cubicBezTo>
                  <a:pt x="2311991" y="1258895"/>
                  <a:pt x="2303462" y="1250366"/>
                  <a:pt x="2303462" y="1239846"/>
                </a:cubicBezTo>
                <a:cubicBezTo>
                  <a:pt x="2303462" y="1229325"/>
                  <a:pt x="2311991" y="1220796"/>
                  <a:pt x="2322512" y="1220796"/>
                </a:cubicBezTo>
                <a:close/>
                <a:moveTo>
                  <a:pt x="2187574" y="1220794"/>
                </a:moveTo>
                <a:cubicBezTo>
                  <a:pt x="2198095" y="1220794"/>
                  <a:pt x="2206624" y="1229323"/>
                  <a:pt x="2206624" y="1239844"/>
                </a:cubicBezTo>
                <a:cubicBezTo>
                  <a:pt x="2206624" y="1250365"/>
                  <a:pt x="2198095" y="1258894"/>
                  <a:pt x="2187574" y="1258894"/>
                </a:cubicBezTo>
                <a:cubicBezTo>
                  <a:pt x="2177053" y="1258894"/>
                  <a:pt x="2168524" y="1250365"/>
                  <a:pt x="2168524" y="1239844"/>
                </a:cubicBezTo>
                <a:cubicBezTo>
                  <a:pt x="2168524" y="1229323"/>
                  <a:pt x="2177053" y="1220794"/>
                  <a:pt x="2187574" y="1220794"/>
                </a:cubicBezTo>
                <a:close/>
                <a:moveTo>
                  <a:pt x="2051844" y="1220793"/>
                </a:moveTo>
                <a:cubicBezTo>
                  <a:pt x="2061927" y="1220793"/>
                  <a:pt x="2070101" y="1229322"/>
                  <a:pt x="2070101" y="1239843"/>
                </a:cubicBezTo>
                <a:cubicBezTo>
                  <a:pt x="2070101" y="1250364"/>
                  <a:pt x="2061927" y="1258892"/>
                  <a:pt x="2051844" y="1258892"/>
                </a:cubicBezTo>
                <a:cubicBezTo>
                  <a:pt x="2041761" y="1258892"/>
                  <a:pt x="2033587" y="1250364"/>
                  <a:pt x="2033587" y="1239843"/>
                </a:cubicBezTo>
                <a:cubicBezTo>
                  <a:pt x="2033587" y="1229322"/>
                  <a:pt x="2041761" y="1220793"/>
                  <a:pt x="2051844" y="1220793"/>
                </a:cubicBezTo>
                <a:close/>
                <a:moveTo>
                  <a:pt x="1916112" y="1220792"/>
                </a:moveTo>
                <a:cubicBezTo>
                  <a:pt x="1926633" y="1220792"/>
                  <a:pt x="1935162" y="1229321"/>
                  <a:pt x="1935162" y="1239842"/>
                </a:cubicBezTo>
                <a:cubicBezTo>
                  <a:pt x="1935162" y="1250362"/>
                  <a:pt x="1926633" y="1258891"/>
                  <a:pt x="1916112" y="1258891"/>
                </a:cubicBezTo>
                <a:cubicBezTo>
                  <a:pt x="1905591" y="1258891"/>
                  <a:pt x="1897062" y="1250362"/>
                  <a:pt x="1897062" y="1239842"/>
                </a:cubicBezTo>
                <a:cubicBezTo>
                  <a:pt x="1897062" y="1229321"/>
                  <a:pt x="1905591" y="1220792"/>
                  <a:pt x="1916112" y="1220792"/>
                </a:cubicBezTo>
                <a:close/>
                <a:moveTo>
                  <a:pt x="1781174" y="1220790"/>
                </a:moveTo>
                <a:cubicBezTo>
                  <a:pt x="1791695" y="1220790"/>
                  <a:pt x="1800224" y="1229319"/>
                  <a:pt x="1800224" y="1239840"/>
                </a:cubicBezTo>
                <a:cubicBezTo>
                  <a:pt x="1800224" y="1250361"/>
                  <a:pt x="1791695" y="1258889"/>
                  <a:pt x="1781174" y="1258889"/>
                </a:cubicBezTo>
                <a:cubicBezTo>
                  <a:pt x="1770653" y="1258889"/>
                  <a:pt x="1762124" y="1250361"/>
                  <a:pt x="1762124" y="1239840"/>
                </a:cubicBezTo>
                <a:cubicBezTo>
                  <a:pt x="1762124" y="1229319"/>
                  <a:pt x="1770653" y="1220790"/>
                  <a:pt x="1781174" y="1220790"/>
                </a:cubicBezTo>
                <a:close/>
                <a:moveTo>
                  <a:pt x="1644649" y="1220789"/>
                </a:moveTo>
                <a:cubicBezTo>
                  <a:pt x="1655170" y="1220789"/>
                  <a:pt x="1663699" y="1229318"/>
                  <a:pt x="1663699" y="1239839"/>
                </a:cubicBezTo>
                <a:cubicBezTo>
                  <a:pt x="1663699" y="1250360"/>
                  <a:pt x="1655170" y="1258888"/>
                  <a:pt x="1644649" y="1258888"/>
                </a:cubicBezTo>
                <a:cubicBezTo>
                  <a:pt x="1634128" y="1258888"/>
                  <a:pt x="1625599" y="1250360"/>
                  <a:pt x="1625599" y="1239839"/>
                </a:cubicBezTo>
                <a:cubicBezTo>
                  <a:pt x="1625599" y="1229318"/>
                  <a:pt x="1634128" y="1220789"/>
                  <a:pt x="1644649" y="1220789"/>
                </a:cubicBezTo>
                <a:close/>
                <a:moveTo>
                  <a:pt x="1509712" y="1220787"/>
                </a:moveTo>
                <a:cubicBezTo>
                  <a:pt x="1520233" y="1220787"/>
                  <a:pt x="1528762" y="1229316"/>
                  <a:pt x="1528762" y="1239838"/>
                </a:cubicBezTo>
                <a:cubicBezTo>
                  <a:pt x="1528762" y="1250358"/>
                  <a:pt x="1520233" y="1258887"/>
                  <a:pt x="1509712" y="1258887"/>
                </a:cubicBezTo>
                <a:cubicBezTo>
                  <a:pt x="1499191" y="1258887"/>
                  <a:pt x="1490662" y="1250358"/>
                  <a:pt x="1490662" y="1239838"/>
                </a:cubicBezTo>
                <a:cubicBezTo>
                  <a:pt x="1490662" y="1229316"/>
                  <a:pt x="1499191" y="1220787"/>
                  <a:pt x="1509712" y="1220787"/>
                </a:cubicBezTo>
                <a:close/>
                <a:moveTo>
                  <a:pt x="1373981" y="1220786"/>
                </a:moveTo>
                <a:cubicBezTo>
                  <a:pt x="1384064" y="1220786"/>
                  <a:pt x="1392238" y="1229315"/>
                  <a:pt x="1392238" y="1239836"/>
                </a:cubicBezTo>
                <a:cubicBezTo>
                  <a:pt x="1392238" y="1250357"/>
                  <a:pt x="1384064" y="1258886"/>
                  <a:pt x="1373981" y="1258886"/>
                </a:cubicBezTo>
                <a:cubicBezTo>
                  <a:pt x="1363898" y="1258886"/>
                  <a:pt x="1355724" y="1250357"/>
                  <a:pt x="1355724" y="1239836"/>
                </a:cubicBezTo>
                <a:cubicBezTo>
                  <a:pt x="1355724" y="1229315"/>
                  <a:pt x="1363898" y="1220786"/>
                  <a:pt x="1373981" y="1220786"/>
                </a:cubicBezTo>
                <a:close/>
                <a:moveTo>
                  <a:pt x="1238250" y="1220785"/>
                </a:moveTo>
                <a:cubicBezTo>
                  <a:pt x="1248771" y="1220785"/>
                  <a:pt x="1257300" y="1229314"/>
                  <a:pt x="1257300" y="1239835"/>
                </a:cubicBezTo>
                <a:cubicBezTo>
                  <a:pt x="1257300" y="1250356"/>
                  <a:pt x="1248771" y="1258884"/>
                  <a:pt x="1238250" y="1258884"/>
                </a:cubicBezTo>
                <a:cubicBezTo>
                  <a:pt x="1227729" y="1258884"/>
                  <a:pt x="1219200" y="1250356"/>
                  <a:pt x="1219200" y="1239835"/>
                </a:cubicBezTo>
                <a:cubicBezTo>
                  <a:pt x="1219200" y="1229314"/>
                  <a:pt x="1227729" y="1220785"/>
                  <a:pt x="1238250" y="1220785"/>
                </a:cubicBezTo>
                <a:close/>
                <a:moveTo>
                  <a:pt x="1103312" y="1220783"/>
                </a:moveTo>
                <a:cubicBezTo>
                  <a:pt x="1113833" y="1220783"/>
                  <a:pt x="1122362" y="1229312"/>
                  <a:pt x="1122362" y="1239834"/>
                </a:cubicBezTo>
                <a:cubicBezTo>
                  <a:pt x="1122362" y="1250354"/>
                  <a:pt x="1113833" y="1258883"/>
                  <a:pt x="1103312" y="1258883"/>
                </a:cubicBezTo>
                <a:cubicBezTo>
                  <a:pt x="1092791" y="1258883"/>
                  <a:pt x="1084262" y="1250354"/>
                  <a:pt x="1084262" y="1239834"/>
                </a:cubicBezTo>
                <a:cubicBezTo>
                  <a:pt x="1084262" y="1229312"/>
                  <a:pt x="1092791" y="1220783"/>
                  <a:pt x="1103312" y="1220783"/>
                </a:cubicBezTo>
                <a:close/>
                <a:moveTo>
                  <a:pt x="967582" y="1220782"/>
                </a:moveTo>
                <a:cubicBezTo>
                  <a:pt x="977665" y="1220782"/>
                  <a:pt x="985839" y="1229311"/>
                  <a:pt x="985839" y="1239832"/>
                </a:cubicBezTo>
                <a:cubicBezTo>
                  <a:pt x="985839" y="1250353"/>
                  <a:pt x="977665" y="1258882"/>
                  <a:pt x="967582" y="1258882"/>
                </a:cubicBezTo>
                <a:cubicBezTo>
                  <a:pt x="957499" y="1258882"/>
                  <a:pt x="949325" y="1250353"/>
                  <a:pt x="949325" y="1239832"/>
                </a:cubicBezTo>
                <a:cubicBezTo>
                  <a:pt x="949325" y="1229311"/>
                  <a:pt x="957499" y="1220782"/>
                  <a:pt x="967582" y="1220782"/>
                </a:cubicBezTo>
                <a:close/>
                <a:moveTo>
                  <a:pt x="831850" y="1220781"/>
                </a:moveTo>
                <a:cubicBezTo>
                  <a:pt x="842371" y="1220781"/>
                  <a:pt x="850900" y="1229309"/>
                  <a:pt x="850900" y="1239831"/>
                </a:cubicBezTo>
                <a:cubicBezTo>
                  <a:pt x="850900" y="1250351"/>
                  <a:pt x="842371" y="1258880"/>
                  <a:pt x="831850" y="1258880"/>
                </a:cubicBezTo>
                <a:cubicBezTo>
                  <a:pt x="821329" y="1258880"/>
                  <a:pt x="812800" y="1250351"/>
                  <a:pt x="812800" y="1239831"/>
                </a:cubicBezTo>
                <a:cubicBezTo>
                  <a:pt x="812800" y="1229309"/>
                  <a:pt x="821329" y="1220781"/>
                  <a:pt x="831850" y="1220781"/>
                </a:cubicBezTo>
                <a:close/>
                <a:moveTo>
                  <a:pt x="696119" y="1220779"/>
                </a:moveTo>
                <a:cubicBezTo>
                  <a:pt x="706202" y="1220779"/>
                  <a:pt x="714376" y="1229308"/>
                  <a:pt x="714376" y="1239829"/>
                </a:cubicBezTo>
                <a:cubicBezTo>
                  <a:pt x="714376" y="1250350"/>
                  <a:pt x="706202" y="1258879"/>
                  <a:pt x="696119" y="1258879"/>
                </a:cubicBezTo>
                <a:cubicBezTo>
                  <a:pt x="686036" y="1258879"/>
                  <a:pt x="677862" y="1250350"/>
                  <a:pt x="677862" y="1239829"/>
                </a:cubicBezTo>
                <a:cubicBezTo>
                  <a:pt x="677862" y="1229308"/>
                  <a:pt x="686036" y="1220779"/>
                  <a:pt x="696119" y="1220779"/>
                </a:cubicBezTo>
                <a:close/>
                <a:moveTo>
                  <a:pt x="560387" y="1220778"/>
                </a:moveTo>
                <a:cubicBezTo>
                  <a:pt x="570908" y="1220778"/>
                  <a:pt x="579437" y="1229307"/>
                  <a:pt x="579437" y="1239828"/>
                </a:cubicBezTo>
                <a:cubicBezTo>
                  <a:pt x="579437" y="1250349"/>
                  <a:pt x="570908" y="1258877"/>
                  <a:pt x="560387" y="1258877"/>
                </a:cubicBezTo>
                <a:cubicBezTo>
                  <a:pt x="549866" y="1258877"/>
                  <a:pt x="541337" y="1250349"/>
                  <a:pt x="541337" y="1239828"/>
                </a:cubicBezTo>
                <a:cubicBezTo>
                  <a:pt x="541337" y="1229307"/>
                  <a:pt x="549866" y="1220778"/>
                  <a:pt x="560387" y="1220778"/>
                </a:cubicBezTo>
                <a:close/>
                <a:moveTo>
                  <a:pt x="425450" y="1220776"/>
                </a:moveTo>
                <a:cubicBezTo>
                  <a:pt x="435971" y="1220776"/>
                  <a:pt x="444500" y="1229305"/>
                  <a:pt x="444500" y="1239826"/>
                </a:cubicBezTo>
                <a:cubicBezTo>
                  <a:pt x="444500" y="1250347"/>
                  <a:pt x="435971" y="1258876"/>
                  <a:pt x="425450" y="1258876"/>
                </a:cubicBezTo>
                <a:cubicBezTo>
                  <a:pt x="414929" y="1258876"/>
                  <a:pt x="406400" y="1250347"/>
                  <a:pt x="406400" y="1239826"/>
                </a:cubicBezTo>
                <a:cubicBezTo>
                  <a:pt x="406400" y="1229305"/>
                  <a:pt x="414929" y="1220776"/>
                  <a:pt x="425450" y="1220776"/>
                </a:cubicBezTo>
                <a:close/>
                <a:moveTo>
                  <a:pt x="289719" y="1220775"/>
                </a:moveTo>
                <a:cubicBezTo>
                  <a:pt x="299802" y="1220775"/>
                  <a:pt x="307976" y="1229304"/>
                  <a:pt x="307976" y="1239825"/>
                </a:cubicBezTo>
                <a:cubicBezTo>
                  <a:pt x="307976" y="1250346"/>
                  <a:pt x="299802" y="1258875"/>
                  <a:pt x="289719" y="1258875"/>
                </a:cubicBezTo>
                <a:cubicBezTo>
                  <a:pt x="279636" y="1258875"/>
                  <a:pt x="271462" y="1250346"/>
                  <a:pt x="271462" y="1239825"/>
                </a:cubicBezTo>
                <a:cubicBezTo>
                  <a:pt x="271462" y="1229304"/>
                  <a:pt x="279636" y="1220775"/>
                  <a:pt x="289719" y="1220775"/>
                </a:cubicBezTo>
                <a:close/>
                <a:moveTo>
                  <a:pt x="153987" y="1220774"/>
                </a:moveTo>
                <a:cubicBezTo>
                  <a:pt x="164508" y="1220774"/>
                  <a:pt x="173037" y="1229302"/>
                  <a:pt x="173037" y="1239824"/>
                </a:cubicBezTo>
                <a:cubicBezTo>
                  <a:pt x="173037" y="1250345"/>
                  <a:pt x="164508" y="1258873"/>
                  <a:pt x="153987" y="1258873"/>
                </a:cubicBezTo>
                <a:cubicBezTo>
                  <a:pt x="143466" y="1258873"/>
                  <a:pt x="134937" y="1250345"/>
                  <a:pt x="134937" y="1239824"/>
                </a:cubicBezTo>
                <a:cubicBezTo>
                  <a:pt x="134937" y="1229302"/>
                  <a:pt x="143466" y="1220774"/>
                  <a:pt x="153987" y="1220774"/>
                </a:cubicBezTo>
                <a:close/>
                <a:moveTo>
                  <a:pt x="19050" y="1220772"/>
                </a:moveTo>
                <a:cubicBezTo>
                  <a:pt x="29571" y="1220772"/>
                  <a:pt x="38100" y="1229301"/>
                  <a:pt x="38100" y="1239822"/>
                </a:cubicBezTo>
                <a:cubicBezTo>
                  <a:pt x="38100" y="1250343"/>
                  <a:pt x="29571" y="1258872"/>
                  <a:pt x="19050" y="1258872"/>
                </a:cubicBezTo>
                <a:cubicBezTo>
                  <a:pt x="13790" y="1258872"/>
                  <a:pt x="9027" y="1256740"/>
                  <a:pt x="5580" y="1253292"/>
                </a:cubicBezTo>
                <a:lnTo>
                  <a:pt x="469" y="1240955"/>
                </a:lnTo>
                <a:lnTo>
                  <a:pt x="2005" y="1234982"/>
                </a:lnTo>
                <a:lnTo>
                  <a:pt x="5580" y="1226352"/>
                </a:lnTo>
                <a:cubicBezTo>
                  <a:pt x="9027" y="1222904"/>
                  <a:pt x="13790" y="1220772"/>
                  <a:pt x="19050" y="1220772"/>
                </a:cubicBezTo>
                <a:close/>
                <a:moveTo>
                  <a:pt x="36570" y="1100553"/>
                </a:moveTo>
                <a:lnTo>
                  <a:pt x="38100" y="1104093"/>
                </a:lnTo>
                <a:cubicBezTo>
                  <a:pt x="38100" y="1109135"/>
                  <a:pt x="35968" y="1113699"/>
                  <a:pt x="32520" y="1117002"/>
                </a:cubicBezTo>
                <a:lnTo>
                  <a:pt x="32320" y="1117082"/>
                </a:lnTo>
                <a:close/>
                <a:moveTo>
                  <a:pt x="3000376" y="1085870"/>
                </a:moveTo>
                <a:cubicBezTo>
                  <a:pt x="3010896" y="1085870"/>
                  <a:pt x="3019424" y="1094044"/>
                  <a:pt x="3019424" y="1104127"/>
                </a:cubicBezTo>
                <a:cubicBezTo>
                  <a:pt x="3019424" y="1114210"/>
                  <a:pt x="3010896" y="1122384"/>
                  <a:pt x="3000376" y="1122384"/>
                </a:cubicBezTo>
                <a:cubicBezTo>
                  <a:pt x="2989854" y="1122384"/>
                  <a:pt x="2981324" y="1114210"/>
                  <a:pt x="2981324" y="1104127"/>
                </a:cubicBezTo>
                <a:cubicBezTo>
                  <a:pt x="2981324" y="1094044"/>
                  <a:pt x="2989854" y="1085870"/>
                  <a:pt x="3000376" y="1085870"/>
                </a:cubicBezTo>
                <a:close/>
                <a:moveTo>
                  <a:pt x="2865436" y="1085869"/>
                </a:moveTo>
                <a:cubicBezTo>
                  <a:pt x="2875958" y="1085869"/>
                  <a:pt x="2884488" y="1094043"/>
                  <a:pt x="2884488" y="1104126"/>
                </a:cubicBezTo>
                <a:cubicBezTo>
                  <a:pt x="2884488" y="1114209"/>
                  <a:pt x="2875958" y="1122382"/>
                  <a:pt x="2865436" y="1122382"/>
                </a:cubicBezTo>
                <a:cubicBezTo>
                  <a:pt x="2854916" y="1122382"/>
                  <a:pt x="2846388" y="1114209"/>
                  <a:pt x="2846388" y="1104126"/>
                </a:cubicBezTo>
                <a:cubicBezTo>
                  <a:pt x="2846388" y="1094043"/>
                  <a:pt x="2854916" y="1085869"/>
                  <a:pt x="2865436" y="1085869"/>
                </a:cubicBezTo>
                <a:close/>
                <a:moveTo>
                  <a:pt x="2729708" y="1085867"/>
                </a:moveTo>
                <a:cubicBezTo>
                  <a:pt x="2739790" y="1085867"/>
                  <a:pt x="2747964" y="1094041"/>
                  <a:pt x="2747964" y="1104124"/>
                </a:cubicBezTo>
                <a:cubicBezTo>
                  <a:pt x="2747964" y="1114207"/>
                  <a:pt x="2739790" y="1122381"/>
                  <a:pt x="2729708" y="1122381"/>
                </a:cubicBezTo>
                <a:cubicBezTo>
                  <a:pt x="2719624" y="1122381"/>
                  <a:pt x="2711450" y="1114207"/>
                  <a:pt x="2711450" y="1104124"/>
                </a:cubicBezTo>
                <a:cubicBezTo>
                  <a:pt x="2711450" y="1094041"/>
                  <a:pt x="2719624" y="1085867"/>
                  <a:pt x="2729708" y="1085867"/>
                </a:cubicBezTo>
                <a:close/>
                <a:moveTo>
                  <a:pt x="2593976" y="1085866"/>
                </a:moveTo>
                <a:cubicBezTo>
                  <a:pt x="2604496" y="1085866"/>
                  <a:pt x="2613024" y="1094040"/>
                  <a:pt x="2613024" y="1104123"/>
                </a:cubicBezTo>
                <a:cubicBezTo>
                  <a:pt x="2613024" y="1114206"/>
                  <a:pt x="2604496" y="1122379"/>
                  <a:pt x="2593976" y="1122379"/>
                </a:cubicBezTo>
                <a:cubicBezTo>
                  <a:pt x="2583454" y="1122379"/>
                  <a:pt x="2574924" y="1114206"/>
                  <a:pt x="2574924" y="1104123"/>
                </a:cubicBezTo>
                <a:cubicBezTo>
                  <a:pt x="2574924" y="1094040"/>
                  <a:pt x="2583454" y="1085866"/>
                  <a:pt x="2593976" y="1085866"/>
                </a:cubicBezTo>
                <a:close/>
                <a:moveTo>
                  <a:pt x="2458244" y="1085864"/>
                </a:moveTo>
                <a:cubicBezTo>
                  <a:pt x="2468328" y="1085864"/>
                  <a:pt x="2476500" y="1094038"/>
                  <a:pt x="2476500" y="1104121"/>
                </a:cubicBezTo>
                <a:cubicBezTo>
                  <a:pt x="2476500" y="1114204"/>
                  <a:pt x="2468328" y="1122378"/>
                  <a:pt x="2458244" y="1122378"/>
                </a:cubicBezTo>
                <a:cubicBezTo>
                  <a:pt x="2448160" y="1122378"/>
                  <a:pt x="2439988" y="1114204"/>
                  <a:pt x="2439988" y="1104121"/>
                </a:cubicBezTo>
                <a:cubicBezTo>
                  <a:pt x="2439988" y="1094038"/>
                  <a:pt x="2448160" y="1085864"/>
                  <a:pt x="2458244" y="1085864"/>
                </a:cubicBezTo>
                <a:close/>
                <a:moveTo>
                  <a:pt x="2322512" y="1085862"/>
                </a:moveTo>
                <a:cubicBezTo>
                  <a:pt x="2333033" y="1085862"/>
                  <a:pt x="2341562" y="1094036"/>
                  <a:pt x="2341562" y="1104119"/>
                </a:cubicBezTo>
                <a:cubicBezTo>
                  <a:pt x="2341562" y="1114202"/>
                  <a:pt x="2333033" y="1122376"/>
                  <a:pt x="2322512" y="1122376"/>
                </a:cubicBezTo>
                <a:cubicBezTo>
                  <a:pt x="2311991" y="1122376"/>
                  <a:pt x="2303462" y="1114202"/>
                  <a:pt x="2303462" y="1104119"/>
                </a:cubicBezTo>
                <a:cubicBezTo>
                  <a:pt x="2303462" y="1094036"/>
                  <a:pt x="2311991" y="1085862"/>
                  <a:pt x="2322512" y="1085862"/>
                </a:cubicBezTo>
                <a:close/>
                <a:moveTo>
                  <a:pt x="2187574" y="1085861"/>
                </a:moveTo>
                <a:cubicBezTo>
                  <a:pt x="2198095" y="1085861"/>
                  <a:pt x="2206624" y="1094035"/>
                  <a:pt x="2206624" y="1104118"/>
                </a:cubicBezTo>
                <a:cubicBezTo>
                  <a:pt x="2206624" y="1114201"/>
                  <a:pt x="2198095" y="1122374"/>
                  <a:pt x="2187574" y="1122374"/>
                </a:cubicBezTo>
                <a:cubicBezTo>
                  <a:pt x="2177053" y="1122374"/>
                  <a:pt x="2168524" y="1114201"/>
                  <a:pt x="2168524" y="1104118"/>
                </a:cubicBezTo>
                <a:cubicBezTo>
                  <a:pt x="2168524" y="1094035"/>
                  <a:pt x="2177053" y="1085861"/>
                  <a:pt x="2187574" y="1085861"/>
                </a:cubicBezTo>
                <a:close/>
                <a:moveTo>
                  <a:pt x="2051844" y="1085859"/>
                </a:moveTo>
                <a:cubicBezTo>
                  <a:pt x="2061927" y="1085859"/>
                  <a:pt x="2070101" y="1094033"/>
                  <a:pt x="2070101" y="1104116"/>
                </a:cubicBezTo>
                <a:cubicBezTo>
                  <a:pt x="2070101" y="1114199"/>
                  <a:pt x="2061927" y="1122373"/>
                  <a:pt x="2051844" y="1122373"/>
                </a:cubicBezTo>
                <a:cubicBezTo>
                  <a:pt x="2041761" y="1122373"/>
                  <a:pt x="2033587" y="1114199"/>
                  <a:pt x="2033587" y="1104116"/>
                </a:cubicBezTo>
                <a:cubicBezTo>
                  <a:pt x="2033587" y="1094033"/>
                  <a:pt x="2041761" y="1085859"/>
                  <a:pt x="2051844" y="1085859"/>
                </a:cubicBezTo>
                <a:close/>
                <a:moveTo>
                  <a:pt x="1916112" y="1085858"/>
                </a:moveTo>
                <a:cubicBezTo>
                  <a:pt x="1926633" y="1085858"/>
                  <a:pt x="1935162" y="1094032"/>
                  <a:pt x="1935162" y="1104115"/>
                </a:cubicBezTo>
                <a:cubicBezTo>
                  <a:pt x="1935162" y="1114198"/>
                  <a:pt x="1926633" y="1122371"/>
                  <a:pt x="1916112" y="1122371"/>
                </a:cubicBezTo>
                <a:cubicBezTo>
                  <a:pt x="1905591" y="1122371"/>
                  <a:pt x="1897062" y="1114198"/>
                  <a:pt x="1897062" y="1104115"/>
                </a:cubicBezTo>
                <a:cubicBezTo>
                  <a:pt x="1897062" y="1094032"/>
                  <a:pt x="1905591" y="1085858"/>
                  <a:pt x="1916112" y="1085858"/>
                </a:cubicBezTo>
                <a:close/>
                <a:moveTo>
                  <a:pt x="1781174" y="1085856"/>
                </a:moveTo>
                <a:cubicBezTo>
                  <a:pt x="1791695" y="1085856"/>
                  <a:pt x="1800224" y="1094030"/>
                  <a:pt x="1800224" y="1104113"/>
                </a:cubicBezTo>
                <a:cubicBezTo>
                  <a:pt x="1800224" y="1114196"/>
                  <a:pt x="1791695" y="1122370"/>
                  <a:pt x="1781174" y="1122370"/>
                </a:cubicBezTo>
                <a:cubicBezTo>
                  <a:pt x="1770653" y="1122370"/>
                  <a:pt x="1762124" y="1114196"/>
                  <a:pt x="1762124" y="1104113"/>
                </a:cubicBezTo>
                <a:cubicBezTo>
                  <a:pt x="1762124" y="1094030"/>
                  <a:pt x="1770653" y="1085856"/>
                  <a:pt x="1781174" y="1085856"/>
                </a:cubicBezTo>
                <a:close/>
                <a:moveTo>
                  <a:pt x="1644649" y="1085855"/>
                </a:moveTo>
                <a:cubicBezTo>
                  <a:pt x="1655170" y="1085855"/>
                  <a:pt x="1663699" y="1094029"/>
                  <a:pt x="1663699" y="1104112"/>
                </a:cubicBezTo>
                <a:cubicBezTo>
                  <a:pt x="1663699" y="1114194"/>
                  <a:pt x="1655170" y="1122368"/>
                  <a:pt x="1644649" y="1122368"/>
                </a:cubicBezTo>
                <a:cubicBezTo>
                  <a:pt x="1634128" y="1122368"/>
                  <a:pt x="1625599" y="1114194"/>
                  <a:pt x="1625599" y="1104112"/>
                </a:cubicBezTo>
                <a:cubicBezTo>
                  <a:pt x="1625599" y="1094029"/>
                  <a:pt x="1634128" y="1085855"/>
                  <a:pt x="1644649" y="1085855"/>
                </a:cubicBezTo>
                <a:close/>
                <a:moveTo>
                  <a:pt x="1509712" y="1085853"/>
                </a:moveTo>
                <a:cubicBezTo>
                  <a:pt x="1520233" y="1085853"/>
                  <a:pt x="1528762" y="1094027"/>
                  <a:pt x="1528762" y="1104110"/>
                </a:cubicBezTo>
                <a:cubicBezTo>
                  <a:pt x="1528762" y="1114193"/>
                  <a:pt x="1520233" y="1122366"/>
                  <a:pt x="1509712" y="1122366"/>
                </a:cubicBezTo>
                <a:cubicBezTo>
                  <a:pt x="1499191" y="1122366"/>
                  <a:pt x="1490662" y="1114193"/>
                  <a:pt x="1490662" y="1104110"/>
                </a:cubicBezTo>
                <a:cubicBezTo>
                  <a:pt x="1490662" y="1094027"/>
                  <a:pt x="1499191" y="1085853"/>
                  <a:pt x="1509712" y="1085853"/>
                </a:cubicBezTo>
                <a:close/>
                <a:moveTo>
                  <a:pt x="1373981" y="1085851"/>
                </a:moveTo>
                <a:cubicBezTo>
                  <a:pt x="1384064" y="1085851"/>
                  <a:pt x="1392238" y="1094025"/>
                  <a:pt x="1392238" y="1104108"/>
                </a:cubicBezTo>
                <a:cubicBezTo>
                  <a:pt x="1392238" y="1114191"/>
                  <a:pt x="1384064" y="1122365"/>
                  <a:pt x="1373981" y="1122365"/>
                </a:cubicBezTo>
                <a:cubicBezTo>
                  <a:pt x="1363898" y="1122365"/>
                  <a:pt x="1355724" y="1114191"/>
                  <a:pt x="1355724" y="1104108"/>
                </a:cubicBezTo>
                <a:cubicBezTo>
                  <a:pt x="1355724" y="1094025"/>
                  <a:pt x="1363898" y="1085851"/>
                  <a:pt x="1373981" y="1085851"/>
                </a:cubicBezTo>
                <a:close/>
                <a:moveTo>
                  <a:pt x="1238250" y="1085850"/>
                </a:moveTo>
                <a:cubicBezTo>
                  <a:pt x="1248771" y="1085850"/>
                  <a:pt x="1257300" y="1094024"/>
                  <a:pt x="1257300" y="1104107"/>
                </a:cubicBezTo>
                <a:cubicBezTo>
                  <a:pt x="1257300" y="1114190"/>
                  <a:pt x="1248771" y="1122363"/>
                  <a:pt x="1238250" y="1122363"/>
                </a:cubicBezTo>
                <a:cubicBezTo>
                  <a:pt x="1227729" y="1122363"/>
                  <a:pt x="1219200" y="1114190"/>
                  <a:pt x="1219200" y="1104107"/>
                </a:cubicBezTo>
                <a:cubicBezTo>
                  <a:pt x="1219200" y="1094024"/>
                  <a:pt x="1227729" y="1085850"/>
                  <a:pt x="1238250" y="1085850"/>
                </a:cubicBezTo>
                <a:close/>
                <a:moveTo>
                  <a:pt x="1103312" y="1085848"/>
                </a:moveTo>
                <a:cubicBezTo>
                  <a:pt x="1113833" y="1085848"/>
                  <a:pt x="1122362" y="1094022"/>
                  <a:pt x="1122362" y="1104105"/>
                </a:cubicBezTo>
                <a:cubicBezTo>
                  <a:pt x="1122362" y="1114188"/>
                  <a:pt x="1113833" y="1122362"/>
                  <a:pt x="1103312" y="1122362"/>
                </a:cubicBezTo>
                <a:cubicBezTo>
                  <a:pt x="1092791" y="1122362"/>
                  <a:pt x="1084262" y="1114188"/>
                  <a:pt x="1084262" y="1104105"/>
                </a:cubicBezTo>
                <a:cubicBezTo>
                  <a:pt x="1084262" y="1094022"/>
                  <a:pt x="1092791" y="1085848"/>
                  <a:pt x="1103312" y="1085848"/>
                </a:cubicBezTo>
                <a:close/>
                <a:moveTo>
                  <a:pt x="967582" y="1085847"/>
                </a:moveTo>
                <a:cubicBezTo>
                  <a:pt x="977665" y="1085847"/>
                  <a:pt x="985839" y="1094021"/>
                  <a:pt x="985839" y="1104104"/>
                </a:cubicBezTo>
                <a:cubicBezTo>
                  <a:pt x="985839" y="1114187"/>
                  <a:pt x="977665" y="1122360"/>
                  <a:pt x="967582" y="1122360"/>
                </a:cubicBezTo>
                <a:cubicBezTo>
                  <a:pt x="957499" y="1122360"/>
                  <a:pt x="949325" y="1114187"/>
                  <a:pt x="949325" y="1104104"/>
                </a:cubicBezTo>
                <a:cubicBezTo>
                  <a:pt x="949325" y="1094021"/>
                  <a:pt x="957499" y="1085847"/>
                  <a:pt x="967582" y="1085847"/>
                </a:cubicBezTo>
                <a:close/>
                <a:moveTo>
                  <a:pt x="831850" y="1085845"/>
                </a:moveTo>
                <a:cubicBezTo>
                  <a:pt x="842371" y="1085845"/>
                  <a:pt x="850900" y="1094019"/>
                  <a:pt x="850900" y="1104102"/>
                </a:cubicBezTo>
                <a:cubicBezTo>
                  <a:pt x="850900" y="1114185"/>
                  <a:pt x="842371" y="1122359"/>
                  <a:pt x="831850" y="1122359"/>
                </a:cubicBezTo>
                <a:cubicBezTo>
                  <a:pt x="821329" y="1122359"/>
                  <a:pt x="812800" y="1114185"/>
                  <a:pt x="812800" y="1104102"/>
                </a:cubicBezTo>
                <a:cubicBezTo>
                  <a:pt x="812800" y="1094019"/>
                  <a:pt x="821329" y="1085845"/>
                  <a:pt x="831850" y="1085845"/>
                </a:cubicBezTo>
                <a:close/>
                <a:moveTo>
                  <a:pt x="696119" y="1085843"/>
                </a:moveTo>
                <a:cubicBezTo>
                  <a:pt x="706202" y="1085843"/>
                  <a:pt x="714376" y="1094017"/>
                  <a:pt x="714376" y="1104100"/>
                </a:cubicBezTo>
                <a:cubicBezTo>
                  <a:pt x="714376" y="1114183"/>
                  <a:pt x="706202" y="1122357"/>
                  <a:pt x="696119" y="1122357"/>
                </a:cubicBezTo>
                <a:cubicBezTo>
                  <a:pt x="686036" y="1122357"/>
                  <a:pt x="677862" y="1114183"/>
                  <a:pt x="677862" y="1104100"/>
                </a:cubicBezTo>
                <a:cubicBezTo>
                  <a:pt x="677862" y="1094017"/>
                  <a:pt x="686036" y="1085843"/>
                  <a:pt x="696119" y="1085843"/>
                </a:cubicBezTo>
                <a:close/>
                <a:moveTo>
                  <a:pt x="560387" y="1085842"/>
                </a:moveTo>
                <a:cubicBezTo>
                  <a:pt x="570908" y="1085842"/>
                  <a:pt x="579437" y="1094016"/>
                  <a:pt x="579437" y="1104099"/>
                </a:cubicBezTo>
                <a:cubicBezTo>
                  <a:pt x="579437" y="1114182"/>
                  <a:pt x="570908" y="1122356"/>
                  <a:pt x="560387" y="1122356"/>
                </a:cubicBezTo>
                <a:cubicBezTo>
                  <a:pt x="549866" y="1122356"/>
                  <a:pt x="541337" y="1114182"/>
                  <a:pt x="541337" y="1104099"/>
                </a:cubicBezTo>
                <a:cubicBezTo>
                  <a:pt x="541337" y="1094016"/>
                  <a:pt x="549866" y="1085842"/>
                  <a:pt x="560387" y="1085842"/>
                </a:cubicBezTo>
                <a:close/>
                <a:moveTo>
                  <a:pt x="425450" y="1085840"/>
                </a:moveTo>
                <a:cubicBezTo>
                  <a:pt x="435971" y="1085840"/>
                  <a:pt x="444500" y="1094014"/>
                  <a:pt x="444500" y="1104097"/>
                </a:cubicBezTo>
                <a:cubicBezTo>
                  <a:pt x="444500" y="1114180"/>
                  <a:pt x="435971" y="1122354"/>
                  <a:pt x="425450" y="1122354"/>
                </a:cubicBezTo>
                <a:cubicBezTo>
                  <a:pt x="414929" y="1122354"/>
                  <a:pt x="406400" y="1114180"/>
                  <a:pt x="406400" y="1104097"/>
                </a:cubicBezTo>
                <a:cubicBezTo>
                  <a:pt x="406400" y="1094014"/>
                  <a:pt x="414929" y="1085840"/>
                  <a:pt x="425450" y="1085840"/>
                </a:cubicBezTo>
                <a:close/>
                <a:moveTo>
                  <a:pt x="289719" y="1085839"/>
                </a:moveTo>
                <a:cubicBezTo>
                  <a:pt x="299802" y="1085839"/>
                  <a:pt x="307976" y="1094013"/>
                  <a:pt x="307976" y="1104096"/>
                </a:cubicBezTo>
                <a:cubicBezTo>
                  <a:pt x="307976" y="1114179"/>
                  <a:pt x="299802" y="1122352"/>
                  <a:pt x="289719" y="1122352"/>
                </a:cubicBezTo>
                <a:cubicBezTo>
                  <a:pt x="279636" y="1122352"/>
                  <a:pt x="271462" y="1114179"/>
                  <a:pt x="271462" y="1104096"/>
                </a:cubicBezTo>
                <a:cubicBezTo>
                  <a:pt x="271462" y="1094013"/>
                  <a:pt x="279636" y="1085839"/>
                  <a:pt x="289719" y="1085839"/>
                </a:cubicBezTo>
                <a:close/>
                <a:moveTo>
                  <a:pt x="153987" y="1085837"/>
                </a:moveTo>
                <a:cubicBezTo>
                  <a:pt x="164508" y="1085837"/>
                  <a:pt x="173037" y="1094011"/>
                  <a:pt x="173037" y="1104094"/>
                </a:cubicBezTo>
                <a:cubicBezTo>
                  <a:pt x="173037" y="1114177"/>
                  <a:pt x="164508" y="1122351"/>
                  <a:pt x="153987" y="1122351"/>
                </a:cubicBezTo>
                <a:cubicBezTo>
                  <a:pt x="143466" y="1122351"/>
                  <a:pt x="134937" y="1114177"/>
                  <a:pt x="134937" y="1104094"/>
                </a:cubicBezTo>
                <a:cubicBezTo>
                  <a:pt x="134937" y="1094011"/>
                  <a:pt x="143466" y="1085837"/>
                  <a:pt x="153987" y="1085837"/>
                </a:cubicBezTo>
                <a:close/>
                <a:moveTo>
                  <a:pt x="3000376" y="949343"/>
                </a:moveTo>
                <a:cubicBezTo>
                  <a:pt x="3010896" y="949343"/>
                  <a:pt x="3019424" y="957871"/>
                  <a:pt x="3019424" y="968391"/>
                </a:cubicBezTo>
                <a:cubicBezTo>
                  <a:pt x="3019424" y="978913"/>
                  <a:pt x="3010896" y="987442"/>
                  <a:pt x="3000376" y="987442"/>
                </a:cubicBezTo>
                <a:cubicBezTo>
                  <a:pt x="2989854" y="987442"/>
                  <a:pt x="2981324" y="978913"/>
                  <a:pt x="2981324" y="968391"/>
                </a:cubicBezTo>
                <a:cubicBezTo>
                  <a:pt x="2981324" y="957871"/>
                  <a:pt x="2989854" y="949343"/>
                  <a:pt x="3000376" y="949343"/>
                </a:cubicBezTo>
                <a:close/>
                <a:moveTo>
                  <a:pt x="2865436" y="949341"/>
                </a:moveTo>
                <a:cubicBezTo>
                  <a:pt x="2875958" y="949341"/>
                  <a:pt x="2884488" y="957870"/>
                  <a:pt x="2884488" y="968390"/>
                </a:cubicBezTo>
                <a:cubicBezTo>
                  <a:pt x="2884488" y="978911"/>
                  <a:pt x="2875958" y="987441"/>
                  <a:pt x="2865436" y="987441"/>
                </a:cubicBezTo>
                <a:cubicBezTo>
                  <a:pt x="2854916" y="987441"/>
                  <a:pt x="2846388" y="978911"/>
                  <a:pt x="2846388" y="968390"/>
                </a:cubicBezTo>
                <a:cubicBezTo>
                  <a:pt x="2846388" y="957870"/>
                  <a:pt x="2854916" y="949341"/>
                  <a:pt x="2865436" y="949341"/>
                </a:cubicBezTo>
                <a:close/>
                <a:moveTo>
                  <a:pt x="2729708" y="949340"/>
                </a:moveTo>
                <a:cubicBezTo>
                  <a:pt x="2739790" y="949340"/>
                  <a:pt x="2747964" y="957868"/>
                  <a:pt x="2747964" y="968388"/>
                </a:cubicBezTo>
                <a:cubicBezTo>
                  <a:pt x="2747964" y="978910"/>
                  <a:pt x="2739790" y="987439"/>
                  <a:pt x="2729708" y="987439"/>
                </a:cubicBezTo>
                <a:cubicBezTo>
                  <a:pt x="2719624" y="987439"/>
                  <a:pt x="2711450" y="978910"/>
                  <a:pt x="2711450" y="968388"/>
                </a:cubicBezTo>
                <a:cubicBezTo>
                  <a:pt x="2711450" y="957868"/>
                  <a:pt x="2719624" y="949340"/>
                  <a:pt x="2729708" y="949340"/>
                </a:cubicBezTo>
                <a:close/>
                <a:moveTo>
                  <a:pt x="2593976" y="949338"/>
                </a:moveTo>
                <a:cubicBezTo>
                  <a:pt x="2604496" y="949338"/>
                  <a:pt x="2613024" y="957867"/>
                  <a:pt x="2613024" y="968387"/>
                </a:cubicBezTo>
                <a:cubicBezTo>
                  <a:pt x="2613024" y="978908"/>
                  <a:pt x="2604496" y="987438"/>
                  <a:pt x="2593976" y="987438"/>
                </a:cubicBezTo>
                <a:cubicBezTo>
                  <a:pt x="2583454" y="987438"/>
                  <a:pt x="2574924" y="978908"/>
                  <a:pt x="2574924" y="968387"/>
                </a:cubicBezTo>
                <a:cubicBezTo>
                  <a:pt x="2574924" y="957867"/>
                  <a:pt x="2583454" y="949338"/>
                  <a:pt x="2593976" y="949338"/>
                </a:cubicBezTo>
                <a:close/>
                <a:moveTo>
                  <a:pt x="2458244" y="949337"/>
                </a:moveTo>
                <a:cubicBezTo>
                  <a:pt x="2468328" y="949337"/>
                  <a:pt x="2476500" y="957866"/>
                  <a:pt x="2476500" y="968386"/>
                </a:cubicBezTo>
                <a:cubicBezTo>
                  <a:pt x="2476500" y="978907"/>
                  <a:pt x="2468328" y="987436"/>
                  <a:pt x="2458244" y="987436"/>
                </a:cubicBezTo>
                <a:cubicBezTo>
                  <a:pt x="2448160" y="987436"/>
                  <a:pt x="2439988" y="978907"/>
                  <a:pt x="2439988" y="968386"/>
                </a:cubicBezTo>
                <a:cubicBezTo>
                  <a:pt x="2439988" y="957866"/>
                  <a:pt x="2448160" y="949337"/>
                  <a:pt x="2458244" y="949337"/>
                </a:cubicBezTo>
                <a:close/>
                <a:moveTo>
                  <a:pt x="2322512" y="949335"/>
                </a:moveTo>
                <a:cubicBezTo>
                  <a:pt x="2333033" y="949335"/>
                  <a:pt x="2341562" y="957864"/>
                  <a:pt x="2341562" y="968384"/>
                </a:cubicBezTo>
                <a:cubicBezTo>
                  <a:pt x="2341562" y="978906"/>
                  <a:pt x="2333033" y="987435"/>
                  <a:pt x="2322512" y="987435"/>
                </a:cubicBezTo>
                <a:cubicBezTo>
                  <a:pt x="2311991" y="987435"/>
                  <a:pt x="2303462" y="978906"/>
                  <a:pt x="2303462" y="968384"/>
                </a:cubicBezTo>
                <a:cubicBezTo>
                  <a:pt x="2303462" y="957864"/>
                  <a:pt x="2311991" y="949335"/>
                  <a:pt x="2322512" y="949335"/>
                </a:cubicBezTo>
                <a:close/>
                <a:moveTo>
                  <a:pt x="2187574" y="949334"/>
                </a:moveTo>
                <a:cubicBezTo>
                  <a:pt x="2198095" y="949334"/>
                  <a:pt x="2206624" y="957863"/>
                  <a:pt x="2206624" y="968383"/>
                </a:cubicBezTo>
                <a:cubicBezTo>
                  <a:pt x="2206624" y="978904"/>
                  <a:pt x="2198095" y="987433"/>
                  <a:pt x="2187574" y="987433"/>
                </a:cubicBezTo>
                <a:cubicBezTo>
                  <a:pt x="2177053" y="987433"/>
                  <a:pt x="2168524" y="978904"/>
                  <a:pt x="2168524" y="968383"/>
                </a:cubicBezTo>
                <a:cubicBezTo>
                  <a:pt x="2168524" y="957863"/>
                  <a:pt x="2177053" y="949334"/>
                  <a:pt x="2187574" y="949334"/>
                </a:cubicBezTo>
                <a:close/>
                <a:moveTo>
                  <a:pt x="2051844" y="949332"/>
                </a:moveTo>
                <a:cubicBezTo>
                  <a:pt x="2061927" y="949332"/>
                  <a:pt x="2070101" y="957861"/>
                  <a:pt x="2070101" y="968381"/>
                </a:cubicBezTo>
                <a:cubicBezTo>
                  <a:pt x="2070101" y="978903"/>
                  <a:pt x="2061927" y="987432"/>
                  <a:pt x="2051844" y="987432"/>
                </a:cubicBezTo>
                <a:cubicBezTo>
                  <a:pt x="2041761" y="987432"/>
                  <a:pt x="2033587" y="978903"/>
                  <a:pt x="2033587" y="968381"/>
                </a:cubicBezTo>
                <a:cubicBezTo>
                  <a:pt x="2033587" y="957861"/>
                  <a:pt x="2041761" y="949332"/>
                  <a:pt x="2051844" y="949332"/>
                </a:cubicBezTo>
                <a:close/>
                <a:moveTo>
                  <a:pt x="1916112" y="949331"/>
                </a:moveTo>
                <a:cubicBezTo>
                  <a:pt x="1926633" y="949331"/>
                  <a:pt x="1935162" y="957860"/>
                  <a:pt x="1935162" y="968380"/>
                </a:cubicBezTo>
                <a:cubicBezTo>
                  <a:pt x="1935162" y="978901"/>
                  <a:pt x="1926633" y="987430"/>
                  <a:pt x="1916112" y="987430"/>
                </a:cubicBezTo>
                <a:cubicBezTo>
                  <a:pt x="1905591" y="987430"/>
                  <a:pt x="1897062" y="978901"/>
                  <a:pt x="1897062" y="968380"/>
                </a:cubicBezTo>
                <a:cubicBezTo>
                  <a:pt x="1897062" y="957860"/>
                  <a:pt x="1905591" y="949331"/>
                  <a:pt x="1916112" y="949331"/>
                </a:cubicBezTo>
                <a:close/>
                <a:moveTo>
                  <a:pt x="1781174" y="949330"/>
                </a:moveTo>
                <a:cubicBezTo>
                  <a:pt x="1791695" y="949330"/>
                  <a:pt x="1800224" y="957858"/>
                  <a:pt x="1800224" y="968379"/>
                </a:cubicBezTo>
                <a:cubicBezTo>
                  <a:pt x="1800224" y="978900"/>
                  <a:pt x="1791695" y="987429"/>
                  <a:pt x="1781174" y="987429"/>
                </a:cubicBezTo>
                <a:cubicBezTo>
                  <a:pt x="1770653" y="987429"/>
                  <a:pt x="1762124" y="978900"/>
                  <a:pt x="1762124" y="968379"/>
                </a:cubicBezTo>
                <a:cubicBezTo>
                  <a:pt x="1762124" y="957858"/>
                  <a:pt x="1770653" y="949330"/>
                  <a:pt x="1781174" y="949330"/>
                </a:cubicBezTo>
                <a:close/>
                <a:moveTo>
                  <a:pt x="1644649" y="949328"/>
                </a:moveTo>
                <a:cubicBezTo>
                  <a:pt x="1655170" y="949328"/>
                  <a:pt x="1663699" y="957857"/>
                  <a:pt x="1663699" y="968377"/>
                </a:cubicBezTo>
                <a:cubicBezTo>
                  <a:pt x="1663699" y="978898"/>
                  <a:pt x="1655170" y="987427"/>
                  <a:pt x="1644649" y="987427"/>
                </a:cubicBezTo>
                <a:cubicBezTo>
                  <a:pt x="1634128" y="987427"/>
                  <a:pt x="1625599" y="978898"/>
                  <a:pt x="1625599" y="968377"/>
                </a:cubicBezTo>
                <a:cubicBezTo>
                  <a:pt x="1625599" y="957857"/>
                  <a:pt x="1634128" y="949328"/>
                  <a:pt x="1644649" y="949328"/>
                </a:cubicBezTo>
                <a:close/>
                <a:moveTo>
                  <a:pt x="1509712" y="949327"/>
                </a:moveTo>
                <a:cubicBezTo>
                  <a:pt x="1520233" y="949327"/>
                  <a:pt x="1528762" y="957855"/>
                  <a:pt x="1528762" y="968376"/>
                </a:cubicBezTo>
                <a:cubicBezTo>
                  <a:pt x="1528762" y="978897"/>
                  <a:pt x="1520233" y="987426"/>
                  <a:pt x="1509712" y="987426"/>
                </a:cubicBezTo>
                <a:cubicBezTo>
                  <a:pt x="1499191" y="987426"/>
                  <a:pt x="1490662" y="978897"/>
                  <a:pt x="1490662" y="968376"/>
                </a:cubicBezTo>
                <a:cubicBezTo>
                  <a:pt x="1490662" y="957855"/>
                  <a:pt x="1499191" y="949327"/>
                  <a:pt x="1509712" y="949327"/>
                </a:cubicBezTo>
                <a:close/>
                <a:moveTo>
                  <a:pt x="1373981" y="949325"/>
                </a:moveTo>
                <a:cubicBezTo>
                  <a:pt x="1384064" y="949325"/>
                  <a:pt x="1392238" y="957854"/>
                  <a:pt x="1392238" y="968374"/>
                </a:cubicBezTo>
                <a:cubicBezTo>
                  <a:pt x="1392238" y="978896"/>
                  <a:pt x="1384064" y="987425"/>
                  <a:pt x="1373981" y="987425"/>
                </a:cubicBezTo>
                <a:cubicBezTo>
                  <a:pt x="1363898" y="987425"/>
                  <a:pt x="1355724" y="978896"/>
                  <a:pt x="1355724" y="968374"/>
                </a:cubicBezTo>
                <a:cubicBezTo>
                  <a:pt x="1355724" y="957854"/>
                  <a:pt x="1363898" y="949325"/>
                  <a:pt x="1373981" y="949325"/>
                </a:cubicBezTo>
                <a:close/>
                <a:moveTo>
                  <a:pt x="1238250" y="949324"/>
                </a:moveTo>
                <a:cubicBezTo>
                  <a:pt x="1248771" y="949324"/>
                  <a:pt x="1257300" y="957852"/>
                  <a:pt x="1257300" y="968373"/>
                </a:cubicBezTo>
                <a:cubicBezTo>
                  <a:pt x="1257300" y="978894"/>
                  <a:pt x="1248771" y="987423"/>
                  <a:pt x="1238250" y="987423"/>
                </a:cubicBezTo>
                <a:cubicBezTo>
                  <a:pt x="1227729" y="987423"/>
                  <a:pt x="1219200" y="978894"/>
                  <a:pt x="1219200" y="968373"/>
                </a:cubicBezTo>
                <a:cubicBezTo>
                  <a:pt x="1219200" y="957852"/>
                  <a:pt x="1227729" y="949324"/>
                  <a:pt x="1238250" y="949324"/>
                </a:cubicBezTo>
                <a:close/>
                <a:moveTo>
                  <a:pt x="1103312" y="949322"/>
                </a:moveTo>
                <a:cubicBezTo>
                  <a:pt x="1113833" y="949322"/>
                  <a:pt x="1122362" y="957851"/>
                  <a:pt x="1122362" y="968372"/>
                </a:cubicBezTo>
                <a:cubicBezTo>
                  <a:pt x="1122362" y="978893"/>
                  <a:pt x="1113833" y="987422"/>
                  <a:pt x="1103312" y="987422"/>
                </a:cubicBezTo>
                <a:cubicBezTo>
                  <a:pt x="1092791" y="987422"/>
                  <a:pt x="1084262" y="978893"/>
                  <a:pt x="1084262" y="968372"/>
                </a:cubicBezTo>
                <a:cubicBezTo>
                  <a:pt x="1084262" y="957851"/>
                  <a:pt x="1092791" y="949322"/>
                  <a:pt x="1103312" y="949322"/>
                </a:cubicBezTo>
                <a:close/>
                <a:moveTo>
                  <a:pt x="967582" y="949321"/>
                </a:moveTo>
                <a:cubicBezTo>
                  <a:pt x="977665" y="949321"/>
                  <a:pt x="985839" y="957850"/>
                  <a:pt x="985839" y="968370"/>
                </a:cubicBezTo>
                <a:cubicBezTo>
                  <a:pt x="985839" y="978891"/>
                  <a:pt x="977665" y="987421"/>
                  <a:pt x="967582" y="987421"/>
                </a:cubicBezTo>
                <a:cubicBezTo>
                  <a:pt x="957499" y="987421"/>
                  <a:pt x="949325" y="978891"/>
                  <a:pt x="949325" y="968370"/>
                </a:cubicBezTo>
                <a:cubicBezTo>
                  <a:pt x="949325" y="957850"/>
                  <a:pt x="957499" y="949321"/>
                  <a:pt x="967582" y="949321"/>
                </a:cubicBezTo>
                <a:close/>
                <a:moveTo>
                  <a:pt x="831850" y="949319"/>
                </a:moveTo>
                <a:cubicBezTo>
                  <a:pt x="842371" y="949319"/>
                  <a:pt x="850900" y="957848"/>
                  <a:pt x="850900" y="968369"/>
                </a:cubicBezTo>
                <a:cubicBezTo>
                  <a:pt x="850900" y="978890"/>
                  <a:pt x="842371" y="987419"/>
                  <a:pt x="831850" y="987419"/>
                </a:cubicBezTo>
                <a:cubicBezTo>
                  <a:pt x="821329" y="987419"/>
                  <a:pt x="812800" y="978890"/>
                  <a:pt x="812800" y="968369"/>
                </a:cubicBezTo>
                <a:cubicBezTo>
                  <a:pt x="812800" y="957848"/>
                  <a:pt x="821329" y="949319"/>
                  <a:pt x="831850" y="949319"/>
                </a:cubicBezTo>
                <a:close/>
                <a:moveTo>
                  <a:pt x="696119" y="949318"/>
                </a:moveTo>
                <a:cubicBezTo>
                  <a:pt x="706202" y="949318"/>
                  <a:pt x="714376" y="957847"/>
                  <a:pt x="714376" y="968367"/>
                </a:cubicBezTo>
                <a:cubicBezTo>
                  <a:pt x="714376" y="978888"/>
                  <a:pt x="706202" y="987418"/>
                  <a:pt x="696119" y="987418"/>
                </a:cubicBezTo>
                <a:cubicBezTo>
                  <a:pt x="686036" y="987418"/>
                  <a:pt x="677862" y="978888"/>
                  <a:pt x="677862" y="968367"/>
                </a:cubicBezTo>
                <a:cubicBezTo>
                  <a:pt x="677862" y="957847"/>
                  <a:pt x="686036" y="949318"/>
                  <a:pt x="696119" y="949318"/>
                </a:cubicBezTo>
                <a:close/>
                <a:moveTo>
                  <a:pt x="560387" y="949316"/>
                </a:moveTo>
                <a:cubicBezTo>
                  <a:pt x="570908" y="949316"/>
                  <a:pt x="579437" y="957845"/>
                  <a:pt x="579437" y="968366"/>
                </a:cubicBezTo>
                <a:cubicBezTo>
                  <a:pt x="579437" y="978887"/>
                  <a:pt x="570908" y="987416"/>
                  <a:pt x="560387" y="987416"/>
                </a:cubicBezTo>
                <a:cubicBezTo>
                  <a:pt x="549866" y="987416"/>
                  <a:pt x="541337" y="978887"/>
                  <a:pt x="541337" y="968366"/>
                </a:cubicBezTo>
                <a:cubicBezTo>
                  <a:pt x="541337" y="957845"/>
                  <a:pt x="549866" y="949316"/>
                  <a:pt x="560387" y="949316"/>
                </a:cubicBezTo>
                <a:close/>
                <a:moveTo>
                  <a:pt x="425450" y="949315"/>
                </a:moveTo>
                <a:cubicBezTo>
                  <a:pt x="435971" y="949315"/>
                  <a:pt x="444500" y="957844"/>
                  <a:pt x="444500" y="968365"/>
                </a:cubicBezTo>
                <a:cubicBezTo>
                  <a:pt x="444500" y="978886"/>
                  <a:pt x="435971" y="987415"/>
                  <a:pt x="425450" y="987415"/>
                </a:cubicBezTo>
                <a:cubicBezTo>
                  <a:pt x="414929" y="987415"/>
                  <a:pt x="406400" y="978886"/>
                  <a:pt x="406400" y="968365"/>
                </a:cubicBezTo>
                <a:cubicBezTo>
                  <a:pt x="406400" y="957844"/>
                  <a:pt x="414929" y="949315"/>
                  <a:pt x="425450" y="949315"/>
                </a:cubicBezTo>
                <a:close/>
                <a:moveTo>
                  <a:pt x="289719" y="949313"/>
                </a:moveTo>
                <a:cubicBezTo>
                  <a:pt x="299802" y="949313"/>
                  <a:pt x="307976" y="957842"/>
                  <a:pt x="307976" y="968363"/>
                </a:cubicBezTo>
                <a:cubicBezTo>
                  <a:pt x="307976" y="978884"/>
                  <a:pt x="299802" y="987413"/>
                  <a:pt x="289719" y="987413"/>
                </a:cubicBezTo>
                <a:cubicBezTo>
                  <a:pt x="279636" y="987413"/>
                  <a:pt x="271462" y="978884"/>
                  <a:pt x="271462" y="968363"/>
                </a:cubicBezTo>
                <a:cubicBezTo>
                  <a:pt x="271462" y="957842"/>
                  <a:pt x="279636" y="949313"/>
                  <a:pt x="289719" y="949313"/>
                </a:cubicBezTo>
                <a:close/>
                <a:moveTo>
                  <a:pt x="153987" y="949312"/>
                </a:moveTo>
                <a:cubicBezTo>
                  <a:pt x="164508" y="949312"/>
                  <a:pt x="173037" y="957841"/>
                  <a:pt x="173037" y="968362"/>
                </a:cubicBezTo>
                <a:cubicBezTo>
                  <a:pt x="173037" y="978883"/>
                  <a:pt x="164508" y="987412"/>
                  <a:pt x="153987" y="987412"/>
                </a:cubicBezTo>
                <a:cubicBezTo>
                  <a:pt x="143466" y="987412"/>
                  <a:pt x="134937" y="978883"/>
                  <a:pt x="134937" y="968362"/>
                </a:cubicBezTo>
                <a:cubicBezTo>
                  <a:pt x="134937" y="957841"/>
                  <a:pt x="143466" y="949312"/>
                  <a:pt x="153987" y="949312"/>
                </a:cubicBezTo>
                <a:close/>
                <a:moveTo>
                  <a:pt x="156224" y="815301"/>
                </a:moveTo>
                <a:lnTo>
                  <a:pt x="167457" y="819954"/>
                </a:lnTo>
                <a:cubicBezTo>
                  <a:pt x="170905" y="823401"/>
                  <a:pt x="173037" y="828164"/>
                  <a:pt x="173037" y="833424"/>
                </a:cubicBezTo>
                <a:cubicBezTo>
                  <a:pt x="173037" y="843944"/>
                  <a:pt x="164508" y="852474"/>
                  <a:pt x="153987" y="852474"/>
                </a:cubicBezTo>
                <a:lnTo>
                  <a:pt x="140923" y="847063"/>
                </a:lnTo>
                <a:close/>
                <a:moveTo>
                  <a:pt x="2865436" y="814401"/>
                </a:moveTo>
                <a:cubicBezTo>
                  <a:pt x="2875958" y="814401"/>
                  <a:pt x="2884488" y="822934"/>
                  <a:pt x="2884488" y="833450"/>
                </a:cubicBezTo>
                <a:cubicBezTo>
                  <a:pt x="2884488" y="843971"/>
                  <a:pt x="2875958" y="852501"/>
                  <a:pt x="2865436" y="852501"/>
                </a:cubicBezTo>
                <a:cubicBezTo>
                  <a:pt x="2854916" y="852501"/>
                  <a:pt x="2846388" y="843971"/>
                  <a:pt x="2846388" y="833450"/>
                </a:cubicBezTo>
                <a:cubicBezTo>
                  <a:pt x="2846388" y="822934"/>
                  <a:pt x="2854916" y="814401"/>
                  <a:pt x="2865436" y="814401"/>
                </a:cubicBezTo>
                <a:close/>
                <a:moveTo>
                  <a:pt x="2729708" y="814400"/>
                </a:moveTo>
                <a:cubicBezTo>
                  <a:pt x="2739790" y="814400"/>
                  <a:pt x="2747964" y="822933"/>
                  <a:pt x="2747964" y="833449"/>
                </a:cubicBezTo>
                <a:cubicBezTo>
                  <a:pt x="2747964" y="843969"/>
                  <a:pt x="2739790" y="852500"/>
                  <a:pt x="2729708" y="852500"/>
                </a:cubicBezTo>
                <a:cubicBezTo>
                  <a:pt x="2719624" y="852500"/>
                  <a:pt x="2711450" y="843969"/>
                  <a:pt x="2711450" y="833449"/>
                </a:cubicBezTo>
                <a:cubicBezTo>
                  <a:pt x="2711450" y="822933"/>
                  <a:pt x="2719624" y="814400"/>
                  <a:pt x="2729708" y="814400"/>
                </a:cubicBezTo>
                <a:close/>
                <a:moveTo>
                  <a:pt x="2593976" y="814399"/>
                </a:moveTo>
                <a:cubicBezTo>
                  <a:pt x="2604496" y="814399"/>
                  <a:pt x="2613024" y="822931"/>
                  <a:pt x="2613024" y="833447"/>
                </a:cubicBezTo>
                <a:cubicBezTo>
                  <a:pt x="2613024" y="843968"/>
                  <a:pt x="2604496" y="852498"/>
                  <a:pt x="2593976" y="852498"/>
                </a:cubicBezTo>
                <a:cubicBezTo>
                  <a:pt x="2583454" y="852498"/>
                  <a:pt x="2574924" y="843968"/>
                  <a:pt x="2574924" y="833447"/>
                </a:cubicBezTo>
                <a:cubicBezTo>
                  <a:pt x="2574924" y="822931"/>
                  <a:pt x="2583454" y="814399"/>
                  <a:pt x="2593976" y="814399"/>
                </a:cubicBezTo>
                <a:close/>
                <a:moveTo>
                  <a:pt x="2458244" y="814397"/>
                </a:moveTo>
                <a:cubicBezTo>
                  <a:pt x="2468328" y="814397"/>
                  <a:pt x="2476500" y="822930"/>
                  <a:pt x="2476500" y="833446"/>
                </a:cubicBezTo>
                <a:cubicBezTo>
                  <a:pt x="2476500" y="843966"/>
                  <a:pt x="2468328" y="852497"/>
                  <a:pt x="2458244" y="852497"/>
                </a:cubicBezTo>
                <a:cubicBezTo>
                  <a:pt x="2448160" y="852497"/>
                  <a:pt x="2439988" y="843966"/>
                  <a:pt x="2439988" y="833446"/>
                </a:cubicBezTo>
                <a:cubicBezTo>
                  <a:pt x="2439988" y="822930"/>
                  <a:pt x="2448160" y="814397"/>
                  <a:pt x="2458244" y="814397"/>
                </a:cubicBezTo>
                <a:close/>
                <a:moveTo>
                  <a:pt x="2322512" y="814396"/>
                </a:moveTo>
                <a:cubicBezTo>
                  <a:pt x="2333033" y="814396"/>
                  <a:pt x="2341562" y="822928"/>
                  <a:pt x="2341562" y="833445"/>
                </a:cubicBezTo>
                <a:cubicBezTo>
                  <a:pt x="2341562" y="843965"/>
                  <a:pt x="2333033" y="852496"/>
                  <a:pt x="2322512" y="852496"/>
                </a:cubicBezTo>
                <a:cubicBezTo>
                  <a:pt x="2311991" y="852496"/>
                  <a:pt x="2303462" y="843965"/>
                  <a:pt x="2303462" y="833445"/>
                </a:cubicBezTo>
                <a:cubicBezTo>
                  <a:pt x="2303462" y="822928"/>
                  <a:pt x="2311991" y="814396"/>
                  <a:pt x="2322512" y="814396"/>
                </a:cubicBezTo>
                <a:close/>
                <a:moveTo>
                  <a:pt x="2187574" y="814395"/>
                </a:moveTo>
                <a:cubicBezTo>
                  <a:pt x="2198095" y="814395"/>
                  <a:pt x="2206624" y="822927"/>
                  <a:pt x="2206624" y="833443"/>
                </a:cubicBezTo>
                <a:cubicBezTo>
                  <a:pt x="2206624" y="843964"/>
                  <a:pt x="2198095" y="852494"/>
                  <a:pt x="2187574" y="852494"/>
                </a:cubicBezTo>
                <a:cubicBezTo>
                  <a:pt x="2177053" y="852494"/>
                  <a:pt x="2168524" y="843964"/>
                  <a:pt x="2168524" y="833443"/>
                </a:cubicBezTo>
                <a:cubicBezTo>
                  <a:pt x="2168524" y="822927"/>
                  <a:pt x="2177053" y="814395"/>
                  <a:pt x="2187574" y="814395"/>
                </a:cubicBezTo>
                <a:close/>
                <a:moveTo>
                  <a:pt x="2051844" y="814393"/>
                </a:moveTo>
                <a:cubicBezTo>
                  <a:pt x="2061927" y="814393"/>
                  <a:pt x="2070101" y="822925"/>
                  <a:pt x="2070101" y="833442"/>
                </a:cubicBezTo>
                <a:cubicBezTo>
                  <a:pt x="2070101" y="843962"/>
                  <a:pt x="2061927" y="852493"/>
                  <a:pt x="2051844" y="852493"/>
                </a:cubicBezTo>
                <a:cubicBezTo>
                  <a:pt x="2041761" y="852493"/>
                  <a:pt x="2033587" y="843962"/>
                  <a:pt x="2033587" y="833442"/>
                </a:cubicBezTo>
                <a:cubicBezTo>
                  <a:pt x="2033587" y="822925"/>
                  <a:pt x="2041761" y="814393"/>
                  <a:pt x="2051844" y="814393"/>
                </a:cubicBezTo>
                <a:close/>
                <a:moveTo>
                  <a:pt x="1916112" y="814392"/>
                </a:moveTo>
                <a:cubicBezTo>
                  <a:pt x="1926633" y="814392"/>
                  <a:pt x="1935162" y="822924"/>
                  <a:pt x="1935162" y="833441"/>
                </a:cubicBezTo>
                <a:cubicBezTo>
                  <a:pt x="1935162" y="843961"/>
                  <a:pt x="1926633" y="852492"/>
                  <a:pt x="1916112" y="852492"/>
                </a:cubicBezTo>
                <a:cubicBezTo>
                  <a:pt x="1905591" y="852492"/>
                  <a:pt x="1897062" y="843961"/>
                  <a:pt x="1897062" y="833441"/>
                </a:cubicBezTo>
                <a:cubicBezTo>
                  <a:pt x="1897062" y="822924"/>
                  <a:pt x="1905591" y="814392"/>
                  <a:pt x="1916112" y="814392"/>
                </a:cubicBezTo>
                <a:close/>
                <a:moveTo>
                  <a:pt x="1781174" y="814390"/>
                </a:moveTo>
                <a:cubicBezTo>
                  <a:pt x="1791695" y="814390"/>
                  <a:pt x="1800224" y="822922"/>
                  <a:pt x="1800224" y="833439"/>
                </a:cubicBezTo>
                <a:cubicBezTo>
                  <a:pt x="1800224" y="843960"/>
                  <a:pt x="1791695" y="852490"/>
                  <a:pt x="1781174" y="852490"/>
                </a:cubicBezTo>
                <a:cubicBezTo>
                  <a:pt x="1770653" y="852490"/>
                  <a:pt x="1762124" y="843960"/>
                  <a:pt x="1762124" y="833439"/>
                </a:cubicBezTo>
                <a:cubicBezTo>
                  <a:pt x="1762124" y="822922"/>
                  <a:pt x="1770653" y="814390"/>
                  <a:pt x="1781174" y="814390"/>
                </a:cubicBezTo>
                <a:close/>
                <a:moveTo>
                  <a:pt x="1644649" y="814389"/>
                </a:moveTo>
                <a:cubicBezTo>
                  <a:pt x="1655170" y="814389"/>
                  <a:pt x="1663699" y="822921"/>
                  <a:pt x="1663699" y="833438"/>
                </a:cubicBezTo>
                <a:cubicBezTo>
                  <a:pt x="1663699" y="843959"/>
                  <a:pt x="1655170" y="852489"/>
                  <a:pt x="1644649" y="852489"/>
                </a:cubicBezTo>
                <a:cubicBezTo>
                  <a:pt x="1634128" y="852489"/>
                  <a:pt x="1625599" y="843959"/>
                  <a:pt x="1625599" y="833438"/>
                </a:cubicBezTo>
                <a:cubicBezTo>
                  <a:pt x="1625599" y="822921"/>
                  <a:pt x="1634128" y="814389"/>
                  <a:pt x="1644649" y="814389"/>
                </a:cubicBezTo>
                <a:close/>
                <a:moveTo>
                  <a:pt x="1509712" y="814388"/>
                </a:moveTo>
                <a:cubicBezTo>
                  <a:pt x="1520233" y="814388"/>
                  <a:pt x="1528762" y="822919"/>
                  <a:pt x="1528762" y="833437"/>
                </a:cubicBezTo>
                <a:cubicBezTo>
                  <a:pt x="1528762" y="843957"/>
                  <a:pt x="1520233" y="852487"/>
                  <a:pt x="1509712" y="852487"/>
                </a:cubicBezTo>
                <a:cubicBezTo>
                  <a:pt x="1499191" y="852487"/>
                  <a:pt x="1490662" y="843957"/>
                  <a:pt x="1490662" y="833437"/>
                </a:cubicBezTo>
                <a:cubicBezTo>
                  <a:pt x="1490662" y="822919"/>
                  <a:pt x="1499191" y="814388"/>
                  <a:pt x="1509712" y="814388"/>
                </a:cubicBezTo>
                <a:close/>
                <a:moveTo>
                  <a:pt x="1373981" y="814386"/>
                </a:moveTo>
                <a:cubicBezTo>
                  <a:pt x="1384064" y="814386"/>
                  <a:pt x="1392238" y="822918"/>
                  <a:pt x="1392238" y="833435"/>
                </a:cubicBezTo>
                <a:cubicBezTo>
                  <a:pt x="1392238" y="843956"/>
                  <a:pt x="1384064" y="852486"/>
                  <a:pt x="1373981" y="852486"/>
                </a:cubicBezTo>
                <a:cubicBezTo>
                  <a:pt x="1363898" y="852486"/>
                  <a:pt x="1355724" y="843956"/>
                  <a:pt x="1355724" y="833435"/>
                </a:cubicBezTo>
                <a:cubicBezTo>
                  <a:pt x="1355724" y="822918"/>
                  <a:pt x="1363898" y="814386"/>
                  <a:pt x="1373981" y="814386"/>
                </a:cubicBezTo>
                <a:close/>
                <a:moveTo>
                  <a:pt x="1238250" y="814385"/>
                </a:moveTo>
                <a:cubicBezTo>
                  <a:pt x="1248771" y="814385"/>
                  <a:pt x="1257300" y="822916"/>
                  <a:pt x="1257300" y="833434"/>
                </a:cubicBezTo>
                <a:cubicBezTo>
                  <a:pt x="1257300" y="843955"/>
                  <a:pt x="1248771" y="852485"/>
                  <a:pt x="1238250" y="852485"/>
                </a:cubicBezTo>
                <a:cubicBezTo>
                  <a:pt x="1227729" y="852485"/>
                  <a:pt x="1219200" y="843955"/>
                  <a:pt x="1219200" y="833434"/>
                </a:cubicBezTo>
                <a:cubicBezTo>
                  <a:pt x="1219200" y="822916"/>
                  <a:pt x="1227729" y="814385"/>
                  <a:pt x="1238250" y="814385"/>
                </a:cubicBezTo>
                <a:close/>
                <a:moveTo>
                  <a:pt x="1103312" y="814384"/>
                </a:moveTo>
                <a:cubicBezTo>
                  <a:pt x="1113833" y="814384"/>
                  <a:pt x="1122362" y="822914"/>
                  <a:pt x="1122362" y="833433"/>
                </a:cubicBezTo>
                <a:cubicBezTo>
                  <a:pt x="1122362" y="843953"/>
                  <a:pt x="1113833" y="852483"/>
                  <a:pt x="1103312" y="852483"/>
                </a:cubicBezTo>
                <a:cubicBezTo>
                  <a:pt x="1092791" y="852483"/>
                  <a:pt x="1084262" y="843953"/>
                  <a:pt x="1084262" y="833433"/>
                </a:cubicBezTo>
                <a:cubicBezTo>
                  <a:pt x="1084262" y="822914"/>
                  <a:pt x="1092791" y="814384"/>
                  <a:pt x="1103312" y="814384"/>
                </a:cubicBezTo>
                <a:close/>
                <a:moveTo>
                  <a:pt x="967582" y="814382"/>
                </a:moveTo>
                <a:cubicBezTo>
                  <a:pt x="977665" y="814382"/>
                  <a:pt x="985839" y="822913"/>
                  <a:pt x="985839" y="833431"/>
                </a:cubicBezTo>
                <a:cubicBezTo>
                  <a:pt x="985839" y="843952"/>
                  <a:pt x="977665" y="852482"/>
                  <a:pt x="967582" y="852482"/>
                </a:cubicBezTo>
                <a:cubicBezTo>
                  <a:pt x="957499" y="852482"/>
                  <a:pt x="949325" y="843952"/>
                  <a:pt x="949325" y="833431"/>
                </a:cubicBezTo>
                <a:cubicBezTo>
                  <a:pt x="949325" y="822913"/>
                  <a:pt x="957499" y="814382"/>
                  <a:pt x="967582" y="814382"/>
                </a:cubicBezTo>
                <a:close/>
                <a:moveTo>
                  <a:pt x="831850" y="814381"/>
                </a:moveTo>
                <a:cubicBezTo>
                  <a:pt x="842371" y="814381"/>
                  <a:pt x="850900" y="822911"/>
                  <a:pt x="850900" y="833430"/>
                </a:cubicBezTo>
                <a:cubicBezTo>
                  <a:pt x="850900" y="843951"/>
                  <a:pt x="842371" y="852481"/>
                  <a:pt x="831850" y="852481"/>
                </a:cubicBezTo>
                <a:cubicBezTo>
                  <a:pt x="821329" y="852481"/>
                  <a:pt x="812800" y="843951"/>
                  <a:pt x="812800" y="833430"/>
                </a:cubicBezTo>
                <a:cubicBezTo>
                  <a:pt x="812800" y="822911"/>
                  <a:pt x="821329" y="814381"/>
                  <a:pt x="831850" y="814381"/>
                </a:cubicBezTo>
                <a:close/>
                <a:moveTo>
                  <a:pt x="696119" y="814379"/>
                </a:moveTo>
                <a:cubicBezTo>
                  <a:pt x="706202" y="814379"/>
                  <a:pt x="714376" y="822910"/>
                  <a:pt x="714376" y="833429"/>
                </a:cubicBezTo>
                <a:cubicBezTo>
                  <a:pt x="714376" y="843950"/>
                  <a:pt x="706202" y="852479"/>
                  <a:pt x="696119" y="852479"/>
                </a:cubicBezTo>
                <a:cubicBezTo>
                  <a:pt x="686036" y="852479"/>
                  <a:pt x="677862" y="843950"/>
                  <a:pt x="677862" y="833429"/>
                </a:cubicBezTo>
                <a:cubicBezTo>
                  <a:pt x="677862" y="822910"/>
                  <a:pt x="686036" y="814379"/>
                  <a:pt x="696119" y="814379"/>
                </a:cubicBezTo>
                <a:close/>
                <a:moveTo>
                  <a:pt x="560387" y="814378"/>
                </a:moveTo>
                <a:cubicBezTo>
                  <a:pt x="570908" y="814378"/>
                  <a:pt x="579437" y="822908"/>
                  <a:pt x="579437" y="833427"/>
                </a:cubicBezTo>
                <a:cubicBezTo>
                  <a:pt x="579437" y="843948"/>
                  <a:pt x="570908" y="852478"/>
                  <a:pt x="560387" y="852478"/>
                </a:cubicBezTo>
                <a:cubicBezTo>
                  <a:pt x="549866" y="852478"/>
                  <a:pt x="541337" y="843948"/>
                  <a:pt x="541337" y="833427"/>
                </a:cubicBezTo>
                <a:cubicBezTo>
                  <a:pt x="541337" y="822908"/>
                  <a:pt x="549866" y="814378"/>
                  <a:pt x="560387" y="814378"/>
                </a:cubicBezTo>
                <a:close/>
                <a:moveTo>
                  <a:pt x="425450" y="814377"/>
                </a:moveTo>
                <a:cubicBezTo>
                  <a:pt x="435971" y="814377"/>
                  <a:pt x="444500" y="822906"/>
                  <a:pt x="444500" y="833426"/>
                </a:cubicBezTo>
                <a:cubicBezTo>
                  <a:pt x="444500" y="843947"/>
                  <a:pt x="435971" y="852477"/>
                  <a:pt x="425450" y="852477"/>
                </a:cubicBezTo>
                <a:cubicBezTo>
                  <a:pt x="414929" y="852477"/>
                  <a:pt x="406400" y="843947"/>
                  <a:pt x="406400" y="833426"/>
                </a:cubicBezTo>
                <a:cubicBezTo>
                  <a:pt x="406400" y="822906"/>
                  <a:pt x="414929" y="814377"/>
                  <a:pt x="425450" y="814377"/>
                </a:cubicBezTo>
                <a:close/>
                <a:moveTo>
                  <a:pt x="289719" y="814375"/>
                </a:moveTo>
                <a:cubicBezTo>
                  <a:pt x="299802" y="814375"/>
                  <a:pt x="307976" y="822905"/>
                  <a:pt x="307976" y="833425"/>
                </a:cubicBezTo>
                <a:cubicBezTo>
                  <a:pt x="307976" y="843946"/>
                  <a:pt x="299802" y="852475"/>
                  <a:pt x="289719" y="852475"/>
                </a:cubicBezTo>
                <a:cubicBezTo>
                  <a:pt x="279636" y="852475"/>
                  <a:pt x="271462" y="843946"/>
                  <a:pt x="271462" y="833425"/>
                </a:cubicBezTo>
                <a:cubicBezTo>
                  <a:pt x="271462" y="822905"/>
                  <a:pt x="279636" y="814375"/>
                  <a:pt x="289719" y="814375"/>
                </a:cubicBezTo>
                <a:close/>
                <a:moveTo>
                  <a:pt x="2865436" y="677871"/>
                </a:moveTo>
                <a:cubicBezTo>
                  <a:pt x="2875958" y="677871"/>
                  <a:pt x="2884488" y="686400"/>
                  <a:pt x="2884488" y="696921"/>
                </a:cubicBezTo>
                <a:cubicBezTo>
                  <a:pt x="2884488" y="707442"/>
                  <a:pt x="2875958" y="715971"/>
                  <a:pt x="2865436" y="715971"/>
                </a:cubicBezTo>
                <a:cubicBezTo>
                  <a:pt x="2854916" y="715971"/>
                  <a:pt x="2846388" y="707442"/>
                  <a:pt x="2846388" y="696921"/>
                </a:cubicBezTo>
                <a:cubicBezTo>
                  <a:pt x="2846388" y="686400"/>
                  <a:pt x="2854916" y="677871"/>
                  <a:pt x="2865436" y="677871"/>
                </a:cubicBezTo>
                <a:close/>
                <a:moveTo>
                  <a:pt x="2729708" y="677870"/>
                </a:moveTo>
                <a:cubicBezTo>
                  <a:pt x="2739790" y="677870"/>
                  <a:pt x="2747964" y="686399"/>
                  <a:pt x="2747964" y="696920"/>
                </a:cubicBezTo>
                <a:cubicBezTo>
                  <a:pt x="2747964" y="707441"/>
                  <a:pt x="2739790" y="715969"/>
                  <a:pt x="2729708" y="715969"/>
                </a:cubicBezTo>
                <a:cubicBezTo>
                  <a:pt x="2719624" y="715969"/>
                  <a:pt x="2711450" y="707441"/>
                  <a:pt x="2711450" y="696920"/>
                </a:cubicBezTo>
                <a:cubicBezTo>
                  <a:pt x="2711450" y="686399"/>
                  <a:pt x="2719624" y="677870"/>
                  <a:pt x="2729708" y="677870"/>
                </a:cubicBezTo>
                <a:close/>
                <a:moveTo>
                  <a:pt x="2593976" y="677869"/>
                </a:moveTo>
                <a:cubicBezTo>
                  <a:pt x="2604496" y="677869"/>
                  <a:pt x="2613024" y="686398"/>
                  <a:pt x="2613024" y="696919"/>
                </a:cubicBezTo>
                <a:cubicBezTo>
                  <a:pt x="2613024" y="707439"/>
                  <a:pt x="2604496" y="715968"/>
                  <a:pt x="2593976" y="715968"/>
                </a:cubicBezTo>
                <a:cubicBezTo>
                  <a:pt x="2583454" y="715968"/>
                  <a:pt x="2574924" y="707439"/>
                  <a:pt x="2574924" y="696919"/>
                </a:cubicBezTo>
                <a:cubicBezTo>
                  <a:pt x="2574924" y="686398"/>
                  <a:pt x="2583454" y="677869"/>
                  <a:pt x="2593976" y="677869"/>
                </a:cubicBezTo>
                <a:close/>
                <a:moveTo>
                  <a:pt x="2458244" y="677868"/>
                </a:moveTo>
                <a:cubicBezTo>
                  <a:pt x="2468328" y="677868"/>
                  <a:pt x="2476500" y="686396"/>
                  <a:pt x="2476500" y="696917"/>
                </a:cubicBezTo>
                <a:cubicBezTo>
                  <a:pt x="2476500" y="707438"/>
                  <a:pt x="2468328" y="715967"/>
                  <a:pt x="2458244" y="715967"/>
                </a:cubicBezTo>
                <a:cubicBezTo>
                  <a:pt x="2448160" y="715967"/>
                  <a:pt x="2439988" y="707438"/>
                  <a:pt x="2439988" y="696917"/>
                </a:cubicBezTo>
                <a:cubicBezTo>
                  <a:pt x="2439988" y="686396"/>
                  <a:pt x="2448160" y="677868"/>
                  <a:pt x="2458244" y="677868"/>
                </a:cubicBezTo>
                <a:close/>
                <a:moveTo>
                  <a:pt x="2322512" y="677867"/>
                </a:moveTo>
                <a:cubicBezTo>
                  <a:pt x="2333033" y="677867"/>
                  <a:pt x="2341562" y="686395"/>
                  <a:pt x="2341562" y="696916"/>
                </a:cubicBezTo>
                <a:cubicBezTo>
                  <a:pt x="2341562" y="707437"/>
                  <a:pt x="2333033" y="715966"/>
                  <a:pt x="2322512" y="715966"/>
                </a:cubicBezTo>
                <a:cubicBezTo>
                  <a:pt x="2311991" y="715966"/>
                  <a:pt x="2303462" y="707437"/>
                  <a:pt x="2303462" y="696916"/>
                </a:cubicBezTo>
                <a:cubicBezTo>
                  <a:pt x="2303462" y="686395"/>
                  <a:pt x="2311991" y="677867"/>
                  <a:pt x="2322512" y="677867"/>
                </a:cubicBezTo>
                <a:close/>
                <a:moveTo>
                  <a:pt x="2187574" y="677865"/>
                </a:moveTo>
                <a:cubicBezTo>
                  <a:pt x="2198095" y="677865"/>
                  <a:pt x="2206624" y="686394"/>
                  <a:pt x="2206624" y="696915"/>
                </a:cubicBezTo>
                <a:cubicBezTo>
                  <a:pt x="2206624" y="707436"/>
                  <a:pt x="2198095" y="715965"/>
                  <a:pt x="2187574" y="715965"/>
                </a:cubicBezTo>
                <a:cubicBezTo>
                  <a:pt x="2177053" y="715965"/>
                  <a:pt x="2168524" y="707436"/>
                  <a:pt x="2168524" y="696915"/>
                </a:cubicBezTo>
                <a:cubicBezTo>
                  <a:pt x="2168524" y="686394"/>
                  <a:pt x="2177053" y="677865"/>
                  <a:pt x="2187574" y="677865"/>
                </a:cubicBezTo>
                <a:close/>
                <a:moveTo>
                  <a:pt x="2051844" y="677864"/>
                </a:moveTo>
                <a:cubicBezTo>
                  <a:pt x="2061927" y="677864"/>
                  <a:pt x="2070101" y="686393"/>
                  <a:pt x="2070101" y="696914"/>
                </a:cubicBezTo>
                <a:cubicBezTo>
                  <a:pt x="2070101" y="707435"/>
                  <a:pt x="2061927" y="715964"/>
                  <a:pt x="2051844" y="715964"/>
                </a:cubicBezTo>
                <a:cubicBezTo>
                  <a:pt x="2041761" y="715964"/>
                  <a:pt x="2033587" y="707435"/>
                  <a:pt x="2033587" y="696914"/>
                </a:cubicBezTo>
                <a:cubicBezTo>
                  <a:pt x="2033587" y="686393"/>
                  <a:pt x="2041761" y="677864"/>
                  <a:pt x="2051844" y="677864"/>
                </a:cubicBezTo>
                <a:close/>
                <a:moveTo>
                  <a:pt x="1916112" y="677863"/>
                </a:moveTo>
                <a:cubicBezTo>
                  <a:pt x="1926633" y="677863"/>
                  <a:pt x="1935162" y="686392"/>
                  <a:pt x="1935162" y="696913"/>
                </a:cubicBezTo>
                <a:cubicBezTo>
                  <a:pt x="1935162" y="707434"/>
                  <a:pt x="1926633" y="715963"/>
                  <a:pt x="1916112" y="715963"/>
                </a:cubicBezTo>
                <a:cubicBezTo>
                  <a:pt x="1905591" y="715963"/>
                  <a:pt x="1897062" y="707434"/>
                  <a:pt x="1897062" y="696913"/>
                </a:cubicBezTo>
                <a:cubicBezTo>
                  <a:pt x="1897062" y="686392"/>
                  <a:pt x="1905591" y="677863"/>
                  <a:pt x="1916112" y="677863"/>
                </a:cubicBezTo>
                <a:close/>
                <a:moveTo>
                  <a:pt x="1781174" y="677862"/>
                </a:moveTo>
                <a:cubicBezTo>
                  <a:pt x="1791695" y="677862"/>
                  <a:pt x="1800224" y="686391"/>
                  <a:pt x="1800224" y="696912"/>
                </a:cubicBezTo>
                <a:cubicBezTo>
                  <a:pt x="1800224" y="707433"/>
                  <a:pt x="1791695" y="715962"/>
                  <a:pt x="1781174" y="715962"/>
                </a:cubicBezTo>
                <a:cubicBezTo>
                  <a:pt x="1770653" y="715962"/>
                  <a:pt x="1762124" y="707433"/>
                  <a:pt x="1762124" y="696912"/>
                </a:cubicBezTo>
                <a:cubicBezTo>
                  <a:pt x="1762124" y="686391"/>
                  <a:pt x="1770653" y="677862"/>
                  <a:pt x="1781174" y="677862"/>
                </a:cubicBezTo>
                <a:close/>
                <a:moveTo>
                  <a:pt x="1644649" y="677861"/>
                </a:moveTo>
                <a:cubicBezTo>
                  <a:pt x="1655170" y="677861"/>
                  <a:pt x="1663699" y="686390"/>
                  <a:pt x="1663699" y="696911"/>
                </a:cubicBezTo>
                <a:cubicBezTo>
                  <a:pt x="1663699" y="707431"/>
                  <a:pt x="1655170" y="715961"/>
                  <a:pt x="1644649" y="715961"/>
                </a:cubicBezTo>
                <a:cubicBezTo>
                  <a:pt x="1634128" y="715961"/>
                  <a:pt x="1625599" y="707431"/>
                  <a:pt x="1625599" y="696911"/>
                </a:cubicBezTo>
                <a:cubicBezTo>
                  <a:pt x="1625599" y="686390"/>
                  <a:pt x="1634128" y="677861"/>
                  <a:pt x="1644649" y="677861"/>
                </a:cubicBezTo>
                <a:close/>
                <a:moveTo>
                  <a:pt x="1509712" y="677860"/>
                </a:moveTo>
                <a:cubicBezTo>
                  <a:pt x="1520233" y="677860"/>
                  <a:pt x="1528762" y="686389"/>
                  <a:pt x="1528762" y="696909"/>
                </a:cubicBezTo>
                <a:cubicBezTo>
                  <a:pt x="1528762" y="707430"/>
                  <a:pt x="1520233" y="715959"/>
                  <a:pt x="1509712" y="715959"/>
                </a:cubicBezTo>
                <a:cubicBezTo>
                  <a:pt x="1499191" y="715959"/>
                  <a:pt x="1490662" y="707430"/>
                  <a:pt x="1490662" y="696909"/>
                </a:cubicBezTo>
                <a:cubicBezTo>
                  <a:pt x="1490662" y="686389"/>
                  <a:pt x="1499191" y="677860"/>
                  <a:pt x="1509712" y="677860"/>
                </a:cubicBezTo>
                <a:close/>
                <a:moveTo>
                  <a:pt x="1373981" y="677858"/>
                </a:moveTo>
                <a:cubicBezTo>
                  <a:pt x="1384064" y="677858"/>
                  <a:pt x="1392238" y="686387"/>
                  <a:pt x="1392238" y="696908"/>
                </a:cubicBezTo>
                <a:cubicBezTo>
                  <a:pt x="1392238" y="707429"/>
                  <a:pt x="1384064" y="715958"/>
                  <a:pt x="1373981" y="715958"/>
                </a:cubicBezTo>
                <a:cubicBezTo>
                  <a:pt x="1363898" y="715958"/>
                  <a:pt x="1355724" y="707429"/>
                  <a:pt x="1355724" y="696908"/>
                </a:cubicBezTo>
                <a:cubicBezTo>
                  <a:pt x="1355724" y="686387"/>
                  <a:pt x="1363898" y="677858"/>
                  <a:pt x="1373981" y="677858"/>
                </a:cubicBezTo>
                <a:close/>
                <a:moveTo>
                  <a:pt x="1238250" y="677857"/>
                </a:moveTo>
                <a:cubicBezTo>
                  <a:pt x="1248771" y="677857"/>
                  <a:pt x="1257300" y="686386"/>
                  <a:pt x="1257300" y="696907"/>
                </a:cubicBezTo>
                <a:cubicBezTo>
                  <a:pt x="1257300" y="707428"/>
                  <a:pt x="1248771" y="715957"/>
                  <a:pt x="1238250" y="715957"/>
                </a:cubicBezTo>
                <a:cubicBezTo>
                  <a:pt x="1227729" y="715957"/>
                  <a:pt x="1219200" y="707428"/>
                  <a:pt x="1219200" y="696907"/>
                </a:cubicBezTo>
                <a:cubicBezTo>
                  <a:pt x="1219200" y="686386"/>
                  <a:pt x="1227729" y="677857"/>
                  <a:pt x="1238250" y="677857"/>
                </a:cubicBezTo>
                <a:close/>
                <a:moveTo>
                  <a:pt x="1103312" y="677856"/>
                </a:moveTo>
                <a:cubicBezTo>
                  <a:pt x="1113833" y="677856"/>
                  <a:pt x="1122362" y="686385"/>
                  <a:pt x="1122362" y="696906"/>
                </a:cubicBezTo>
                <a:cubicBezTo>
                  <a:pt x="1122362" y="707427"/>
                  <a:pt x="1113833" y="715956"/>
                  <a:pt x="1103312" y="715956"/>
                </a:cubicBezTo>
                <a:cubicBezTo>
                  <a:pt x="1092791" y="715956"/>
                  <a:pt x="1084262" y="707427"/>
                  <a:pt x="1084262" y="696906"/>
                </a:cubicBezTo>
                <a:cubicBezTo>
                  <a:pt x="1084262" y="686385"/>
                  <a:pt x="1092791" y="677856"/>
                  <a:pt x="1103312" y="677856"/>
                </a:cubicBezTo>
                <a:close/>
                <a:moveTo>
                  <a:pt x="967582" y="677855"/>
                </a:moveTo>
                <a:cubicBezTo>
                  <a:pt x="977665" y="677855"/>
                  <a:pt x="985839" y="686384"/>
                  <a:pt x="985839" y="696905"/>
                </a:cubicBezTo>
                <a:cubicBezTo>
                  <a:pt x="985839" y="707426"/>
                  <a:pt x="977665" y="715955"/>
                  <a:pt x="967582" y="715955"/>
                </a:cubicBezTo>
                <a:cubicBezTo>
                  <a:pt x="957499" y="715955"/>
                  <a:pt x="949325" y="707426"/>
                  <a:pt x="949325" y="696905"/>
                </a:cubicBezTo>
                <a:cubicBezTo>
                  <a:pt x="949325" y="686384"/>
                  <a:pt x="957499" y="677855"/>
                  <a:pt x="967582" y="677855"/>
                </a:cubicBezTo>
                <a:close/>
                <a:moveTo>
                  <a:pt x="831850" y="677854"/>
                </a:moveTo>
                <a:cubicBezTo>
                  <a:pt x="842371" y="677854"/>
                  <a:pt x="850900" y="686383"/>
                  <a:pt x="850900" y="696904"/>
                </a:cubicBezTo>
                <a:cubicBezTo>
                  <a:pt x="850900" y="707425"/>
                  <a:pt x="842371" y="715954"/>
                  <a:pt x="831850" y="715954"/>
                </a:cubicBezTo>
                <a:cubicBezTo>
                  <a:pt x="821329" y="715954"/>
                  <a:pt x="812800" y="707425"/>
                  <a:pt x="812800" y="696904"/>
                </a:cubicBezTo>
                <a:cubicBezTo>
                  <a:pt x="812800" y="686383"/>
                  <a:pt x="821329" y="677854"/>
                  <a:pt x="831850" y="677854"/>
                </a:cubicBezTo>
                <a:close/>
                <a:moveTo>
                  <a:pt x="696119" y="677853"/>
                </a:moveTo>
                <a:cubicBezTo>
                  <a:pt x="706202" y="677853"/>
                  <a:pt x="714376" y="686382"/>
                  <a:pt x="714376" y="696903"/>
                </a:cubicBezTo>
                <a:cubicBezTo>
                  <a:pt x="714376" y="707424"/>
                  <a:pt x="706202" y="715953"/>
                  <a:pt x="696119" y="715953"/>
                </a:cubicBezTo>
                <a:cubicBezTo>
                  <a:pt x="686036" y="715953"/>
                  <a:pt x="677862" y="707424"/>
                  <a:pt x="677862" y="696903"/>
                </a:cubicBezTo>
                <a:cubicBezTo>
                  <a:pt x="677862" y="686382"/>
                  <a:pt x="686036" y="677853"/>
                  <a:pt x="696119" y="677853"/>
                </a:cubicBezTo>
                <a:close/>
                <a:moveTo>
                  <a:pt x="560387" y="677852"/>
                </a:moveTo>
                <a:cubicBezTo>
                  <a:pt x="570908" y="677852"/>
                  <a:pt x="579437" y="686381"/>
                  <a:pt x="579437" y="696902"/>
                </a:cubicBezTo>
                <a:cubicBezTo>
                  <a:pt x="579437" y="707422"/>
                  <a:pt x="570908" y="715951"/>
                  <a:pt x="560387" y="715951"/>
                </a:cubicBezTo>
                <a:cubicBezTo>
                  <a:pt x="549866" y="715951"/>
                  <a:pt x="541337" y="707422"/>
                  <a:pt x="541337" y="696902"/>
                </a:cubicBezTo>
                <a:cubicBezTo>
                  <a:pt x="541337" y="686381"/>
                  <a:pt x="549866" y="677852"/>
                  <a:pt x="560387" y="677852"/>
                </a:cubicBezTo>
                <a:close/>
                <a:moveTo>
                  <a:pt x="425450" y="677850"/>
                </a:moveTo>
                <a:cubicBezTo>
                  <a:pt x="435971" y="677850"/>
                  <a:pt x="444500" y="686379"/>
                  <a:pt x="444500" y="696900"/>
                </a:cubicBezTo>
                <a:cubicBezTo>
                  <a:pt x="444500" y="707421"/>
                  <a:pt x="435971" y="715950"/>
                  <a:pt x="425450" y="715950"/>
                </a:cubicBezTo>
                <a:cubicBezTo>
                  <a:pt x="414929" y="715950"/>
                  <a:pt x="406400" y="707421"/>
                  <a:pt x="406400" y="696900"/>
                </a:cubicBezTo>
                <a:cubicBezTo>
                  <a:pt x="406400" y="686379"/>
                  <a:pt x="414929" y="677850"/>
                  <a:pt x="425450" y="677850"/>
                </a:cubicBezTo>
                <a:close/>
                <a:moveTo>
                  <a:pt x="289719" y="677849"/>
                </a:moveTo>
                <a:cubicBezTo>
                  <a:pt x="299802" y="677849"/>
                  <a:pt x="307976" y="686378"/>
                  <a:pt x="307976" y="696899"/>
                </a:cubicBezTo>
                <a:cubicBezTo>
                  <a:pt x="307976" y="707420"/>
                  <a:pt x="299802" y="715949"/>
                  <a:pt x="289719" y="715949"/>
                </a:cubicBezTo>
                <a:cubicBezTo>
                  <a:pt x="279636" y="715949"/>
                  <a:pt x="271462" y="707420"/>
                  <a:pt x="271462" y="696899"/>
                </a:cubicBezTo>
                <a:cubicBezTo>
                  <a:pt x="271462" y="686378"/>
                  <a:pt x="279636" y="677849"/>
                  <a:pt x="289719" y="677849"/>
                </a:cubicBezTo>
                <a:close/>
                <a:moveTo>
                  <a:pt x="2729708" y="542935"/>
                </a:moveTo>
                <a:cubicBezTo>
                  <a:pt x="2739790" y="542935"/>
                  <a:pt x="2747964" y="551463"/>
                  <a:pt x="2747964" y="561984"/>
                </a:cubicBezTo>
                <a:cubicBezTo>
                  <a:pt x="2747964" y="572505"/>
                  <a:pt x="2739790" y="581034"/>
                  <a:pt x="2729708" y="581034"/>
                </a:cubicBezTo>
                <a:cubicBezTo>
                  <a:pt x="2719624" y="581034"/>
                  <a:pt x="2711450" y="572505"/>
                  <a:pt x="2711450" y="561984"/>
                </a:cubicBezTo>
                <a:cubicBezTo>
                  <a:pt x="2711450" y="551463"/>
                  <a:pt x="2719624" y="542935"/>
                  <a:pt x="2729708" y="542935"/>
                </a:cubicBezTo>
                <a:close/>
                <a:moveTo>
                  <a:pt x="2593976" y="542933"/>
                </a:moveTo>
                <a:cubicBezTo>
                  <a:pt x="2604496" y="542933"/>
                  <a:pt x="2613024" y="551462"/>
                  <a:pt x="2613024" y="561983"/>
                </a:cubicBezTo>
                <a:cubicBezTo>
                  <a:pt x="2613024" y="572504"/>
                  <a:pt x="2604496" y="581033"/>
                  <a:pt x="2593976" y="581033"/>
                </a:cubicBezTo>
                <a:cubicBezTo>
                  <a:pt x="2583454" y="581033"/>
                  <a:pt x="2574924" y="572504"/>
                  <a:pt x="2574924" y="561983"/>
                </a:cubicBezTo>
                <a:cubicBezTo>
                  <a:pt x="2574924" y="551462"/>
                  <a:pt x="2583454" y="542933"/>
                  <a:pt x="2593976" y="542933"/>
                </a:cubicBezTo>
                <a:close/>
                <a:moveTo>
                  <a:pt x="2458244" y="542932"/>
                </a:moveTo>
                <a:cubicBezTo>
                  <a:pt x="2468328" y="542932"/>
                  <a:pt x="2476500" y="551461"/>
                  <a:pt x="2476500" y="561982"/>
                </a:cubicBezTo>
                <a:cubicBezTo>
                  <a:pt x="2476500" y="572503"/>
                  <a:pt x="2468328" y="581032"/>
                  <a:pt x="2458244" y="581032"/>
                </a:cubicBezTo>
                <a:cubicBezTo>
                  <a:pt x="2448160" y="581032"/>
                  <a:pt x="2439988" y="572503"/>
                  <a:pt x="2439988" y="561982"/>
                </a:cubicBezTo>
                <a:cubicBezTo>
                  <a:pt x="2439988" y="551461"/>
                  <a:pt x="2448160" y="542932"/>
                  <a:pt x="2458244" y="542932"/>
                </a:cubicBezTo>
                <a:close/>
                <a:moveTo>
                  <a:pt x="2322512" y="542931"/>
                </a:moveTo>
                <a:cubicBezTo>
                  <a:pt x="2333033" y="542931"/>
                  <a:pt x="2341562" y="551460"/>
                  <a:pt x="2341562" y="561981"/>
                </a:cubicBezTo>
                <a:cubicBezTo>
                  <a:pt x="2341562" y="572502"/>
                  <a:pt x="2333033" y="581031"/>
                  <a:pt x="2322512" y="581031"/>
                </a:cubicBezTo>
                <a:cubicBezTo>
                  <a:pt x="2311991" y="581031"/>
                  <a:pt x="2303462" y="572502"/>
                  <a:pt x="2303462" y="561981"/>
                </a:cubicBezTo>
                <a:cubicBezTo>
                  <a:pt x="2303462" y="551460"/>
                  <a:pt x="2311991" y="542931"/>
                  <a:pt x="2322512" y="542931"/>
                </a:cubicBezTo>
                <a:close/>
                <a:moveTo>
                  <a:pt x="2187574" y="542930"/>
                </a:moveTo>
                <a:cubicBezTo>
                  <a:pt x="2198095" y="542930"/>
                  <a:pt x="2206624" y="551459"/>
                  <a:pt x="2206624" y="561979"/>
                </a:cubicBezTo>
                <a:cubicBezTo>
                  <a:pt x="2206624" y="572500"/>
                  <a:pt x="2198095" y="581029"/>
                  <a:pt x="2187574" y="581029"/>
                </a:cubicBezTo>
                <a:cubicBezTo>
                  <a:pt x="2177053" y="581029"/>
                  <a:pt x="2168524" y="572500"/>
                  <a:pt x="2168524" y="561979"/>
                </a:cubicBezTo>
                <a:cubicBezTo>
                  <a:pt x="2168524" y="551459"/>
                  <a:pt x="2177053" y="542930"/>
                  <a:pt x="2187574" y="542930"/>
                </a:cubicBezTo>
                <a:close/>
                <a:moveTo>
                  <a:pt x="2051844" y="542929"/>
                </a:moveTo>
                <a:cubicBezTo>
                  <a:pt x="2061927" y="542929"/>
                  <a:pt x="2070101" y="551457"/>
                  <a:pt x="2070101" y="561978"/>
                </a:cubicBezTo>
                <a:cubicBezTo>
                  <a:pt x="2070101" y="572499"/>
                  <a:pt x="2061927" y="581028"/>
                  <a:pt x="2051844" y="581028"/>
                </a:cubicBezTo>
                <a:cubicBezTo>
                  <a:pt x="2041761" y="581028"/>
                  <a:pt x="2033587" y="572499"/>
                  <a:pt x="2033587" y="561978"/>
                </a:cubicBezTo>
                <a:cubicBezTo>
                  <a:pt x="2033587" y="551457"/>
                  <a:pt x="2041761" y="542929"/>
                  <a:pt x="2051844" y="542929"/>
                </a:cubicBezTo>
                <a:close/>
                <a:moveTo>
                  <a:pt x="1916112" y="542927"/>
                </a:moveTo>
                <a:cubicBezTo>
                  <a:pt x="1926633" y="542927"/>
                  <a:pt x="1935162" y="551456"/>
                  <a:pt x="1935162" y="561977"/>
                </a:cubicBezTo>
                <a:cubicBezTo>
                  <a:pt x="1935162" y="572498"/>
                  <a:pt x="1926633" y="581027"/>
                  <a:pt x="1916112" y="581027"/>
                </a:cubicBezTo>
                <a:cubicBezTo>
                  <a:pt x="1905591" y="581027"/>
                  <a:pt x="1897062" y="572498"/>
                  <a:pt x="1897062" y="561977"/>
                </a:cubicBezTo>
                <a:cubicBezTo>
                  <a:pt x="1897062" y="551456"/>
                  <a:pt x="1905591" y="542927"/>
                  <a:pt x="1916112" y="542927"/>
                </a:cubicBezTo>
                <a:close/>
                <a:moveTo>
                  <a:pt x="1781174" y="542926"/>
                </a:moveTo>
                <a:cubicBezTo>
                  <a:pt x="1791695" y="542926"/>
                  <a:pt x="1800224" y="551455"/>
                  <a:pt x="1800224" y="561976"/>
                </a:cubicBezTo>
                <a:cubicBezTo>
                  <a:pt x="1800224" y="572497"/>
                  <a:pt x="1791695" y="581026"/>
                  <a:pt x="1781174" y="581026"/>
                </a:cubicBezTo>
                <a:cubicBezTo>
                  <a:pt x="1770653" y="581026"/>
                  <a:pt x="1762124" y="572497"/>
                  <a:pt x="1762124" y="561976"/>
                </a:cubicBezTo>
                <a:cubicBezTo>
                  <a:pt x="1762124" y="551455"/>
                  <a:pt x="1770653" y="542926"/>
                  <a:pt x="1781174" y="542926"/>
                </a:cubicBezTo>
                <a:close/>
                <a:moveTo>
                  <a:pt x="1644649" y="542925"/>
                </a:moveTo>
                <a:cubicBezTo>
                  <a:pt x="1655170" y="542925"/>
                  <a:pt x="1663699" y="551454"/>
                  <a:pt x="1663699" y="561975"/>
                </a:cubicBezTo>
                <a:cubicBezTo>
                  <a:pt x="1663699" y="572496"/>
                  <a:pt x="1655170" y="581025"/>
                  <a:pt x="1644649" y="581025"/>
                </a:cubicBezTo>
                <a:cubicBezTo>
                  <a:pt x="1634128" y="581025"/>
                  <a:pt x="1625599" y="572496"/>
                  <a:pt x="1625599" y="561975"/>
                </a:cubicBezTo>
                <a:cubicBezTo>
                  <a:pt x="1625599" y="551454"/>
                  <a:pt x="1634128" y="542925"/>
                  <a:pt x="1644649" y="542925"/>
                </a:cubicBezTo>
                <a:close/>
                <a:moveTo>
                  <a:pt x="1509712" y="542924"/>
                </a:moveTo>
                <a:cubicBezTo>
                  <a:pt x="1520233" y="542924"/>
                  <a:pt x="1528762" y="551453"/>
                  <a:pt x="1528762" y="561973"/>
                </a:cubicBezTo>
                <a:cubicBezTo>
                  <a:pt x="1528762" y="572494"/>
                  <a:pt x="1520233" y="581023"/>
                  <a:pt x="1509712" y="581023"/>
                </a:cubicBezTo>
                <a:cubicBezTo>
                  <a:pt x="1499191" y="581023"/>
                  <a:pt x="1490662" y="572494"/>
                  <a:pt x="1490662" y="561973"/>
                </a:cubicBezTo>
                <a:cubicBezTo>
                  <a:pt x="1490662" y="551453"/>
                  <a:pt x="1499191" y="542924"/>
                  <a:pt x="1509712" y="542924"/>
                </a:cubicBezTo>
                <a:close/>
                <a:moveTo>
                  <a:pt x="1373981" y="542922"/>
                </a:moveTo>
                <a:cubicBezTo>
                  <a:pt x="1384064" y="542922"/>
                  <a:pt x="1392238" y="551451"/>
                  <a:pt x="1392238" y="561972"/>
                </a:cubicBezTo>
                <a:cubicBezTo>
                  <a:pt x="1392238" y="572493"/>
                  <a:pt x="1384064" y="581022"/>
                  <a:pt x="1373981" y="581022"/>
                </a:cubicBezTo>
                <a:cubicBezTo>
                  <a:pt x="1363898" y="581022"/>
                  <a:pt x="1355724" y="572493"/>
                  <a:pt x="1355724" y="561972"/>
                </a:cubicBezTo>
                <a:cubicBezTo>
                  <a:pt x="1355724" y="551451"/>
                  <a:pt x="1363898" y="542922"/>
                  <a:pt x="1373981" y="542922"/>
                </a:cubicBezTo>
                <a:close/>
                <a:moveTo>
                  <a:pt x="1238250" y="542921"/>
                </a:moveTo>
                <a:cubicBezTo>
                  <a:pt x="1248771" y="542921"/>
                  <a:pt x="1257300" y="551450"/>
                  <a:pt x="1257300" y="561971"/>
                </a:cubicBezTo>
                <a:cubicBezTo>
                  <a:pt x="1257300" y="572492"/>
                  <a:pt x="1248771" y="581021"/>
                  <a:pt x="1238250" y="581021"/>
                </a:cubicBezTo>
                <a:cubicBezTo>
                  <a:pt x="1227729" y="581021"/>
                  <a:pt x="1219200" y="572492"/>
                  <a:pt x="1219200" y="561971"/>
                </a:cubicBezTo>
                <a:cubicBezTo>
                  <a:pt x="1219200" y="551450"/>
                  <a:pt x="1227729" y="542921"/>
                  <a:pt x="1238250" y="542921"/>
                </a:cubicBezTo>
                <a:close/>
                <a:moveTo>
                  <a:pt x="1103312" y="542920"/>
                </a:moveTo>
                <a:cubicBezTo>
                  <a:pt x="1113833" y="542920"/>
                  <a:pt x="1122362" y="551449"/>
                  <a:pt x="1122362" y="561970"/>
                </a:cubicBezTo>
                <a:cubicBezTo>
                  <a:pt x="1122362" y="572491"/>
                  <a:pt x="1113833" y="581020"/>
                  <a:pt x="1103312" y="581020"/>
                </a:cubicBezTo>
                <a:cubicBezTo>
                  <a:pt x="1092791" y="581020"/>
                  <a:pt x="1084262" y="572491"/>
                  <a:pt x="1084262" y="561970"/>
                </a:cubicBezTo>
                <a:cubicBezTo>
                  <a:pt x="1084262" y="551449"/>
                  <a:pt x="1092791" y="542920"/>
                  <a:pt x="1103312" y="542920"/>
                </a:cubicBezTo>
                <a:close/>
                <a:moveTo>
                  <a:pt x="967582" y="542919"/>
                </a:moveTo>
                <a:cubicBezTo>
                  <a:pt x="977665" y="542919"/>
                  <a:pt x="985839" y="551448"/>
                  <a:pt x="985839" y="561969"/>
                </a:cubicBezTo>
                <a:cubicBezTo>
                  <a:pt x="985839" y="572490"/>
                  <a:pt x="977665" y="581019"/>
                  <a:pt x="967582" y="581019"/>
                </a:cubicBezTo>
                <a:cubicBezTo>
                  <a:pt x="957499" y="581019"/>
                  <a:pt x="949325" y="572490"/>
                  <a:pt x="949325" y="561969"/>
                </a:cubicBezTo>
                <a:cubicBezTo>
                  <a:pt x="949325" y="551448"/>
                  <a:pt x="957499" y="542919"/>
                  <a:pt x="967582" y="542919"/>
                </a:cubicBezTo>
                <a:close/>
                <a:moveTo>
                  <a:pt x="831850" y="542918"/>
                </a:moveTo>
                <a:cubicBezTo>
                  <a:pt x="842371" y="542918"/>
                  <a:pt x="850900" y="551447"/>
                  <a:pt x="850900" y="561967"/>
                </a:cubicBezTo>
                <a:cubicBezTo>
                  <a:pt x="850900" y="572488"/>
                  <a:pt x="842371" y="581017"/>
                  <a:pt x="831850" y="581017"/>
                </a:cubicBezTo>
                <a:cubicBezTo>
                  <a:pt x="821329" y="581017"/>
                  <a:pt x="812800" y="572488"/>
                  <a:pt x="812800" y="561967"/>
                </a:cubicBezTo>
                <a:cubicBezTo>
                  <a:pt x="812800" y="551447"/>
                  <a:pt x="821329" y="542918"/>
                  <a:pt x="831850" y="542918"/>
                </a:cubicBezTo>
                <a:close/>
                <a:moveTo>
                  <a:pt x="696119" y="542916"/>
                </a:moveTo>
                <a:cubicBezTo>
                  <a:pt x="706202" y="542916"/>
                  <a:pt x="714376" y="551445"/>
                  <a:pt x="714376" y="561966"/>
                </a:cubicBezTo>
                <a:cubicBezTo>
                  <a:pt x="714376" y="572487"/>
                  <a:pt x="706202" y="581016"/>
                  <a:pt x="696119" y="581016"/>
                </a:cubicBezTo>
                <a:cubicBezTo>
                  <a:pt x="686036" y="581016"/>
                  <a:pt x="677862" y="572487"/>
                  <a:pt x="677862" y="561966"/>
                </a:cubicBezTo>
                <a:cubicBezTo>
                  <a:pt x="677862" y="551445"/>
                  <a:pt x="686036" y="542916"/>
                  <a:pt x="696119" y="542916"/>
                </a:cubicBezTo>
                <a:close/>
                <a:moveTo>
                  <a:pt x="560387" y="542915"/>
                </a:moveTo>
                <a:cubicBezTo>
                  <a:pt x="570908" y="542915"/>
                  <a:pt x="579437" y="551444"/>
                  <a:pt x="579437" y="561965"/>
                </a:cubicBezTo>
                <a:cubicBezTo>
                  <a:pt x="579437" y="572486"/>
                  <a:pt x="570908" y="581015"/>
                  <a:pt x="560387" y="581015"/>
                </a:cubicBezTo>
                <a:cubicBezTo>
                  <a:pt x="549866" y="581015"/>
                  <a:pt x="541337" y="572486"/>
                  <a:pt x="541337" y="561965"/>
                </a:cubicBezTo>
                <a:cubicBezTo>
                  <a:pt x="541337" y="551444"/>
                  <a:pt x="549866" y="542915"/>
                  <a:pt x="560387" y="542915"/>
                </a:cubicBezTo>
                <a:close/>
                <a:moveTo>
                  <a:pt x="425450" y="542914"/>
                </a:moveTo>
                <a:cubicBezTo>
                  <a:pt x="435971" y="542914"/>
                  <a:pt x="444500" y="551443"/>
                  <a:pt x="444500" y="561964"/>
                </a:cubicBezTo>
                <a:cubicBezTo>
                  <a:pt x="444500" y="572485"/>
                  <a:pt x="435971" y="581014"/>
                  <a:pt x="425450" y="581014"/>
                </a:cubicBezTo>
                <a:cubicBezTo>
                  <a:pt x="414929" y="581014"/>
                  <a:pt x="406400" y="572485"/>
                  <a:pt x="406400" y="561964"/>
                </a:cubicBezTo>
                <a:cubicBezTo>
                  <a:pt x="406400" y="551443"/>
                  <a:pt x="414929" y="542914"/>
                  <a:pt x="425450" y="542914"/>
                </a:cubicBezTo>
                <a:close/>
                <a:moveTo>
                  <a:pt x="439555" y="437673"/>
                </a:moveTo>
                <a:lnTo>
                  <a:pt x="438920" y="439143"/>
                </a:lnTo>
                <a:lnTo>
                  <a:pt x="437178" y="439834"/>
                </a:lnTo>
                <a:close/>
                <a:moveTo>
                  <a:pt x="2593976" y="407997"/>
                </a:moveTo>
                <a:cubicBezTo>
                  <a:pt x="2604496" y="407997"/>
                  <a:pt x="2613024" y="416171"/>
                  <a:pt x="2613024" y="426254"/>
                </a:cubicBezTo>
                <a:cubicBezTo>
                  <a:pt x="2613024" y="436337"/>
                  <a:pt x="2604496" y="444510"/>
                  <a:pt x="2593976" y="444510"/>
                </a:cubicBezTo>
                <a:cubicBezTo>
                  <a:pt x="2583454" y="444510"/>
                  <a:pt x="2574924" y="436337"/>
                  <a:pt x="2574924" y="426254"/>
                </a:cubicBezTo>
                <a:cubicBezTo>
                  <a:pt x="2574924" y="416171"/>
                  <a:pt x="2583454" y="407997"/>
                  <a:pt x="2593976" y="407997"/>
                </a:cubicBezTo>
                <a:close/>
                <a:moveTo>
                  <a:pt x="2458244" y="407995"/>
                </a:moveTo>
                <a:cubicBezTo>
                  <a:pt x="2468328" y="407995"/>
                  <a:pt x="2476500" y="416169"/>
                  <a:pt x="2476500" y="426252"/>
                </a:cubicBezTo>
                <a:cubicBezTo>
                  <a:pt x="2476500" y="436335"/>
                  <a:pt x="2468328" y="444509"/>
                  <a:pt x="2458244" y="444509"/>
                </a:cubicBezTo>
                <a:cubicBezTo>
                  <a:pt x="2448160" y="444509"/>
                  <a:pt x="2439988" y="436335"/>
                  <a:pt x="2439988" y="426252"/>
                </a:cubicBezTo>
                <a:cubicBezTo>
                  <a:pt x="2439988" y="416169"/>
                  <a:pt x="2448160" y="407995"/>
                  <a:pt x="2458244" y="407995"/>
                </a:cubicBezTo>
                <a:close/>
                <a:moveTo>
                  <a:pt x="2322512" y="407994"/>
                </a:moveTo>
                <a:cubicBezTo>
                  <a:pt x="2333033" y="407994"/>
                  <a:pt x="2341562" y="416168"/>
                  <a:pt x="2341562" y="426251"/>
                </a:cubicBezTo>
                <a:cubicBezTo>
                  <a:pt x="2341562" y="436334"/>
                  <a:pt x="2333033" y="444508"/>
                  <a:pt x="2322512" y="444508"/>
                </a:cubicBezTo>
                <a:cubicBezTo>
                  <a:pt x="2311991" y="444508"/>
                  <a:pt x="2303462" y="436334"/>
                  <a:pt x="2303462" y="426251"/>
                </a:cubicBezTo>
                <a:cubicBezTo>
                  <a:pt x="2303462" y="416168"/>
                  <a:pt x="2311991" y="407994"/>
                  <a:pt x="2322512" y="407994"/>
                </a:cubicBezTo>
                <a:close/>
                <a:moveTo>
                  <a:pt x="2187574" y="407993"/>
                </a:moveTo>
                <a:cubicBezTo>
                  <a:pt x="2198095" y="407993"/>
                  <a:pt x="2206624" y="416167"/>
                  <a:pt x="2206624" y="426250"/>
                </a:cubicBezTo>
                <a:cubicBezTo>
                  <a:pt x="2206624" y="436333"/>
                  <a:pt x="2198095" y="444507"/>
                  <a:pt x="2187574" y="444507"/>
                </a:cubicBezTo>
                <a:cubicBezTo>
                  <a:pt x="2177053" y="444507"/>
                  <a:pt x="2168524" y="436333"/>
                  <a:pt x="2168524" y="426250"/>
                </a:cubicBezTo>
                <a:cubicBezTo>
                  <a:pt x="2168524" y="416167"/>
                  <a:pt x="2177053" y="407993"/>
                  <a:pt x="2187574" y="407993"/>
                </a:cubicBezTo>
                <a:close/>
                <a:moveTo>
                  <a:pt x="2051844" y="407991"/>
                </a:moveTo>
                <a:cubicBezTo>
                  <a:pt x="2061927" y="407991"/>
                  <a:pt x="2070101" y="416165"/>
                  <a:pt x="2070101" y="426248"/>
                </a:cubicBezTo>
                <a:cubicBezTo>
                  <a:pt x="2070101" y="436331"/>
                  <a:pt x="2061927" y="444505"/>
                  <a:pt x="2051844" y="444505"/>
                </a:cubicBezTo>
                <a:cubicBezTo>
                  <a:pt x="2041761" y="444505"/>
                  <a:pt x="2033587" y="436331"/>
                  <a:pt x="2033587" y="426248"/>
                </a:cubicBezTo>
                <a:cubicBezTo>
                  <a:pt x="2033587" y="416165"/>
                  <a:pt x="2041761" y="407991"/>
                  <a:pt x="2051844" y="407991"/>
                </a:cubicBezTo>
                <a:close/>
                <a:moveTo>
                  <a:pt x="1916112" y="407990"/>
                </a:moveTo>
                <a:cubicBezTo>
                  <a:pt x="1926633" y="407990"/>
                  <a:pt x="1935162" y="416164"/>
                  <a:pt x="1935162" y="426247"/>
                </a:cubicBezTo>
                <a:cubicBezTo>
                  <a:pt x="1935162" y="436330"/>
                  <a:pt x="1926633" y="444504"/>
                  <a:pt x="1916112" y="444504"/>
                </a:cubicBezTo>
                <a:cubicBezTo>
                  <a:pt x="1905591" y="444504"/>
                  <a:pt x="1897062" y="436330"/>
                  <a:pt x="1897062" y="426247"/>
                </a:cubicBezTo>
                <a:cubicBezTo>
                  <a:pt x="1897062" y="416164"/>
                  <a:pt x="1905591" y="407990"/>
                  <a:pt x="1916112" y="407990"/>
                </a:cubicBezTo>
                <a:close/>
                <a:moveTo>
                  <a:pt x="1781174" y="407989"/>
                </a:moveTo>
                <a:cubicBezTo>
                  <a:pt x="1791695" y="407989"/>
                  <a:pt x="1800224" y="416163"/>
                  <a:pt x="1800224" y="426246"/>
                </a:cubicBezTo>
                <a:cubicBezTo>
                  <a:pt x="1800224" y="436329"/>
                  <a:pt x="1791695" y="444503"/>
                  <a:pt x="1781174" y="444503"/>
                </a:cubicBezTo>
                <a:cubicBezTo>
                  <a:pt x="1770653" y="444503"/>
                  <a:pt x="1762124" y="436329"/>
                  <a:pt x="1762124" y="426246"/>
                </a:cubicBezTo>
                <a:cubicBezTo>
                  <a:pt x="1762124" y="416163"/>
                  <a:pt x="1770653" y="407989"/>
                  <a:pt x="1781174" y="407989"/>
                </a:cubicBezTo>
                <a:close/>
                <a:moveTo>
                  <a:pt x="1644649" y="407988"/>
                </a:moveTo>
                <a:cubicBezTo>
                  <a:pt x="1655170" y="407988"/>
                  <a:pt x="1663699" y="416162"/>
                  <a:pt x="1663699" y="426245"/>
                </a:cubicBezTo>
                <a:cubicBezTo>
                  <a:pt x="1663699" y="436328"/>
                  <a:pt x="1655170" y="444502"/>
                  <a:pt x="1644649" y="444502"/>
                </a:cubicBezTo>
                <a:cubicBezTo>
                  <a:pt x="1634128" y="444502"/>
                  <a:pt x="1625599" y="436328"/>
                  <a:pt x="1625599" y="426245"/>
                </a:cubicBezTo>
                <a:cubicBezTo>
                  <a:pt x="1625599" y="416162"/>
                  <a:pt x="1634128" y="407988"/>
                  <a:pt x="1644649" y="407988"/>
                </a:cubicBezTo>
                <a:close/>
                <a:moveTo>
                  <a:pt x="1509712" y="407986"/>
                </a:moveTo>
                <a:cubicBezTo>
                  <a:pt x="1520233" y="407986"/>
                  <a:pt x="1528762" y="416160"/>
                  <a:pt x="1528762" y="426243"/>
                </a:cubicBezTo>
                <a:cubicBezTo>
                  <a:pt x="1528762" y="436326"/>
                  <a:pt x="1520233" y="444500"/>
                  <a:pt x="1509712" y="444500"/>
                </a:cubicBezTo>
                <a:cubicBezTo>
                  <a:pt x="1499191" y="444500"/>
                  <a:pt x="1490662" y="436326"/>
                  <a:pt x="1490662" y="426243"/>
                </a:cubicBezTo>
                <a:cubicBezTo>
                  <a:pt x="1490662" y="416160"/>
                  <a:pt x="1499191" y="407986"/>
                  <a:pt x="1509712" y="407986"/>
                </a:cubicBezTo>
                <a:close/>
                <a:moveTo>
                  <a:pt x="1373981" y="407985"/>
                </a:moveTo>
                <a:cubicBezTo>
                  <a:pt x="1384064" y="407985"/>
                  <a:pt x="1392238" y="416159"/>
                  <a:pt x="1392238" y="426242"/>
                </a:cubicBezTo>
                <a:cubicBezTo>
                  <a:pt x="1392238" y="436325"/>
                  <a:pt x="1384064" y="444499"/>
                  <a:pt x="1373981" y="444499"/>
                </a:cubicBezTo>
                <a:cubicBezTo>
                  <a:pt x="1363898" y="444499"/>
                  <a:pt x="1355724" y="436325"/>
                  <a:pt x="1355724" y="426242"/>
                </a:cubicBezTo>
                <a:cubicBezTo>
                  <a:pt x="1355724" y="416159"/>
                  <a:pt x="1363898" y="407985"/>
                  <a:pt x="1373981" y="407985"/>
                </a:cubicBezTo>
                <a:close/>
                <a:moveTo>
                  <a:pt x="1238250" y="407984"/>
                </a:moveTo>
                <a:cubicBezTo>
                  <a:pt x="1248771" y="407984"/>
                  <a:pt x="1257300" y="416158"/>
                  <a:pt x="1257300" y="426241"/>
                </a:cubicBezTo>
                <a:cubicBezTo>
                  <a:pt x="1257300" y="436324"/>
                  <a:pt x="1248771" y="444498"/>
                  <a:pt x="1238250" y="444498"/>
                </a:cubicBezTo>
                <a:cubicBezTo>
                  <a:pt x="1227729" y="444498"/>
                  <a:pt x="1219200" y="436324"/>
                  <a:pt x="1219200" y="426241"/>
                </a:cubicBezTo>
                <a:cubicBezTo>
                  <a:pt x="1219200" y="416158"/>
                  <a:pt x="1227729" y="407984"/>
                  <a:pt x="1238250" y="407984"/>
                </a:cubicBezTo>
                <a:close/>
                <a:moveTo>
                  <a:pt x="1103312" y="407983"/>
                </a:moveTo>
                <a:cubicBezTo>
                  <a:pt x="1113833" y="407983"/>
                  <a:pt x="1122362" y="416157"/>
                  <a:pt x="1122362" y="426239"/>
                </a:cubicBezTo>
                <a:cubicBezTo>
                  <a:pt x="1122362" y="436323"/>
                  <a:pt x="1113833" y="444496"/>
                  <a:pt x="1103312" y="444496"/>
                </a:cubicBezTo>
                <a:cubicBezTo>
                  <a:pt x="1092791" y="444496"/>
                  <a:pt x="1084262" y="436323"/>
                  <a:pt x="1084262" y="426239"/>
                </a:cubicBezTo>
                <a:cubicBezTo>
                  <a:pt x="1084262" y="416157"/>
                  <a:pt x="1092791" y="407983"/>
                  <a:pt x="1103312" y="407983"/>
                </a:cubicBezTo>
                <a:close/>
                <a:moveTo>
                  <a:pt x="967582" y="407981"/>
                </a:moveTo>
                <a:cubicBezTo>
                  <a:pt x="977665" y="407981"/>
                  <a:pt x="985839" y="416155"/>
                  <a:pt x="985839" y="426238"/>
                </a:cubicBezTo>
                <a:cubicBezTo>
                  <a:pt x="985839" y="436321"/>
                  <a:pt x="977665" y="444495"/>
                  <a:pt x="967582" y="444495"/>
                </a:cubicBezTo>
                <a:cubicBezTo>
                  <a:pt x="957499" y="444495"/>
                  <a:pt x="949325" y="436321"/>
                  <a:pt x="949325" y="426238"/>
                </a:cubicBezTo>
                <a:cubicBezTo>
                  <a:pt x="949325" y="416155"/>
                  <a:pt x="957499" y="407981"/>
                  <a:pt x="967582" y="407981"/>
                </a:cubicBezTo>
                <a:close/>
                <a:moveTo>
                  <a:pt x="831850" y="407980"/>
                </a:moveTo>
                <a:cubicBezTo>
                  <a:pt x="842371" y="407980"/>
                  <a:pt x="850900" y="416154"/>
                  <a:pt x="850900" y="426237"/>
                </a:cubicBezTo>
                <a:cubicBezTo>
                  <a:pt x="850900" y="436320"/>
                  <a:pt x="842371" y="444494"/>
                  <a:pt x="831850" y="444494"/>
                </a:cubicBezTo>
                <a:cubicBezTo>
                  <a:pt x="821329" y="444494"/>
                  <a:pt x="812800" y="436320"/>
                  <a:pt x="812800" y="426237"/>
                </a:cubicBezTo>
                <a:cubicBezTo>
                  <a:pt x="812800" y="416154"/>
                  <a:pt x="821329" y="407980"/>
                  <a:pt x="831850" y="407980"/>
                </a:cubicBezTo>
                <a:close/>
                <a:moveTo>
                  <a:pt x="696119" y="407979"/>
                </a:moveTo>
                <a:cubicBezTo>
                  <a:pt x="706202" y="407979"/>
                  <a:pt x="714376" y="416153"/>
                  <a:pt x="714376" y="426236"/>
                </a:cubicBezTo>
                <a:cubicBezTo>
                  <a:pt x="714376" y="436319"/>
                  <a:pt x="706202" y="444493"/>
                  <a:pt x="696119" y="444493"/>
                </a:cubicBezTo>
                <a:cubicBezTo>
                  <a:pt x="686036" y="444493"/>
                  <a:pt x="677862" y="436319"/>
                  <a:pt x="677862" y="426236"/>
                </a:cubicBezTo>
                <a:cubicBezTo>
                  <a:pt x="677862" y="416153"/>
                  <a:pt x="686036" y="407979"/>
                  <a:pt x="696119" y="407979"/>
                </a:cubicBezTo>
                <a:close/>
                <a:moveTo>
                  <a:pt x="560387" y="407977"/>
                </a:moveTo>
                <a:cubicBezTo>
                  <a:pt x="570908" y="407977"/>
                  <a:pt x="579437" y="416151"/>
                  <a:pt x="579437" y="426234"/>
                </a:cubicBezTo>
                <a:cubicBezTo>
                  <a:pt x="579437" y="436317"/>
                  <a:pt x="570908" y="444491"/>
                  <a:pt x="560387" y="444491"/>
                </a:cubicBezTo>
                <a:cubicBezTo>
                  <a:pt x="549866" y="444491"/>
                  <a:pt x="541337" y="436317"/>
                  <a:pt x="541337" y="426234"/>
                </a:cubicBezTo>
                <a:cubicBezTo>
                  <a:pt x="541337" y="416151"/>
                  <a:pt x="549866" y="407977"/>
                  <a:pt x="560387" y="407977"/>
                </a:cubicBezTo>
                <a:close/>
                <a:moveTo>
                  <a:pt x="2458244" y="271471"/>
                </a:moveTo>
                <a:cubicBezTo>
                  <a:pt x="2468328" y="271471"/>
                  <a:pt x="2476500" y="280000"/>
                  <a:pt x="2476500" y="290521"/>
                </a:cubicBezTo>
                <a:cubicBezTo>
                  <a:pt x="2476500" y="301042"/>
                  <a:pt x="2468328" y="309571"/>
                  <a:pt x="2458244" y="309571"/>
                </a:cubicBezTo>
                <a:cubicBezTo>
                  <a:pt x="2448160" y="309571"/>
                  <a:pt x="2439988" y="301042"/>
                  <a:pt x="2439988" y="290521"/>
                </a:cubicBezTo>
                <a:cubicBezTo>
                  <a:pt x="2439988" y="280000"/>
                  <a:pt x="2448160" y="271471"/>
                  <a:pt x="2458244" y="271471"/>
                </a:cubicBezTo>
                <a:close/>
                <a:moveTo>
                  <a:pt x="2322512" y="271470"/>
                </a:moveTo>
                <a:cubicBezTo>
                  <a:pt x="2333033" y="271470"/>
                  <a:pt x="2341562" y="279999"/>
                  <a:pt x="2341562" y="290520"/>
                </a:cubicBezTo>
                <a:cubicBezTo>
                  <a:pt x="2341562" y="301041"/>
                  <a:pt x="2333033" y="309570"/>
                  <a:pt x="2322512" y="309570"/>
                </a:cubicBezTo>
                <a:cubicBezTo>
                  <a:pt x="2311991" y="309570"/>
                  <a:pt x="2303462" y="301041"/>
                  <a:pt x="2303462" y="290520"/>
                </a:cubicBezTo>
                <a:cubicBezTo>
                  <a:pt x="2303462" y="279999"/>
                  <a:pt x="2311991" y="271470"/>
                  <a:pt x="2322512" y="271470"/>
                </a:cubicBezTo>
                <a:close/>
                <a:moveTo>
                  <a:pt x="2187574" y="271469"/>
                </a:moveTo>
                <a:cubicBezTo>
                  <a:pt x="2198095" y="271469"/>
                  <a:pt x="2206624" y="279998"/>
                  <a:pt x="2206624" y="290519"/>
                </a:cubicBezTo>
                <a:cubicBezTo>
                  <a:pt x="2206624" y="301040"/>
                  <a:pt x="2198095" y="309569"/>
                  <a:pt x="2187574" y="309569"/>
                </a:cubicBezTo>
                <a:cubicBezTo>
                  <a:pt x="2177053" y="309569"/>
                  <a:pt x="2168524" y="301040"/>
                  <a:pt x="2168524" y="290519"/>
                </a:cubicBezTo>
                <a:cubicBezTo>
                  <a:pt x="2168524" y="279998"/>
                  <a:pt x="2177053" y="271469"/>
                  <a:pt x="2187574" y="271469"/>
                </a:cubicBezTo>
                <a:close/>
                <a:moveTo>
                  <a:pt x="2051844" y="271467"/>
                </a:moveTo>
                <a:cubicBezTo>
                  <a:pt x="2061927" y="271467"/>
                  <a:pt x="2070101" y="279996"/>
                  <a:pt x="2070101" y="290517"/>
                </a:cubicBezTo>
                <a:cubicBezTo>
                  <a:pt x="2070101" y="301038"/>
                  <a:pt x="2061927" y="309567"/>
                  <a:pt x="2051844" y="309567"/>
                </a:cubicBezTo>
                <a:cubicBezTo>
                  <a:pt x="2041761" y="309567"/>
                  <a:pt x="2033587" y="301038"/>
                  <a:pt x="2033587" y="290517"/>
                </a:cubicBezTo>
                <a:cubicBezTo>
                  <a:pt x="2033587" y="279996"/>
                  <a:pt x="2041761" y="271467"/>
                  <a:pt x="2051844" y="271467"/>
                </a:cubicBezTo>
                <a:close/>
                <a:moveTo>
                  <a:pt x="1916112" y="271466"/>
                </a:moveTo>
                <a:cubicBezTo>
                  <a:pt x="1926633" y="271466"/>
                  <a:pt x="1935162" y="279995"/>
                  <a:pt x="1935162" y="290516"/>
                </a:cubicBezTo>
                <a:cubicBezTo>
                  <a:pt x="1935162" y="301037"/>
                  <a:pt x="1926633" y="309566"/>
                  <a:pt x="1916112" y="309566"/>
                </a:cubicBezTo>
                <a:cubicBezTo>
                  <a:pt x="1905591" y="309566"/>
                  <a:pt x="1897062" y="301037"/>
                  <a:pt x="1897062" y="290516"/>
                </a:cubicBezTo>
                <a:cubicBezTo>
                  <a:pt x="1897062" y="279995"/>
                  <a:pt x="1905591" y="271466"/>
                  <a:pt x="1916112" y="271466"/>
                </a:cubicBezTo>
                <a:close/>
                <a:moveTo>
                  <a:pt x="1781174" y="271465"/>
                </a:moveTo>
                <a:cubicBezTo>
                  <a:pt x="1791695" y="271465"/>
                  <a:pt x="1800224" y="279994"/>
                  <a:pt x="1800224" y="290515"/>
                </a:cubicBezTo>
                <a:cubicBezTo>
                  <a:pt x="1800224" y="301036"/>
                  <a:pt x="1791695" y="309565"/>
                  <a:pt x="1781174" y="309565"/>
                </a:cubicBezTo>
                <a:cubicBezTo>
                  <a:pt x="1770653" y="309565"/>
                  <a:pt x="1762124" y="301036"/>
                  <a:pt x="1762124" y="290515"/>
                </a:cubicBezTo>
                <a:cubicBezTo>
                  <a:pt x="1762124" y="279994"/>
                  <a:pt x="1770653" y="271465"/>
                  <a:pt x="1781174" y="271465"/>
                </a:cubicBezTo>
                <a:close/>
                <a:moveTo>
                  <a:pt x="1644649" y="271463"/>
                </a:moveTo>
                <a:cubicBezTo>
                  <a:pt x="1655170" y="271463"/>
                  <a:pt x="1663699" y="279992"/>
                  <a:pt x="1663699" y="290513"/>
                </a:cubicBezTo>
                <a:cubicBezTo>
                  <a:pt x="1663699" y="301034"/>
                  <a:pt x="1655170" y="309563"/>
                  <a:pt x="1644649" y="309563"/>
                </a:cubicBezTo>
                <a:cubicBezTo>
                  <a:pt x="1634128" y="309563"/>
                  <a:pt x="1625599" y="301034"/>
                  <a:pt x="1625599" y="290513"/>
                </a:cubicBezTo>
                <a:cubicBezTo>
                  <a:pt x="1625599" y="279992"/>
                  <a:pt x="1634128" y="271463"/>
                  <a:pt x="1644649" y="271463"/>
                </a:cubicBezTo>
                <a:close/>
                <a:moveTo>
                  <a:pt x="1509712" y="271462"/>
                </a:moveTo>
                <a:cubicBezTo>
                  <a:pt x="1520233" y="271462"/>
                  <a:pt x="1528762" y="279991"/>
                  <a:pt x="1528762" y="290512"/>
                </a:cubicBezTo>
                <a:cubicBezTo>
                  <a:pt x="1528762" y="301033"/>
                  <a:pt x="1520233" y="309562"/>
                  <a:pt x="1509712" y="309562"/>
                </a:cubicBezTo>
                <a:cubicBezTo>
                  <a:pt x="1499191" y="309562"/>
                  <a:pt x="1490662" y="301033"/>
                  <a:pt x="1490662" y="290512"/>
                </a:cubicBezTo>
                <a:cubicBezTo>
                  <a:pt x="1490662" y="279991"/>
                  <a:pt x="1499191" y="271462"/>
                  <a:pt x="1509712" y="271462"/>
                </a:cubicBezTo>
                <a:close/>
                <a:moveTo>
                  <a:pt x="1373981" y="271461"/>
                </a:moveTo>
                <a:cubicBezTo>
                  <a:pt x="1384064" y="271461"/>
                  <a:pt x="1392238" y="279990"/>
                  <a:pt x="1392238" y="290511"/>
                </a:cubicBezTo>
                <a:cubicBezTo>
                  <a:pt x="1392238" y="301032"/>
                  <a:pt x="1384064" y="309561"/>
                  <a:pt x="1373981" y="309561"/>
                </a:cubicBezTo>
                <a:cubicBezTo>
                  <a:pt x="1363898" y="309561"/>
                  <a:pt x="1355724" y="301032"/>
                  <a:pt x="1355724" y="290511"/>
                </a:cubicBezTo>
                <a:cubicBezTo>
                  <a:pt x="1355724" y="279990"/>
                  <a:pt x="1363898" y="271461"/>
                  <a:pt x="1373981" y="271461"/>
                </a:cubicBezTo>
                <a:close/>
                <a:moveTo>
                  <a:pt x="1238250" y="271459"/>
                </a:moveTo>
                <a:cubicBezTo>
                  <a:pt x="1248771" y="271459"/>
                  <a:pt x="1257300" y="279988"/>
                  <a:pt x="1257300" y="290509"/>
                </a:cubicBezTo>
                <a:cubicBezTo>
                  <a:pt x="1257300" y="301030"/>
                  <a:pt x="1248771" y="309559"/>
                  <a:pt x="1238250" y="309559"/>
                </a:cubicBezTo>
                <a:cubicBezTo>
                  <a:pt x="1227729" y="309559"/>
                  <a:pt x="1219200" y="301030"/>
                  <a:pt x="1219200" y="290509"/>
                </a:cubicBezTo>
                <a:cubicBezTo>
                  <a:pt x="1219200" y="279988"/>
                  <a:pt x="1227729" y="271459"/>
                  <a:pt x="1238250" y="271459"/>
                </a:cubicBezTo>
                <a:close/>
                <a:moveTo>
                  <a:pt x="1103312" y="271458"/>
                </a:moveTo>
                <a:cubicBezTo>
                  <a:pt x="1113833" y="271458"/>
                  <a:pt x="1122362" y="279987"/>
                  <a:pt x="1122362" y="290508"/>
                </a:cubicBezTo>
                <a:cubicBezTo>
                  <a:pt x="1122362" y="301029"/>
                  <a:pt x="1113833" y="309558"/>
                  <a:pt x="1103312" y="309558"/>
                </a:cubicBezTo>
                <a:cubicBezTo>
                  <a:pt x="1092791" y="309558"/>
                  <a:pt x="1084262" y="301029"/>
                  <a:pt x="1084262" y="290508"/>
                </a:cubicBezTo>
                <a:cubicBezTo>
                  <a:pt x="1084262" y="279987"/>
                  <a:pt x="1092791" y="271458"/>
                  <a:pt x="1103312" y="271458"/>
                </a:cubicBezTo>
                <a:close/>
                <a:moveTo>
                  <a:pt x="967582" y="271457"/>
                </a:moveTo>
                <a:cubicBezTo>
                  <a:pt x="977665" y="271457"/>
                  <a:pt x="985839" y="279986"/>
                  <a:pt x="985839" y="290507"/>
                </a:cubicBezTo>
                <a:cubicBezTo>
                  <a:pt x="985839" y="301028"/>
                  <a:pt x="977665" y="309557"/>
                  <a:pt x="967582" y="309557"/>
                </a:cubicBezTo>
                <a:cubicBezTo>
                  <a:pt x="957499" y="309557"/>
                  <a:pt x="949325" y="301028"/>
                  <a:pt x="949325" y="290507"/>
                </a:cubicBezTo>
                <a:cubicBezTo>
                  <a:pt x="949325" y="279986"/>
                  <a:pt x="957499" y="271457"/>
                  <a:pt x="967582" y="271457"/>
                </a:cubicBezTo>
                <a:close/>
                <a:moveTo>
                  <a:pt x="831850" y="271455"/>
                </a:moveTo>
                <a:cubicBezTo>
                  <a:pt x="842371" y="271455"/>
                  <a:pt x="850900" y="279984"/>
                  <a:pt x="850900" y="290505"/>
                </a:cubicBezTo>
                <a:cubicBezTo>
                  <a:pt x="850900" y="301026"/>
                  <a:pt x="842371" y="309555"/>
                  <a:pt x="831850" y="309555"/>
                </a:cubicBezTo>
                <a:cubicBezTo>
                  <a:pt x="821329" y="309555"/>
                  <a:pt x="812800" y="301026"/>
                  <a:pt x="812800" y="290505"/>
                </a:cubicBezTo>
                <a:cubicBezTo>
                  <a:pt x="812800" y="279984"/>
                  <a:pt x="821329" y="271455"/>
                  <a:pt x="831850" y="271455"/>
                </a:cubicBezTo>
                <a:close/>
                <a:moveTo>
                  <a:pt x="696119" y="271454"/>
                </a:moveTo>
                <a:cubicBezTo>
                  <a:pt x="706202" y="271454"/>
                  <a:pt x="714376" y="279983"/>
                  <a:pt x="714376" y="290504"/>
                </a:cubicBezTo>
                <a:cubicBezTo>
                  <a:pt x="714376" y="301025"/>
                  <a:pt x="706202" y="309554"/>
                  <a:pt x="696119" y="309554"/>
                </a:cubicBezTo>
                <a:cubicBezTo>
                  <a:pt x="686036" y="309554"/>
                  <a:pt x="677862" y="301025"/>
                  <a:pt x="677862" y="290504"/>
                </a:cubicBezTo>
                <a:cubicBezTo>
                  <a:pt x="677862" y="279983"/>
                  <a:pt x="686036" y="271454"/>
                  <a:pt x="696119" y="271454"/>
                </a:cubicBezTo>
                <a:close/>
                <a:moveTo>
                  <a:pt x="2307511" y="164158"/>
                </a:moveTo>
                <a:lnTo>
                  <a:pt x="2318855" y="169623"/>
                </a:lnTo>
                <a:lnTo>
                  <a:pt x="2323710" y="172573"/>
                </a:lnTo>
                <a:lnTo>
                  <a:pt x="2322512" y="173048"/>
                </a:lnTo>
                <a:cubicBezTo>
                  <a:pt x="2317251" y="173048"/>
                  <a:pt x="2312489" y="171005"/>
                  <a:pt x="2309042" y="167701"/>
                </a:cubicBezTo>
                <a:close/>
                <a:moveTo>
                  <a:pt x="847403" y="146685"/>
                </a:moveTo>
                <a:lnTo>
                  <a:pt x="850900" y="154776"/>
                </a:lnTo>
                <a:cubicBezTo>
                  <a:pt x="850900" y="164859"/>
                  <a:pt x="842371" y="173033"/>
                  <a:pt x="831850" y="173033"/>
                </a:cubicBezTo>
                <a:cubicBezTo>
                  <a:pt x="826590" y="173033"/>
                  <a:pt x="821827" y="170990"/>
                  <a:pt x="818380" y="167686"/>
                </a:cubicBezTo>
                <a:lnTo>
                  <a:pt x="815869" y="161876"/>
                </a:lnTo>
                <a:close/>
                <a:moveTo>
                  <a:pt x="2187574" y="136533"/>
                </a:moveTo>
                <a:cubicBezTo>
                  <a:pt x="2198095" y="136533"/>
                  <a:pt x="2206624" y="144707"/>
                  <a:pt x="2206624" y="154790"/>
                </a:cubicBezTo>
                <a:cubicBezTo>
                  <a:pt x="2206624" y="164873"/>
                  <a:pt x="2198095" y="173047"/>
                  <a:pt x="2187574" y="173047"/>
                </a:cubicBezTo>
                <a:cubicBezTo>
                  <a:pt x="2177053" y="173047"/>
                  <a:pt x="2168524" y="164873"/>
                  <a:pt x="2168524" y="154790"/>
                </a:cubicBezTo>
                <a:cubicBezTo>
                  <a:pt x="2168524" y="144707"/>
                  <a:pt x="2177053" y="136533"/>
                  <a:pt x="2187574" y="136533"/>
                </a:cubicBezTo>
                <a:close/>
                <a:moveTo>
                  <a:pt x="2051844" y="136531"/>
                </a:moveTo>
                <a:cubicBezTo>
                  <a:pt x="2061927" y="136531"/>
                  <a:pt x="2070101" y="144705"/>
                  <a:pt x="2070101" y="154788"/>
                </a:cubicBezTo>
                <a:cubicBezTo>
                  <a:pt x="2070101" y="164871"/>
                  <a:pt x="2061927" y="173045"/>
                  <a:pt x="2051844" y="173045"/>
                </a:cubicBezTo>
                <a:cubicBezTo>
                  <a:pt x="2041761" y="173045"/>
                  <a:pt x="2033587" y="164871"/>
                  <a:pt x="2033587" y="154788"/>
                </a:cubicBezTo>
                <a:cubicBezTo>
                  <a:pt x="2033587" y="144705"/>
                  <a:pt x="2041761" y="136531"/>
                  <a:pt x="2051844" y="136531"/>
                </a:cubicBezTo>
                <a:close/>
                <a:moveTo>
                  <a:pt x="1916112" y="136530"/>
                </a:moveTo>
                <a:cubicBezTo>
                  <a:pt x="1926633" y="136530"/>
                  <a:pt x="1935162" y="144704"/>
                  <a:pt x="1935162" y="154787"/>
                </a:cubicBezTo>
                <a:cubicBezTo>
                  <a:pt x="1935162" y="164870"/>
                  <a:pt x="1926633" y="173044"/>
                  <a:pt x="1916112" y="173044"/>
                </a:cubicBezTo>
                <a:cubicBezTo>
                  <a:pt x="1905591" y="173044"/>
                  <a:pt x="1897062" y="164870"/>
                  <a:pt x="1897062" y="154787"/>
                </a:cubicBezTo>
                <a:cubicBezTo>
                  <a:pt x="1897062" y="144704"/>
                  <a:pt x="1905591" y="136530"/>
                  <a:pt x="1916112" y="136530"/>
                </a:cubicBezTo>
                <a:close/>
                <a:moveTo>
                  <a:pt x="1781174" y="136529"/>
                </a:moveTo>
                <a:cubicBezTo>
                  <a:pt x="1791695" y="136529"/>
                  <a:pt x="1800224" y="144703"/>
                  <a:pt x="1800224" y="154786"/>
                </a:cubicBezTo>
                <a:cubicBezTo>
                  <a:pt x="1800224" y="164869"/>
                  <a:pt x="1791695" y="173043"/>
                  <a:pt x="1781174" y="173043"/>
                </a:cubicBezTo>
                <a:cubicBezTo>
                  <a:pt x="1770653" y="173043"/>
                  <a:pt x="1762124" y="164869"/>
                  <a:pt x="1762124" y="154786"/>
                </a:cubicBezTo>
                <a:cubicBezTo>
                  <a:pt x="1762124" y="144703"/>
                  <a:pt x="1770653" y="136529"/>
                  <a:pt x="1781174" y="136529"/>
                </a:cubicBezTo>
                <a:close/>
                <a:moveTo>
                  <a:pt x="1644649" y="136527"/>
                </a:moveTo>
                <a:cubicBezTo>
                  <a:pt x="1655170" y="136527"/>
                  <a:pt x="1663699" y="144701"/>
                  <a:pt x="1663699" y="154784"/>
                </a:cubicBezTo>
                <a:cubicBezTo>
                  <a:pt x="1663699" y="164867"/>
                  <a:pt x="1655170" y="173041"/>
                  <a:pt x="1644649" y="173041"/>
                </a:cubicBezTo>
                <a:cubicBezTo>
                  <a:pt x="1634128" y="173041"/>
                  <a:pt x="1625599" y="164867"/>
                  <a:pt x="1625599" y="154784"/>
                </a:cubicBezTo>
                <a:cubicBezTo>
                  <a:pt x="1625599" y="144701"/>
                  <a:pt x="1634128" y="136527"/>
                  <a:pt x="1644649" y="136527"/>
                </a:cubicBezTo>
                <a:close/>
                <a:moveTo>
                  <a:pt x="1509712" y="136526"/>
                </a:moveTo>
                <a:cubicBezTo>
                  <a:pt x="1520233" y="136526"/>
                  <a:pt x="1528762" y="144700"/>
                  <a:pt x="1528762" y="154783"/>
                </a:cubicBezTo>
                <a:cubicBezTo>
                  <a:pt x="1528762" y="164866"/>
                  <a:pt x="1520233" y="173040"/>
                  <a:pt x="1509712" y="173040"/>
                </a:cubicBezTo>
                <a:cubicBezTo>
                  <a:pt x="1499191" y="173040"/>
                  <a:pt x="1490662" y="164866"/>
                  <a:pt x="1490662" y="154783"/>
                </a:cubicBezTo>
                <a:cubicBezTo>
                  <a:pt x="1490662" y="144700"/>
                  <a:pt x="1499191" y="136526"/>
                  <a:pt x="1509712" y="136526"/>
                </a:cubicBezTo>
                <a:close/>
                <a:moveTo>
                  <a:pt x="1373981" y="136524"/>
                </a:moveTo>
                <a:cubicBezTo>
                  <a:pt x="1384064" y="136524"/>
                  <a:pt x="1392238" y="144698"/>
                  <a:pt x="1392238" y="154781"/>
                </a:cubicBezTo>
                <a:cubicBezTo>
                  <a:pt x="1392238" y="164864"/>
                  <a:pt x="1384064" y="173038"/>
                  <a:pt x="1373981" y="173038"/>
                </a:cubicBezTo>
                <a:cubicBezTo>
                  <a:pt x="1363898" y="173038"/>
                  <a:pt x="1355724" y="164864"/>
                  <a:pt x="1355724" y="154781"/>
                </a:cubicBezTo>
                <a:cubicBezTo>
                  <a:pt x="1355724" y="144698"/>
                  <a:pt x="1363898" y="136524"/>
                  <a:pt x="1373981" y="136524"/>
                </a:cubicBezTo>
                <a:close/>
                <a:moveTo>
                  <a:pt x="1238250" y="136523"/>
                </a:moveTo>
                <a:cubicBezTo>
                  <a:pt x="1248771" y="136523"/>
                  <a:pt x="1257300" y="144697"/>
                  <a:pt x="1257300" y="154780"/>
                </a:cubicBezTo>
                <a:cubicBezTo>
                  <a:pt x="1257300" y="164863"/>
                  <a:pt x="1248771" y="173037"/>
                  <a:pt x="1238250" y="173037"/>
                </a:cubicBezTo>
                <a:cubicBezTo>
                  <a:pt x="1227729" y="173037"/>
                  <a:pt x="1219200" y="164863"/>
                  <a:pt x="1219200" y="154780"/>
                </a:cubicBezTo>
                <a:cubicBezTo>
                  <a:pt x="1219200" y="144697"/>
                  <a:pt x="1227729" y="136523"/>
                  <a:pt x="1238250" y="136523"/>
                </a:cubicBezTo>
                <a:close/>
                <a:moveTo>
                  <a:pt x="1103312" y="136522"/>
                </a:moveTo>
                <a:cubicBezTo>
                  <a:pt x="1113833" y="136522"/>
                  <a:pt x="1122362" y="144696"/>
                  <a:pt x="1122362" y="154779"/>
                </a:cubicBezTo>
                <a:cubicBezTo>
                  <a:pt x="1122362" y="164862"/>
                  <a:pt x="1113833" y="173036"/>
                  <a:pt x="1103312" y="173036"/>
                </a:cubicBezTo>
                <a:cubicBezTo>
                  <a:pt x="1092791" y="173036"/>
                  <a:pt x="1084262" y="164862"/>
                  <a:pt x="1084262" y="154779"/>
                </a:cubicBezTo>
                <a:cubicBezTo>
                  <a:pt x="1084262" y="144696"/>
                  <a:pt x="1092791" y="136522"/>
                  <a:pt x="1103312" y="136522"/>
                </a:cubicBezTo>
                <a:close/>
                <a:moveTo>
                  <a:pt x="967582" y="136520"/>
                </a:moveTo>
                <a:cubicBezTo>
                  <a:pt x="977665" y="136520"/>
                  <a:pt x="985839" y="144694"/>
                  <a:pt x="985839" y="154777"/>
                </a:cubicBezTo>
                <a:cubicBezTo>
                  <a:pt x="985839" y="164860"/>
                  <a:pt x="977665" y="173034"/>
                  <a:pt x="967582" y="173034"/>
                </a:cubicBezTo>
                <a:cubicBezTo>
                  <a:pt x="957499" y="173034"/>
                  <a:pt x="949325" y="164860"/>
                  <a:pt x="949325" y="154777"/>
                </a:cubicBezTo>
                <a:cubicBezTo>
                  <a:pt x="949325" y="144694"/>
                  <a:pt x="957499" y="136520"/>
                  <a:pt x="967582" y="136520"/>
                </a:cubicBezTo>
                <a:close/>
                <a:moveTo>
                  <a:pt x="1898975" y="14437"/>
                </a:moveTo>
                <a:lnTo>
                  <a:pt x="1933408" y="23290"/>
                </a:lnTo>
                <a:lnTo>
                  <a:pt x="1929582" y="32526"/>
                </a:lnTo>
                <a:cubicBezTo>
                  <a:pt x="1926135" y="35974"/>
                  <a:pt x="1921373" y="38106"/>
                  <a:pt x="1916112" y="38106"/>
                </a:cubicBezTo>
                <a:cubicBezTo>
                  <a:pt x="1905591" y="38106"/>
                  <a:pt x="1897062" y="29577"/>
                  <a:pt x="1897062" y="19056"/>
                </a:cubicBezTo>
                <a:close/>
                <a:moveTo>
                  <a:pt x="1252512" y="7489"/>
                </a:moveTo>
                <a:lnTo>
                  <a:pt x="1257300" y="19049"/>
                </a:lnTo>
                <a:cubicBezTo>
                  <a:pt x="1257300" y="29570"/>
                  <a:pt x="1248771" y="38099"/>
                  <a:pt x="1238250" y="38099"/>
                </a:cubicBezTo>
                <a:cubicBezTo>
                  <a:pt x="1227729" y="38099"/>
                  <a:pt x="1219200" y="29570"/>
                  <a:pt x="1219200" y="19049"/>
                </a:cubicBezTo>
                <a:lnTo>
                  <a:pt x="1221283" y="14021"/>
                </a:lnTo>
                <a:lnTo>
                  <a:pt x="1238185" y="9675"/>
                </a:lnTo>
                <a:close/>
                <a:moveTo>
                  <a:pt x="1781174" y="4"/>
                </a:moveTo>
                <a:cubicBezTo>
                  <a:pt x="1791695" y="4"/>
                  <a:pt x="1800224" y="8533"/>
                  <a:pt x="1800224" y="19054"/>
                </a:cubicBezTo>
                <a:cubicBezTo>
                  <a:pt x="1800224" y="29575"/>
                  <a:pt x="1791695" y="38104"/>
                  <a:pt x="1781174" y="38104"/>
                </a:cubicBezTo>
                <a:cubicBezTo>
                  <a:pt x="1770653" y="38104"/>
                  <a:pt x="1762124" y="29575"/>
                  <a:pt x="1762124" y="19054"/>
                </a:cubicBezTo>
                <a:cubicBezTo>
                  <a:pt x="1762124" y="8533"/>
                  <a:pt x="1770653" y="4"/>
                  <a:pt x="1781174" y="4"/>
                </a:cubicBezTo>
                <a:close/>
                <a:moveTo>
                  <a:pt x="1644649" y="3"/>
                </a:moveTo>
                <a:cubicBezTo>
                  <a:pt x="1655170" y="3"/>
                  <a:pt x="1663699" y="8532"/>
                  <a:pt x="1663699" y="19053"/>
                </a:cubicBezTo>
                <a:cubicBezTo>
                  <a:pt x="1663699" y="29574"/>
                  <a:pt x="1655170" y="38103"/>
                  <a:pt x="1644649" y="38103"/>
                </a:cubicBezTo>
                <a:cubicBezTo>
                  <a:pt x="1634128" y="38103"/>
                  <a:pt x="1625599" y="29574"/>
                  <a:pt x="1625599" y="19053"/>
                </a:cubicBezTo>
                <a:cubicBezTo>
                  <a:pt x="1625599" y="8532"/>
                  <a:pt x="1634128" y="3"/>
                  <a:pt x="1644649" y="3"/>
                </a:cubicBezTo>
                <a:close/>
                <a:moveTo>
                  <a:pt x="1509712" y="2"/>
                </a:moveTo>
                <a:cubicBezTo>
                  <a:pt x="1520233" y="2"/>
                  <a:pt x="1528762" y="8530"/>
                  <a:pt x="1528762" y="19051"/>
                </a:cubicBezTo>
                <a:cubicBezTo>
                  <a:pt x="1528762" y="29572"/>
                  <a:pt x="1520233" y="38101"/>
                  <a:pt x="1509712" y="38101"/>
                </a:cubicBezTo>
                <a:cubicBezTo>
                  <a:pt x="1499191" y="38101"/>
                  <a:pt x="1490662" y="29572"/>
                  <a:pt x="1490662" y="19051"/>
                </a:cubicBezTo>
                <a:cubicBezTo>
                  <a:pt x="1490662" y="8530"/>
                  <a:pt x="1499191" y="2"/>
                  <a:pt x="1509712" y="2"/>
                </a:cubicBezTo>
                <a:close/>
                <a:moveTo>
                  <a:pt x="1373981" y="0"/>
                </a:moveTo>
                <a:cubicBezTo>
                  <a:pt x="1384064" y="0"/>
                  <a:pt x="1392238" y="8529"/>
                  <a:pt x="1392238" y="19050"/>
                </a:cubicBezTo>
                <a:cubicBezTo>
                  <a:pt x="1392238" y="29571"/>
                  <a:pt x="1384064" y="38100"/>
                  <a:pt x="1373981" y="38100"/>
                </a:cubicBezTo>
                <a:cubicBezTo>
                  <a:pt x="1363898" y="38100"/>
                  <a:pt x="1355724" y="29571"/>
                  <a:pt x="1355724" y="19050"/>
                </a:cubicBezTo>
                <a:cubicBezTo>
                  <a:pt x="1355724" y="8529"/>
                  <a:pt x="1363898" y="0"/>
                  <a:pt x="13739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#9Slide01 Noi dung ngan" panose="00000500000000000000" pitchFamily="2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761C29F6-D7E6-440E-9466-78482A794902}"/>
              </a:ext>
            </a:extLst>
          </p:cNvPr>
          <p:cNvSpPr/>
          <p:nvPr/>
        </p:nvSpPr>
        <p:spPr>
          <a:xfrm flipH="1">
            <a:off x="-6023562" y="1676719"/>
            <a:ext cx="6006467" cy="2295036"/>
          </a:xfrm>
          <a:prstGeom prst="rect">
            <a:avLst/>
          </a:prstGeom>
          <a:gradFill flip="none" rotWithShape="1">
            <a:gsLst>
              <a:gs pos="50400">
                <a:srgbClr val="FFFFFF">
                  <a:alpha val="12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#9Slide01 Noi dung ngan" panose="00000500000000000000" pitchFamily="2" charset="0"/>
            </a:endParaRP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D9B54017-B171-464F-A974-992A23B7EBB4}"/>
              </a:ext>
            </a:extLst>
          </p:cNvPr>
          <p:cNvSpPr/>
          <p:nvPr/>
        </p:nvSpPr>
        <p:spPr>
          <a:xfrm rot="2700000">
            <a:off x="-1518683" y="1306675"/>
            <a:ext cx="4244646" cy="4244646"/>
          </a:xfrm>
          <a:prstGeom prst="roundRect">
            <a:avLst>
              <a:gd name="adj" fmla="val 18028"/>
            </a:avLst>
          </a:prstGeom>
          <a:noFill/>
          <a:ln w="12700" cap="flat" cmpd="sng" algn="ctr">
            <a:solidFill>
              <a:schemeClr val="bg1">
                <a:alpha val="3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514350">
              <a:defRPr/>
            </a:pPr>
            <a:endParaRPr lang="en-US" sz="76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6F57BDE-9295-42AF-91D6-3335FA97B2B9}"/>
              </a:ext>
            </a:extLst>
          </p:cNvPr>
          <p:cNvSpPr/>
          <p:nvPr/>
        </p:nvSpPr>
        <p:spPr>
          <a:xfrm rot="2700000">
            <a:off x="-1823483" y="1306676"/>
            <a:ext cx="4244646" cy="4244646"/>
          </a:xfrm>
          <a:prstGeom prst="roundRect">
            <a:avLst>
              <a:gd name="adj" fmla="val 18028"/>
            </a:avLst>
          </a:prstGeom>
          <a:solidFill>
            <a:schemeClr val="bg1">
              <a:alpha val="10000"/>
            </a:schemeClr>
          </a:solidFill>
          <a:ln w="12700" cap="flat" cmpd="sng" algn="ctr">
            <a:solidFill>
              <a:schemeClr val="bg1">
                <a:alpha val="3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514350">
              <a:defRPr/>
            </a:pPr>
            <a:endParaRPr lang="en-US" sz="76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E3604E0-3254-4C82-BE17-7646642523D2}"/>
              </a:ext>
            </a:extLst>
          </p:cNvPr>
          <p:cNvGrpSpPr/>
          <p:nvPr/>
        </p:nvGrpSpPr>
        <p:grpSpPr>
          <a:xfrm>
            <a:off x="3480935" y="5424780"/>
            <a:ext cx="2281577" cy="2282799"/>
            <a:chOff x="11277223" y="1099004"/>
            <a:chExt cx="1393748" cy="1394494"/>
          </a:xfrm>
        </p:grpSpPr>
        <p:sp>
          <p:nvSpPr>
            <p:cNvPr id="162" name="Oval 468">
              <a:extLst>
                <a:ext uri="{FF2B5EF4-FFF2-40B4-BE49-F238E27FC236}">
                  <a16:creationId xmlns:a16="http://schemas.microsoft.com/office/drawing/2014/main" id="{A5693FB4-EA39-4CDF-84B0-71C8E3585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7223" y="1099004"/>
              <a:ext cx="1393748" cy="1394494"/>
            </a:xfrm>
            <a:prstGeom prst="ellipse">
              <a:avLst/>
            </a:prstGeom>
            <a:noFill/>
            <a:ln w="11113" cap="rnd">
              <a:solidFill>
                <a:schemeClr val="bg1">
                  <a:lumMod val="85000"/>
                  <a:alpha val="32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63" name="Oval 469">
              <a:extLst>
                <a:ext uri="{FF2B5EF4-FFF2-40B4-BE49-F238E27FC236}">
                  <a16:creationId xmlns:a16="http://schemas.microsoft.com/office/drawing/2014/main" id="{C742034A-C643-494B-B3E0-371EBE069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7159" y="1148941"/>
              <a:ext cx="1292385" cy="1293130"/>
            </a:xfrm>
            <a:prstGeom prst="ellipse">
              <a:avLst/>
            </a:prstGeom>
            <a:noFill/>
            <a:ln w="11113" cap="rnd">
              <a:solidFill>
                <a:schemeClr val="bg1">
                  <a:lumMod val="85000"/>
                  <a:alpha val="32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64" name="Oval 470">
              <a:extLst>
                <a:ext uri="{FF2B5EF4-FFF2-40B4-BE49-F238E27FC236}">
                  <a16:creationId xmlns:a16="http://schemas.microsoft.com/office/drawing/2014/main" id="{E166E947-A1D5-4F38-A7F0-12431EC16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6351" y="1198132"/>
              <a:ext cx="1193257" cy="1194002"/>
            </a:xfrm>
            <a:prstGeom prst="ellipse">
              <a:avLst/>
            </a:prstGeom>
            <a:noFill/>
            <a:ln w="11113" cap="rnd">
              <a:solidFill>
                <a:schemeClr val="bg1">
                  <a:lumMod val="85000"/>
                  <a:alpha val="32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65" name="Oval 471">
              <a:extLst>
                <a:ext uri="{FF2B5EF4-FFF2-40B4-BE49-F238E27FC236}">
                  <a16:creationId xmlns:a16="http://schemas.microsoft.com/office/drawing/2014/main" id="{56224151-7A2C-4E31-A577-6FEF60239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7777" y="1249559"/>
              <a:ext cx="1091148" cy="1091148"/>
            </a:xfrm>
            <a:prstGeom prst="ellipse">
              <a:avLst/>
            </a:prstGeom>
            <a:noFill/>
            <a:ln w="11113" cap="rnd">
              <a:solidFill>
                <a:schemeClr val="bg1">
                  <a:lumMod val="85000"/>
                  <a:alpha val="32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66" name="Oval 472">
              <a:extLst>
                <a:ext uri="{FF2B5EF4-FFF2-40B4-BE49-F238E27FC236}">
                  <a16:creationId xmlns:a16="http://schemas.microsoft.com/office/drawing/2014/main" id="{183C3D96-5167-49AE-8806-A99B7AED8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6969" y="1298750"/>
              <a:ext cx="992021" cy="992766"/>
            </a:xfrm>
            <a:prstGeom prst="ellipse">
              <a:avLst/>
            </a:prstGeom>
            <a:noFill/>
            <a:ln w="11113" cap="rnd">
              <a:solidFill>
                <a:schemeClr val="bg1">
                  <a:lumMod val="85000"/>
                  <a:alpha val="32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67" name="Oval 473">
              <a:extLst>
                <a:ext uri="{FF2B5EF4-FFF2-40B4-BE49-F238E27FC236}">
                  <a16:creationId xmlns:a16="http://schemas.microsoft.com/office/drawing/2014/main" id="{39692C35-23C9-455A-BA49-CF97F0280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8396" y="1350177"/>
              <a:ext cx="889167" cy="889912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32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68" name="Oval 474">
              <a:extLst>
                <a:ext uri="{FF2B5EF4-FFF2-40B4-BE49-F238E27FC236}">
                  <a16:creationId xmlns:a16="http://schemas.microsoft.com/office/drawing/2014/main" id="{334343BF-DF54-4E3A-B109-EFC544A2A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7587" y="1400113"/>
              <a:ext cx="790785" cy="790785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32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69" name="Oval 475">
              <a:extLst>
                <a:ext uri="{FF2B5EF4-FFF2-40B4-BE49-F238E27FC236}">
                  <a16:creationId xmlns:a16="http://schemas.microsoft.com/office/drawing/2014/main" id="{7B9B205F-FC87-41B3-A15C-228D92061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9014" y="1451540"/>
              <a:ext cx="687930" cy="687930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32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70" name="Oval 476">
              <a:extLst>
                <a:ext uri="{FF2B5EF4-FFF2-40B4-BE49-F238E27FC236}">
                  <a16:creationId xmlns:a16="http://schemas.microsoft.com/office/drawing/2014/main" id="{30368587-E33C-4BD5-AC05-249A68A22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8950" y="1500732"/>
              <a:ext cx="588803" cy="588803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32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71" name="Oval 477">
              <a:extLst>
                <a:ext uri="{FF2B5EF4-FFF2-40B4-BE49-F238E27FC236}">
                  <a16:creationId xmlns:a16="http://schemas.microsoft.com/office/drawing/2014/main" id="{AB67C709-01AB-459E-8498-AB019B92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9632" y="1552158"/>
              <a:ext cx="486694" cy="488185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32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72" name="Oval 478">
              <a:extLst>
                <a:ext uri="{FF2B5EF4-FFF2-40B4-BE49-F238E27FC236}">
                  <a16:creationId xmlns:a16="http://schemas.microsoft.com/office/drawing/2014/main" id="{10BE9CF2-3589-4C1B-A4A0-5C33F739B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9568" y="1601350"/>
              <a:ext cx="386821" cy="387566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32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73" name="Oval 479">
              <a:extLst>
                <a:ext uri="{FF2B5EF4-FFF2-40B4-BE49-F238E27FC236}">
                  <a16:creationId xmlns:a16="http://schemas.microsoft.com/office/drawing/2014/main" id="{8272AA29-C0AB-46DD-A887-9A4C76CE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0996" y="1652777"/>
              <a:ext cx="286203" cy="286948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32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74" name="Oval 480">
              <a:extLst>
                <a:ext uri="{FF2B5EF4-FFF2-40B4-BE49-F238E27FC236}">
                  <a16:creationId xmlns:a16="http://schemas.microsoft.com/office/drawing/2014/main" id="{950ADF8D-08F1-470F-B2BC-FE34316BE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0187" y="1702713"/>
              <a:ext cx="185585" cy="185585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32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75" name="Oval 481">
              <a:extLst>
                <a:ext uri="{FF2B5EF4-FFF2-40B4-BE49-F238E27FC236}">
                  <a16:creationId xmlns:a16="http://schemas.microsoft.com/office/drawing/2014/main" id="{E0658BAF-689C-47FC-805B-519923756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1614" y="1753395"/>
              <a:ext cx="84966" cy="84966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32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29F6EC8-78D7-4779-8129-660A8ED3F25E}"/>
              </a:ext>
            </a:extLst>
          </p:cNvPr>
          <p:cNvGrpSpPr/>
          <p:nvPr/>
        </p:nvGrpSpPr>
        <p:grpSpPr>
          <a:xfrm>
            <a:off x="3439291" y="-50388"/>
            <a:ext cx="1464989" cy="1465774"/>
            <a:chOff x="11277223" y="1099004"/>
            <a:chExt cx="1393748" cy="1394494"/>
          </a:xfrm>
        </p:grpSpPr>
        <p:sp>
          <p:nvSpPr>
            <p:cNvPr id="202" name="Oval 468">
              <a:extLst>
                <a:ext uri="{FF2B5EF4-FFF2-40B4-BE49-F238E27FC236}">
                  <a16:creationId xmlns:a16="http://schemas.microsoft.com/office/drawing/2014/main" id="{80056F05-025D-4938-9CC8-52B3D7E89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7223" y="1099004"/>
              <a:ext cx="1393748" cy="1394494"/>
            </a:xfrm>
            <a:prstGeom prst="ellipse">
              <a:avLst/>
            </a:prstGeom>
            <a:noFill/>
            <a:ln w="11113" cap="rnd">
              <a:solidFill>
                <a:schemeClr val="bg1">
                  <a:lumMod val="85000"/>
                  <a:alpha val="18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203" name="Oval 469">
              <a:extLst>
                <a:ext uri="{FF2B5EF4-FFF2-40B4-BE49-F238E27FC236}">
                  <a16:creationId xmlns:a16="http://schemas.microsoft.com/office/drawing/2014/main" id="{94B0CF3E-A185-4F61-B472-D12A05CC4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7159" y="1148941"/>
              <a:ext cx="1292385" cy="1293130"/>
            </a:xfrm>
            <a:prstGeom prst="ellipse">
              <a:avLst/>
            </a:prstGeom>
            <a:noFill/>
            <a:ln w="11113" cap="rnd">
              <a:solidFill>
                <a:schemeClr val="bg1">
                  <a:lumMod val="85000"/>
                  <a:alpha val="18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204" name="Oval 470">
              <a:extLst>
                <a:ext uri="{FF2B5EF4-FFF2-40B4-BE49-F238E27FC236}">
                  <a16:creationId xmlns:a16="http://schemas.microsoft.com/office/drawing/2014/main" id="{8EE233DA-0902-4A5B-8500-E8503B19F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6351" y="1198132"/>
              <a:ext cx="1193257" cy="1194002"/>
            </a:xfrm>
            <a:prstGeom prst="ellipse">
              <a:avLst/>
            </a:prstGeom>
            <a:noFill/>
            <a:ln w="11113" cap="rnd">
              <a:solidFill>
                <a:schemeClr val="bg1">
                  <a:lumMod val="85000"/>
                  <a:alpha val="18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205" name="Oval 471">
              <a:extLst>
                <a:ext uri="{FF2B5EF4-FFF2-40B4-BE49-F238E27FC236}">
                  <a16:creationId xmlns:a16="http://schemas.microsoft.com/office/drawing/2014/main" id="{3D5AE2C6-E6E4-437C-BADF-779BF8C78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7777" y="1249559"/>
              <a:ext cx="1091148" cy="1091148"/>
            </a:xfrm>
            <a:prstGeom prst="ellipse">
              <a:avLst/>
            </a:prstGeom>
            <a:noFill/>
            <a:ln w="11113" cap="rnd">
              <a:solidFill>
                <a:schemeClr val="bg1">
                  <a:lumMod val="85000"/>
                  <a:alpha val="18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206" name="Oval 472">
              <a:extLst>
                <a:ext uri="{FF2B5EF4-FFF2-40B4-BE49-F238E27FC236}">
                  <a16:creationId xmlns:a16="http://schemas.microsoft.com/office/drawing/2014/main" id="{A0ACE20B-2CB8-44CB-B9EA-4A4700D7E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6969" y="1298750"/>
              <a:ext cx="992021" cy="992766"/>
            </a:xfrm>
            <a:prstGeom prst="ellipse">
              <a:avLst/>
            </a:prstGeom>
            <a:noFill/>
            <a:ln w="11113" cap="rnd">
              <a:solidFill>
                <a:schemeClr val="bg1">
                  <a:lumMod val="85000"/>
                  <a:alpha val="18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207" name="Oval 473">
              <a:extLst>
                <a:ext uri="{FF2B5EF4-FFF2-40B4-BE49-F238E27FC236}">
                  <a16:creationId xmlns:a16="http://schemas.microsoft.com/office/drawing/2014/main" id="{26C8B131-6F05-4100-A6DD-BEE1ECCA9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8396" y="1350177"/>
              <a:ext cx="889167" cy="889912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18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208" name="Oval 474">
              <a:extLst>
                <a:ext uri="{FF2B5EF4-FFF2-40B4-BE49-F238E27FC236}">
                  <a16:creationId xmlns:a16="http://schemas.microsoft.com/office/drawing/2014/main" id="{C0B33858-67CF-4A69-AF22-20F1AEDA9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7587" y="1400113"/>
              <a:ext cx="790785" cy="790785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18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209" name="Oval 475">
              <a:extLst>
                <a:ext uri="{FF2B5EF4-FFF2-40B4-BE49-F238E27FC236}">
                  <a16:creationId xmlns:a16="http://schemas.microsoft.com/office/drawing/2014/main" id="{1C219571-DD8F-4F53-B477-6F89ABEDB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9014" y="1451540"/>
              <a:ext cx="687930" cy="687930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18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210" name="Oval 476">
              <a:extLst>
                <a:ext uri="{FF2B5EF4-FFF2-40B4-BE49-F238E27FC236}">
                  <a16:creationId xmlns:a16="http://schemas.microsoft.com/office/drawing/2014/main" id="{DAD713F1-2F4D-4B9E-849D-D9DBD4714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8950" y="1500732"/>
              <a:ext cx="588803" cy="588803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18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211" name="Oval 477">
              <a:extLst>
                <a:ext uri="{FF2B5EF4-FFF2-40B4-BE49-F238E27FC236}">
                  <a16:creationId xmlns:a16="http://schemas.microsoft.com/office/drawing/2014/main" id="{D420ED7F-1A8C-40A1-BF23-01C49B3D5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9632" y="1552158"/>
              <a:ext cx="486694" cy="488185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18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212" name="Oval 478">
              <a:extLst>
                <a:ext uri="{FF2B5EF4-FFF2-40B4-BE49-F238E27FC236}">
                  <a16:creationId xmlns:a16="http://schemas.microsoft.com/office/drawing/2014/main" id="{A9C405BE-CDEE-4EB1-A106-19C60A5B5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9568" y="1601350"/>
              <a:ext cx="386821" cy="387566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18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213" name="Oval 479">
              <a:extLst>
                <a:ext uri="{FF2B5EF4-FFF2-40B4-BE49-F238E27FC236}">
                  <a16:creationId xmlns:a16="http://schemas.microsoft.com/office/drawing/2014/main" id="{942E2B1D-96DC-4FA7-A9A6-D1C85CF87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0996" y="1652777"/>
              <a:ext cx="286203" cy="286948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18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214" name="Oval 480">
              <a:extLst>
                <a:ext uri="{FF2B5EF4-FFF2-40B4-BE49-F238E27FC236}">
                  <a16:creationId xmlns:a16="http://schemas.microsoft.com/office/drawing/2014/main" id="{42F99EF0-8025-4E6E-A259-150F53EA8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0187" y="1702713"/>
              <a:ext cx="185585" cy="185585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18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215" name="Oval 481">
              <a:extLst>
                <a:ext uri="{FF2B5EF4-FFF2-40B4-BE49-F238E27FC236}">
                  <a16:creationId xmlns:a16="http://schemas.microsoft.com/office/drawing/2014/main" id="{00DBF7B6-435B-465B-91BE-68F577039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1614" y="1753395"/>
              <a:ext cx="84966" cy="84966"/>
            </a:xfrm>
            <a:prstGeom prst="ellipse">
              <a:avLst/>
            </a:prstGeom>
            <a:noFill/>
            <a:ln w="6350" cap="rnd">
              <a:solidFill>
                <a:schemeClr val="bg1">
                  <a:lumMod val="85000"/>
                  <a:alpha val="18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</p:grp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C8F2C2D2-A232-4352-BA66-4AC22E3B0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1466" y="7498634"/>
            <a:ext cx="662770" cy="663957"/>
          </a:xfrm>
          <a:custGeom>
            <a:avLst/>
            <a:gdLst>
              <a:gd name="connsiteX0" fmla="*/ 1916112 w 3150290"/>
              <a:gd name="connsiteY0" fmla="*/ 3119420 h 3155934"/>
              <a:gd name="connsiteX1" fmla="*/ 1921076 w 3150290"/>
              <a:gd name="connsiteY1" fmla="*/ 3121391 h 3155934"/>
              <a:gd name="connsiteX2" fmla="*/ 1901979 w 3150290"/>
              <a:gd name="connsiteY2" fmla="*/ 3126301 h 3155934"/>
              <a:gd name="connsiteX3" fmla="*/ 1902642 w 3150290"/>
              <a:gd name="connsiteY3" fmla="*/ 3124768 h 3155934"/>
              <a:gd name="connsiteX4" fmla="*/ 1916112 w 3150290"/>
              <a:gd name="connsiteY4" fmla="*/ 3119420 h 3155934"/>
              <a:gd name="connsiteX5" fmla="*/ 1781174 w 3150290"/>
              <a:gd name="connsiteY5" fmla="*/ 3119420 h 3155934"/>
              <a:gd name="connsiteX6" fmla="*/ 1800224 w 3150290"/>
              <a:gd name="connsiteY6" fmla="*/ 3137677 h 3155934"/>
              <a:gd name="connsiteX7" fmla="*/ 1797261 w 3150290"/>
              <a:gd name="connsiteY7" fmla="*/ 3144532 h 3155934"/>
              <a:gd name="connsiteX8" fmla="*/ 1767078 w 3150290"/>
              <a:gd name="connsiteY8" fmla="*/ 3149139 h 3155934"/>
              <a:gd name="connsiteX9" fmla="*/ 1762124 w 3150290"/>
              <a:gd name="connsiteY9" fmla="*/ 3137677 h 3155934"/>
              <a:gd name="connsiteX10" fmla="*/ 1781174 w 3150290"/>
              <a:gd name="connsiteY10" fmla="*/ 3119420 h 3155934"/>
              <a:gd name="connsiteX11" fmla="*/ 1644649 w 3150290"/>
              <a:gd name="connsiteY11" fmla="*/ 3119420 h 3155934"/>
              <a:gd name="connsiteX12" fmla="*/ 1663699 w 3150290"/>
              <a:gd name="connsiteY12" fmla="*/ 3137677 h 3155934"/>
              <a:gd name="connsiteX13" fmla="*/ 1644649 w 3150290"/>
              <a:gd name="connsiteY13" fmla="*/ 3155934 h 3155934"/>
              <a:gd name="connsiteX14" fmla="*/ 1625599 w 3150290"/>
              <a:gd name="connsiteY14" fmla="*/ 3137677 h 3155934"/>
              <a:gd name="connsiteX15" fmla="*/ 1644649 w 3150290"/>
              <a:gd name="connsiteY15" fmla="*/ 3119420 h 3155934"/>
              <a:gd name="connsiteX16" fmla="*/ 1509712 w 3150290"/>
              <a:gd name="connsiteY16" fmla="*/ 3119420 h 3155934"/>
              <a:gd name="connsiteX17" fmla="*/ 1528762 w 3150290"/>
              <a:gd name="connsiteY17" fmla="*/ 3137677 h 3155934"/>
              <a:gd name="connsiteX18" fmla="*/ 1509712 w 3150290"/>
              <a:gd name="connsiteY18" fmla="*/ 3155934 h 3155934"/>
              <a:gd name="connsiteX19" fmla="*/ 1490662 w 3150290"/>
              <a:gd name="connsiteY19" fmla="*/ 3137677 h 3155934"/>
              <a:gd name="connsiteX20" fmla="*/ 1509712 w 3150290"/>
              <a:gd name="connsiteY20" fmla="*/ 3119420 h 3155934"/>
              <a:gd name="connsiteX21" fmla="*/ 1373982 w 3150290"/>
              <a:gd name="connsiteY21" fmla="*/ 3119420 h 3155934"/>
              <a:gd name="connsiteX22" fmla="*/ 1392239 w 3150290"/>
              <a:gd name="connsiteY22" fmla="*/ 3137677 h 3155934"/>
              <a:gd name="connsiteX23" fmla="*/ 1386892 w 3150290"/>
              <a:gd name="connsiteY23" fmla="*/ 3150587 h 3155934"/>
              <a:gd name="connsiteX24" fmla="*/ 1379935 w 3150290"/>
              <a:gd name="connsiteY24" fmla="*/ 3153468 h 3155934"/>
              <a:gd name="connsiteX25" fmla="*/ 1361084 w 3150290"/>
              <a:gd name="connsiteY25" fmla="*/ 3150591 h 3155934"/>
              <a:gd name="connsiteX26" fmla="*/ 1361072 w 3150290"/>
              <a:gd name="connsiteY26" fmla="*/ 3150587 h 3155934"/>
              <a:gd name="connsiteX27" fmla="*/ 1355725 w 3150290"/>
              <a:gd name="connsiteY27" fmla="*/ 3137677 h 3155934"/>
              <a:gd name="connsiteX28" fmla="*/ 1373982 w 3150290"/>
              <a:gd name="connsiteY28" fmla="*/ 3119420 h 3155934"/>
              <a:gd name="connsiteX29" fmla="*/ 1238250 w 3150290"/>
              <a:gd name="connsiteY29" fmla="*/ 3119420 h 3155934"/>
              <a:gd name="connsiteX30" fmla="*/ 1251720 w 3150290"/>
              <a:gd name="connsiteY30" fmla="*/ 3124768 h 3155934"/>
              <a:gd name="connsiteX31" fmla="*/ 1255947 w 3150290"/>
              <a:gd name="connsiteY31" fmla="*/ 3134546 h 3155934"/>
              <a:gd name="connsiteX32" fmla="*/ 1238185 w 3150290"/>
              <a:gd name="connsiteY32" fmla="*/ 3131835 h 3155934"/>
              <a:gd name="connsiteX33" fmla="*/ 1223371 w 3150290"/>
              <a:gd name="connsiteY33" fmla="*/ 3128026 h 3155934"/>
              <a:gd name="connsiteX34" fmla="*/ 1224780 w 3150290"/>
              <a:gd name="connsiteY34" fmla="*/ 3124768 h 3155934"/>
              <a:gd name="connsiteX35" fmla="*/ 1238250 w 3150290"/>
              <a:gd name="connsiteY35" fmla="*/ 3119420 h 3155934"/>
              <a:gd name="connsiteX36" fmla="*/ 2187574 w 3150290"/>
              <a:gd name="connsiteY36" fmla="*/ 2982895 h 3155934"/>
              <a:gd name="connsiteX37" fmla="*/ 2206624 w 3150290"/>
              <a:gd name="connsiteY37" fmla="*/ 3001945 h 3155934"/>
              <a:gd name="connsiteX38" fmla="*/ 2187574 w 3150290"/>
              <a:gd name="connsiteY38" fmla="*/ 3020995 h 3155934"/>
              <a:gd name="connsiteX39" fmla="*/ 2168524 w 3150290"/>
              <a:gd name="connsiteY39" fmla="*/ 3001945 h 3155934"/>
              <a:gd name="connsiteX40" fmla="*/ 2187574 w 3150290"/>
              <a:gd name="connsiteY40" fmla="*/ 2982895 h 3155934"/>
              <a:gd name="connsiteX41" fmla="*/ 2051844 w 3150290"/>
              <a:gd name="connsiteY41" fmla="*/ 2982895 h 3155934"/>
              <a:gd name="connsiteX42" fmla="*/ 2070101 w 3150290"/>
              <a:gd name="connsiteY42" fmla="*/ 3001945 h 3155934"/>
              <a:gd name="connsiteX43" fmla="*/ 2051844 w 3150290"/>
              <a:gd name="connsiteY43" fmla="*/ 3020995 h 3155934"/>
              <a:gd name="connsiteX44" fmla="*/ 2033587 w 3150290"/>
              <a:gd name="connsiteY44" fmla="*/ 3001945 h 3155934"/>
              <a:gd name="connsiteX45" fmla="*/ 2051844 w 3150290"/>
              <a:gd name="connsiteY45" fmla="*/ 2982895 h 3155934"/>
              <a:gd name="connsiteX46" fmla="*/ 1916112 w 3150290"/>
              <a:gd name="connsiteY46" fmla="*/ 2982895 h 3155934"/>
              <a:gd name="connsiteX47" fmla="*/ 1935162 w 3150290"/>
              <a:gd name="connsiteY47" fmla="*/ 3001945 h 3155934"/>
              <a:gd name="connsiteX48" fmla="*/ 1916112 w 3150290"/>
              <a:gd name="connsiteY48" fmla="*/ 3020995 h 3155934"/>
              <a:gd name="connsiteX49" fmla="*/ 1897062 w 3150290"/>
              <a:gd name="connsiteY49" fmla="*/ 3001945 h 3155934"/>
              <a:gd name="connsiteX50" fmla="*/ 1916112 w 3150290"/>
              <a:gd name="connsiteY50" fmla="*/ 2982895 h 3155934"/>
              <a:gd name="connsiteX51" fmla="*/ 1781174 w 3150290"/>
              <a:gd name="connsiteY51" fmla="*/ 2982895 h 3155934"/>
              <a:gd name="connsiteX52" fmla="*/ 1800224 w 3150290"/>
              <a:gd name="connsiteY52" fmla="*/ 3001945 h 3155934"/>
              <a:gd name="connsiteX53" fmla="*/ 1781174 w 3150290"/>
              <a:gd name="connsiteY53" fmla="*/ 3020995 h 3155934"/>
              <a:gd name="connsiteX54" fmla="*/ 1762124 w 3150290"/>
              <a:gd name="connsiteY54" fmla="*/ 3001945 h 3155934"/>
              <a:gd name="connsiteX55" fmla="*/ 1781174 w 3150290"/>
              <a:gd name="connsiteY55" fmla="*/ 2982895 h 3155934"/>
              <a:gd name="connsiteX56" fmla="*/ 1644649 w 3150290"/>
              <a:gd name="connsiteY56" fmla="*/ 2982895 h 3155934"/>
              <a:gd name="connsiteX57" fmla="*/ 1663699 w 3150290"/>
              <a:gd name="connsiteY57" fmla="*/ 3001945 h 3155934"/>
              <a:gd name="connsiteX58" fmla="*/ 1644649 w 3150290"/>
              <a:gd name="connsiteY58" fmla="*/ 3020995 h 3155934"/>
              <a:gd name="connsiteX59" fmla="*/ 1625599 w 3150290"/>
              <a:gd name="connsiteY59" fmla="*/ 3001945 h 3155934"/>
              <a:gd name="connsiteX60" fmla="*/ 1644649 w 3150290"/>
              <a:gd name="connsiteY60" fmla="*/ 2982895 h 3155934"/>
              <a:gd name="connsiteX61" fmla="*/ 1509712 w 3150290"/>
              <a:gd name="connsiteY61" fmla="*/ 2982895 h 3155934"/>
              <a:gd name="connsiteX62" fmla="*/ 1528762 w 3150290"/>
              <a:gd name="connsiteY62" fmla="*/ 3001945 h 3155934"/>
              <a:gd name="connsiteX63" fmla="*/ 1509712 w 3150290"/>
              <a:gd name="connsiteY63" fmla="*/ 3020995 h 3155934"/>
              <a:gd name="connsiteX64" fmla="*/ 1490662 w 3150290"/>
              <a:gd name="connsiteY64" fmla="*/ 3001945 h 3155934"/>
              <a:gd name="connsiteX65" fmla="*/ 1509712 w 3150290"/>
              <a:gd name="connsiteY65" fmla="*/ 2982895 h 3155934"/>
              <a:gd name="connsiteX66" fmla="*/ 1373982 w 3150290"/>
              <a:gd name="connsiteY66" fmla="*/ 2982895 h 3155934"/>
              <a:gd name="connsiteX67" fmla="*/ 1392239 w 3150290"/>
              <a:gd name="connsiteY67" fmla="*/ 3001945 h 3155934"/>
              <a:gd name="connsiteX68" fmla="*/ 1373982 w 3150290"/>
              <a:gd name="connsiteY68" fmla="*/ 3020995 h 3155934"/>
              <a:gd name="connsiteX69" fmla="*/ 1355725 w 3150290"/>
              <a:gd name="connsiteY69" fmla="*/ 3001945 h 3155934"/>
              <a:gd name="connsiteX70" fmla="*/ 1373982 w 3150290"/>
              <a:gd name="connsiteY70" fmla="*/ 2982895 h 3155934"/>
              <a:gd name="connsiteX71" fmla="*/ 1238250 w 3150290"/>
              <a:gd name="connsiteY71" fmla="*/ 2982895 h 3155934"/>
              <a:gd name="connsiteX72" fmla="*/ 1257300 w 3150290"/>
              <a:gd name="connsiteY72" fmla="*/ 3001945 h 3155934"/>
              <a:gd name="connsiteX73" fmla="*/ 1238250 w 3150290"/>
              <a:gd name="connsiteY73" fmla="*/ 3020995 h 3155934"/>
              <a:gd name="connsiteX74" fmla="*/ 1219200 w 3150290"/>
              <a:gd name="connsiteY74" fmla="*/ 3001945 h 3155934"/>
              <a:gd name="connsiteX75" fmla="*/ 1238250 w 3150290"/>
              <a:gd name="connsiteY75" fmla="*/ 2982895 h 3155934"/>
              <a:gd name="connsiteX76" fmla="*/ 1103312 w 3150290"/>
              <a:gd name="connsiteY76" fmla="*/ 2982895 h 3155934"/>
              <a:gd name="connsiteX77" fmla="*/ 1122362 w 3150290"/>
              <a:gd name="connsiteY77" fmla="*/ 3001945 h 3155934"/>
              <a:gd name="connsiteX78" fmla="*/ 1103312 w 3150290"/>
              <a:gd name="connsiteY78" fmla="*/ 3020995 h 3155934"/>
              <a:gd name="connsiteX79" fmla="*/ 1084262 w 3150290"/>
              <a:gd name="connsiteY79" fmla="*/ 3001945 h 3155934"/>
              <a:gd name="connsiteX80" fmla="*/ 1103312 w 3150290"/>
              <a:gd name="connsiteY80" fmla="*/ 2982895 h 3155934"/>
              <a:gd name="connsiteX81" fmla="*/ 967582 w 3150290"/>
              <a:gd name="connsiteY81" fmla="*/ 2982895 h 3155934"/>
              <a:gd name="connsiteX82" fmla="*/ 985839 w 3150290"/>
              <a:gd name="connsiteY82" fmla="*/ 3001945 h 3155934"/>
              <a:gd name="connsiteX83" fmla="*/ 967582 w 3150290"/>
              <a:gd name="connsiteY83" fmla="*/ 3020995 h 3155934"/>
              <a:gd name="connsiteX84" fmla="*/ 949325 w 3150290"/>
              <a:gd name="connsiteY84" fmla="*/ 3001945 h 3155934"/>
              <a:gd name="connsiteX85" fmla="*/ 967582 w 3150290"/>
              <a:gd name="connsiteY85" fmla="*/ 2982895 h 3155934"/>
              <a:gd name="connsiteX86" fmla="*/ 831850 w 3150290"/>
              <a:gd name="connsiteY86" fmla="*/ 2982895 h 3155934"/>
              <a:gd name="connsiteX87" fmla="*/ 845320 w 3150290"/>
              <a:gd name="connsiteY87" fmla="*/ 2988475 h 3155934"/>
              <a:gd name="connsiteX88" fmla="*/ 848087 w 3150290"/>
              <a:gd name="connsiteY88" fmla="*/ 2995155 h 3155934"/>
              <a:gd name="connsiteX89" fmla="*/ 826897 w 3150290"/>
              <a:gd name="connsiteY89" fmla="*/ 2984947 h 3155934"/>
              <a:gd name="connsiteX90" fmla="*/ 2458244 w 3150290"/>
              <a:gd name="connsiteY90" fmla="*/ 2847958 h 3155934"/>
              <a:gd name="connsiteX91" fmla="*/ 2476500 w 3150290"/>
              <a:gd name="connsiteY91" fmla="*/ 2867008 h 3155934"/>
              <a:gd name="connsiteX92" fmla="*/ 2473440 w 3150290"/>
              <a:gd name="connsiteY92" fmla="*/ 2874720 h 3155934"/>
              <a:gd name="connsiteX93" fmla="*/ 2458322 w 3150290"/>
              <a:gd name="connsiteY93" fmla="*/ 2886024 h 3155934"/>
              <a:gd name="connsiteX94" fmla="*/ 2458244 w 3150290"/>
              <a:gd name="connsiteY94" fmla="*/ 2886058 h 3155934"/>
              <a:gd name="connsiteX95" fmla="*/ 2439988 w 3150290"/>
              <a:gd name="connsiteY95" fmla="*/ 2867008 h 3155934"/>
              <a:gd name="connsiteX96" fmla="*/ 2458244 w 3150290"/>
              <a:gd name="connsiteY96" fmla="*/ 2847958 h 3155934"/>
              <a:gd name="connsiteX97" fmla="*/ 2322512 w 3150290"/>
              <a:gd name="connsiteY97" fmla="*/ 2847958 h 3155934"/>
              <a:gd name="connsiteX98" fmla="*/ 2341562 w 3150290"/>
              <a:gd name="connsiteY98" fmla="*/ 2867008 h 3155934"/>
              <a:gd name="connsiteX99" fmla="*/ 2322512 w 3150290"/>
              <a:gd name="connsiteY99" fmla="*/ 2886058 h 3155934"/>
              <a:gd name="connsiteX100" fmla="*/ 2303462 w 3150290"/>
              <a:gd name="connsiteY100" fmla="*/ 2867008 h 3155934"/>
              <a:gd name="connsiteX101" fmla="*/ 2322512 w 3150290"/>
              <a:gd name="connsiteY101" fmla="*/ 2847958 h 3155934"/>
              <a:gd name="connsiteX102" fmla="*/ 2187574 w 3150290"/>
              <a:gd name="connsiteY102" fmla="*/ 2847958 h 3155934"/>
              <a:gd name="connsiteX103" fmla="*/ 2206624 w 3150290"/>
              <a:gd name="connsiteY103" fmla="*/ 2867008 h 3155934"/>
              <a:gd name="connsiteX104" fmla="*/ 2187574 w 3150290"/>
              <a:gd name="connsiteY104" fmla="*/ 2886058 h 3155934"/>
              <a:gd name="connsiteX105" fmla="*/ 2168524 w 3150290"/>
              <a:gd name="connsiteY105" fmla="*/ 2867008 h 3155934"/>
              <a:gd name="connsiteX106" fmla="*/ 2187574 w 3150290"/>
              <a:gd name="connsiteY106" fmla="*/ 2847958 h 3155934"/>
              <a:gd name="connsiteX107" fmla="*/ 2051844 w 3150290"/>
              <a:gd name="connsiteY107" fmla="*/ 2847958 h 3155934"/>
              <a:gd name="connsiteX108" fmla="*/ 2070101 w 3150290"/>
              <a:gd name="connsiteY108" fmla="*/ 2867008 h 3155934"/>
              <a:gd name="connsiteX109" fmla="*/ 2051844 w 3150290"/>
              <a:gd name="connsiteY109" fmla="*/ 2886058 h 3155934"/>
              <a:gd name="connsiteX110" fmla="*/ 2033587 w 3150290"/>
              <a:gd name="connsiteY110" fmla="*/ 2867008 h 3155934"/>
              <a:gd name="connsiteX111" fmla="*/ 2051844 w 3150290"/>
              <a:gd name="connsiteY111" fmla="*/ 2847958 h 3155934"/>
              <a:gd name="connsiteX112" fmla="*/ 1916112 w 3150290"/>
              <a:gd name="connsiteY112" fmla="*/ 2847958 h 3155934"/>
              <a:gd name="connsiteX113" fmla="*/ 1935162 w 3150290"/>
              <a:gd name="connsiteY113" fmla="*/ 2867008 h 3155934"/>
              <a:gd name="connsiteX114" fmla="*/ 1916112 w 3150290"/>
              <a:gd name="connsiteY114" fmla="*/ 2886058 h 3155934"/>
              <a:gd name="connsiteX115" fmla="*/ 1897062 w 3150290"/>
              <a:gd name="connsiteY115" fmla="*/ 2867008 h 3155934"/>
              <a:gd name="connsiteX116" fmla="*/ 1916112 w 3150290"/>
              <a:gd name="connsiteY116" fmla="*/ 2847958 h 3155934"/>
              <a:gd name="connsiteX117" fmla="*/ 1781174 w 3150290"/>
              <a:gd name="connsiteY117" fmla="*/ 2847958 h 3155934"/>
              <a:gd name="connsiteX118" fmla="*/ 1800224 w 3150290"/>
              <a:gd name="connsiteY118" fmla="*/ 2867008 h 3155934"/>
              <a:gd name="connsiteX119" fmla="*/ 1781174 w 3150290"/>
              <a:gd name="connsiteY119" fmla="*/ 2886058 h 3155934"/>
              <a:gd name="connsiteX120" fmla="*/ 1762124 w 3150290"/>
              <a:gd name="connsiteY120" fmla="*/ 2867008 h 3155934"/>
              <a:gd name="connsiteX121" fmla="*/ 1781174 w 3150290"/>
              <a:gd name="connsiteY121" fmla="*/ 2847958 h 3155934"/>
              <a:gd name="connsiteX122" fmla="*/ 1644649 w 3150290"/>
              <a:gd name="connsiteY122" fmla="*/ 2847958 h 3155934"/>
              <a:gd name="connsiteX123" fmla="*/ 1663699 w 3150290"/>
              <a:gd name="connsiteY123" fmla="*/ 2867008 h 3155934"/>
              <a:gd name="connsiteX124" fmla="*/ 1644649 w 3150290"/>
              <a:gd name="connsiteY124" fmla="*/ 2886058 h 3155934"/>
              <a:gd name="connsiteX125" fmla="*/ 1625599 w 3150290"/>
              <a:gd name="connsiteY125" fmla="*/ 2867008 h 3155934"/>
              <a:gd name="connsiteX126" fmla="*/ 1644649 w 3150290"/>
              <a:gd name="connsiteY126" fmla="*/ 2847958 h 3155934"/>
              <a:gd name="connsiteX127" fmla="*/ 1509712 w 3150290"/>
              <a:gd name="connsiteY127" fmla="*/ 2847958 h 3155934"/>
              <a:gd name="connsiteX128" fmla="*/ 1528762 w 3150290"/>
              <a:gd name="connsiteY128" fmla="*/ 2867008 h 3155934"/>
              <a:gd name="connsiteX129" fmla="*/ 1509712 w 3150290"/>
              <a:gd name="connsiteY129" fmla="*/ 2886058 h 3155934"/>
              <a:gd name="connsiteX130" fmla="*/ 1490662 w 3150290"/>
              <a:gd name="connsiteY130" fmla="*/ 2867008 h 3155934"/>
              <a:gd name="connsiteX131" fmla="*/ 1509712 w 3150290"/>
              <a:gd name="connsiteY131" fmla="*/ 2847958 h 3155934"/>
              <a:gd name="connsiteX132" fmla="*/ 1373982 w 3150290"/>
              <a:gd name="connsiteY132" fmla="*/ 2847958 h 3155934"/>
              <a:gd name="connsiteX133" fmla="*/ 1392239 w 3150290"/>
              <a:gd name="connsiteY133" fmla="*/ 2867008 h 3155934"/>
              <a:gd name="connsiteX134" fmla="*/ 1373982 w 3150290"/>
              <a:gd name="connsiteY134" fmla="*/ 2886058 h 3155934"/>
              <a:gd name="connsiteX135" fmla="*/ 1355725 w 3150290"/>
              <a:gd name="connsiteY135" fmla="*/ 2867008 h 3155934"/>
              <a:gd name="connsiteX136" fmla="*/ 1373982 w 3150290"/>
              <a:gd name="connsiteY136" fmla="*/ 2847958 h 3155934"/>
              <a:gd name="connsiteX137" fmla="*/ 1238250 w 3150290"/>
              <a:gd name="connsiteY137" fmla="*/ 2847958 h 3155934"/>
              <a:gd name="connsiteX138" fmla="*/ 1257300 w 3150290"/>
              <a:gd name="connsiteY138" fmla="*/ 2867008 h 3155934"/>
              <a:gd name="connsiteX139" fmla="*/ 1238250 w 3150290"/>
              <a:gd name="connsiteY139" fmla="*/ 2886058 h 3155934"/>
              <a:gd name="connsiteX140" fmla="*/ 1219200 w 3150290"/>
              <a:gd name="connsiteY140" fmla="*/ 2867008 h 3155934"/>
              <a:gd name="connsiteX141" fmla="*/ 1238250 w 3150290"/>
              <a:gd name="connsiteY141" fmla="*/ 2847958 h 3155934"/>
              <a:gd name="connsiteX142" fmla="*/ 1103312 w 3150290"/>
              <a:gd name="connsiteY142" fmla="*/ 2847958 h 3155934"/>
              <a:gd name="connsiteX143" fmla="*/ 1122362 w 3150290"/>
              <a:gd name="connsiteY143" fmla="*/ 2867008 h 3155934"/>
              <a:gd name="connsiteX144" fmla="*/ 1103312 w 3150290"/>
              <a:gd name="connsiteY144" fmla="*/ 2886058 h 3155934"/>
              <a:gd name="connsiteX145" fmla="*/ 1084262 w 3150290"/>
              <a:gd name="connsiteY145" fmla="*/ 2867008 h 3155934"/>
              <a:gd name="connsiteX146" fmla="*/ 1103312 w 3150290"/>
              <a:gd name="connsiteY146" fmla="*/ 2847958 h 3155934"/>
              <a:gd name="connsiteX147" fmla="*/ 967582 w 3150290"/>
              <a:gd name="connsiteY147" fmla="*/ 2847958 h 3155934"/>
              <a:gd name="connsiteX148" fmla="*/ 985839 w 3150290"/>
              <a:gd name="connsiteY148" fmla="*/ 2867008 h 3155934"/>
              <a:gd name="connsiteX149" fmla="*/ 967582 w 3150290"/>
              <a:gd name="connsiteY149" fmla="*/ 2886058 h 3155934"/>
              <a:gd name="connsiteX150" fmla="*/ 949325 w 3150290"/>
              <a:gd name="connsiteY150" fmla="*/ 2867008 h 3155934"/>
              <a:gd name="connsiteX151" fmla="*/ 967582 w 3150290"/>
              <a:gd name="connsiteY151" fmla="*/ 2847958 h 3155934"/>
              <a:gd name="connsiteX152" fmla="*/ 831850 w 3150290"/>
              <a:gd name="connsiteY152" fmla="*/ 2847958 h 3155934"/>
              <a:gd name="connsiteX153" fmla="*/ 850900 w 3150290"/>
              <a:gd name="connsiteY153" fmla="*/ 2867008 h 3155934"/>
              <a:gd name="connsiteX154" fmla="*/ 831850 w 3150290"/>
              <a:gd name="connsiteY154" fmla="*/ 2886058 h 3155934"/>
              <a:gd name="connsiteX155" fmla="*/ 812800 w 3150290"/>
              <a:gd name="connsiteY155" fmla="*/ 2867008 h 3155934"/>
              <a:gd name="connsiteX156" fmla="*/ 831850 w 3150290"/>
              <a:gd name="connsiteY156" fmla="*/ 2847958 h 3155934"/>
              <a:gd name="connsiteX157" fmla="*/ 696119 w 3150290"/>
              <a:gd name="connsiteY157" fmla="*/ 2847958 h 3155934"/>
              <a:gd name="connsiteX158" fmla="*/ 714376 w 3150290"/>
              <a:gd name="connsiteY158" fmla="*/ 2867008 h 3155934"/>
              <a:gd name="connsiteX159" fmla="*/ 696119 w 3150290"/>
              <a:gd name="connsiteY159" fmla="*/ 2886058 h 3155934"/>
              <a:gd name="connsiteX160" fmla="*/ 677862 w 3150290"/>
              <a:gd name="connsiteY160" fmla="*/ 2867008 h 3155934"/>
              <a:gd name="connsiteX161" fmla="*/ 696119 w 3150290"/>
              <a:gd name="connsiteY161" fmla="*/ 2847958 h 3155934"/>
              <a:gd name="connsiteX162" fmla="*/ 2593976 w 3150290"/>
              <a:gd name="connsiteY162" fmla="*/ 2713020 h 3155934"/>
              <a:gd name="connsiteX163" fmla="*/ 2613024 w 3150290"/>
              <a:gd name="connsiteY163" fmla="*/ 2731277 h 3155934"/>
              <a:gd name="connsiteX164" fmla="*/ 2593976 w 3150290"/>
              <a:gd name="connsiteY164" fmla="*/ 2749534 h 3155934"/>
              <a:gd name="connsiteX165" fmla="*/ 2574924 w 3150290"/>
              <a:gd name="connsiteY165" fmla="*/ 2731277 h 3155934"/>
              <a:gd name="connsiteX166" fmla="*/ 2593976 w 3150290"/>
              <a:gd name="connsiteY166" fmla="*/ 2713020 h 3155934"/>
              <a:gd name="connsiteX167" fmla="*/ 2458244 w 3150290"/>
              <a:gd name="connsiteY167" fmla="*/ 2713020 h 3155934"/>
              <a:gd name="connsiteX168" fmla="*/ 2476500 w 3150290"/>
              <a:gd name="connsiteY168" fmla="*/ 2731277 h 3155934"/>
              <a:gd name="connsiteX169" fmla="*/ 2458244 w 3150290"/>
              <a:gd name="connsiteY169" fmla="*/ 2749534 h 3155934"/>
              <a:gd name="connsiteX170" fmla="*/ 2439988 w 3150290"/>
              <a:gd name="connsiteY170" fmla="*/ 2731277 h 3155934"/>
              <a:gd name="connsiteX171" fmla="*/ 2458244 w 3150290"/>
              <a:gd name="connsiteY171" fmla="*/ 2713020 h 3155934"/>
              <a:gd name="connsiteX172" fmla="*/ 2322512 w 3150290"/>
              <a:gd name="connsiteY172" fmla="*/ 2713020 h 3155934"/>
              <a:gd name="connsiteX173" fmla="*/ 2341562 w 3150290"/>
              <a:gd name="connsiteY173" fmla="*/ 2731277 h 3155934"/>
              <a:gd name="connsiteX174" fmla="*/ 2322512 w 3150290"/>
              <a:gd name="connsiteY174" fmla="*/ 2749534 h 3155934"/>
              <a:gd name="connsiteX175" fmla="*/ 2303462 w 3150290"/>
              <a:gd name="connsiteY175" fmla="*/ 2731277 h 3155934"/>
              <a:gd name="connsiteX176" fmla="*/ 2322512 w 3150290"/>
              <a:gd name="connsiteY176" fmla="*/ 2713020 h 3155934"/>
              <a:gd name="connsiteX177" fmla="*/ 2187574 w 3150290"/>
              <a:gd name="connsiteY177" fmla="*/ 2713020 h 3155934"/>
              <a:gd name="connsiteX178" fmla="*/ 2206624 w 3150290"/>
              <a:gd name="connsiteY178" fmla="*/ 2731277 h 3155934"/>
              <a:gd name="connsiteX179" fmla="*/ 2187574 w 3150290"/>
              <a:gd name="connsiteY179" fmla="*/ 2749534 h 3155934"/>
              <a:gd name="connsiteX180" fmla="*/ 2168524 w 3150290"/>
              <a:gd name="connsiteY180" fmla="*/ 2731277 h 3155934"/>
              <a:gd name="connsiteX181" fmla="*/ 2187574 w 3150290"/>
              <a:gd name="connsiteY181" fmla="*/ 2713020 h 3155934"/>
              <a:gd name="connsiteX182" fmla="*/ 2051844 w 3150290"/>
              <a:gd name="connsiteY182" fmla="*/ 2713020 h 3155934"/>
              <a:gd name="connsiteX183" fmla="*/ 2070101 w 3150290"/>
              <a:gd name="connsiteY183" fmla="*/ 2731277 h 3155934"/>
              <a:gd name="connsiteX184" fmla="*/ 2051844 w 3150290"/>
              <a:gd name="connsiteY184" fmla="*/ 2749534 h 3155934"/>
              <a:gd name="connsiteX185" fmla="*/ 2033587 w 3150290"/>
              <a:gd name="connsiteY185" fmla="*/ 2731277 h 3155934"/>
              <a:gd name="connsiteX186" fmla="*/ 2051844 w 3150290"/>
              <a:gd name="connsiteY186" fmla="*/ 2713020 h 3155934"/>
              <a:gd name="connsiteX187" fmla="*/ 1916112 w 3150290"/>
              <a:gd name="connsiteY187" fmla="*/ 2713020 h 3155934"/>
              <a:gd name="connsiteX188" fmla="*/ 1935162 w 3150290"/>
              <a:gd name="connsiteY188" fmla="*/ 2731277 h 3155934"/>
              <a:gd name="connsiteX189" fmla="*/ 1916112 w 3150290"/>
              <a:gd name="connsiteY189" fmla="*/ 2749534 h 3155934"/>
              <a:gd name="connsiteX190" fmla="*/ 1897062 w 3150290"/>
              <a:gd name="connsiteY190" fmla="*/ 2731277 h 3155934"/>
              <a:gd name="connsiteX191" fmla="*/ 1916112 w 3150290"/>
              <a:gd name="connsiteY191" fmla="*/ 2713020 h 3155934"/>
              <a:gd name="connsiteX192" fmla="*/ 1781174 w 3150290"/>
              <a:gd name="connsiteY192" fmla="*/ 2713020 h 3155934"/>
              <a:gd name="connsiteX193" fmla="*/ 1800224 w 3150290"/>
              <a:gd name="connsiteY193" fmla="*/ 2731277 h 3155934"/>
              <a:gd name="connsiteX194" fmla="*/ 1781174 w 3150290"/>
              <a:gd name="connsiteY194" fmla="*/ 2749534 h 3155934"/>
              <a:gd name="connsiteX195" fmla="*/ 1762124 w 3150290"/>
              <a:gd name="connsiteY195" fmla="*/ 2731277 h 3155934"/>
              <a:gd name="connsiteX196" fmla="*/ 1781174 w 3150290"/>
              <a:gd name="connsiteY196" fmla="*/ 2713020 h 3155934"/>
              <a:gd name="connsiteX197" fmla="*/ 1644649 w 3150290"/>
              <a:gd name="connsiteY197" fmla="*/ 2713020 h 3155934"/>
              <a:gd name="connsiteX198" fmla="*/ 1663699 w 3150290"/>
              <a:gd name="connsiteY198" fmla="*/ 2731277 h 3155934"/>
              <a:gd name="connsiteX199" fmla="*/ 1644649 w 3150290"/>
              <a:gd name="connsiteY199" fmla="*/ 2749534 h 3155934"/>
              <a:gd name="connsiteX200" fmla="*/ 1625599 w 3150290"/>
              <a:gd name="connsiteY200" fmla="*/ 2731277 h 3155934"/>
              <a:gd name="connsiteX201" fmla="*/ 1644649 w 3150290"/>
              <a:gd name="connsiteY201" fmla="*/ 2713020 h 3155934"/>
              <a:gd name="connsiteX202" fmla="*/ 1509712 w 3150290"/>
              <a:gd name="connsiteY202" fmla="*/ 2713020 h 3155934"/>
              <a:gd name="connsiteX203" fmla="*/ 1528762 w 3150290"/>
              <a:gd name="connsiteY203" fmla="*/ 2731277 h 3155934"/>
              <a:gd name="connsiteX204" fmla="*/ 1509712 w 3150290"/>
              <a:gd name="connsiteY204" fmla="*/ 2749534 h 3155934"/>
              <a:gd name="connsiteX205" fmla="*/ 1490662 w 3150290"/>
              <a:gd name="connsiteY205" fmla="*/ 2731277 h 3155934"/>
              <a:gd name="connsiteX206" fmla="*/ 1509712 w 3150290"/>
              <a:gd name="connsiteY206" fmla="*/ 2713020 h 3155934"/>
              <a:gd name="connsiteX207" fmla="*/ 1373982 w 3150290"/>
              <a:gd name="connsiteY207" fmla="*/ 2713020 h 3155934"/>
              <a:gd name="connsiteX208" fmla="*/ 1392239 w 3150290"/>
              <a:gd name="connsiteY208" fmla="*/ 2731277 h 3155934"/>
              <a:gd name="connsiteX209" fmla="*/ 1373982 w 3150290"/>
              <a:gd name="connsiteY209" fmla="*/ 2749534 h 3155934"/>
              <a:gd name="connsiteX210" fmla="*/ 1355725 w 3150290"/>
              <a:gd name="connsiteY210" fmla="*/ 2731277 h 3155934"/>
              <a:gd name="connsiteX211" fmla="*/ 1373982 w 3150290"/>
              <a:gd name="connsiteY211" fmla="*/ 2713020 h 3155934"/>
              <a:gd name="connsiteX212" fmla="*/ 1238250 w 3150290"/>
              <a:gd name="connsiteY212" fmla="*/ 2713020 h 3155934"/>
              <a:gd name="connsiteX213" fmla="*/ 1257300 w 3150290"/>
              <a:gd name="connsiteY213" fmla="*/ 2731277 h 3155934"/>
              <a:gd name="connsiteX214" fmla="*/ 1238250 w 3150290"/>
              <a:gd name="connsiteY214" fmla="*/ 2749534 h 3155934"/>
              <a:gd name="connsiteX215" fmla="*/ 1219200 w 3150290"/>
              <a:gd name="connsiteY215" fmla="*/ 2731277 h 3155934"/>
              <a:gd name="connsiteX216" fmla="*/ 1238250 w 3150290"/>
              <a:gd name="connsiteY216" fmla="*/ 2713020 h 3155934"/>
              <a:gd name="connsiteX217" fmla="*/ 1103312 w 3150290"/>
              <a:gd name="connsiteY217" fmla="*/ 2713020 h 3155934"/>
              <a:gd name="connsiteX218" fmla="*/ 1122362 w 3150290"/>
              <a:gd name="connsiteY218" fmla="*/ 2731277 h 3155934"/>
              <a:gd name="connsiteX219" fmla="*/ 1103312 w 3150290"/>
              <a:gd name="connsiteY219" fmla="*/ 2749534 h 3155934"/>
              <a:gd name="connsiteX220" fmla="*/ 1084262 w 3150290"/>
              <a:gd name="connsiteY220" fmla="*/ 2731277 h 3155934"/>
              <a:gd name="connsiteX221" fmla="*/ 1103312 w 3150290"/>
              <a:gd name="connsiteY221" fmla="*/ 2713020 h 3155934"/>
              <a:gd name="connsiteX222" fmla="*/ 967582 w 3150290"/>
              <a:gd name="connsiteY222" fmla="*/ 2713020 h 3155934"/>
              <a:gd name="connsiteX223" fmla="*/ 985839 w 3150290"/>
              <a:gd name="connsiteY223" fmla="*/ 2731277 h 3155934"/>
              <a:gd name="connsiteX224" fmla="*/ 967582 w 3150290"/>
              <a:gd name="connsiteY224" fmla="*/ 2749534 h 3155934"/>
              <a:gd name="connsiteX225" fmla="*/ 949325 w 3150290"/>
              <a:gd name="connsiteY225" fmla="*/ 2731277 h 3155934"/>
              <a:gd name="connsiteX226" fmla="*/ 967582 w 3150290"/>
              <a:gd name="connsiteY226" fmla="*/ 2713020 h 3155934"/>
              <a:gd name="connsiteX227" fmla="*/ 831850 w 3150290"/>
              <a:gd name="connsiteY227" fmla="*/ 2713020 h 3155934"/>
              <a:gd name="connsiteX228" fmla="*/ 850900 w 3150290"/>
              <a:gd name="connsiteY228" fmla="*/ 2731277 h 3155934"/>
              <a:gd name="connsiteX229" fmla="*/ 831850 w 3150290"/>
              <a:gd name="connsiteY229" fmla="*/ 2749534 h 3155934"/>
              <a:gd name="connsiteX230" fmla="*/ 812800 w 3150290"/>
              <a:gd name="connsiteY230" fmla="*/ 2731277 h 3155934"/>
              <a:gd name="connsiteX231" fmla="*/ 831850 w 3150290"/>
              <a:gd name="connsiteY231" fmla="*/ 2713020 h 3155934"/>
              <a:gd name="connsiteX232" fmla="*/ 696119 w 3150290"/>
              <a:gd name="connsiteY232" fmla="*/ 2713020 h 3155934"/>
              <a:gd name="connsiteX233" fmla="*/ 714376 w 3150290"/>
              <a:gd name="connsiteY233" fmla="*/ 2731277 h 3155934"/>
              <a:gd name="connsiteX234" fmla="*/ 696119 w 3150290"/>
              <a:gd name="connsiteY234" fmla="*/ 2749534 h 3155934"/>
              <a:gd name="connsiteX235" fmla="*/ 677862 w 3150290"/>
              <a:gd name="connsiteY235" fmla="*/ 2731277 h 3155934"/>
              <a:gd name="connsiteX236" fmla="*/ 696119 w 3150290"/>
              <a:gd name="connsiteY236" fmla="*/ 2713020 h 3155934"/>
              <a:gd name="connsiteX237" fmla="*/ 560387 w 3150290"/>
              <a:gd name="connsiteY237" fmla="*/ 2713020 h 3155934"/>
              <a:gd name="connsiteX238" fmla="*/ 579437 w 3150290"/>
              <a:gd name="connsiteY238" fmla="*/ 2731277 h 3155934"/>
              <a:gd name="connsiteX239" fmla="*/ 560387 w 3150290"/>
              <a:gd name="connsiteY239" fmla="*/ 2749534 h 3155934"/>
              <a:gd name="connsiteX240" fmla="*/ 541337 w 3150290"/>
              <a:gd name="connsiteY240" fmla="*/ 2731277 h 3155934"/>
              <a:gd name="connsiteX241" fmla="*/ 560387 w 3150290"/>
              <a:gd name="connsiteY241" fmla="*/ 2713020 h 3155934"/>
              <a:gd name="connsiteX242" fmla="*/ 2729708 w 3150290"/>
              <a:gd name="connsiteY242" fmla="*/ 2576495 h 3155934"/>
              <a:gd name="connsiteX243" fmla="*/ 2747964 w 3150290"/>
              <a:gd name="connsiteY243" fmla="*/ 2595545 h 3155934"/>
              <a:gd name="connsiteX244" fmla="*/ 2729708 w 3150290"/>
              <a:gd name="connsiteY244" fmla="*/ 2614595 h 3155934"/>
              <a:gd name="connsiteX245" fmla="*/ 2711450 w 3150290"/>
              <a:gd name="connsiteY245" fmla="*/ 2595545 h 3155934"/>
              <a:gd name="connsiteX246" fmla="*/ 2729708 w 3150290"/>
              <a:gd name="connsiteY246" fmla="*/ 2576495 h 3155934"/>
              <a:gd name="connsiteX247" fmla="*/ 2593976 w 3150290"/>
              <a:gd name="connsiteY247" fmla="*/ 2576495 h 3155934"/>
              <a:gd name="connsiteX248" fmla="*/ 2613024 w 3150290"/>
              <a:gd name="connsiteY248" fmla="*/ 2595545 h 3155934"/>
              <a:gd name="connsiteX249" fmla="*/ 2593976 w 3150290"/>
              <a:gd name="connsiteY249" fmla="*/ 2614595 h 3155934"/>
              <a:gd name="connsiteX250" fmla="*/ 2574924 w 3150290"/>
              <a:gd name="connsiteY250" fmla="*/ 2595545 h 3155934"/>
              <a:gd name="connsiteX251" fmla="*/ 2593976 w 3150290"/>
              <a:gd name="connsiteY251" fmla="*/ 2576495 h 3155934"/>
              <a:gd name="connsiteX252" fmla="*/ 2458244 w 3150290"/>
              <a:gd name="connsiteY252" fmla="*/ 2576495 h 3155934"/>
              <a:gd name="connsiteX253" fmla="*/ 2476500 w 3150290"/>
              <a:gd name="connsiteY253" fmla="*/ 2595545 h 3155934"/>
              <a:gd name="connsiteX254" fmla="*/ 2458244 w 3150290"/>
              <a:gd name="connsiteY254" fmla="*/ 2614595 h 3155934"/>
              <a:gd name="connsiteX255" fmla="*/ 2439988 w 3150290"/>
              <a:gd name="connsiteY255" fmla="*/ 2595545 h 3155934"/>
              <a:gd name="connsiteX256" fmla="*/ 2458244 w 3150290"/>
              <a:gd name="connsiteY256" fmla="*/ 2576495 h 3155934"/>
              <a:gd name="connsiteX257" fmla="*/ 2322512 w 3150290"/>
              <a:gd name="connsiteY257" fmla="*/ 2576495 h 3155934"/>
              <a:gd name="connsiteX258" fmla="*/ 2341562 w 3150290"/>
              <a:gd name="connsiteY258" fmla="*/ 2595545 h 3155934"/>
              <a:gd name="connsiteX259" fmla="*/ 2322512 w 3150290"/>
              <a:gd name="connsiteY259" fmla="*/ 2614595 h 3155934"/>
              <a:gd name="connsiteX260" fmla="*/ 2303462 w 3150290"/>
              <a:gd name="connsiteY260" fmla="*/ 2595545 h 3155934"/>
              <a:gd name="connsiteX261" fmla="*/ 2322512 w 3150290"/>
              <a:gd name="connsiteY261" fmla="*/ 2576495 h 3155934"/>
              <a:gd name="connsiteX262" fmla="*/ 2187574 w 3150290"/>
              <a:gd name="connsiteY262" fmla="*/ 2576495 h 3155934"/>
              <a:gd name="connsiteX263" fmla="*/ 2206624 w 3150290"/>
              <a:gd name="connsiteY263" fmla="*/ 2595545 h 3155934"/>
              <a:gd name="connsiteX264" fmla="*/ 2187574 w 3150290"/>
              <a:gd name="connsiteY264" fmla="*/ 2614595 h 3155934"/>
              <a:gd name="connsiteX265" fmla="*/ 2168524 w 3150290"/>
              <a:gd name="connsiteY265" fmla="*/ 2595545 h 3155934"/>
              <a:gd name="connsiteX266" fmla="*/ 2187574 w 3150290"/>
              <a:gd name="connsiteY266" fmla="*/ 2576495 h 3155934"/>
              <a:gd name="connsiteX267" fmla="*/ 2051844 w 3150290"/>
              <a:gd name="connsiteY267" fmla="*/ 2576495 h 3155934"/>
              <a:gd name="connsiteX268" fmla="*/ 2070101 w 3150290"/>
              <a:gd name="connsiteY268" fmla="*/ 2595545 h 3155934"/>
              <a:gd name="connsiteX269" fmla="*/ 2051844 w 3150290"/>
              <a:gd name="connsiteY269" fmla="*/ 2614595 h 3155934"/>
              <a:gd name="connsiteX270" fmla="*/ 2033587 w 3150290"/>
              <a:gd name="connsiteY270" fmla="*/ 2595545 h 3155934"/>
              <a:gd name="connsiteX271" fmla="*/ 2051844 w 3150290"/>
              <a:gd name="connsiteY271" fmla="*/ 2576495 h 3155934"/>
              <a:gd name="connsiteX272" fmla="*/ 1916112 w 3150290"/>
              <a:gd name="connsiteY272" fmla="*/ 2576495 h 3155934"/>
              <a:gd name="connsiteX273" fmla="*/ 1935162 w 3150290"/>
              <a:gd name="connsiteY273" fmla="*/ 2595545 h 3155934"/>
              <a:gd name="connsiteX274" fmla="*/ 1916112 w 3150290"/>
              <a:gd name="connsiteY274" fmla="*/ 2614595 h 3155934"/>
              <a:gd name="connsiteX275" fmla="*/ 1897062 w 3150290"/>
              <a:gd name="connsiteY275" fmla="*/ 2595545 h 3155934"/>
              <a:gd name="connsiteX276" fmla="*/ 1916112 w 3150290"/>
              <a:gd name="connsiteY276" fmla="*/ 2576495 h 3155934"/>
              <a:gd name="connsiteX277" fmla="*/ 1781174 w 3150290"/>
              <a:gd name="connsiteY277" fmla="*/ 2576495 h 3155934"/>
              <a:gd name="connsiteX278" fmla="*/ 1800224 w 3150290"/>
              <a:gd name="connsiteY278" fmla="*/ 2595545 h 3155934"/>
              <a:gd name="connsiteX279" fmla="*/ 1781174 w 3150290"/>
              <a:gd name="connsiteY279" fmla="*/ 2614595 h 3155934"/>
              <a:gd name="connsiteX280" fmla="*/ 1762124 w 3150290"/>
              <a:gd name="connsiteY280" fmla="*/ 2595545 h 3155934"/>
              <a:gd name="connsiteX281" fmla="*/ 1781174 w 3150290"/>
              <a:gd name="connsiteY281" fmla="*/ 2576495 h 3155934"/>
              <a:gd name="connsiteX282" fmla="*/ 1644649 w 3150290"/>
              <a:gd name="connsiteY282" fmla="*/ 2576495 h 3155934"/>
              <a:gd name="connsiteX283" fmla="*/ 1663699 w 3150290"/>
              <a:gd name="connsiteY283" fmla="*/ 2595545 h 3155934"/>
              <a:gd name="connsiteX284" fmla="*/ 1644649 w 3150290"/>
              <a:gd name="connsiteY284" fmla="*/ 2614595 h 3155934"/>
              <a:gd name="connsiteX285" fmla="*/ 1625599 w 3150290"/>
              <a:gd name="connsiteY285" fmla="*/ 2595545 h 3155934"/>
              <a:gd name="connsiteX286" fmla="*/ 1644649 w 3150290"/>
              <a:gd name="connsiteY286" fmla="*/ 2576495 h 3155934"/>
              <a:gd name="connsiteX287" fmla="*/ 1509712 w 3150290"/>
              <a:gd name="connsiteY287" fmla="*/ 2576495 h 3155934"/>
              <a:gd name="connsiteX288" fmla="*/ 1528762 w 3150290"/>
              <a:gd name="connsiteY288" fmla="*/ 2595545 h 3155934"/>
              <a:gd name="connsiteX289" fmla="*/ 1509712 w 3150290"/>
              <a:gd name="connsiteY289" fmla="*/ 2614595 h 3155934"/>
              <a:gd name="connsiteX290" fmla="*/ 1490662 w 3150290"/>
              <a:gd name="connsiteY290" fmla="*/ 2595545 h 3155934"/>
              <a:gd name="connsiteX291" fmla="*/ 1509712 w 3150290"/>
              <a:gd name="connsiteY291" fmla="*/ 2576495 h 3155934"/>
              <a:gd name="connsiteX292" fmla="*/ 1373982 w 3150290"/>
              <a:gd name="connsiteY292" fmla="*/ 2576495 h 3155934"/>
              <a:gd name="connsiteX293" fmla="*/ 1392239 w 3150290"/>
              <a:gd name="connsiteY293" fmla="*/ 2595545 h 3155934"/>
              <a:gd name="connsiteX294" fmla="*/ 1373982 w 3150290"/>
              <a:gd name="connsiteY294" fmla="*/ 2614595 h 3155934"/>
              <a:gd name="connsiteX295" fmla="*/ 1355725 w 3150290"/>
              <a:gd name="connsiteY295" fmla="*/ 2595545 h 3155934"/>
              <a:gd name="connsiteX296" fmla="*/ 1373982 w 3150290"/>
              <a:gd name="connsiteY296" fmla="*/ 2576495 h 3155934"/>
              <a:gd name="connsiteX297" fmla="*/ 1238250 w 3150290"/>
              <a:gd name="connsiteY297" fmla="*/ 2576495 h 3155934"/>
              <a:gd name="connsiteX298" fmla="*/ 1257300 w 3150290"/>
              <a:gd name="connsiteY298" fmla="*/ 2595545 h 3155934"/>
              <a:gd name="connsiteX299" fmla="*/ 1238250 w 3150290"/>
              <a:gd name="connsiteY299" fmla="*/ 2614595 h 3155934"/>
              <a:gd name="connsiteX300" fmla="*/ 1219200 w 3150290"/>
              <a:gd name="connsiteY300" fmla="*/ 2595545 h 3155934"/>
              <a:gd name="connsiteX301" fmla="*/ 1238250 w 3150290"/>
              <a:gd name="connsiteY301" fmla="*/ 2576495 h 3155934"/>
              <a:gd name="connsiteX302" fmla="*/ 1103312 w 3150290"/>
              <a:gd name="connsiteY302" fmla="*/ 2576495 h 3155934"/>
              <a:gd name="connsiteX303" fmla="*/ 1122362 w 3150290"/>
              <a:gd name="connsiteY303" fmla="*/ 2595545 h 3155934"/>
              <a:gd name="connsiteX304" fmla="*/ 1103312 w 3150290"/>
              <a:gd name="connsiteY304" fmla="*/ 2614595 h 3155934"/>
              <a:gd name="connsiteX305" fmla="*/ 1084262 w 3150290"/>
              <a:gd name="connsiteY305" fmla="*/ 2595545 h 3155934"/>
              <a:gd name="connsiteX306" fmla="*/ 1103312 w 3150290"/>
              <a:gd name="connsiteY306" fmla="*/ 2576495 h 3155934"/>
              <a:gd name="connsiteX307" fmla="*/ 967582 w 3150290"/>
              <a:gd name="connsiteY307" fmla="*/ 2576495 h 3155934"/>
              <a:gd name="connsiteX308" fmla="*/ 985839 w 3150290"/>
              <a:gd name="connsiteY308" fmla="*/ 2595545 h 3155934"/>
              <a:gd name="connsiteX309" fmla="*/ 967582 w 3150290"/>
              <a:gd name="connsiteY309" fmla="*/ 2614595 h 3155934"/>
              <a:gd name="connsiteX310" fmla="*/ 949325 w 3150290"/>
              <a:gd name="connsiteY310" fmla="*/ 2595545 h 3155934"/>
              <a:gd name="connsiteX311" fmla="*/ 967582 w 3150290"/>
              <a:gd name="connsiteY311" fmla="*/ 2576495 h 3155934"/>
              <a:gd name="connsiteX312" fmla="*/ 831850 w 3150290"/>
              <a:gd name="connsiteY312" fmla="*/ 2576495 h 3155934"/>
              <a:gd name="connsiteX313" fmla="*/ 850900 w 3150290"/>
              <a:gd name="connsiteY313" fmla="*/ 2595545 h 3155934"/>
              <a:gd name="connsiteX314" fmla="*/ 831850 w 3150290"/>
              <a:gd name="connsiteY314" fmla="*/ 2614595 h 3155934"/>
              <a:gd name="connsiteX315" fmla="*/ 812800 w 3150290"/>
              <a:gd name="connsiteY315" fmla="*/ 2595545 h 3155934"/>
              <a:gd name="connsiteX316" fmla="*/ 831850 w 3150290"/>
              <a:gd name="connsiteY316" fmla="*/ 2576495 h 3155934"/>
              <a:gd name="connsiteX317" fmla="*/ 696119 w 3150290"/>
              <a:gd name="connsiteY317" fmla="*/ 2576495 h 3155934"/>
              <a:gd name="connsiteX318" fmla="*/ 714376 w 3150290"/>
              <a:gd name="connsiteY318" fmla="*/ 2595545 h 3155934"/>
              <a:gd name="connsiteX319" fmla="*/ 696119 w 3150290"/>
              <a:gd name="connsiteY319" fmla="*/ 2614595 h 3155934"/>
              <a:gd name="connsiteX320" fmla="*/ 677862 w 3150290"/>
              <a:gd name="connsiteY320" fmla="*/ 2595545 h 3155934"/>
              <a:gd name="connsiteX321" fmla="*/ 696119 w 3150290"/>
              <a:gd name="connsiteY321" fmla="*/ 2576495 h 3155934"/>
              <a:gd name="connsiteX322" fmla="*/ 560387 w 3150290"/>
              <a:gd name="connsiteY322" fmla="*/ 2576495 h 3155934"/>
              <a:gd name="connsiteX323" fmla="*/ 579437 w 3150290"/>
              <a:gd name="connsiteY323" fmla="*/ 2595545 h 3155934"/>
              <a:gd name="connsiteX324" fmla="*/ 560387 w 3150290"/>
              <a:gd name="connsiteY324" fmla="*/ 2614595 h 3155934"/>
              <a:gd name="connsiteX325" fmla="*/ 541337 w 3150290"/>
              <a:gd name="connsiteY325" fmla="*/ 2595545 h 3155934"/>
              <a:gd name="connsiteX326" fmla="*/ 560387 w 3150290"/>
              <a:gd name="connsiteY326" fmla="*/ 2576495 h 3155934"/>
              <a:gd name="connsiteX327" fmla="*/ 425450 w 3150290"/>
              <a:gd name="connsiteY327" fmla="*/ 2576495 h 3155934"/>
              <a:gd name="connsiteX328" fmla="*/ 444500 w 3150290"/>
              <a:gd name="connsiteY328" fmla="*/ 2595545 h 3155934"/>
              <a:gd name="connsiteX329" fmla="*/ 425450 w 3150290"/>
              <a:gd name="connsiteY329" fmla="*/ 2614595 h 3155934"/>
              <a:gd name="connsiteX330" fmla="*/ 406400 w 3150290"/>
              <a:gd name="connsiteY330" fmla="*/ 2595545 h 3155934"/>
              <a:gd name="connsiteX331" fmla="*/ 425450 w 3150290"/>
              <a:gd name="connsiteY331" fmla="*/ 2576495 h 3155934"/>
              <a:gd name="connsiteX332" fmla="*/ 2865436 w 3150290"/>
              <a:gd name="connsiteY332" fmla="*/ 2441558 h 3155934"/>
              <a:gd name="connsiteX333" fmla="*/ 2878908 w 3150290"/>
              <a:gd name="connsiteY333" fmla="*/ 2446906 h 3155934"/>
              <a:gd name="connsiteX334" fmla="*/ 2883356 w 3150290"/>
              <a:gd name="connsiteY334" fmla="*/ 2457195 h 3155934"/>
              <a:gd name="connsiteX335" fmla="*/ 2880638 w 3150290"/>
              <a:gd name="connsiteY335" fmla="*/ 2461670 h 3155934"/>
              <a:gd name="connsiteX336" fmla="*/ 2869610 w 3150290"/>
              <a:gd name="connsiteY336" fmla="*/ 2476415 h 3155934"/>
              <a:gd name="connsiteX337" fmla="*/ 2865436 w 3150290"/>
              <a:gd name="connsiteY337" fmla="*/ 2478072 h 3155934"/>
              <a:gd name="connsiteX338" fmla="*/ 2846388 w 3150290"/>
              <a:gd name="connsiteY338" fmla="*/ 2459815 h 3155934"/>
              <a:gd name="connsiteX339" fmla="*/ 2865436 w 3150290"/>
              <a:gd name="connsiteY339" fmla="*/ 2441558 h 3155934"/>
              <a:gd name="connsiteX340" fmla="*/ 2729708 w 3150290"/>
              <a:gd name="connsiteY340" fmla="*/ 2441558 h 3155934"/>
              <a:gd name="connsiteX341" fmla="*/ 2747964 w 3150290"/>
              <a:gd name="connsiteY341" fmla="*/ 2459815 h 3155934"/>
              <a:gd name="connsiteX342" fmla="*/ 2729708 w 3150290"/>
              <a:gd name="connsiteY342" fmla="*/ 2478072 h 3155934"/>
              <a:gd name="connsiteX343" fmla="*/ 2711450 w 3150290"/>
              <a:gd name="connsiteY343" fmla="*/ 2459815 h 3155934"/>
              <a:gd name="connsiteX344" fmla="*/ 2729708 w 3150290"/>
              <a:gd name="connsiteY344" fmla="*/ 2441558 h 3155934"/>
              <a:gd name="connsiteX345" fmla="*/ 2593976 w 3150290"/>
              <a:gd name="connsiteY345" fmla="*/ 2441558 h 3155934"/>
              <a:gd name="connsiteX346" fmla="*/ 2613024 w 3150290"/>
              <a:gd name="connsiteY346" fmla="*/ 2459815 h 3155934"/>
              <a:gd name="connsiteX347" fmla="*/ 2593976 w 3150290"/>
              <a:gd name="connsiteY347" fmla="*/ 2478072 h 3155934"/>
              <a:gd name="connsiteX348" fmla="*/ 2574924 w 3150290"/>
              <a:gd name="connsiteY348" fmla="*/ 2459815 h 3155934"/>
              <a:gd name="connsiteX349" fmla="*/ 2593976 w 3150290"/>
              <a:gd name="connsiteY349" fmla="*/ 2441558 h 3155934"/>
              <a:gd name="connsiteX350" fmla="*/ 2458244 w 3150290"/>
              <a:gd name="connsiteY350" fmla="*/ 2441558 h 3155934"/>
              <a:gd name="connsiteX351" fmla="*/ 2476500 w 3150290"/>
              <a:gd name="connsiteY351" fmla="*/ 2459815 h 3155934"/>
              <a:gd name="connsiteX352" fmla="*/ 2458244 w 3150290"/>
              <a:gd name="connsiteY352" fmla="*/ 2478072 h 3155934"/>
              <a:gd name="connsiteX353" fmla="*/ 2439988 w 3150290"/>
              <a:gd name="connsiteY353" fmla="*/ 2459815 h 3155934"/>
              <a:gd name="connsiteX354" fmla="*/ 2458244 w 3150290"/>
              <a:gd name="connsiteY354" fmla="*/ 2441558 h 3155934"/>
              <a:gd name="connsiteX355" fmla="*/ 2322512 w 3150290"/>
              <a:gd name="connsiteY355" fmla="*/ 2441558 h 3155934"/>
              <a:gd name="connsiteX356" fmla="*/ 2341562 w 3150290"/>
              <a:gd name="connsiteY356" fmla="*/ 2459815 h 3155934"/>
              <a:gd name="connsiteX357" fmla="*/ 2322512 w 3150290"/>
              <a:gd name="connsiteY357" fmla="*/ 2478072 h 3155934"/>
              <a:gd name="connsiteX358" fmla="*/ 2303462 w 3150290"/>
              <a:gd name="connsiteY358" fmla="*/ 2459815 h 3155934"/>
              <a:gd name="connsiteX359" fmla="*/ 2322512 w 3150290"/>
              <a:gd name="connsiteY359" fmla="*/ 2441558 h 3155934"/>
              <a:gd name="connsiteX360" fmla="*/ 2187574 w 3150290"/>
              <a:gd name="connsiteY360" fmla="*/ 2441558 h 3155934"/>
              <a:gd name="connsiteX361" fmla="*/ 2206624 w 3150290"/>
              <a:gd name="connsiteY361" fmla="*/ 2459815 h 3155934"/>
              <a:gd name="connsiteX362" fmla="*/ 2187574 w 3150290"/>
              <a:gd name="connsiteY362" fmla="*/ 2478072 h 3155934"/>
              <a:gd name="connsiteX363" fmla="*/ 2168524 w 3150290"/>
              <a:gd name="connsiteY363" fmla="*/ 2459815 h 3155934"/>
              <a:gd name="connsiteX364" fmla="*/ 2187574 w 3150290"/>
              <a:gd name="connsiteY364" fmla="*/ 2441558 h 3155934"/>
              <a:gd name="connsiteX365" fmla="*/ 2051844 w 3150290"/>
              <a:gd name="connsiteY365" fmla="*/ 2441558 h 3155934"/>
              <a:gd name="connsiteX366" fmla="*/ 2070101 w 3150290"/>
              <a:gd name="connsiteY366" fmla="*/ 2459815 h 3155934"/>
              <a:gd name="connsiteX367" fmla="*/ 2051844 w 3150290"/>
              <a:gd name="connsiteY367" fmla="*/ 2478072 h 3155934"/>
              <a:gd name="connsiteX368" fmla="*/ 2033587 w 3150290"/>
              <a:gd name="connsiteY368" fmla="*/ 2459815 h 3155934"/>
              <a:gd name="connsiteX369" fmla="*/ 2051844 w 3150290"/>
              <a:gd name="connsiteY369" fmla="*/ 2441558 h 3155934"/>
              <a:gd name="connsiteX370" fmla="*/ 1916112 w 3150290"/>
              <a:gd name="connsiteY370" fmla="*/ 2441558 h 3155934"/>
              <a:gd name="connsiteX371" fmla="*/ 1935162 w 3150290"/>
              <a:gd name="connsiteY371" fmla="*/ 2459815 h 3155934"/>
              <a:gd name="connsiteX372" fmla="*/ 1916112 w 3150290"/>
              <a:gd name="connsiteY372" fmla="*/ 2478072 h 3155934"/>
              <a:gd name="connsiteX373" fmla="*/ 1897062 w 3150290"/>
              <a:gd name="connsiteY373" fmla="*/ 2459815 h 3155934"/>
              <a:gd name="connsiteX374" fmla="*/ 1916112 w 3150290"/>
              <a:gd name="connsiteY374" fmla="*/ 2441558 h 3155934"/>
              <a:gd name="connsiteX375" fmla="*/ 1781174 w 3150290"/>
              <a:gd name="connsiteY375" fmla="*/ 2441558 h 3155934"/>
              <a:gd name="connsiteX376" fmla="*/ 1800224 w 3150290"/>
              <a:gd name="connsiteY376" fmla="*/ 2459815 h 3155934"/>
              <a:gd name="connsiteX377" fmla="*/ 1781174 w 3150290"/>
              <a:gd name="connsiteY377" fmla="*/ 2478072 h 3155934"/>
              <a:gd name="connsiteX378" fmla="*/ 1762124 w 3150290"/>
              <a:gd name="connsiteY378" fmla="*/ 2459815 h 3155934"/>
              <a:gd name="connsiteX379" fmla="*/ 1781174 w 3150290"/>
              <a:gd name="connsiteY379" fmla="*/ 2441558 h 3155934"/>
              <a:gd name="connsiteX380" fmla="*/ 1644649 w 3150290"/>
              <a:gd name="connsiteY380" fmla="*/ 2441558 h 3155934"/>
              <a:gd name="connsiteX381" fmla="*/ 1663699 w 3150290"/>
              <a:gd name="connsiteY381" fmla="*/ 2459815 h 3155934"/>
              <a:gd name="connsiteX382" fmla="*/ 1644649 w 3150290"/>
              <a:gd name="connsiteY382" fmla="*/ 2478072 h 3155934"/>
              <a:gd name="connsiteX383" fmla="*/ 1625599 w 3150290"/>
              <a:gd name="connsiteY383" fmla="*/ 2459815 h 3155934"/>
              <a:gd name="connsiteX384" fmla="*/ 1644649 w 3150290"/>
              <a:gd name="connsiteY384" fmla="*/ 2441558 h 3155934"/>
              <a:gd name="connsiteX385" fmla="*/ 1509712 w 3150290"/>
              <a:gd name="connsiteY385" fmla="*/ 2441558 h 3155934"/>
              <a:gd name="connsiteX386" fmla="*/ 1528762 w 3150290"/>
              <a:gd name="connsiteY386" fmla="*/ 2459815 h 3155934"/>
              <a:gd name="connsiteX387" fmla="*/ 1509712 w 3150290"/>
              <a:gd name="connsiteY387" fmla="*/ 2478072 h 3155934"/>
              <a:gd name="connsiteX388" fmla="*/ 1490662 w 3150290"/>
              <a:gd name="connsiteY388" fmla="*/ 2459815 h 3155934"/>
              <a:gd name="connsiteX389" fmla="*/ 1509712 w 3150290"/>
              <a:gd name="connsiteY389" fmla="*/ 2441558 h 3155934"/>
              <a:gd name="connsiteX390" fmla="*/ 1373982 w 3150290"/>
              <a:gd name="connsiteY390" fmla="*/ 2441558 h 3155934"/>
              <a:gd name="connsiteX391" fmla="*/ 1392239 w 3150290"/>
              <a:gd name="connsiteY391" fmla="*/ 2459815 h 3155934"/>
              <a:gd name="connsiteX392" fmla="*/ 1373982 w 3150290"/>
              <a:gd name="connsiteY392" fmla="*/ 2478072 h 3155934"/>
              <a:gd name="connsiteX393" fmla="*/ 1355725 w 3150290"/>
              <a:gd name="connsiteY393" fmla="*/ 2459815 h 3155934"/>
              <a:gd name="connsiteX394" fmla="*/ 1373982 w 3150290"/>
              <a:gd name="connsiteY394" fmla="*/ 2441558 h 3155934"/>
              <a:gd name="connsiteX395" fmla="*/ 1238250 w 3150290"/>
              <a:gd name="connsiteY395" fmla="*/ 2441558 h 3155934"/>
              <a:gd name="connsiteX396" fmla="*/ 1257300 w 3150290"/>
              <a:gd name="connsiteY396" fmla="*/ 2459815 h 3155934"/>
              <a:gd name="connsiteX397" fmla="*/ 1238250 w 3150290"/>
              <a:gd name="connsiteY397" fmla="*/ 2478072 h 3155934"/>
              <a:gd name="connsiteX398" fmla="*/ 1219200 w 3150290"/>
              <a:gd name="connsiteY398" fmla="*/ 2459815 h 3155934"/>
              <a:gd name="connsiteX399" fmla="*/ 1238250 w 3150290"/>
              <a:gd name="connsiteY399" fmla="*/ 2441558 h 3155934"/>
              <a:gd name="connsiteX400" fmla="*/ 1103312 w 3150290"/>
              <a:gd name="connsiteY400" fmla="*/ 2441558 h 3155934"/>
              <a:gd name="connsiteX401" fmla="*/ 1122362 w 3150290"/>
              <a:gd name="connsiteY401" fmla="*/ 2459815 h 3155934"/>
              <a:gd name="connsiteX402" fmla="*/ 1103312 w 3150290"/>
              <a:gd name="connsiteY402" fmla="*/ 2478072 h 3155934"/>
              <a:gd name="connsiteX403" fmla="*/ 1084262 w 3150290"/>
              <a:gd name="connsiteY403" fmla="*/ 2459815 h 3155934"/>
              <a:gd name="connsiteX404" fmla="*/ 1103312 w 3150290"/>
              <a:gd name="connsiteY404" fmla="*/ 2441558 h 3155934"/>
              <a:gd name="connsiteX405" fmla="*/ 967582 w 3150290"/>
              <a:gd name="connsiteY405" fmla="*/ 2441558 h 3155934"/>
              <a:gd name="connsiteX406" fmla="*/ 985839 w 3150290"/>
              <a:gd name="connsiteY406" fmla="*/ 2459815 h 3155934"/>
              <a:gd name="connsiteX407" fmla="*/ 967582 w 3150290"/>
              <a:gd name="connsiteY407" fmla="*/ 2478072 h 3155934"/>
              <a:gd name="connsiteX408" fmla="*/ 949325 w 3150290"/>
              <a:gd name="connsiteY408" fmla="*/ 2459815 h 3155934"/>
              <a:gd name="connsiteX409" fmla="*/ 967582 w 3150290"/>
              <a:gd name="connsiteY409" fmla="*/ 2441558 h 3155934"/>
              <a:gd name="connsiteX410" fmla="*/ 831850 w 3150290"/>
              <a:gd name="connsiteY410" fmla="*/ 2441558 h 3155934"/>
              <a:gd name="connsiteX411" fmla="*/ 850900 w 3150290"/>
              <a:gd name="connsiteY411" fmla="*/ 2459815 h 3155934"/>
              <a:gd name="connsiteX412" fmla="*/ 831850 w 3150290"/>
              <a:gd name="connsiteY412" fmla="*/ 2478072 h 3155934"/>
              <a:gd name="connsiteX413" fmla="*/ 812800 w 3150290"/>
              <a:gd name="connsiteY413" fmla="*/ 2459815 h 3155934"/>
              <a:gd name="connsiteX414" fmla="*/ 831850 w 3150290"/>
              <a:gd name="connsiteY414" fmla="*/ 2441558 h 3155934"/>
              <a:gd name="connsiteX415" fmla="*/ 696119 w 3150290"/>
              <a:gd name="connsiteY415" fmla="*/ 2441558 h 3155934"/>
              <a:gd name="connsiteX416" fmla="*/ 714376 w 3150290"/>
              <a:gd name="connsiteY416" fmla="*/ 2459815 h 3155934"/>
              <a:gd name="connsiteX417" fmla="*/ 696119 w 3150290"/>
              <a:gd name="connsiteY417" fmla="*/ 2478072 h 3155934"/>
              <a:gd name="connsiteX418" fmla="*/ 677862 w 3150290"/>
              <a:gd name="connsiteY418" fmla="*/ 2459815 h 3155934"/>
              <a:gd name="connsiteX419" fmla="*/ 696119 w 3150290"/>
              <a:gd name="connsiteY419" fmla="*/ 2441558 h 3155934"/>
              <a:gd name="connsiteX420" fmla="*/ 560387 w 3150290"/>
              <a:gd name="connsiteY420" fmla="*/ 2441558 h 3155934"/>
              <a:gd name="connsiteX421" fmla="*/ 579437 w 3150290"/>
              <a:gd name="connsiteY421" fmla="*/ 2459815 h 3155934"/>
              <a:gd name="connsiteX422" fmla="*/ 560387 w 3150290"/>
              <a:gd name="connsiteY422" fmla="*/ 2478072 h 3155934"/>
              <a:gd name="connsiteX423" fmla="*/ 541337 w 3150290"/>
              <a:gd name="connsiteY423" fmla="*/ 2459815 h 3155934"/>
              <a:gd name="connsiteX424" fmla="*/ 560387 w 3150290"/>
              <a:gd name="connsiteY424" fmla="*/ 2441558 h 3155934"/>
              <a:gd name="connsiteX425" fmla="*/ 425450 w 3150290"/>
              <a:gd name="connsiteY425" fmla="*/ 2441558 h 3155934"/>
              <a:gd name="connsiteX426" fmla="*/ 444500 w 3150290"/>
              <a:gd name="connsiteY426" fmla="*/ 2459815 h 3155934"/>
              <a:gd name="connsiteX427" fmla="*/ 425450 w 3150290"/>
              <a:gd name="connsiteY427" fmla="*/ 2478072 h 3155934"/>
              <a:gd name="connsiteX428" fmla="*/ 406400 w 3150290"/>
              <a:gd name="connsiteY428" fmla="*/ 2459815 h 3155934"/>
              <a:gd name="connsiteX429" fmla="*/ 425450 w 3150290"/>
              <a:gd name="connsiteY429" fmla="*/ 2441558 h 3155934"/>
              <a:gd name="connsiteX430" fmla="*/ 289719 w 3150290"/>
              <a:gd name="connsiteY430" fmla="*/ 2441558 h 3155934"/>
              <a:gd name="connsiteX431" fmla="*/ 307976 w 3150290"/>
              <a:gd name="connsiteY431" fmla="*/ 2459815 h 3155934"/>
              <a:gd name="connsiteX432" fmla="*/ 289719 w 3150290"/>
              <a:gd name="connsiteY432" fmla="*/ 2478072 h 3155934"/>
              <a:gd name="connsiteX433" fmla="*/ 271462 w 3150290"/>
              <a:gd name="connsiteY433" fmla="*/ 2459815 h 3155934"/>
              <a:gd name="connsiteX434" fmla="*/ 289719 w 3150290"/>
              <a:gd name="connsiteY434" fmla="*/ 2441558 h 3155934"/>
              <a:gd name="connsiteX435" fmla="*/ 2865436 w 3150290"/>
              <a:gd name="connsiteY435" fmla="*/ 2305033 h 3155934"/>
              <a:gd name="connsiteX436" fmla="*/ 2884488 w 3150290"/>
              <a:gd name="connsiteY436" fmla="*/ 2324083 h 3155934"/>
              <a:gd name="connsiteX437" fmla="*/ 2865436 w 3150290"/>
              <a:gd name="connsiteY437" fmla="*/ 2343133 h 3155934"/>
              <a:gd name="connsiteX438" fmla="*/ 2846388 w 3150290"/>
              <a:gd name="connsiteY438" fmla="*/ 2324083 h 3155934"/>
              <a:gd name="connsiteX439" fmla="*/ 2865436 w 3150290"/>
              <a:gd name="connsiteY439" fmla="*/ 2305033 h 3155934"/>
              <a:gd name="connsiteX440" fmla="*/ 2729708 w 3150290"/>
              <a:gd name="connsiteY440" fmla="*/ 2305033 h 3155934"/>
              <a:gd name="connsiteX441" fmla="*/ 2747964 w 3150290"/>
              <a:gd name="connsiteY441" fmla="*/ 2324083 h 3155934"/>
              <a:gd name="connsiteX442" fmla="*/ 2729708 w 3150290"/>
              <a:gd name="connsiteY442" fmla="*/ 2343133 h 3155934"/>
              <a:gd name="connsiteX443" fmla="*/ 2711450 w 3150290"/>
              <a:gd name="connsiteY443" fmla="*/ 2324083 h 3155934"/>
              <a:gd name="connsiteX444" fmla="*/ 2729708 w 3150290"/>
              <a:gd name="connsiteY444" fmla="*/ 2305033 h 3155934"/>
              <a:gd name="connsiteX445" fmla="*/ 2593976 w 3150290"/>
              <a:gd name="connsiteY445" fmla="*/ 2305033 h 3155934"/>
              <a:gd name="connsiteX446" fmla="*/ 2613024 w 3150290"/>
              <a:gd name="connsiteY446" fmla="*/ 2324083 h 3155934"/>
              <a:gd name="connsiteX447" fmla="*/ 2593976 w 3150290"/>
              <a:gd name="connsiteY447" fmla="*/ 2343133 h 3155934"/>
              <a:gd name="connsiteX448" fmla="*/ 2574924 w 3150290"/>
              <a:gd name="connsiteY448" fmla="*/ 2324083 h 3155934"/>
              <a:gd name="connsiteX449" fmla="*/ 2593976 w 3150290"/>
              <a:gd name="connsiteY449" fmla="*/ 2305033 h 3155934"/>
              <a:gd name="connsiteX450" fmla="*/ 2458244 w 3150290"/>
              <a:gd name="connsiteY450" fmla="*/ 2305033 h 3155934"/>
              <a:gd name="connsiteX451" fmla="*/ 2476500 w 3150290"/>
              <a:gd name="connsiteY451" fmla="*/ 2324083 h 3155934"/>
              <a:gd name="connsiteX452" fmla="*/ 2458244 w 3150290"/>
              <a:gd name="connsiteY452" fmla="*/ 2343133 h 3155934"/>
              <a:gd name="connsiteX453" fmla="*/ 2439988 w 3150290"/>
              <a:gd name="connsiteY453" fmla="*/ 2324083 h 3155934"/>
              <a:gd name="connsiteX454" fmla="*/ 2458244 w 3150290"/>
              <a:gd name="connsiteY454" fmla="*/ 2305033 h 3155934"/>
              <a:gd name="connsiteX455" fmla="*/ 2322512 w 3150290"/>
              <a:gd name="connsiteY455" fmla="*/ 2305033 h 3155934"/>
              <a:gd name="connsiteX456" fmla="*/ 2341562 w 3150290"/>
              <a:gd name="connsiteY456" fmla="*/ 2324083 h 3155934"/>
              <a:gd name="connsiteX457" fmla="*/ 2322512 w 3150290"/>
              <a:gd name="connsiteY457" fmla="*/ 2343133 h 3155934"/>
              <a:gd name="connsiteX458" fmla="*/ 2303462 w 3150290"/>
              <a:gd name="connsiteY458" fmla="*/ 2324083 h 3155934"/>
              <a:gd name="connsiteX459" fmla="*/ 2322512 w 3150290"/>
              <a:gd name="connsiteY459" fmla="*/ 2305033 h 3155934"/>
              <a:gd name="connsiteX460" fmla="*/ 2187574 w 3150290"/>
              <a:gd name="connsiteY460" fmla="*/ 2305033 h 3155934"/>
              <a:gd name="connsiteX461" fmla="*/ 2206624 w 3150290"/>
              <a:gd name="connsiteY461" fmla="*/ 2324083 h 3155934"/>
              <a:gd name="connsiteX462" fmla="*/ 2187574 w 3150290"/>
              <a:gd name="connsiteY462" fmla="*/ 2343133 h 3155934"/>
              <a:gd name="connsiteX463" fmla="*/ 2168524 w 3150290"/>
              <a:gd name="connsiteY463" fmla="*/ 2324083 h 3155934"/>
              <a:gd name="connsiteX464" fmla="*/ 2187574 w 3150290"/>
              <a:gd name="connsiteY464" fmla="*/ 2305033 h 3155934"/>
              <a:gd name="connsiteX465" fmla="*/ 2051844 w 3150290"/>
              <a:gd name="connsiteY465" fmla="*/ 2305033 h 3155934"/>
              <a:gd name="connsiteX466" fmla="*/ 2070101 w 3150290"/>
              <a:gd name="connsiteY466" fmla="*/ 2324083 h 3155934"/>
              <a:gd name="connsiteX467" fmla="*/ 2051844 w 3150290"/>
              <a:gd name="connsiteY467" fmla="*/ 2343133 h 3155934"/>
              <a:gd name="connsiteX468" fmla="*/ 2033587 w 3150290"/>
              <a:gd name="connsiteY468" fmla="*/ 2324083 h 3155934"/>
              <a:gd name="connsiteX469" fmla="*/ 2051844 w 3150290"/>
              <a:gd name="connsiteY469" fmla="*/ 2305033 h 3155934"/>
              <a:gd name="connsiteX470" fmla="*/ 1916112 w 3150290"/>
              <a:gd name="connsiteY470" fmla="*/ 2305033 h 3155934"/>
              <a:gd name="connsiteX471" fmla="*/ 1935162 w 3150290"/>
              <a:gd name="connsiteY471" fmla="*/ 2324083 h 3155934"/>
              <a:gd name="connsiteX472" fmla="*/ 1916112 w 3150290"/>
              <a:gd name="connsiteY472" fmla="*/ 2343133 h 3155934"/>
              <a:gd name="connsiteX473" fmla="*/ 1897062 w 3150290"/>
              <a:gd name="connsiteY473" fmla="*/ 2324083 h 3155934"/>
              <a:gd name="connsiteX474" fmla="*/ 1916112 w 3150290"/>
              <a:gd name="connsiteY474" fmla="*/ 2305033 h 3155934"/>
              <a:gd name="connsiteX475" fmla="*/ 1781174 w 3150290"/>
              <a:gd name="connsiteY475" fmla="*/ 2305033 h 3155934"/>
              <a:gd name="connsiteX476" fmla="*/ 1800224 w 3150290"/>
              <a:gd name="connsiteY476" fmla="*/ 2324083 h 3155934"/>
              <a:gd name="connsiteX477" fmla="*/ 1781174 w 3150290"/>
              <a:gd name="connsiteY477" fmla="*/ 2343133 h 3155934"/>
              <a:gd name="connsiteX478" fmla="*/ 1762124 w 3150290"/>
              <a:gd name="connsiteY478" fmla="*/ 2324083 h 3155934"/>
              <a:gd name="connsiteX479" fmla="*/ 1781174 w 3150290"/>
              <a:gd name="connsiteY479" fmla="*/ 2305033 h 3155934"/>
              <a:gd name="connsiteX480" fmla="*/ 1644649 w 3150290"/>
              <a:gd name="connsiteY480" fmla="*/ 2305033 h 3155934"/>
              <a:gd name="connsiteX481" fmla="*/ 1663699 w 3150290"/>
              <a:gd name="connsiteY481" fmla="*/ 2324083 h 3155934"/>
              <a:gd name="connsiteX482" fmla="*/ 1644649 w 3150290"/>
              <a:gd name="connsiteY482" fmla="*/ 2343133 h 3155934"/>
              <a:gd name="connsiteX483" fmla="*/ 1625599 w 3150290"/>
              <a:gd name="connsiteY483" fmla="*/ 2324083 h 3155934"/>
              <a:gd name="connsiteX484" fmla="*/ 1644649 w 3150290"/>
              <a:gd name="connsiteY484" fmla="*/ 2305033 h 3155934"/>
              <a:gd name="connsiteX485" fmla="*/ 1509712 w 3150290"/>
              <a:gd name="connsiteY485" fmla="*/ 2305033 h 3155934"/>
              <a:gd name="connsiteX486" fmla="*/ 1528762 w 3150290"/>
              <a:gd name="connsiteY486" fmla="*/ 2324083 h 3155934"/>
              <a:gd name="connsiteX487" fmla="*/ 1509712 w 3150290"/>
              <a:gd name="connsiteY487" fmla="*/ 2343133 h 3155934"/>
              <a:gd name="connsiteX488" fmla="*/ 1490662 w 3150290"/>
              <a:gd name="connsiteY488" fmla="*/ 2324083 h 3155934"/>
              <a:gd name="connsiteX489" fmla="*/ 1509712 w 3150290"/>
              <a:gd name="connsiteY489" fmla="*/ 2305033 h 3155934"/>
              <a:gd name="connsiteX490" fmla="*/ 1373981 w 3150290"/>
              <a:gd name="connsiteY490" fmla="*/ 2305033 h 3155934"/>
              <a:gd name="connsiteX491" fmla="*/ 1392238 w 3150290"/>
              <a:gd name="connsiteY491" fmla="*/ 2324083 h 3155934"/>
              <a:gd name="connsiteX492" fmla="*/ 1373981 w 3150290"/>
              <a:gd name="connsiteY492" fmla="*/ 2343133 h 3155934"/>
              <a:gd name="connsiteX493" fmla="*/ 1355724 w 3150290"/>
              <a:gd name="connsiteY493" fmla="*/ 2324083 h 3155934"/>
              <a:gd name="connsiteX494" fmla="*/ 1373981 w 3150290"/>
              <a:gd name="connsiteY494" fmla="*/ 2305033 h 3155934"/>
              <a:gd name="connsiteX495" fmla="*/ 1238250 w 3150290"/>
              <a:gd name="connsiteY495" fmla="*/ 2305033 h 3155934"/>
              <a:gd name="connsiteX496" fmla="*/ 1257300 w 3150290"/>
              <a:gd name="connsiteY496" fmla="*/ 2324083 h 3155934"/>
              <a:gd name="connsiteX497" fmla="*/ 1238250 w 3150290"/>
              <a:gd name="connsiteY497" fmla="*/ 2343133 h 3155934"/>
              <a:gd name="connsiteX498" fmla="*/ 1219200 w 3150290"/>
              <a:gd name="connsiteY498" fmla="*/ 2324083 h 3155934"/>
              <a:gd name="connsiteX499" fmla="*/ 1238250 w 3150290"/>
              <a:gd name="connsiteY499" fmla="*/ 2305033 h 3155934"/>
              <a:gd name="connsiteX500" fmla="*/ 1103312 w 3150290"/>
              <a:gd name="connsiteY500" fmla="*/ 2305033 h 3155934"/>
              <a:gd name="connsiteX501" fmla="*/ 1122362 w 3150290"/>
              <a:gd name="connsiteY501" fmla="*/ 2324083 h 3155934"/>
              <a:gd name="connsiteX502" fmla="*/ 1103312 w 3150290"/>
              <a:gd name="connsiteY502" fmla="*/ 2343133 h 3155934"/>
              <a:gd name="connsiteX503" fmla="*/ 1084262 w 3150290"/>
              <a:gd name="connsiteY503" fmla="*/ 2324083 h 3155934"/>
              <a:gd name="connsiteX504" fmla="*/ 1103312 w 3150290"/>
              <a:gd name="connsiteY504" fmla="*/ 2305033 h 3155934"/>
              <a:gd name="connsiteX505" fmla="*/ 967582 w 3150290"/>
              <a:gd name="connsiteY505" fmla="*/ 2305033 h 3155934"/>
              <a:gd name="connsiteX506" fmla="*/ 985839 w 3150290"/>
              <a:gd name="connsiteY506" fmla="*/ 2324083 h 3155934"/>
              <a:gd name="connsiteX507" fmla="*/ 967582 w 3150290"/>
              <a:gd name="connsiteY507" fmla="*/ 2343133 h 3155934"/>
              <a:gd name="connsiteX508" fmla="*/ 949325 w 3150290"/>
              <a:gd name="connsiteY508" fmla="*/ 2324083 h 3155934"/>
              <a:gd name="connsiteX509" fmla="*/ 967582 w 3150290"/>
              <a:gd name="connsiteY509" fmla="*/ 2305033 h 3155934"/>
              <a:gd name="connsiteX510" fmla="*/ 831850 w 3150290"/>
              <a:gd name="connsiteY510" fmla="*/ 2305033 h 3155934"/>
              <a:gd name="connsiteX511" fmla="*/ 850900 w 3150290"/>
              <a:gd name="connsiteY511" fmla="*/ 2324083 h 3155934"/>
              <a:gd name="connsiteX512" fmla="*/ 831850 w 3150290"/>
              <a:gd name="connsiteY512" fmla="*/ 2343133 h 3155934"/>
              <a:gd name="connsiteX513" fmla="*/ 812800 w 3150290"/>
              <a:gd name="connsiteY513" fmla="*/ 2324083 h 3155934"/>
              <a:gd name="connsiteX514" fmla="*/ 831850 w 3150290"/>
              <a:gd name="connsiteY514" fmla="*/ 2305033 h 3155934"/>
              <a:gd name="connsiteX515" fmla="*/ 696119 w 3150290"/>
              <a:gd name="connsiteY515" fmla="*/ 2305033 h 3155934"/>
              <a:gd name="connsiteX516" fmla="*/ 714376 w 3150290"/>
              <a:gd name="connsiteY516" fmla="*/ 2324083 h 3155934"/>
              <a:gd name="connsiteX517" fmla="*/ 696119 w 3150290"/>
              <a:gd name="connsiteY517" fmla="*/ 2343133 h 3155934"/>
              <a:gd name="connsiteX518" fmla="*/ 677862 w 3150290"/>
              <a:gd name="connsiteY518" fmla="*/ 2324083 h 3155934"/>
              <a:gd name="connsiteX519" fmla="*/ 696119 w 3150290"/>
              <a:gd name="connsiteY519" fmla="*/ 2305033 h 3155934"/>
              <a:gd name="connsiteX520" fmla="*/ 560387 w 3150290"/>
              <a:gd name="connsiteY520" fmla="*/ 2305033 h 3155934"/>
              <a:gd name="connsiteX521" fmla="*/ 579437 w 3150290"/>
              <a:gd name="connsiteY521" fmla="*/ 2324083 h 3155934"/>
              <a:gd name="connsiteX522" fmla="*/ 560387 w 3150290"/>
              <a:gd name="connsiteY522" fmla="*/ 2343133 h 3155934"/>
              <a:gd name="connsiteX523" fmla="*/ 541337 w 3150290"/>
              <a:gd name="connsiteY523" fmla="*/ 2324083 h 3155934"/>
              <a:gd name="connsiteX524" fmla="*/ 560387 w 3150290"/>
              <a:gd name="connsiteY524" fmla="*/ 2305033 h 3155934"/>
              <a:gd name="connsiteX525" fmla="*/ 425450 w 3150290"/>
              <a:gd name="connsiteY525" fmla="*/ 2305033 h 3155934"/>
              <a:gd name="connsiteX526" fmla="*/ 444500 w 3150290"/>
              <a:gd name="connsiteY526" fmla="*/ 2324083 h 3155934"/>
              <a:gd name="connsiteX527" fmla="*/ 425450 w 3150290"/>
              <a:gd name="connsiteY527" fmla="*/ 2343133 h 3155934"/>
              <a:gd name="connsiteX528" fmla="*/ 406400 w 3150290"/>
              <a:gd name="connsiteY528" fmla="*/ 2324083 h 3155934"/>
              <a:gd name="connsiteX529" fmla="*/ 425450 w 3150290"/>
              <a:gd name="connsiteY529" fmla="*/ 2305033 h 3155934"/>
              <a:gd name="connsiteX530" fmla="*/ 289719 w 3150290"/>
              <a:gd name="connsiteY530" fmla="*/ 2305033 h 3155934"/>
              <a:gd name="connsiteX531" fmla="*/ 307976 w 3150290"/>
              <a:gd name="connsiteY531" fmla="*/ 2324083 h 3155934"/>
              <a:gd name="connsiteX532" fmla="*/ 289719 w 3150290"/>
              <a:gd name="connsiteY532" fmla="*/ 2343133 h 3155934"/>
              <a:gd name="connsiteX533" fmla="*/ 271462 w 3150290"/>
              <a:gd name="connsiteY533" fmla="*/ 2324083 h 3155934"/>
              <a:gd name="connsiteX534" fmla="*/ 289719 w 3150290"/>
              <a:gd name="connsiteY534" fmla="*/ 2305033 h 3155934"/>
              <a:gd name="connsiteX535" fmla="*/ 153987 w 3150290"/>
              <a:gd name="connsiteY535" fmla="*/ 2305033 h 3155934"/>
              <a:gd name="connsiteX536" fmla="*/ 173037 w 3150290"/>
              <a:gd name="connsiteY536" fmla="*/ 2324083 h 3155934"/>
              <a:gd name="connsiteX537" fmla="*/ 167457 w 3150290"/>
              <a:gd name="connsiteY537" fmla="*/ 2337553 h 3155934"/>
              <a:gd name="connsiteX538" fmla="*/ 163578 w 3150290"/>
              <a:gd name="connsiteY538" fmla="*/ 2339160 h 3155934"/>
              <a:gd name="connsiteX539" fmla="*/ 158189 w 3150290"/>
              <a:gd name="connsiteY539" fmla="*/ 2330289 h 3155934"/>
              <a:gd name="connsiteX540" fmla="*/ 147347 w 3150290"/>
              <a:gd name="connsiteY540" fmla="*/ 2307783 h 3155934"/>
              <a:gd name="connsiteX541" fmla="*/ 3000376 w 3150290"/>
              <a:gd name="connsiteY541" fmla="*/ 2170095 h 3155934"/>
              <a:gd name="connsiteX542" fmla="*/ 3019424 w 3150290"/>
              <a:gd name="connsiteY542" fmla="*/ 2189145 h 3155934"/>
              <a:gd name="connsiteX543" fmla="*/ 3000376 w 3150290"/>
              <a:gd name="connsiteY543" fmla="*/ 2208195 h 3155934"/>
              <a:gd name="connsiteX544" fmla="*/ 2981324 w 3150290"/>
              <a:gd name="connsiteY544" fmla="*/ 2189145 h 3155934"/>
              <a:gd name="connsiteX545" fmla="*/ 3000376 w 3150290"/>
              <a:gd name="connsiteY545" fmla="*/ 2170095 h 3155934"/>
              <a:gd name="connsiteX546" fmla="*/ 2865436 w 3150290"/>
              <a:gd name="connsiteY546" fmla="*/ 2170095 h 3155934"/>
              <a:gd name="connsiteX547" fmla="*/ 2884488 w 3150290"/>
              <a:gd name="connsiteY547" fmla="*/ 2189145 h 3155934"/>
              <a:gd name="connsiteX548" fmla="*/ 2865436 w 3150290"/>
              <a:gd name="connsiteY548" fmla="*/ 2208195 h 3155934"/>
              <a:gd name="connsiteX549" fmla="*/ 2846388 w 3150290"/>
              <a:gd name="connsiteY549" fmla="*/ 2189145 h 3155934"/>
              <a:gd name="connsiteX550" fmla="*/ 2865436 w 3150290"/>
              <a:gd name="connsiteY550" fmla="*/ 2170095 h 3155934"/>
              <a:gd name="connsiteX551" fmla="*/ 2729708 w 3150290"/>
              <a:gd name="connsiteY551" fmla="*/ 2170095 h 3155934"/>
              <a:gd name="connsiteX552" fmla="*/ 2747964 w 3150290"/>
              <a:gd name="connsiteY552" fmla="*/ 2189145 h 3155934"/>
              <a:gd name="connsiteX553" fmla="*/ 2729708 w 3150290"/>
              <a:gd name="connsiteY553" fmla="*/ 2208195 h 3155934"/>
              <a:gd name="connsiteX554" fmla="*/ 2711450 w 3150290"/>
              <a:gd name="connsiteY554" fmla="*/ 2189145 h 3155934"/>
              <a:gd name="connsiteX555" fmla="*/ 2729708 w 3150290"/>
              <a:gd name="connsiteY555" fmla="*/ 2170095 h 3155934"/>
              <a:gd name="connsiteX556" fmla="*/ 2593976 w 3150290"/>
              <a:gd name="connsiteY556" fmla="*/ 2170095 h 3155934"/>
              <a:gd name="connsiteX557" fmla="*/ 2613024 w 3150290"/>
              <a:gd name="connsiteY557" fmla="*/ 2189145 h 3155934"/>
              <a:gd name="connsiteX558" fmla="*/ 2593976 w 3150290"/>
              <a:gd name="connsiteY558" fmla="*/ 2208195 h 3155934"/>
              <a:gd name="connsiteX559" fmla="*/ 2574924 w 3150290"/>
              <a:gd name="connsiteY559" fmla="*/ 2189145 h 3155934"/>
              <a:gd name="connsiteX560" fmla="*/ 2593976 w 3150290"/>
              <a:gd name="connsiteY560" fmla="*/ 2170095 h 3155934"/>
              <a:gd name="connsiteX561" fmla="*/ 2458244 w 3150290"/>
              <a:gd name="connsiteY561" fmla="*/ 2170095 h 3155934"/>
              <a:gd name="connsiteX562" fmla="*/ 2476500 w 3150290"/>
              <a:gd name="connsiteY562" fmla="*/ 2189145 h 3155934"/>
              <a:gd name="connsiteX563" fmla="*/ 2458244 w 3150290"/>
              <a:gd name="connsiteY563" fmla="*/ 2208195 h 3155934"/>
              <a:gd name="connsiteX564" fmla="*/ 2439988 w 3150290"/>
              <a:gd name="connsiteY564" fmla="*/ 2189145 h 3155934"/>
              <a:gd name="connsiteX565" fmla="*/ 2458244 w 3150290"/>
              <a:gd name="connsiteY565" fmla="*/ 2170095 h 3155934"/>
              <a:gd name="connsiteX566" fmla="*/ 2322512 w 3150290"/>
              <a:gd name="connsiteY566" fmla="*/ 2170095 h 3155934"/>
              <a:gd name="connsiteX567" fmla="*/ 2341562 w 3150290"/>
              <a:gd name="connsiteY567" fmla="*/ 2189145 h 3155934"/>
              <a:gd name="connsiteX568" fmla="*/ 2322512 w 3150290"/>
              <a:gd name="connsiteY568" fmla="*/ 2208195 h 3155934"/>
              <a:gd name="connsiteX569" fmla="*/ 2303462 w 3150290"/>
              <a:gd name="connsiteY569" fmla="*/ 2189145 h 3155934"/>
              <a:gd name="connsiteX570" fmla="*/ 2322512 w 3150290"/>
              <a:gd name="connsiteY570" fmla="*/ 2170095 h 3155934"/>
              <a:gd name="connsiteX571" fmla="*/ 2187574 w 3150290"/>
              <a:gd name="connsiteY571" fmla="*/ 2170095 h 3155934"/>
              <a:gd name="connsiteX572" fmla="*/ 2206624 w 3150290"/>
              <a:gd name="connsiteY572" fmla="*/ 2189145 h 3155934"/>
              <a:gd name="connsiteX573" fmla="*/ 2187574 w 3150290"/>
              <a:gd name="connsiteY573" fmla="*/ 2208195 h 3155934"/>
              <a:gd name="connsiteX574" fmla="*/ 2168524 w 3150290"/>
              <a:gd name="connsiteY574" fmla="*/ 2189145 h 3155934"/>
              <a:gd name="connsiteX575" fmla="*/ 2187574 w 3150290"/>
              <a:gd name="connsiteY575" fmla="*/ 2170095 h 3155934"/>
              <a:gd name="connsiteX576" fmla="*/ 2051844 w 3150290"/>
              <a:gd name="connsiteY576" fmla="*/ 2170095 h 3155934"/>
              <a:gd name="connsiteX577" fmla="*/ 2070101 w 3150290"/>
              <a:gd name="connsiteY577" fmla="*/ 2189145 h 3155934"/>
              <a:gd name="connsiteX578" fmla="*/ 2051844 w 3150290"/>
              <a:gd name="connsiteY578" fmla="*/ 2208195 h 3155934"/>
              <a:gd name="connsiteX579" fmla="*/ 2033587 w 3150290"/>
              <a:gd name="connsiteY579" fmla="*/ 2189145 h 3155934"/>
              <a:gd name="connsiteX580" fmla="*/ 2051844 w 3150290"/>
              <a:gd name="connsiteY580" fmla="*/ 2170095 h 3155934"/>
              <a:gd name="connsiteX581" fmla="*/ 1916112 w 3150290"/>
              <a:gd name="connsiteY581" fmla="*/ 2170095 h 3155934"/>
              <a:gd name="connsiteX582" fmla="*/ 1935162 w 3150290"/>
              <a:gd name="connsiteY582" fmla="*/ 2189145 h 3155934"/>
              <a:gd name="connsiteX583" fmla="*/ 1916112 w 3150290"/>
              <a:gd name="connsiteY583" fmla="*/ 2208195 h 3155934"/>
              <a:gd name="connsiteX584" fmla="*/ 1897062 w 3150290"/>
              <a:gd name="connsiteY584" fmla="*/ 2189145 h 3155934"/>
              <a:gd name="connsiteX585" fmla="*/ 1916112 w 3150290"/>
              <a:gd name="connsiteY585" fmla="*/ 2170095 h 3155934"/>
              <a:gd name="connsiteX586" fmla="*/ 1781174 w 3150290"/>
              <a:gd name="connsiteY586" fmla="*/ 2170095 h 3155934"/>
              <a:gd name="connsiteX587" fmla="*/ 1800224 w 3150290"/>
              <a:gd name="connsiteY587" fmla="*/ 2189145 h 3155934"/>
              <a:gd name="connsiteX588" fmla="*/ 1781174 w 3150290"/>
              <a:gd name="connsiteY588" fmla="*/ 2208195 h 3155934"/>
              <a:gd name="connsiteX589" fmla="*/ 1762124 w 3150290"/>
              <a:gd name="connsiteY589" fmla="*/ 2189145 h 3155934"/>
              <a:gd name="connsiteX590" fmla="*/ 1781174 w 3150290"/>
              <a:gd name="connsiteY590" fmla="*/ 2170095 h 3155934"/>
              <a:gd name="connsiteX591" fmla="*/ 1644649 w 3150290"/>
              <a:gd name="connsiteY591" fmla="*/ 2170095 h 3155934"/>
              <a:gd name="connsiteX592" fmla="*/ 1663699 w 3150290"/>
              <a:gd name="connsiteY592" fmla="*/ 2189145 h 3155934"/>
              <a:gd name="connsiteX593" fmla="*/ 1644649 w 3150290"/>
              <a:gd name="connsiteY593" fmla="*/ 2208195 h 3155934"/>
              <a:gd name="connsiteX594" fmla="*/ 1625599 w 3150290"/>
              <a:gd name="connsiteY594" fmla="*/ 2189145 h 3155934"/>
              <a:gd name="connsiteX595" fmla="*/ 1644649 w 3150290"/>
              <a:gd name="connsiteY595" fmla="*/ 2170095 h 3155934"/>
              <a:gd name="connsiteX596" fmla="*/ 1509712 w 3150290"/>
              <a:gd name="connsiteY596" fmla="*/ 2170095 h 3155934"/>
              <a:gd name="connsiteX597" fmla="*/ 1528762 w 3150290"/>
              <a:gd name="connsiteY597" fmla="*/ 2189145 h 3155934"/>
              <a:gd name="connsiteX598" fmla="*/ 1509712 w 3150290"/>
              <a:gd name="connsiteY598" fmla="*/ 2208195 h 3155934"/>
              <a:gd name="connsiteX599" fmla="*/ 1490662 w 3150290"/>
              <a:gd name="connsiteY599" fmla="*/ 2189145 h 3155934"/>
              <a:gd name="connsiteX600" fmla="*/ 1509712 w 3150290"/>
              <a:gd name="connsiteY600" fmla="*/ 2170095 h 3155934"/>
              <a:gd name="connsiteX601" fmla="*/ 1373981 w 3150290"/>
              <a:gd name="connsiteY601" fmla="*/ 2170095 h 3155934"/>
              <a:gd name="connsiteX602" fmla="*/ 1392238 w 3150290"/>
              <a:gd name="connsiteY602" fmla="*/ 2189145 h 3155934"/>
              <a:gd name="connsiteX603" fmla="*/ 1373981 w 3150290"/>
              <a:gd name="connsiteY603" fmla="*/ 2208195 h 3155934"/>
              <a:gd name="connsiteX604" fmla="*/ 1355724 w 3150290"/>
              <a:gd name="connsiteY604" fmla="*/ 2189145 h 3155934"/>
              <a:gd name="connsiteX605" fmla="*/ 1373981 w 3150290"/>
              <a:gd name="connsiteY605" fmla="*/ 2170095 h 3155934"/>
              <a:gd name="connsiteX606" fmla="*/ 1238250 w 3150290"/>
              <a:gd name="connsiteY606" fmla="*/ 2170095 h 3155934"/>
              <a:gd name="connsiteX607" fmla="*/ 1257300 w 3150290"/>
              <a:gd name="connsiteY607" fmla="*/ 2189145 h 3155934"/>
              <a:gd name="connsiteX608" fmla="*/ 1238250 w 3150290"/>
              <a:gd name="connsiteY608" fmla="*/ 2208195 h 3155934"/>
              <a:gd name="connsiteX609" fmla="*/ 1219200 w 3150290"/>
              <a:gd name="connsiteY609" fmla="*/ 2189145 h 3155934"/>
              <a:gd name="connsiteX610" fmla="*/ 1238250 w 3150290"/>
              <a:gd name="connsiteY610" fmla="*/ 2170095 h 3155934"/>
              <a:gd name="connsiteX611" fmla="*/ 1103312 w 3150290"/>
              <a:gd name="connsiteY611" fmla="*/ 2170095 h 3155934"/>
              <a:gd name="connsiteX612" fmla="*/ 1122362 w 3150290"/>
              <a:gd name="connsiteY612" fmla="*/ 2189145 h 3155934"/>
              <a:gd name="connsiteX613" fmla="*/ 1103312 w 3150290"/>
              <a:gd name="connsiteY613" fmla="*/ 2208195 h 3155934"/>
              <a:gd name="connsiteX614" fmla="*/ 1084262 w 3150290"/>
              <a:gd name="connsiteY614" fmla="*/ 2189145 h 3155934"/>
              <a:gd name="connsiteX615" fmla="*/ 1103312 w 3150290"/>
              <a:gd name="connsiteY615" fmla="*/ 2170095 h 3155934"/>
              <a:gd name="connsiteX616" fmla="*/ 967582 w 3150290"/>
              <a:gd name="connsiteY616" fmla="*/ 2170095 h 3155934"/>
              <a:gd name="connsiteX617" fmla="*/ 985839 w 3150290"/>
              <a:gd name="connsiteY617" fmla="*/ 2189145 h 3155934"/>
              <a:gd name="connsiteX618" fmla="*/ 967582 w 3150290"/>
              <a:gd name="connsiteY618" fmla="*/ 2208195 h 3155934"/>
              <a:gd name="connsiteX619" fmla="*/ 949325 w 3150290"/>
              <a:gd name="connsiteY619" fmla="*/ 2189145 h 3155934"/>
              <a:gd name="connsiteX620" fmla="*/ 967582 w 3150290"/>
              <a:gd name="connsiteY620" fmla="*/ 2170095 h 3155934"/>
              <a:gd name="connsiteX621" fmla="*/ 831850 w 3150290"/>
              <a:gd name="connsiteY621" fmla="*/ 2170095 h 3155934"/>
              <a:gd name="connsiteX622" fmla="*/ 850900 w 3150290"/>
              <a:gd name="connsiteY622" fmla="*/ 2189145 h 3155934"/>
              <a:gd name="connsiteX623" fmla="*/ 831850 w 3150290"/>
              <a:gd name="connsiteY623" fmla="*/ 2208195 h 3155934"/>
              <a:gd name="connsiteX624" fmla="*/ 812800 w 3150290"/>
              <a:gd name="connsiteY624" fmla="*/ 2189145 h 3155934"/>
              <a:gd name="connsiteX625" fmla="*/ 831850 w 3150290"/>
              <a:gd name="connsiteY625" fmla="*/ 2170095 h 3155934"/>
              <a:gd name="connsiteX626" fmla="*/ 696119 w 3150290"/>
              <a:gd name="connsiteY626" fmla="*/ 2170095 h 3155934"/>
              <a:gd name="connsiteX627" fmla="*/ 714376 w 3150290"/>
              <a:gd name="connsiteY627" fmla="*/ 2189145 h 3155934"/>
              <a:gd name="connsiteX628" fmla="*/ 696119 w 3150290"/>
              <a:gd name="connsiteY628" fmla="*/ 2208195 h 3155934"/>
              <a:gd name="connsiteX629" fmla="*/ 677862 w 3150290"/>
              <a:gd name="connsiteY629" fmla="*/ 2189145 h 3155934"/>
              <a:gd name="connsiteX630" fmla="*/ 696119 w 3150290"/>
              <a:gd name="connsiteY630" fmla="*/ 2170095 h 3155934"/>
              <a:gd name="connsiteX631" fmla="*/ 560387 w 3150290"/>
              <a:gd name="connsiteY631" fmla="*/ 2170095 h 3155934"/>
              <a:gd name="connsiteX632" fmla="*/ 579437 w 3150290"/>
              <a:gd name="connsiteY632" fmla="*/ 2189145 h 3155934"/>
              <a:gd name="connsiteX633" fmla="*/ 560387 w 3150290"/>
              <a:gd name="connsiteY633" fmla="*/ 2208195 h 3155934"/>
              <a:gd name="connsiteX634" fmla="*/ 541337 w 3150290"/>
              <a:gd name="connsiteY634" fmla="*/ 2189145 h 3155934"/>
              <a:gd name="connsiteX635" fmla="*/ 560387 w 3150290"/>
              <a:gd name="connsiteY635" fmla="*/ 2170095 h 3155934"/>
              <a:gd name="connsiteX636" fmla="*/ 425450 w 3150290"/>
              <a:gd name="connsiteY636" fmla="*/ 2170095 h 3155934"/>
              <a:gd name="connsiteX637" fmla="*/ 444500 w 3150290"/>
              <a:gd name="connsiteY637" fmla="*/ 2189145 h 3155934"/>
              <a:gd name="connsiteX638" fmla="*/ 425450 w 3150290"/>
              <a:gd name="connsiteY638" fmla="*/ 2208195 h 3155934"/>
              <a:gd name="connsiteX639" fmla="*/ 406400 w 3150290"/>
              <a:gd name="connsiteY639" fmla="*/ 2189145 h 3155934"/>
              <a:gd name="connsiteX640" fmla="*/ 425450 w 3150290"/>
              <a:gd name="connsiteY640" fmla="*/ 2170095 h 3155934"/>
              <a:gd name="connsiteX641" fmla="*/ 289719 w 3150290"/>
              <a:gd name="connsiteY641" fmla="*/ 2170095 h 3155934"/>
              <a:gd name="connsiteX642" fmla="*/ 307976 w 3150290"/>
              <a:gd name="connsiteY642" fmla="*/ 2189145 h 3155934"/>
              <a:gd name="connsiteX643" fmla="*/ 289719 w 3150290"/>
              <a:gd name="connsiteY643" fmla="*/ 2208195 h 3155934"/>
              <a:gd name="connsiteX644" fmla="*/ 271462 w 3150290"/>
              <a:gd name="connsiteY644" fmla="*/ 2189145 h 3155934"/>
              <a:gd name="connsiteX645" fmla="*/ 289719 w 3150290"/>
              <a:gd name="connsiteY645" fmla="*/ 2170095 h 3155934"/>
              <a:gd name="connsiteX646" fmla="*/ 153987 w 3150290"/>
              <a:gd name="connsiteY646" fmla="*/ 2170095 h 3155934"/>
              <a:gd name="connsiteX647" fmla="*/ 173037 w 3150290"/>
              <a:gd name="connsiteY647" fmla="*/ 2189145 h 3155934"/>
              <a:gd name="connsiteX648" fmla="*/ 153987 w 3150290"/>
              <a:gd name="connsiteY648" fmla="*/ 2208195 h 3155934"/>
              <a:gd name="connsiteX649" fmla="*/ 134937 w 3150290"/>
              <a:gd name="connsiteY649" fmla="*/ 2189145 h 3155934"/>
              <a:gd name="connsiteX650" fmla="*/ 153987 w 3150290"/>
              <a:gd name="connsiteY650" fmla="*/ 2170095 h 3155934"/>
              <a:gd name="connsiteX651" fmla="*/ 3000376 w 3150290"/>
              <a:gd name="connsiteY651" fmla="*/ 2033570 h 3155934"/>
              <a:gd name="connsiteX652" fmla="*/ 3019424 w 3150290"/>
              <a:gd name="connsiteY652" fmla="*/ 2052620 h 3155934"/>
              <a:gd name="connsiteX653" fmla="*/ 3000376 w 3150290"/>
              <a:gd name="connsiteY653" fmla="*/ 2071670 h 3155934"/>
              <a:gd name="connsiteX654" fmla="*/ 2981324 w 3150290"/>
              <a:gd name="connsiteY654" fmla="*/ 2052620 h 3155934"/>
              <a:gd name="connsiteX655" fmla="*/ 3000376 w 3150290"/>
              <a:gd name="connsiteY655" fmla="*/ 2033570 h 3155934"/>
              <a:gd name="connsiteX656" fmla="*/ 2865436 w 3150290"/>
              <a:gd name="connsiteY656" fmla="*/ 2033570 h 3155934"/>
              <a:gd name="connsiteX657" fmla="*/ 2884488 w 3150290"/>
              <a:gd name="connsiteY657" fmla="*/ 2052620 h 3155934"/>
              <a:gd name="connsiteX658" fmla="*/ 2865436 w 3150290"/>
              <a:gd name="connsiteY658" fmla="*/ 2071670 h 3155934"/>
              <a:gd name="connsiteX659" fmla="*/ 2846388 w 3150290"/>
              <a:gd name="connsiteY659" fmla="*/ 2052620 h 3155934"/>
              <a:gd name="connsiteX660" fmla="*/ 2865436 w 3150290"/>
              <a:gd name="connsiteY660" fmla="*/ 2033570 h 3155934"/>
              <a:gd name="connsiteX661" fmla="*/ 2729708 w 3150290"/>
              <a:gd name="connsiteY661" fmla="*/ 2033570 h 3155934"/>
              <a:gd name="connsiteX662" fmla="*/ 2747964 w 3150290"/>
              <a:gd name="connsiteY662" fmla="*/ 2052620 h 3155934"/>
              <a:gd name="connsiteX663" fmla="*/ 2729708 w 3150290"/>
              <a:gd name="connsiteY663" fmla="*/ 2071670 h 3155934"/>
              <a:gd name="connsiteX664" fmla="*/ 2711450 w 3150290"/>
              <a:gd name="connsiteY664" fmla="*/ 2052620 h 3155934"/>
              <a:gd name="connsiteX665" fmla="*/ 2729708 w 3150290"/>
              <a:gd name="connsiteY665" fmla="*/ 2033570 h 3155934"/>
              <a:gd name="connsiteX666" fmla="*/ 2593976 w 3150290"/>
              <a:gd name="connsiteY666" fmla="*/ 2033570 h 3155934"/>
              <a:gd name="connsiteX667" fmla="*/ 2613024 w 3150290"/>
              <a:gd name="connsiteY667" fmla="*/ 2052620 h 3155934"/>
              <a:gd name="connsiteX668" fmla="*/ 2593976 w 3150290"/>
              <a:gd name="connsiteY668" fmla="*/ 2071670 h 3155934"/>
              <a:gd name="connsiteX669" fmla="*/ 2574924 w 3150290"/>
              <a:gd name="connsiteY669" fmla="*/ 2052620 h 3155934"/>
              <a:gd name="connsiteX670" fmla="*/ 2593976 w 3150290"/>
              <a:gd name="connsiteY670" fmla="*/ 2033570 h 3155934"/>
              <a:gd name="connsiteX671" fmla="*/ 2458244 w 3150290"/>
              <a:gd name="connsiteY671" fmla="*/ 2033570 h 3155934"/>
              <a:gd name="connsiteX672" fmla="*/ 2476500 w 3150290"/>
              <a:gd name="connsiteY672" fmla="*/ 2052620 h 3155934"/>
              <a:gd name="connsiteX673" fmla="*/ 2458244 w 3150290"/>
              <a:gd name="connsiteY673" fmla="*/ 2071670 h 3155934"/>
              <a:gd name="connsiteX674" fmla="*/ 2439988 w 3150290"/>
              <a:gd name="connsiteY674" fmla="*/ 2052620 h 3155934"/>
              <a:gd name="connsiteX675" fmla="*/ 2458244 w 3150290"/>
              <a:gd name="connsiteY675" fmla="*/ 2033570 h 3155934"/>
              <a:gd name="connsiteX676" fmla="*/ 2322512 w 3150290"/>
              <a:gd name="connsiteY676" fmla="*/ 2033570 h 3155934"/>
              <a:gd name="connsiteX677" fmla="*/ 2341562 w 3150290"/>
              <a:gd name="connsiteY677" fmla="*/ 2052620 h 3155934"/>
              <a:gd name="connsiteX678" fmla="*/ 2322512 w 3150290"/>
              <a:gd name="connsiteY678" fmla="*/ 2071670 h 3155934"/>
              <a:gd name="connsiteX679" fmla="*/ 2303462 w 3150290"/>
              <a:gd name="connsiteY679" fmla="*/ 2052620 h 3155934"/>
              <a:gd name="connsiteX680" fmla="*/ 2322512 w 3150290"/>
              <a:gd name="connsiteY680" fmla="*/ 2033570 h 3155934"/>
              <a:gd name="connsiteX681" fmla="*/ 2187574 w 3150290"/>
              <a:gd name="connsiteY681" fmla="*/ 2033570 h 3155934"/>
              <a:gd name="connsiteX682" fmla="*/ 2206624 w 3150290"/>
              <a:gd name="connsiteY682" fmla="*/ 2052620 h 3155934"/>
              <a:gd name="connsiteX683" fmla="*/ 2187574 w 3150290"/>
              <a:gd name="connsiteY683" fmla="*/ 2071670 h 3155934"/>
              <a:gd name="connsiteX684" fmla="*/ 2168524 w 3150290"/>
              <a:gd name="connsiteY684" fmla="*/ 2052620 h 3155934"/>
              <a:gd name="connsiteX685" fmla="*/ 2187574 w 3150290"/>
              <a:gd name="connsiteY685" fmla="*/ 2033570 h 3155934"/>
              <a:gd name="connsiteX686" fmla="*/ 2051844 w 3150290"/>
              <a:gd name="connsiteY686" fmla="*/ 2033570 h 3155934"/>
              <a:gd name="connsiteX687" fmla="*/ 2070101 w 3150290"/>
              <a:gd name="connsiteY687" fmla="*/ 2052620 h 3155934"/>
              <a:gd name="connsiteX688" fmla="*/ 2051844 w 3150290"/>
              <a:gd name="connsiteY688" fmla="*/ 2071670 h 3155934"/>
              <a:gd name="connsiteX689" fmla="*/ 2033587 w 3150290"/>
              <a:gd name="connsiteY689" fmla="*/ 2052620 h 3155934"/>
              <a:gd name="connsiteX690" fmla="*/ 2051844 w 3150290"/>
              <a:gd name="connsiteY690" fmla="*/ 2033570 h 3155934"/>
              <a:gd name="connsiteX691" fmla="*/ 1916112 w 3150290"/>
              <a:gd name="connsiteY691" fmla="*/ 2033570 h 3155934"/>
              <a:gd name="connsiteX692" fmla="*/ 1935162 w 3150290"/>
              <a:gd name="connsiteY692" fmla="*/ 2052620 h 3155934"/>
              <a:gd name="connsiteX693" fmla="*/ 1916112 w 3150290"/>
              <a:gd name="connsiteY693" fmla="*/ 2071670 h 3155934"/>
              <a:gd name="connsiteX694" fmla="*/ 1897062 w 3150290"/>
              <a:gd name="connsiteY694" fmla="*/ 2052620 h 3155934"/>
              <a:gd name="connsiteX695" fmla="*/ 1916112 w 3150290"/>
              <a:gd name="connsiteY695" fmla="*/ 2033570 h 3155934"/>
              <a:gd name="connsiteX696" fmla="*/ 1781174 w 3150290"/>
              <a:gd name="connsiteY696" fmla="*/ 2033570 h 3155934"/>
              <a:gd name="connsiteX697" fmla="*/ 1800224 w 3150290"/>
              <a:gd name="connsiteY697" fmla="*/ 2052620 h 3155934"/>
              <a:gd name="connsiteX698" fmla="*/ 1781174 w 3150290"/>
              <a:gd name="connsiteY698" fmla="*/ 2071670 h 3155934"/>
              <a:gd name="connsiteX699" fmla="*/ 1762124 w 3150290"/>
              <a:gd name="connsiteY699" fmla="*/ 2052620 h 3155934"/>
              <a:gd name="connsiteX700" fmla="*/ 1781174 w 3150290"/>
              <a:gd name="connsiteY700" fmla="*/ 2033570 h 3155934"/>
              <a:gd name="connsiteX701" fmla="*/ 1644649 w 3150290"/>
              <a:gd name="connsiteY701" fmla="*/ 2033570 h 3155934"/>
              <a:gd name="connsiteX702" fmla="*/ 1663699 w 3150290"/>
              <a:gd name="connsiteY702" fmla="*/ 2052620 h 3155934"/>
              <a:gd name="connsiteX703" fmla="*/ 1644649 w 3150290"/>
              <a:gd name="connsiteY703" fmla="*/ 2071670 h 3155934"/>
              <a:gd name="connsiteX704" fmla="*/ 1625599 w 3150290"/>
              <a:gd name="connsiteY704" fmla="*/ 2052620 h 3155934"/>
              <a:gd name="connsiteX705" fmla="*/ 1644649 w 3150290"/>
              <a:gd name="connsiteY705" fmla="*/ 2033570 h 3155934"/>
              <a:gd name="connsiteX706" fmla="*/ 1509712 w 3150290"/>
              <a:gd name="connsiteY706" fmla="*/ 2033570 h 3155934"/>
              <a:gd name="connsiteX707" fmla="*/ 1528762 w 3150290"/>
              <a:gd name="connsiteY707" fmla="*/ 2052620 h 3155934"/>
              <a:gd name="connsiteX708" fmla="*/ 1509712 w 3150290"/>
              <a:gd name="connsiteY708" fmla="*/ 2071670 h 3155934"/>
              <a:gd name="connsiteX709" fmla="*/ 1490662 w 3150290"/>
              <a:gd name="connsiteY709" fmla="*/ 2052620 h 3155934"/>
              <a:gd name="connsiteX710" fmla="*/ 1509712 w 3150290"/>
              <a:gd name="connsiteY710" fmla="*/ 2033570 h 3155934"/>
              <a:gd name="connsiteX711" fmla="*/ 1373981 w 3150290"/>
              <a:gd name="connsiteY711" fmla="*/ 2033570 h 3155934"/>
              <a:gd name="connsiteX712" fmla="*/ 1392238 w 3150290"/>
              <a:gd name="connsiteY712" fmla="*/ 2052620 h 3155934"/>
              <a:gd name="connsiteX713" fmla="*/ 1373981 w 3150290"/>
              <a:gd name="connsiteY713" fmla="*/ 2071670 h 3155934"/>
              <a:gd name="connsiteX714" fmla="*/ 1355724 w 3150290"/>
              <a:gd name="connsiteY714" fmla="*/ 2052620 h 3155934"/>
              <a:gd name="connsiteX715" fmla="*/ 1373981 w 3150290"/>
              <a:gd name="connsiteY715" fmla="*/ 2033570 h 3155934"/>
              <a:gd name="connsiteX716" fmla="*/ 1238250 w 3150290"/>
              <a:gd name="connsiteY716" fmla="*/ 2033570 h 3155934"/>
              <a:gd name="connsiteX717" fmla="*/ 1257300 w 3150290"/>
              <a:gd name="connsiteY717" fmla="*/ 2052620 h 3155934"/>
              <a:gd name="connsiteX718" fmla="*/ 1238250 w 3150290"/>
              <a:gd name="connsiteY718" fmla="*/ 2071670 h 3155934"/>
              <a:gd name="connsiteX719" fmla="*/ 1219200 w 3150290"/>
              <a:gd name="connsiteY719" fmla="*/ 2052620 h 3155934"/>
              <a:gd name="connsiteX720" fmla="*/ 1238250 w 3150290"/>
              <a:gd name="connsiteY720" fmla="*/ 2033570 h 3155934"/>
              <a:gd name="connsiteX721" fmla="*/ 1103312 w 3150290"/>
              <a:gd name="connsiteY721" fmla="*/ 2033570 h 3155934"/>
              <a:gd name="connsiteX722" fmla="*/ 1122362 w 3150290"/>
              <a:gd name="connsiteY722" fmla="*/ 2052620 h 3155934"/>
              <a:gd name="connsiteX723" fmla="*/ 1103312 w 3150290"/>
              <a:gd name="connsiteY723" fmla="*/ 2071670 h 3155934"/>
              <a:gd name="connsiteX724" fmla="*/ 1084262 w 3150290"/>
              <a:gd name="connsiteY724" fmla="*/ 2052620 h 3155934"/>
              <a:gd name="connsiteX725" fmla="*/ 1103312 w 3150290"/>
              <a:gd name="connsiteY725" fmla="*/ 2033570 h 3155934"/>
              <a:gd name="connsiteX726" fmla="*/ 967582 w 3150290"/>
              <a:gd name="connsiteY726" fmla="*/ 2033570 h 3155934"/>
              <a:gd name="connsiteX727" fmla="*/ 985839 w 3150290"/>
              <a:gd name="connsiteY727" fmla="*/ 2052620 h 3155934"/>
              <a:gd name="connsiteX728" fmla="*/ 967582 w 3150290"/>
              <a:gd name="connsiteY728" fmla="*/ 2071670 h 3155934"/>
              <a:gd name="connsiteX729" fmla="*/ 949325 w 3150290"/>
              <a:gd name="connsiteY729" fmla="*/ 2052620 h 3155934"/>
              <a:gd name="connsiteX730" fmla="*/ 967582 w 3150290"/>
              <a:gd name="connsiteY730" fmla="*/ 2033570 h 3155934"/>
              <a:gd name="connsiteX731" fmla="*/ 831850 w 3150290"/>
              <a:gd name="connsiteY731" fmla="*/ 2033570 h 3155934"/>
              <a:gd name="connsiteX732" fmla="*/ 850900 w 3150290"/>
              <a:gd name="connsiteY732" fmla="*/ 2052620 h 3155934"/>
              <a:gd name="connsiteX733" fmla="*/ 831850 w 3150290"/>
              <a:gd name="connsiteY733" fmla="*/ 2071670 h 3155934"/>
              <a:gd name="connsiteX734" fmla="*/ 812800 w 3150290"/>
              <a:gd name="connsiteY734" fmla="*/ 2052620 h 3155934"/>
              <a:gd name="connsiteX735" fmla="*/ 831850 w 3150290"/>
              <a:gd name="connsiteY735" fmla="*/ 2033570 h 3155934"/>
              <a:gd name="connsiteX736" fmla="*/ 696119 w 3150290"/>
              <a:gd name="connsiteY736" fmla="*/ 2033570 h 3155934"/>
              <a:gd name="connsiteX737" fmla="*/ 714376 w 3150290"/>
              <a:gd name="connsiteY737" fmla="*/ 2052620 h 3155934"/>
              <a:gd name="connsiteX738" fmla="*/ 696119 w 3150290"/>
              <a:gd name="connsiteY738" fmla="*/ 2071670 h 3155934"/>
              <a:gd name="connsiteX739" fmla="*/ 677862 w 3150290"/>
              <a:gd name="connsiteY739" fmla="*/ 2052620 h 3155934"/>
              <a:gd name="connsiteX740" fmla="*/ 696119 w 3150290"/>
              <a:gd name="connsiteY740" fmla="*/ 2033570 h 3155934"/>
              <a:gd name="connsiteX741" fmla="*/ 560387 w 3150290"/>
              <a:gd name="connsiteY741" fmla="*/ 2033570 h 3155934"/>
              <a:gd name="connsiteX742" fmla="*/ 579437 w 3150290"/>
              <a:gd name="connsiteY742" fmla="*/ 2052620 h 3155934"/>
              <a:gd name="connsiteX743" fmla="*/ 560387 w 3150290"/>
              <a:gd name="connsiteY743" fmla="*/ 2071670 h 3155934"/>
              <a:gd name="connsiteX744" fmla="*/ 541337 w 3150290"/>
              <a:gd name="connsiteY744" fmla="*/ 2052620 h 3155934"/>
              <a:gd name="connsiteX745" fmla="*/ 560387 w 3150290"/>
              <a:gd name="connsiteY745" fmla="*/ 2033570 h 3155934"/>
              <a:gd name="connsiteX746" fmla="*/ 425450 w 3150290"/>
              <a:gd name="connsiteY746" fmla="*/ 2033570 h 3155934"/>
              <a:gd name="connsiteX747" fmla="*/ 444500 w 3150290"/>
              <a:gd name="connsiteY747" fmla="*/ 2052620 h 3155934"/>
              <a:gd name="connsiteX748" fmla="*/ 425450 w 3150290"/>
              <a:gd name="connsiteY748" fmla="*/ 2071670 h 3155934"/>
              <a:gd name="connsiteX749" fmla="*/ 406400 w 3150290"/>
              <a:gd name="connsiteY749" fmla="*/ 2052620 h 3155934"/>
              <a:gd name="connsiteX750" fmla="*/ 425450 w 3150290"/>
              <a:gd name="connsiteY750" fmla="*/ 2033570 h 3155934"/>
              <a:gd name="connsiteX751" fmla="*/ 289719 w 3150290"/>
              <a:gd name="connsiteY751" fmla="*/ 2033570 h 3155934"/>
              <a:gd name="connsiteX752" fmla="*/ 307976 w 3150290"/>
              <a:gd name="connsiteY752" fmla="*/ 2052620 h 3155934"/>
              <a:gd name="connsiteX753" fmla="*/ 289719 w 3150290"/>
              <a:gd name="connsiteY753" fmla="*/ 2071670 h 3155934"/>
              <a:gd name="connsiteX754" fmla="*/ 271462 w 3150290"/>
              <a:gd name="connsiteY754" fmla="*/ 2052620 h 3155934"/>
              <a:gd name="connsiteX755" fmla="*/ 289719 w 3150290"/>
              <a:gd name="connsiteY755" fmla="*/ 2033570 h 3155934"/>
              <a:gd name="connsiteX756" fmla="*/ 153987 w 3150290"/>
              <a:gd name="connsiteY756" fmla="*/ 2033570 h 3155934"/>
              <a:gd name="connsiteX757" fmla="*/ 173037 w 3150290"/>
              <a:gd name="connsiteY757" fmla="*/ 2052620 h 3155934"/>
              <a:gd name="connsiteX758" fmla="*/ 153987 w 3150290"/>
              <a:gd name="connsiteY758" fmla="*/ 2071670 h 3155934"/>
              <a:gd name="connsiteX759" fmla="*/ 134937 w 3150290"/>
              <a:gd name="connsiteY759" fmla="*/ 2052620 h 3155934"/>
              <a:gd name="connsiteX760" fmla="*/ 153987 w 3150290"/>
              <a:gd name="connsiteY760" fmla="*/ 2033570 h 3155934"/>
              <a:gd name="connsiteX761" fmla="*/ 3000376 w 3150290"/>
              <a:gd name="connsiteY761" fmla="*/ 1898633 h 3155934"/>
              <a:gd name="connsiteX762" fmla="*/ 3019424 w 3150290"/>
              <a:gd name="connsiteY762" fmla="*/ 1917683 h 3155934"/>
              <a:gd name="connsiteX763" fmla="*/ 3000376 w 3150290"/>
              <a:gd name="connsiteY763" fmla="*/ 1936733 h 3155934"/>
              <a:gd name="connsiteX764" fmla="*/ 2981324 w 3150290"/>
              <a:gd name="connsiteY764" fmla="*/ 1917683 h 3155934"/>
              <a:gd name="connsiteX765" fmla="*/ 3000376 w 3150290"/>
              <a:gd name="connsiteY765" fmla="*/ 1898633 h 3155934"/>
              <a:gd name="connsiteX766" fmla="*/ 2865436 w 3150290"/>
              <a:gd name="connsiteY766" fmla="*/ 1898633 h 3155934"/>
              <a:gd name="connsiteX767" fmla="*/ 2884488 w 3150290"/>
              <a:gd name="connsiteY767" fmla="*/ 1917683 h 3155934"/>
              <a:gd name="connsiteX768" fmla="*/ 2865436 w 3150290"/>
              <a:gd name="connsiteY768" fmla="*/ 1936733 h 3155934"/>
              <a:gd name="connsiteX769" fmla="*/ 2846388 w 3150290"/>
              <a:gd name="connsiteY769" fmla="*/ 1917683 h 3155934"/>
              <a:gd name="connsiteX770" fmla="*/ 2865436 w 3150290"/>
              <a:gd name="connsiteY770" fmla="*/ 1898633 h 3155934"/>
              <a:gd name="connsiteX771" fmla="*/ 2729708 w 3150290"/>
              <a:gd name="connsiteY771" fmla="*/ 1898633 h 3155934"/>
              <a:gd name="connsiteX772" fmla="*/ 2747964 w 3150290"/>
              <a:gd name="connsiteY772" fmla="*/ 1917683 h 3155934"/>
              <a:gd name="connsiteX773" fmla="*/ 2729708 w 3150290"/>
              <a:gd name="connsiteY773" fmla="*/ 1936733 h 3155934"/>
              <a:gd name="connsiteX774" fmla="*/ 2711450 w 3150290"/>
              <a:gd name="connsiteY774" fmla="*/ 1917683 h 3155934"/>
              <a:gd name="connsiteX775" fmla="*/ 2729708 w 3150290"/>
              <a:gd name="connsiteY775" fmla="*/ 1898633 h 3155934"/>
              <a:gd name="connsiteX776" fmla="*/ 2593976 w 3150290"/>
              <a:gd name="connsiteY776" fmla="*/ 1898633 h 3155934"/>
              <a:gd name="connsiteX777" fmla="*/ 2613024 w 3150290"/>
              <a:gd name="connsiteY777" fmla="*/ 1917683 h 3155934"/>
              <a:gd name="connsiteX778" fmla="*/ 2593976 w 3150290"/>
              <a:gd name="connsiteY778" fmla="*/ 1936733 h 3155934"/>
              <a:gd name="connsiteX779" fmla="*/ 2574924 w 3150290"/>
              <a:gd name="connsiteY779" fmla="*/ 1917683 h 3155934"/>
              <a:gd name="connsiteX780" fmla="*/ 2593976 w 3150290"/>
              <a:gd name="connsiteY780" fmla="*/ 1898633 h 3155934"/>
              <a:gd name="connsiteX781" fmla="*/ 2458244 w 3150290"/>
              <a:gd name="connsiteY781" fmla="*/ 1898633 h 3155934"/>
              <a:gd name="connsiteX782" fmla="*/ 2476500 w 3150290"/>
              <a:gd name="connsiteY782" fmla="*/ 1917683 h 3155934"/>
              <a:gd name="connsiteX783" fmla="*/ 2458244 w 3150290"/>
              <a:gd name="connsiteY783" fmla="*/ 1936733 h 3155934"/>
              <a:gd name="connsiteX784" fmla="*/ 2439988 w 3150290"/>
              <a:gd name="connsiteY784" fmla="*/ 1917683 h 3155934"/>
              <a:gd name="connsiteX785" fmla="*/ 2458244 w 3150290"/>
              <a:gd name="connsiteY785" fmla="*/ 1898633 h 3155934"/>
              <a:gd name="connsiteX786" fmla="*/ 2322512 w 3150290"/>
              <a:gd name="connsiteY786" fmla="*/ 1898633 h 3155934"/>
              <a:gd name="connsiteX787" fmla="*/ 2341562 w 3150290"/>
              <a:gd name="connsiteY787" fmla="*/ 1917683 h 3155934"/>
              <a:gd name="connsiteX788" fmla="*/ 2322512 w 3150290"/>
              <a:gd name="connsiteY788" fmla="*/ 1936733 h 3155934"/>
              <a:gd name="connsiteX789" fmla="*/ 2303462 w 3150290"/>
              <a:gd name="connsiteY789" fmla="*/ 1917683 h 3155934"/>
              <a:gd name="connsiteX790" fmla="*/ 2322512 w 3150290"/>
              <a:gd name="connsiteY790" fmla="*/ 1898633 h 3155934"/>
              <a:gd name="connsiteX791" fmla="*/ 2187574 w 3150290"/>
              <a:gd name="connsiteY791" fmla="*/ 1898633 h 3155934"/>
              <a:gd name="connsiteX792" fmla="*/ 2206624 w 3150290"/>
              <a:gd name="connsiteY792" fmla="*/ 1917683 h 3155934"/>
              <a:gd name="connsiteX793" fmla="*/ 2187574 w 3150290"/>
              <a:gd name="connsiteY793" fmla="*/ 1936733 h 3155934"/>
              <a:gd name="connsiteX794" fmla="*/ 2168524 w 3150290"/>
              <a:gd name="connsiteY794" fmla="*/ 1917683 h 3155934"/>
              <a:gd name="connsiteX795" fmla="*/ 2187574 w 3150290"/>
              <a:gd name="connsiteY795" fmla="*/ 1898633 h 3155934"/>
              <a:gd name="connsiteX796" fmla="*/ 2051844 w 3150290"/>
              <a:gd name="connsiteY796" fmla="*/ 1898633 h 3155934"/>
              <a:gd name="connsiteX797" fmla="*/ 2070101 w 3150290"/>
              <a:gd name="connsiteY797" fmla="*/ 1917683 h 3155934"/>
              <a:gd name="connsiteX798" fmla="*/ 2051844 w 3150290"/>
              <a:gd name="connsiteY798" fmla="*/ 1936733 h 3155934"/>
              <a:gd name="connsiteX799" fmla="*/ 2033587 w 3150290"/>
              <a:gd name="connsiteY799" fmla="*/ 1917683 h 3155934"/>
              <a:gd name="connsiteX800" fmla="*/ 2051844 w 3150290"/>
              <a:gd name="connsiteY800" fmla="*/ 1898633 h 3155934"/>
              <a:gd name="connsiteX801" fmla="*/ 1916112 w 3150290"/>
              <a:gd name="connsiteY801" fmla="*/ 1898633 h 3155934"/>
              <a:gd name="connsiteX802" fmla="*/ 1935162 w 3150290"/>
              <a:gd name="connsiteY802" fmla="*/ 1917683 h 3155934"/>
              <a:gd name="connsiteX803" fmla="*/ 1916112 w 3150290"/>
              <a:gd name="connsiteY803" fmla="*/ 1936733 h 3155934"/>
              <a:gd name="connsiteX804" fmla="*/ 1897062 w 3150290"/>
              <a:gd name="connsiteY804" fmla="*/ 1917683 h 3155934"/>
              <a:gd name="connsiteX805" fmla="*/ 1916112 w 3150290"/>
              <a:gd name="connsiteY805" fmla="*/ 1898633 h 3155934"/>
              <a:gd name="connsiteX806" fmla="*/ 1781174 w 3150290"/>
              <a:gd name="connsiteY806" fmla="*/ 1898633 h 3155934"/>
              <a:gd name="connsiteX807" fmla="*/ 1800224 w 3150290"/>
              <a:gd name="connsiteY807" fmla="*/ 1917683 h 3155934"/>
              <a:gd name="connsiteX808" fmla="*/ 1781174 w 3150290"/>
              <a:gd name="connsiteY808" fmla="*/ 1936733 h 3155934"/>
              <a:gd name="connsiteX809" fmla="*/ 1762124 w 3150290"/>
              <a:gd name="connsiteY809" fmla="*/ 1917683 h 3155934"/>
              <a:gd name="connsiteX810" fmla="*/ 1781174 w 3150290"/>
              <a:gd name="connsiteY810" fmla="*/ 1898633 h 3155934"/>
              <a:gd name="connsiteX811" fmla="*/ 1644649 w 3150290"/>
              <a:gd name="connsiteY811" fmla="*/ 1898633 h 3155934"/>
              <a:gd name="connsiteX812" fmla="*/ 1663699 w 3150290"/>
              <a:gd name="connsiteY812" fmla="*/ 1917683 h 3155934"/>
              <a:gd name="connsiteX813" fmla="*/ 1644649 w 3150290"/>
              <a:gd name="connsiteY813" fmla="*/ 1936733 h 3155934"/>
              <a:gd name="connsiteX814" fmla="*/ 1625599 w 3150290"/>
              <a:gd name="connsiteY814" fmla="*/ 1917683 h 3155934"/>
              <a:gd name="connsiteX815" fmla="*/ 1644649 w 3150290"/>
              <a:gd name="connsiteY815" fmla="*/ 1898633 h 3155934"/>
              <a:gd name="connsiteX816" fmla="*/ 1509712 w 3150290"/>
              <a:gd name="connsiteY816" fmla="*/ 1898633 h 3155934"/>
              <a:gd name="connsiteX817" fmla="*/ 1528762 w 3150290"/>
              <a:gd name="connsiteY817" fmla="*/ 1917683 h 3155934"/>
              <a:gd name="connsiteX818" fmla="*/ 1509712 w 3150290"/>
              <a:gd name="connsiteY818" fmla="*/ 1936733 h 3155934"/>
              <a:gd name="connsiteX819" fmla="*/ 1490662 w 3150290"/>
              <a:gd name="connsiteY819" fmla="*/ 1917683 h 3155934"/>
              <a:gd name="connsiteX820" fmla="*/ 1509712 w 3150290"/>
              <a:gd name="connsiteY820" fmla="*/ 1898633 h 3155934"/>
              <a:gd name="connsiteX821" fmla="*/ 1373981 w 3150290"/>
              <a:gd name="connsiteY821" fmla="*/ 1898633 h 3155934"/>
              <a:gd name="connsiteX822" fmla="*/ 1392238 w 3150290"/>
              <a:gd name="connsiteY822" fmla="*/ 1917683 h 3155934"/>
              <a:gd name="connsiteX823" fmla="*/ 1373981 w 3150290"/>
              <a:gd name="connsiteY823" fmla="*/ 1936733 h 3155934"/>
              <a:gd name="connsiteX824" fmla="*/ 1355724 w 3150290"/>
              <a:gd name="connsiteY824" fmla="*/ 1917683 h 3155934"/>
              <a:gd name="connsiteX825" fmla="*/ 1373981 w 3150290"/>
              <a:gd name="connsiteY825" fmla="*/ 1898633 h 3155934"/>
              <a:gd name="connsiteX826" fmla="*/ 1238250 w 3150290"/>
              <a:gd name="connsiteY826" fmla="*/ 1898633 h 3155934"/>
              <a:gd name="connsiteX827" fmla="*/ 1257300 w 3150290"/>
              <a:gd name="connsiteY827" fmla="*/ 1917683 h 3155934"/>
              <a:gd name="connsiteX828" fmla="*/ 1238250 w 3150290"/>
              <a:gd name="connsiteY828" fmla="*/ 1936733 h 3155934"/>
              <a:gd name="connsiteX829" fmla="*/ 1219200 w 3150290"/>
              <a:gd name="connsiteY829" fmla="*/ 1917683 h 3155934"/>
              <a:gd name="connsiteX830" fmla="*/ 1238250 w 3150290"/>
              <a:gd name="connsiteY830" fmla="*/ 1898633 h 3155934"/>
              <a:gd name="connsiteX831" fmla="*/ 1103312 w 3150290"/>
              <a:gd name="connsiteY831" fmla="*/ 1898633 h 3155934"/>
              <a:gd name="connsiteX832" fmla="*/ 1122362 w 3150290"/>
              <a:gd name="connsiteY832" fmla="*/ 1917683 h 3155934"/>
              <a:gd name="connsiteX833" fmla="*/ 1103312 w 3150290"/>
              <a:gd name="connsiteY833" fmla="*/ 1936733 h 3155934"/>
              <a:gd name="connsiteX834" fmla="*/ 1084262 w 3150290"/>
              <a:gd name="connsiteY834" fmla="*/ 1917683 h 3155934"/>
              <a:gd name="connsiteX835" fmla="*/ 1103312 w 3150290"/>
              <a:gd name="connsiteY835" fmla="*/ 1898633 h 3155934"/>
              <a:gd name="connsiteX836" fmla="*/ 967582 w 3150290"/>
              <a:gd name="connsiteY836" fmla="*/ 1898633 h 3155934"/>
              <a:gd name="connsiteX837" fmla="*/ 985839 w 3150290"/>
              <a:gd name="connsiteY837" fmla="*/ 1917683 h 3155934"/>
              <a:gd name="connsiteX838" fmla="*/ 967582 w 3150290"/>
              <a:gd name="connsiteY838" fmla="*/ 1936733 h 3155934"/>
              <a:gd name="connsiteX839" fmla="*/ 949325 w 3150290"/>
              <a:gd name="connsiteY839" fmla="*/ 1917683 h 3155934"/>
              <a:gd name="connsiteX840" fmla="*/ 967582 w 3150290"/>
              <a:gd name="connsiteY840" fmla="*/ 1898633 h 3155934"/>
              <a:gd name="connsiteX841" fmla="*/ 831850 w 3150290"/>
              <a:gd name="connsiteY841" fmla="*/ 1898633 h 3155934"/>
              <a:gd name="connsiteX842" fmla="*/ 850900 w 3150290"/>
              <a:gd name="connsiteY842" fmla="*/ 1917683 h 3155934"/>
              <a:gd name="connsiteX843" fmla="*/ 831850 w 3150290"/>
              <a:gd name="connsiteY843" fmla="*/ 1936733 h 3155934"/>
              <a:gd name="connsiteX844" fmla="*/ 812800 w 3150290"/>
              <a:gd name="connsiteY844" fmla="*/ 1917683 h 3155934"/>
              <a:gd name="connsiteX845" fmla="*/ 831850 w 3150290"/>
              <a:gd name="connsiteY845" fmla="*/ 1898633 h 3155934"/>
              <a:gd name="connsiteX846" fmla="*/ 696119 w 3150290"/>
              <a:gd name="connsiteY846" fmla="*/ 1898633 h 3155934"/>
              <a:gd name="connsiteX847" fmla="*/ 714376 w 3150290"/>
              <a:gd name="connsiteY847" fmla="*/ 1917683 h 3155934"/>
              <a:gd name="connsiteX848" fmla="*/ 696119 w 3150290"/>
              <a:gd name="connsiteY848" fmla="*/ 1936733 h 3155934"/>
              <a:gd name="connsiteX849" fmla="*/ 677862 w 3150290"/>
              <a:gd name="connsiteY849" fmla="*/ 1917683 h 3155934"/>
              <a:gd name="connsiteX850" fmla="*/ 696119 w 3150290"/>
              <a:gd name="connsiteY850" fmla="*/ 1898633 h 3155934"/>
              <a:gd name="connsiteX851" fmla="*/ 560387 w 3150290"/>
              <a:gd name="connsiteY851" fmla="*/ 1898633 h 3155934"/>
              <a:gd name="connsiteX852" fmla="*/ 579437 w 3150290"/>
              <a:gd name="connsiteY852" fmla="*/ 1917683 h 3155934"/>
              <a:gd name="connsiteX853" fmla="*/ 560387 w 3150290"/>
              <a:gd name="connsiteY853" fmla="*/ 1936733 h 3155934"/>
              <a:gd name="connsiteX854" fmla="*/ 541337 w 3150290"/>
              <a:gd name="connsiteY854" fmla="*/ 1917683 h 3155934"/>
              <a:gd name="connsiteX855" fmla="*/ 560387 w 3150290"/>
              <a:gd name="connsiteY855" fmla="*/ 1898633 h 3155934"/>
              <a:gd name="connsiteX856" fmla="*/ 425450 w 3150290"/>
              <a:gd name="connsiteY856" fmla="*/ 1898633 h 3155934"/>
              <a:gd name="connsiteX857" fmla="*/ 444500 w 3150290"/>
              <a:gd name="connsiteY857" fmla="*/ 1917683 h 3155934"/>
              <a:gd name="connsiteX858" fmla="*/ 425450 w 3150290"/>
              <a:gd name="connsiteY858" fmla="*/ 1936733 h 3155934"/>
              <a:gd name="connsiteX859" fmla="*/ 406400 w 3150290"/>
              <a:gd name="connsiteY859" fmla="*/ 1917683 h 3155934"/>
              <a:gd name="connsiteX860" fmla="*/ 425450 w 3150290"/>
              <a:gd name="connsiteY860" fmla="*/ 1898633 h 3155934"/>
              <a:gd name="connsiteX861" fmla="*/ 289719 w 3150290"/>
              <a:gd name="connsiteY861" fmla="*/ 1898633 h 3155934"/>
              <a:gd name="connsiteX862" fmla="*/ 307976 w 3150290"/>
              <a:gd name="connsiteY862" fmla="*/ 1917683 h 3155934"/>
              <a:gd name="connsiteX863" fmla="*/ 289719 w 3150290"/>
              <a:gd name="connsiteY863" fmla="*/ 1936733 h 3155934"/>
              <a:gd name="connsiteX864" fmla="*/ 271462 w 3150290"/>
              <a:gd name="connsiteY864" fmla="*/ 1917683 h 3155934"/>
              <a:gd name="connsiteX865" fmla="*/ 289719 w 3150290"/>
              <a:gd name="connsiteY865" fmla="*/ 1898633 h 3155934"/>
              <a:gd name="connsiteX866" fmla="*/ 153987 w 3150290"/>
              <a:gd name="connsiteY866" fmla="*/ 1898633 h 3155934"/>
              <a:gd name="connsiteX867" fmla="*/ 173037 w 3150290"/>
              <a:gd name="connsiteY867" fmla="*/ 1917683 h 3155934"/>
              <a:gd name="connsiteX868" fmla="*/ 153987 w 3150290"/>
              <a:gd name="connsiteY868" fmla="*/ 1936733 h 3155934"/>
              <a:gd name="connsiteX869" fmla="*/ 134937 w 3150290"/>
              <a:gd name="connsiteY869" fmla="*/ 1917683 h 3155934"/>
              <a:gd name="connsiteX870" fmla="*/ 153987 w 3150290"/>
              <a:gd name="connsiteY870" fmla="*/ 1898633 h 3155934"/>
              <a:gd name="connsiteX871" fmla="*/ 19050 w 3150290"/>
              <a:gd name="connsiteY871" fmla="*/ 1898633 h 3155934"/>
              <a:gd name="connsiteX872" fmla="*/ 38100 w 3150290"/>
              <a:gd name="connsiteY872" fmla="*/ 1917683 h 3155934"/>
              <a:gd name="connsiteX873" fmla="*/ 19050 w 3150290"/>
              <a:gd name="connsiteY873" fmla="*/ 1936733 h 3155934"/>
              <a:gd name="connsiteX874" fmla="*/ 8665 w 3150290"/>
              <a:gd name="connsiteY874" fmla="*/ 1932432 h 3155934"/>
              <a:gd name="connsiteX875" fmla="*/ 3007 w 3150290"/>
              <a:gd name="connsiteY875" fmla="*/ 1910424 h 3155934"/>
              <a:gd name="connsiteX876" fmla="*/ 5580 w 3150290"/>
              <a:gd name="connsiteY876" fmla="*/ 1904213 h 3155934"/>
              <a:gd name="connsiteX877" fmla="*/ 19050 w 3150290"/>
              <a:gd name="connsiteY877" fmla="*/ 1898633 h 3155934"/>
              <a:gd name="connsiteX878" fmla="*/ 3136108 w 3150290"/>
              <a:gd name="connsiteY878" fmla="*/ 1763695 h 3155934"/>
              <a:gd name="connsiteX879" fmla="*/ 3139736 w 3150290"/>
              <a:gd name="connsiteY879" fmla="*/ 1765198 h 3155934"/>
              <a:gd name="connsiteX880" fmla="*/ 3134496 w 3150290"/>
              <a:gd name="connsiteY880" fmla="*/ 1799541 h 3155934"/>
              <a:gd name="connsiteX881" fmla="*/ 3123198 w 3150290"/>
              <a:gd name="connsiteY881" fmla="*/ 1794862 h 3155934"/>
              <a:gd name="connsiteX882" fmla="*/ 3117850 w 3150290"/>
              <a:gd name="connsiteY882" fmla="*/ 1781952 h 3155934"/>
              <a:gd name="connsiteX883" fmla="*/ 3136108 w 3150290"/>
              <a:gd name="connsiteY883" fmla="*/ 1763695 h 3155934"/>
              <a:gd name="connsiteX884" fmla="*/ 3000376 w 3150290"/>
              <a:gd name="connsiteY884" fmla="*/ 1763695 h 3155934"/>
              <a:gd name="connsiteX885" fmla="*/ 3019424 w 3150290"/>
              <a:gd name="connsiteY885" fmla="*/ 1781952 h 3155934"/>
              <a:gd name="connsiteX886" fmla="*/ 3000376 w 3150290"/>
              <a:gd name="connsiteY886" fmla="*/ 1800209 h 3155934"/>
              <a:gd name="connsiteX887" fmla="*/ 2981324 w 3150290"/>
              <a:gd name="connsiteY887" fmla="*/ 1781952 h 3155934"/>
              <a:gd name="connsiteX888" fmla="*/ 3000376 w 3150290"/>
              <a:gd name="connsiteY888" fmla="*/ 1763695 h 3155934"/>
              <a:gd name="connsiteX889" fmla="*/ 2865436 w 3150290"/>
              <a:gd name="connsiteY889" fmla="*/ 1763695 h 3155934"/>
              <a:gd name="connsiteX890" fmla="*/ 2884488 w 3150290"/>
              <a:gd name="connsiteY890" fmla="*/ 1781952 h 3155934"/>
              <a:gd name="connsiteX891" fmla="*/ 2865436 w 3150290"/>
              <a:gd name="connsiteY891" fmla="*/ 1800209 h 3155934"/>
              <a:gd name="connsiteX892" fmla="*/ 2846388 w 3150290"/>
              <a:gd name="connsiteY892" fmla="*/ 1781952 h 3155934"/>
              <a:gd name="connsiteX893" fmla="*/ 2865436 w 3150290"/>
              <a:gd name="connsiteY893" fmla="*/ 1763695 h 3155934"/>
              <a:gd name="connsiteX894" fmla="*/ 2729708 w 3150290"/>
              <a:gd name="connsiteY894" fmla="*/ 1763695 h 3155934"/>
              <a:gd name="connsiteX895" fmla="*/ 2747964 w 3150290"/>
              <a:gd name="connsiteY895" fmla="*/ 1781952 h 3155934"/>
              <a:gd name="connsiteX896" fmla="*/ 2729708 w 3150290"/>
              <a:gd name="connsiteY896" fmla="*/ 1800209 h 3155934"/>
              <a:gd name="connsiteX897" fmla="*/ 2711450 w 3150290"/>
              <a:gd name="connsiteY897" fmla="*/ 1781952 h 3155934"/>
              <a:gd name="connsiteX898" fmla="*/ 2729708 w 3150290"/>
              <a:gd name="connsiteY898" fmla="*/ 1763695 h 3155934"/>
              <a:gd name="connsiteX899" fmla="*/ 2593976 w 3150290"/>
              <a:gd name="connsiteY899" fmla="*/ 1763695 h 3155934"/>
              <a:gd name="connsiteX900" fmla="*/ 2613024 w 3150290"/>
              <a:gd name="connsiteY900" fmla="*/ 1781952 h 3155934"/>
              <a:gd name="connsiteX901" fmla="*/ 2593976 w 3150290"/>
              <a:gd name="connsiteY901" fmla="*/ 1800209 h 3155934"/>
              <a:gd name="connsiteX902" fmla="*/ 2574924 w 3150290"/>
              <a:gd name="connsiteY902" fmla="*/ 1781952 h 3155934"/>
              <a:gd name="connsiteX903" fmla="*/ 2593976 w 3150290"/>
              <a:gd name="connsiteY903" fmla="*/ 1763695 h 3155934"/>
              <a:gd name="connsiteX904" fmla="*/ 2458244 w 3150290"/>
              <a:gd name="connsiteY904" fmla="*/ 1763695 h 3155934"/>
              <a:gd name="connsiteX905" fmla="*/ 2476500 w 3150290"/>
              <a:gd name="connsiteY905" fmla="*/ 1781952 h 3155934"/>
              <a:gd name="connsiteX906" fmla="*/ 2458244 w 3150290"/>
              <a:gd name="connsiteY906" fmla="*/ 1800209 h 3155934"/>
              <a:gd name="connsiteX907" fmla="*/ 2439988 w 3150290"/>
              <a:gd name="connsiteY907" fmla="*/ 1781952 h 3155934"/>
              <a:gd name="connsiteX908" fmla="*/ 2458244 w 3150290"/>
              <a:gd name="connsiteY908" fmla="*/ 1763695 h 3155934"/>
              <a:gd name="connsiteX909" fmla="*/ 2322512 w 3150290"/>
              <a:gd name="connsiteY909" fmla="*/ 1763695 h 3155934"/>
              <a:gd name="connsiteX910" fmla="*/ 2341562 w 3150290"/>
              <a:gd name="connsiteY910" fmla="*/ 1781952 h 3155934"/>
              <a:gd name="connsiteX911" fmla="*/ 2322512 w 3150290"/>
              <a:gd name="connsiteY911" fmla="*/ 1800209 h 3155934"/>
              <a:gd name="connsiteX912" fmla="*/ 2303462 w 3150290"/>
              <a:gd name="connsiteY912" fmla="*/ 1781952 h 3155934"/>
              <a:gd name="connsiteX913" fmla="*/ 2322512 w 3150290"/>
              <a:gd name="connsiteY913" fmla="*/ 1763695 h 3155934"/>
              <a:gd name="connsiteX914" fmla="*/ 2187574 w 3150290"/>
              <a:gd name="connsiteY914" fmla="*/ 1763695 h 3155934"/>
              <a:gd name="connsiteX915" fmla="*/ 2206624 w 3150290"/>
              <a:gd name="connsiteY915" fmla="*/ 1781952 h 3155934"/>
              <a:gd name="connsiteX916" fmla="*/ 2187574 w 3150290"/>
              <a:gd name="connsiteY916" fmla="*/ 1800209 h 3155934"/>
              <a:gd name="connsiteX917" fmla="*/ 2168524 w 3150290"/>
              <a:gd name="connsiteY917" fmla="*/ 1781952 h 3155934"/>
              <a:gd name="connsiteX918" fmla="*/ 2187574 w 3150290"/>
              <a:gd name="connsiteY918" fmla="*/ 1763695 h 3155934"/>
              <a:gd name="connsiteX919" fmla="*/ 2051844 w 3150290"/>
              <a:gd name="connsiteY919" fmla="*/ 1763695 h 3155934"/>
              <a:gd name="connsiteX920" fmla="*/ 2070101 w 3150290"/>
              <a:gd name="connsiteY920" fmla="*/ 1781952 h 3155934"/>
              <a:gd name="connsiteX921" fmla="*/ 2051844 w 3150290"/>
              <a:gd name="connsiteY921" fmla="*/ 1800209 h 3155934"/>
              <a:gd name="connsiteX922" fmla="*/ 2033587 w 3150290"/>
              <a:gd name="connsiteY922" fmla="*/ 1781952 h 3155934"/>
              <a:gd name="connsiteX923" fmla="*/ 2051844 w 3150290"/>
              <a:gd name="connsiteY923" fmla="*/ 1763695 h 3155934"/>
              <a:gd name="connsiteX924" fmla="*/ 1916112 w 3150290"/>
              <a:gd name="connsiteY924" fmla="*/ 1763695 h 3155934"/>
              <a:gd name="connsiteX925" fmla="*/ 1935162 w 3150290"/>
              <a:gd name="connsiteY925" fmla="*/ 1781952 h 3155934"/>
              <a:gd name="connsiteX926" fmla="*/ 1916112 w 3150290"/>
              <a:gd name="connsiteY926" fmla="*/ 1800209 h 3155934"/>
              <a:gd name="connsiteX927" fmla="*/ 1897062 w 3150290"/>
              <a:gd name="connsiteY927" fmla="*/ 1781952 h 3155934"/>
              <a:gd name="connsiteX928" fmla="*/ 1916112 w 3150290"/>
              <a:gd name="connsiteY928" fmla="*/ 1763695 h 3155934"/>
              <a:gd name="connsiteX929" fmla="*/ 1781174 w 3150290"/>
              <a:gd name="connsiteY929" fmla="*/ 1763695 h 3155934"/>
              <a:gd name="connsiteX930" fmla="*/ 1800224 w 3150290"/>
              <a:gd name="connsiteY930" fmla="*/ 1781952 h 3155934"/>
              <a:gd name="connsiteX931" fmla="*/ 1781174 w 3150290"/>
              <a:gd name="connsiteY931" fmla="*/ 1800209 h 3155934"/>
              <a:gd name="connsiteX932" fmla="*/ 1762124 w 3150290"/>
              <a:gd name="connsiteY932" fmla="*/ 1781952 h 3155934"/>
              <a:gd name="connsiteX933" fmla="*/ 1781174 w 3150290"/>
              <a:gd name="connsiteY933" fmla="*/ 1763695 h 3155934"/>
              <a:gd name="connsiteX934" fmla="*/ 1644649 w 3150290"/>
              <a:gd name="connsiteY934" fmla="*/ 1763695 h 3155934"/>
              <a:gd name="connsiteX935" fmla="*/ 1663699 w 3150290"/>
              <a:gd name="connsiteY935" fmla="*/ 1781952 h 3155934"/>
              <a:gd name="connsiteX936" fmla="*/ 1644649 w 3150290"/>
              <a:gd name="connsiteY936" fmla="*/ 1800209 h 3155934"/>
              <a:gd name="connsiteX937" fmla="*/ 1625599 w 3150290"/>
              <a:gd name="connsiteY937" fmla="*/ 1781952 h 3155934"/>
              <a:gd name="connsiteX938" fmla="*/ 1644649 w 3150290"/>
              <a:gd name="connsiteY938" fmla="*/ 1763695 h 3155934"/>
              <a:gd name="connsiteX939" fmla="*/ 1509712 w 3150290"/>
              <a:gd name="connsiteY939" fmla="*/ 1763695 h 3155934"/>
              <a:gd name="connsiteX940" fmla="*/ 1528762 w 3150290"/>
              <a:gd name="connsiteY940" fmla="*/ 1781952 h 3155934"/>
              <a:gd name="connsiteX941" fmla="*/ 1509712 w 3150290"/>
              <a:gd name="connsiteY941" fmla="*/ 1800209 h 3155934"/>
              <a:gd name="connsiteX942" fmla="*/ 1490662 w 3150290"/>
              <a:gd name="connsiteY942" fmla="*/ 1781952 h 3155934"/>
              <a:gd name="connsiteX943" fmla="*/ 1509712 w 3150290"/>
              <a:gd name="connsiteY943" fmla="*/ 1763695 h 3155934"/>
              <a:gd name="connsiteX944" fmla="*/ 1373981 w 3150290"/>
              <a:gd name="connsiteY944" fmla="*/ 1763695 h 3155934"/>
              <a:gd name="connsiteX945" fmla="*/ 1392238 w 3150290"/>
              <a:gd name="connsiteY945" fmla="*/ 1781952 h 3155934"/>
              <a:gd name="connsiteX946" fmla="*/ 1373981 w 3150290"/>
              <a:gd name="connsiteY946" fmla="*/ 1800209 h 3155934"/>
              <a:gd name="connsiteX947" fmla="*/ 1355724 w 3150290"/>
              <a:gd name="connsiteY947" fmla="*/ 1781952 h 3155934"/>
              <a:gd name="connsiteX948" fmla="*/ 1373981 w 3150290"/>
              <a:gd name="connsiteY948" fmla="*/ 1763695 h 3155934"/>
              <a:gd name="connsiteX949" fmla="*/ 1238250 w 3150290"/>
              <a:gd name="connsiteY949" fmla="*/ 1763695 h 3155934"/>
              <a:gd name="connsiteX950" fmla="*/ 1257300 w 3150290"/>
              <a:gd name="connsiteY950" fmla="*/ 1781952 h 3155934"/>
              <a:gd name="connsiteX951" fmla="*/ 1238250 w 3150290"/>
              <a:gd name="connsiteY951" fmla="*/ 1800209 h 3155934"/>
              <a:gd name="connsiteX952" fmla="*/ 1219200 w 3150290"/>
              <a:gd name="connsiteY952" fmla="*/ 1781952 h 3155934"/>
              <a:gd name="connsiteX953" fmla="*/ 1238250 w 3150290"/>
              <a:gd name="connsiteY953" fmla="*/ 1763695 h 3155934"/>
              <a:gd name="connsiteX954" fmla="*/ 1103312 w 3150290"/>
              <a:gd name="connsiteY954" fmla="*/ 1763695 h 3155934"/>
              <a:gd name="connsiteX955" fmla="*/ 1122362 w 3150290"/>
              <a:gd name="connsiteY955" fmla="*/ 1781952 h 3155934"/>
              <a:gd name="connsiteX956" fmla="*/ 1103312 w 3150290"/>
              <a:gd name="connsiteY956" fmla="*/ 1800209 h 3155934"/>
              <a:gd name="connsiteX957" fmla="*/ 1084262 w 3150290"/>
              <a:gd name="connsiteY957" fmla="*/ 1781952 h 3155934"/>
              <a:gd name="connsiteX958" fmla="*/ 1103312 w 3150290"/>
              <a:gd name="connsiteY958" fmla="*/ 1763695 h 3155934"/>
              <a:gd name="connsiteX959" fmla="*/ 967582 w 3150290"/>
              <a:gd name="connsiteY959" fmla="*/ 1763695 h 3155934"/>
              <a:gd name="connsiteX960" fmla="*/ 985839 w 3150290"/>
              <a:gd name="connsiteY960" fmla="*/ 1781952 h 3155934"/>
              <a:gd name="connsiteX961" fmla="*/ 967582 w 3150290"/>
              <a:gd name="connsiteY961" fmla="*/ 1800209 h 3155934"/>
              <a:gd name="connsiteX962" fmla="*/ 949325 w 3150290"/>
              <a:gd name="connsiteY962" fmla="*/ 1781952 h 3155934"/>
              <a:gd name="connsiteX963" fmla="*/ 967582 w 3150290"/>
              <a:gd name="connsiteY963" fmla="*/ 1763695 h 3155934"/>
              <a:gd name="connsiteX964" fmla="*/ 831850 w 3150290"/>
              <a:gd name="connsiteY964" fmla="*/ 1763695 h 3155934"/>
              <a:gd name="connsiteX965" fmla="*/ 850900 w 3150290"/>
              <a:gd name="connsiteY965" fmla="*/ 1781952 h 3155934"/>
              <a:gd name="connsiteX966" fmla="*/ 831850 w 3150290"/>
              <a:gd name="connsiteY966" fmla="*/ 1800209 h 3155934"/>
              <a:gd name="connsiteX967" fmla="*/ 812800 w 3150290"/>
              <a:gd name="connsiteY967" fmla="*/ 1781952 h 3155934"/>
              <a:gd name="connsiteX968" fmla="*/ 831850 w 3150290"/>
              <a:gd name="connsiteY968" fmla="*/ 1763695 h 3155934"/>
              <a:gd name="connsiteX969" fmla="*/ 696119 w 3150290"/>
              <a:gd name="connsiteY969" fmla="*/ 1763695 h 3155934"/>
              <a:gd name="connsiteX970" fmla="*/ 714376 w 3150290"/>
              <a:gd name="connsiteY970" fmla="*/ 1781952 h 3155934"/>
              <a:gd name="connsiteX971" fmla="*/ 696119 w 3150290"/>
              <a:gd name="connsiteY971" fmla="*/ 1800209 h 3155934"/>
              <a:gd name="connsiteX972" fmla="*/ 677862 w 3150290"/>
              <a:gd name="connsiteY972" fmla="*/ 1781952 h 3155934"/>
              <a:gd name="connsiteX973" fmla="*/ 696119 w 3150290"/>
              <a:gd name="connsiteY973" fmla="*/ 1763695 h 3155934"/>
              <a:gd name="connsiteX974" fmla="*/ 560387 w 3150290"/>
              <a:gd name="connsiteY974" fmla="*/ 1763695 h 3155934"/>
              <a:gd name="connsiteX975" fmla="*/ 579437 w 3150290"/>
              <a:gd name="connsiteY975" fmla="*/ 1781952 h 3155934"/>
              <a:gd name="connsiteX976" fmla="*/ 560387 w 3150290"/>
              <a:gd name="connsiteY976" fmla="*/ 1800209 h 3155934"/>
              <a:gd name="connsiteX977" fmla="*/ 541337 w 3150290"/>
              <a:gd name="connsiteY977" fmla="*/ 1781952 h 3155934"/>
              <a:gd name="connsiteX978" fmla="*/ 560387 w 3150290"/>
              <a:gd name="connsiteY978" fmla="*/ 1763695 h 3155934"/>
              <a:gd name="connsiteX979" fmla="*/ 425450 w 3150290"/>
              <a:gd name="connsiteY979" fmla="*/ 1763695 h 3155934"/>
              <a:gd name="connsiteX980" fmla="*/ 444500 w 3150290"/>
              <a:gd name="connsiteY980" fmla="*/ 1781952 h 3155934"/>
              <a:gd name="connsiteX981" fmla="*/ 425450 w 3150290"/>
              <a:gd name="connsiteY981" fmla="*/ 1800209 h 3155934"/>
              <a:gd name="connsiteX982" fmla="*/ 406400 w 3150290"/>
              <a:gd name="connsiteY982" fmla="*/ 1781952 h 3155934"/>
              <a:gd name="connsiteX983" fmla="*/ 425450 w 3150290"/>
              <a:gd name="connsiteY983" fmla="*/ 1763695 h 3155934"/>
              <a:gd name="connsiteX984" fmla="*/ 289719 w 3150290"/>
              <a:gd name="connsiteY984" fmla="*/ 1763695 h 3155934"/>
              <a:gd name="connsiteX985" fmla="*/ 307976 w 3150290"/>
              <a:gd name="connsiteY985" fmla="*/ 1781952 h 3155934"/>
              <a:gd name="connsiteX986" fmla="*/ 289719 w 3150290"/>
              <a:gd name="connsiteY986" fmla="*/ 1800209 h 3155934"/>
              <a:gd name="connsiteX987" fmla="*/ 271462 w 3150290"/>
              <a:gd name="connsiteY987" fmla="*/ 1781952 h 3155934"/>
              <a:gd name="connsiteX988" fmla="*/ 289719 w 3150290"/>
              <a:gd name="connsiteY988" fmla="*/ 1763695 h 3155934"/>
              <a:gd name="connsiteX989" fmla="*/ 153987 w 3150290"/>
              <a:gd name="connsiteY989" fmla="*/ 1763695 h 3155934"/>
              <a:gd name="connsiteX990" fmla="*/ 173037 w 3150290"/>
              <a:gd name="connsiteY990" fmla="*/ 1781952 h 3155934"/>
              <a:gd name="connsiteX991" fmla="*/ 153987 w 3150290"/>
              <a:gd name="connsiteY991" fmla="*/ 1800209 h 3155934"/>
              <a:gd name="connsiteX992" fmla="*/ 134937 w 3150290"/>
              <a:gd name="connsiteY992" fmla="*/ 1781952 h 3155934"/>
              <a:gd name="connsiteX993" fmla="*/ 153987 w 3150290"/>
              <a:gd name="connsiteY993" fmla="*/ 1763695 h 3155934"/>
              <a:gd name="connsiteX994" fmla="*/ 19050 w 3150290"/>
              <a:gd name="connsiteY994" fmla="*/ 1763695 h 3155934"/>
              <a:gd name="connsiteX995" fmla="*/ 38100 w 3150290"/>
              <a:gd name="connsiteY995" fmla="*/ 1781952 h 3155934"/>
              <a:gd name="connsiteX996" fmla="*/ 19050 w 3150290"/>
              <a:gd name="connsiteY996" fmla="*/ 1800209 h 3155934"/>
              <a:gd name="connsiteX997" fmla="*/ 0 w 3150290"/>
              <a:gd name="connsiteY997" fmla="*/ 1781952 h 3155934"/>
              <a:gd name="connsiteX998" fmla="*/ 19050 w 3150290"/>
              <a:gd name="connsiteY998" fmla="*/ 1763695 h 3155934"/>
              <a:gd name="connsiteX999" fmla="*/ 3136108 w 3150290"/>
              <a:gd name="connsiteY999" fmla="*/ 1627170 h 3155934"/>
              <a:gd name="connsiteX1000" fmla="*/ 3149016 w 3150290"/>
              <a:gd name="connsiteY1000" fmla="*/ 1632750 h 3155934"/>
              <a:gd name="connsiteX1001" fmla="*/ 3149572 w 3150290"/>
              <a:gd name="connsiteY1001" fmla="*/ 1634150 h 3155934"/>
              <a:gd name="connsiteX1002" fmla="*/ 3148266 w 3150290"/>
              <a:gd name="connsiteY1002" fmla="*/ 1660015 h 3155934"/>
              <a:gd name="connsiteX1003" fmla="*/ 3136108 w 3150290"/>
              <a:gd name="connsiteY1003" fmla="*/ 1665270 h 3155934"/>
              <a:gd name="connsiteX1004" fmla="*/ 3117850 w 3150290"/>
              <a:gd name="connsiteY1004" fmla="*/ 1646220 h 3155934"/>
              <a:gd name="connsiteX1005" fmla="*/ 3136108 w 3150290"/>
              <a:gd name="connsiteY1005" fmla="*/ 1627170 h 3155934"/>
              <a:gd name="connsiteX1006" fmla="*/ 3000376 w 3150290"/>
              <a:gd name="connsiteY1006" fmla="*/ 1627170 h 3155934"/>
              <a:gd name="connsiteX1007" fmla="*/ 3019424 w 3150290"/>
              <a:gd name="connsiteY1007" fmla="*/ 1646220 h 3155934"/>
              <a:gd name="connsiteX1008" fmla="*/ 3000376 w 3150290"/>
              <a:gd name="connsiteY1008" fmla="*/ 1665270 h 3155934"/>
              <a:gd name="connsiteX1009" fmla="*/ 2981324 w 3150290"/>
              <a:gd name="connsiteY1009" fmla="*/ 1646220 h 3155934"/>
              <a:gd name="connsiteX1010" fmla="*/ 3000376 w 3150290"/>
              <a:gd name="connsiteY1010" fmla="*/ 1627170 h 3155934"/>
              <a:gd name="connsiteX1011" fmla="*/ 2865436 w 3150290"/>
              <a:gd name="connsiteY1011" fmla="*/ 1627170 h 3155934"/>
              <a:gd name="connsiteX1012" fmla="*/ 2884488 w 3150290"/>
              <a:gd name="connsiteY1012" fmla="*/ 1646220 h 3155934"/>
              <a:gd name="connsiteX1013" fmla="*/ 2865436 w 3150290"/>
              <a:gd name="connsiteY1013" fmla="*/ 1665270 h 3155934"/>
              <a:gd name="connsiteX1014" fmla="*/ 2846388 w 3150290"/>
              <a:gd name="connsiteY1014" fmla="*/ 1646220 h 3155934"/>
              <a:gd name="connsiteX1015" fmla="*/ 2865436 w 3150290"/>
              <a:gd name="connsiteY1015" fmla="*/ 1627170 h 3155934"/>
              <a:gd name="connsiteX1016" fmla="*/ 2729708 w 3150290"/>
              <a:gd name="connsiteY1016" fmla="*/ 1627170 h 3155934"/>
              <a:gd name="connsiteX1017" fmla="*/ 2747964 w 3150290"/>
              <a:gd name="connsiteY1017" fmla="*/ 1646220 h 3155934"/>
              <a:gd name="connsiteX1018" fmla="*/ 2729708 w 3150290"/>
              <a:gd name="connsiteY1018" fmla="*/ 1665270 h 3155934"/>
              <a:gd name="connsiteX1019" fmla="*/ 2711450 w 3150290"/>
              <a:gd name="connsiteY1019" fmla="*/ 1646220 h 3155934"/>
              <a:gd name="connsiteX1020" fmla="*/ 2729708 w 3150290"/>
              <a:gd name="connsiteY1020" fmla="*/ 1627170 h 3155934"/>
              <a:gd name="connsiteX1021" fmla="*/ 2593976 w 3150290"/>
              <a:gd name="connsiteY1021" fmla="*/ 1627170 h 3155934"/>
              <a:gd name="connsiteX1022" fmla="*/ 2613024 w 3150290"/>
              <a:gd name="connsiteY1022" fmla="*/ 1646220 h 3155934"/>
              <a:gd name="connsiteX1023" fmla="*/ 2593976 w 3150290"/>
              <a:gd name="connsiteY1023" fmla="*/ 1665270 h 3155934"/>
              <a:gd name="connsiteX1024" fmla="*/ 2574924 w 3150290"/>
              <a:gd name="connsiteY1024" fmla="*/ 1646220 h 3155934"/>
              <a:gd name="connsiteX1025" fmla="*/ 2593976 w 3150290"/>
              <a:gd name="connsiteY1025" fmla="*/ 1627170 h 3155934"/>
              <a:gd name="connsiteX1026" fmla="*/ 2458244 w 3150290"/>
              <a:gd name="connsiteY1026" fmla="*/ 1627170 h 3155934"/>
              <a:gd name="connsiteX1027" fmla="*/ 2476500 w 3150290"/>
              <a:gd name="connsiteY1027" fmla="*/ 1646220 h 3155934"/>
              <a:gd name="connsiteX1028" fmla="*/ 2458244 w 3150290"/>
              <a:gd name="connsiteY1028" fmla="*/ 1665270 h 3155934"/>
              <a:gd name="connsiteX1029" fmla="*/ 2439988 w 3150290"/>
              <a:gd name="connsiteY1029" fmla="*/ 1646220 h 3155934"/>
              <a:gd name="connsiteX1030" fmla="*/ 2458244 w 3150290"/>
              <a:gd name="connsiteY1030" fmla="*/ 1627170 h 3155934"/>
              <a:gd name="connsiteX1031" fmla="*/ 2322512 w 3150290"/>
              <a:gd name="connsiteY1031" fmla="*/ 1627170 h 3155934"/>
              <a:gd name="connsiteX1032" fmla="*/ 2341562 w 3150290"/>
              <a:gd name="connsiteY1032" fmla="*/ 1646220 h 3155934"/>
              <a:gd name="connsiteX1033" fmla="*/ 2322512 w 3150290"/>
              <a:gd name="connsiteY1033" fmla="*/ 1665270 h 3155934"/>
              <a:gd name="connsiteX1034" fmla="*/ 2303462 w 3150290"/>
              <a:gd name="connsiteY1034" fmla="*/ 1646220 h 3155934"/>
              <a:gd name="connsiteX1035" fmla="*/ 2322512 w 3150290"/>
              <a:gd name="connsiteY1035" fmla="*/ 1627170 h 3155934"/>
              <a:gd name="connsiteX1036" fmla="*/ 2187574 w 3150290"/>
              <a:gd name="connsiteY1036" fmla="*/ 1627170 h 3155934"/>
              <a:gd name="connsiteX1037" fmla="*/ 2206624 w 3150290"/>
              <a:gd name="connsiteY1037" fmla="*/ 1646220 h 3155934"/>
              <a:gd name="connsiteX1038" fmla="*/ 2187574 w 3150290"/>
              <a:gd name="connsiteY1038" fmla="*/ 1665270 h 3155934"/>
              <a:gd name="connsiteX1039" fmla="*/ 2168524 w 3150290"/>
              <a:gd name="connsiteY1039" fmla="*/ 1646220 h 3155934"/>
              <a:gd name="connsiteX1040" fmla="*/ 2187574 w 3150290"/>
              <a:gd name="connsiteY1040" fmla="*/ 1627170 h 3155934"/>
              <a:gd name="connsiteX1041" fmla="*/ 2051844 w 3150290"/>
              <a:gd name="connsiteY1041" fmla="*/ 1627170 h 3155934"/>
              <a:gd name="connsiteX1042" fmla="*/ 2070101 w 3150290"/>
              <a:gd name="connsiteY1042" fmla="*/ 1646220 h 3155934"/>
              <a:gd name="connsiteX1043" fmla="*/ 2051844 w 3150290"/>
              <a:gd name="connsiteY1043" fmla="*/ 1665270 h 3155934"/>
              <a:gd name="connsiteX1044" fmla="*/ 2033587 w 3150290"/>
              <a:gd name="connsiteY1044" fmla="*/ 1646220 h 3155934"/>
              <a:gd name="connsiteX1045" fmla="*/ 2051844 w 3150290"/>
              <a:gd name="connsiteY1045" fmla="*/ 1627170 h 3155934"/>
              <a:gd name="connsiteX1046" fmla="*/ 1916112 w 3150290"/>
              <a:gd name="connsiteY1046" fmla="*/ 1627170 h 3155934"/>
              <a:gd name="connsiteX1047" fmla="*/ 1935162 w 3150290"/>
              <a:gd name="connsiteY1047" fmla="*/ 1646220 h 3155934"/>
              <a:gd name="connsiteX1048" fmla="*/ 1916112 w 3150290"/>
              <a:gd name="connsiteY1048" fmla="*/ 1665270 h 3155934"/>
              <a:gd name="connsiteX1049" fmla="*/ 1897062 w 3150290"/>
              <a:gd name="connsiteY1049" fmla="*/ 1646220 h 3155934"/>
              <a:gd name="connsiteX1050" fmla="*/ 1916112 w 3150290"/>
              <a:gd name="connsiteY1050" fmla="*/ 1627170 h 3155934"/>
              <a:gd name="connsiteX1051" fmla="*/ 1781174 w 3150290"/>
              <a:gd name="connsiteY1051" fmla="*/ 1627170 h 3155934"/>
              <a:gd name="connsiteX1052" fmla="*/ 1800224 w 3150290"/>
              <a:gd name="connsiteY1052" fmla="*/ 1646220 h 3155934"/>
              <a:gd name="connsiteX1053" fmla="*/ 1781174 w 3150290"/>
              <a:gd name="connsiteY1053" fmla="*/ 1665270 h 3155934"/>
              <a:gd name="connsiteX1054" fmla="*/ 1762124 w 3150290"/>
              <a:gd name="connsiteY1054" fmla="*/ 1646220 h 3155934"/>
              <a:gd name="connsiteX1055" fmla="*/ 1781174 w 3150290"/>
              <a:gd name="connsiteY1055" fmla="*/ 1627170 h 3155934"/>
              <a:gd name="connsiteX1056" fmla="*/ 1644649 w 3150290"/>
              <a:gd name="connsiteY1056" fmla="*/ 1627170 h 3155934"/>
              <a:gd name="connsiteX1057" fmla="*/ 1663699 w 3150290"/>
              <a:gd name="connsiteY1057" fmla="*/ 1646220 h 3155934"/>
              <a:gd name="connsiteX1058" fmla="*/ 1644649 w 3150290"/>
              <a:gd name="connsiteY1058" fmla="*/ 1665270 h 3155934"/>
              <a:gd name="connsiteX1059" fmla="*/ 1625599 w 3150290"/>
              <a:gd name="connsiteY1059" fmla="*/ 1646220 h 3155934"/>
              <a:gd name="connsiteX1060" fmla="*/ 1644649 w 3150290"/>
              <a:gd name="connsiteY1060" fmla="*/ 1627170 h 3155934"/>
              <a:gd name="connsiteX1061" fmla="*/ 1509712 w 3150290"/>
              <a:gd name="connsiteY1061" fmla="*/ 1627170 h 3155934"/>
              <a:gd name="connsiteX1062" fmla="*/ 1528762 w 3150290"/>
              <a:gd name="connsiteY1062" fmla="*/ 1646220 h 3155934"/>
              <a:gd name="connsiteX1063" fmla="*/ 1509712 w 3150290"/>
              <a:gd name="connsiteY1063" fmla="*/ 1665270 h 3155934"/>
              <a:gd name="connsiteX1064" fmla="*/ 1490662 w 3150290"/>
              <a:gd name="connsiteY1064" fmla="*/ 1646220 h 3155934"/>
              <a:gd name="connsiteX1065" fmla="*/ 1509712 w 3150290"/>
              <a:gd name="connsiteY1065" fmla="*/ 1627170 h 3155934"/>
              <a:gd name="connsiteX1066" fmla="*/ 1373981 w 3150290"/>
              <a:gd name="connsiteY1066" fmla="*/ 1627170 h 3155934"/>
              <a:gd name="connsiteX1067" fmla="*/ 1392238 w 3150290"/>
              <a:gd name="connsiteY1067" fmla="*/ 1646220 h 3155934"/>
              <a:gd name="connsiteX1068" fmla="*/ 1373981 w 3150290"/>
              <a:gd name="connsiteY1068" fmla="*/ 1665270 h 3155934"/>
              <a:gd name="connsiteX1069" fmla="*/ 1355724 w 3150290"/>
              <a:gd name="connsiteY1069" fmla="*/ 1646220 h 3155934"/>
              <a:gd name="connsiteX1070" fmla="*/ 1373981 w 3150290"/>
              <a:gd name="connsiteY1070" fmla="*/ 1627170 h 3155934"/>
              <a:gd name="connsiteX1071" fmla="*/ 1238250 w 3150290"/>
              <a:gd name="connsiteY1071" fmla="*/ 1627170 h 3155934"/>
              <a:gd name="connsiteX1072" fmla="*/ 1257300 w 3150290"/>
              <a:gd name="connsiteY1072" fmla="*/ 1646220 h 3155934"/>
              <a:gd name="connsiteX1073" fmla="*/ 1238250 w 3150290"/>
              <a:gd name="connsiteY1073" fmla="*/ 1665270 h 3155934"/>
              <a:gd name="connsiteX1074" fmla="*/ 1219200 w 3150290"/>
              <a:gd name="connsiteY1074" fmla="*/ 1646220 h 3155934"/>
              <a:gd name="connsiteX1075" fmla="*/ 1238250 w 3150290"/>
              <a:gd name="connsiteY1075" fmla="*/ 1627170 h 3155934"/>
              <a:gd name="connsiteX1076" fmla="*/ 1103312 w 3150290"/>
              <a:gd name="connsiteY1076" fmla="*/ 1627170 h 3155934"/>
              <a:gd name="connsiteX1077" fmla="*/ 1122362 w 3150290"/>
              <a:gd name="connsiteY1077" fmla="*/ 1646220 h 3155934"/>
              <a:gd name="connsiteX1078" fmla="*/ 1103312 w 3150290"/>
              <a:gd name="connsiteY1078" fmla="*/ 1665270 h 3155934"/>
              <a:gd name="connsiteX1079" fmla="*/ 1084262 w 3150290"/>
              <a:gd name="connsiteY1079" fmla="*/ 1646220 h 3155934"/>
              <a:gd name="connsiteX1080" fmla="*/ 1103312 w 3150290"/>
              <a:gd name="connsiteY1080" fmla="*/ 1627170 h 3155934"/>
              <a:gd name="connsiteX1081" fmla="*/ 967582 w 3150290"/>
              <a:gd name="connsiteY1081" fmla="*/ 1627170 h 3155934"/>
              <a:gd name="connsiteX1082" fmla="*/ 985839 w 3150290"/>
              <a:gd name="connsiteY1082" fmla="*/ 1646220 h 3155934"/>
              <a:gd name="connsiteX1083" fmla="*/ 967582 w 3150290"/>
              <a:gd name="connsiteY1083" fmla="*/ 1665270 h 3155934"/>
              <a:gd name="connsiteX1084" fmla="*/ 949325 w 3150290"/>
              <a:gd name="connsiteY1084" fmla="*/ 1646220 h 3155934"/>
              <a:gd name="connsiteX1085" fmla="*/ 967582 w 3150290"/>
              <a:gd name="connsiteY1085" fmla="*/ 1627170 h 3155934"/>
              <a:gd name="connsiteX1086" fmla="*/ 831850 w 3150290"/>
              <a:gd name="connsiteY1086" fmla="*/ 1627170 h 3155934"/>
              <a:gd name="connsiteX1087" fmla="*/ 850900 w 3150290"/>
              <a:gd name="connsiteY1087" fmla="*/ 1646220 h 3155934"/>
              <a:gd name="connsiteX1088" fmla="*/ 831850 w 3150290"/>
              <a:gd name="connsiteY1088" fmla="*/ 1665270 h 3155934"/>
              <a:gd name="connsiteX1089" fmla="*/ 812800 w 3150290"/>
              <a:gd name="connsiteY1089" fmla="*/ 1646220 h 3155934"/>
              <a:gd name="connsiteX1090" fmla="*/ 831850 w 3150290"/>
              <a:gd name="connsiteY1090" fmla="*/ 1627170 h 3155934"/>
              <a:gd name="connsiteX1091" fmla="*/ 696119 w 3150290"/>
              <a:gd name="connsiteY1091" fmla="*/ 1627170 h 3155934"/>
              <a:gd name="connsiteX1092" fmla="*/ 714376 w 3150290"/>
              <a:gd name="connsiteY1092" fmla="*/ 1646220 h 3155934"/>
              <a:gd name="connsiteX1093" fmla="*/ 696119 w 3150290"/>
              <a:gd name="connsiteY1093" fmla="*/ 1665270 h 3155934"/>
              <a:gd name="connsiteX1094" fmla="*/ 677862 w 3150290"/>
              <a:gd name="connsiteY1094" fmla="*/ 1646220 h 3155934"/>
              <a:gd name="connsiteX1095" fmla="*/ 696119 w 3150290"/>
              <a:gd name="connsiteY1095" fmla="*/ 1627170 h 3155934"/>
              <a:gd name="connsiteX1096" fmla="*/ 560387 w 3150290"/>
              <a:gd name="connsiteY1096" fmla="*/ 1627170 h 3155934"/>
              <a:gd name="connsiteX1097" fmla="*/ 579437 w 3150290"/>
              <a:gd name="connsiteY1097" fmla="*/ 1646220 h 3155934"/>
              <a:gd name="connsiteX1098" fmla="*/ 560387 w 3150290"/>
              <a:gd name="connsiteY1098" fmla="*/ 1665270 h 3155934"/>
              <a:gd name="connsiteX1099" fmla="*/ 541337 w 3150290"/>
              <a:gd name="connsiteY1099" fmla="*/ 1646220 h 3155934"/>
              <a:gd name="connsiteX1100" fmla="*/ 560387 w 3150290"/>
              <a:gd name="connsiteY1100" fmla="*/ 1627170 h 3155934"/>
              <a:gd name="connsiteX1101" fmla="*/ 425450 w 3150290"/>
              <a:gd name="connsiteY1101" fmla="*/ 1627170 h 3155934"/>
              <a:gd name="connsiteX1102" fmla="*/ 444500 w 3150290"/>
              <a:gd name="connsiteY1102" fmla="*/ 1646220 h 3155934"/>
              <a:gd name="connsiteX1103" fmla="*/ 425450 w 3150290"/>
              <a:gd name="connsiteY1103" fmla="*/ 1665270 h 3155934"/>
              <a:gd name="connsiteX1104" fmla="*/ 406400 w 3150290"/>
              <a:gd name="connsiteY1104" fmla="*/ 1646220 h 3155934"/>
              <a:gd name="connsiteX1105" fmla="*/ 425450 w 3150290"/>
              <a:gd name="connsiteY1105" fmla="*/ 1627170 h 3155934"/>
              <a:gd name="connsiteX1106" fmla="*/ 289719 w 3150290"/>
              <a:gd name="connsiteY1106" fmla="*/ 1627170 h 3155934"/>
              <a:gd name="connsiteX1107" fmla="*/ 307976 w 3150290"/>
              <a:gd name="connsiteY1107" fmla="*/ 1646220 h 3155934"/>
              <a:gd name="connsiteX1108" fmla="*/ 289719 w 3150290"/>
              <a:gd name="connsiteY1108" fmla="*/ 1665270 h 3155934"/>
              <a:gd name="connsiteX1109" fmla="*/ 271462 w 3150290"/>
              <a:gd name="connsiteY1109" fmla="*/ 1646220 h 3155934"/>
              <a:gd name="connsiteX1110" fmla="*/ 289719 w 3150290"/>
              <a:gd name="connsiteY1110" fmla="*/ 1627170 h 3155934"/>
              <a:gd name="connsiteX1111" fmla="*/ 153987 w 3150290"/>
              <a:gd name="connsiteY1111" fmla="*/ 1627170 h 3155934"/>
              <a:gd name="connsiteX1112" fmla="*/ 173037 w 3150290"/>
              <a:gd name="connsiteY1112" fmla="*/ 1646220 h 3155934"/>
              <a:gd name="connsiteX1113" fmla="*/ 153987 w 3150290"/>
              <a:gd name="connsiteY1113" fmla="*/ 1665270 h 3155934"/>
              <a:gd name="connsiteX1114" fmla="*/ 134937 w 3150290"/>
              <a:gd name="connsiteY1114" fmla="*/ 1646220 h 3155934"/>
              <a:gd name="connsiteX1115" fmla="*/ 153987 w 3150290"/>
              <a:gd name="connsiteY1115" fmla="*/ 1627170 h 3155934"/>
              <a:gd name="connsiteX1116" fmla="*/ 19050 w 3150290"/>
              <a:gd name="connsiteY1116" fmla="*/ 1627170 h 3155934"/>
              <a:gd name="connsiteX1117" fmla="*/ 38100 w 3150290"/>
              <a:gd name="connsiteY1117" fmla="*/ 1646220 h 3155934"/>
              <a:gd name="connsiteX1118" fmla="*/ 19050 w 3150290"/>
              <a:gd name="connsiteY1118" fmla="*/ 1665270 h 3155934"/>
              <a:gd name="connsiteX1119" fmla="*/ 0 w 3150290"/>
              <a:gd name="connsiteY1119" fmla="*/ 1646220 h 3155934"/>
              <a:gd name="connsiteX1120" fmla="*/ 19050 w 3150290"/>
              <a:gd name="connsiteY1120" fmla="*/ 1627170 h 3155934"/>
              <a:gd name="connsiteX1121" fmla="*/ 3136108 w 3150290"/>
              <a:gd name="connsiteY1121" fmla="*/ 1492262 h 3155934"/>
              <a:gd name="connsiteX1122" fmla="*/ 3149016 w 3150290"/>
              <a:gd name="connsiteY1122" fmla="*/ 1497842 h 3155934"/>
              <a:gd name="connsiteX1123" fmla="*/ 3149104 w 3150290"/>
              <a:gd name="connsiteY1123" fmla="*/ 1498060 h 3155934"/>
              <a:gd name="connsiteX1124" fmla="*/ 3150290 w 3150290"/>
              <a:gd name="connsiteY1124" fmla="*/ 1521574 h 3155934"/>
              <a:gd name="connsiteX1125" fmla="*/ 3149016 w 3150290"/>
              <a:gd name="connsiteY1125" fmla="*/ 1524783 h 3155934"/>
              <a:gd name="connsiteX1126" fmla="*/ 3136108 w 3150290"/>
              <a:gd name="connsiteY1126" fmla="*/ 1530362 h 3155934"/>
              <a:gd name="connsiteX1127" fmla="*/ 3117850 w 3150290"/>
              <a:gd name="connsiteY1127" fmla="*/ 1511312 h 3155934"/>
              <a:gd name="connsiteX1128" fmla="*/ 3136108 w 3150290"/>
              <a:gd name="connsiteY1128" fmla="*/ 1492262 h 3155934"/>
              <a:gd name="connsiteX1129" fmla="*/ 3000376 w 3150290"/>
              <a:gd name="connsiteY1129" fmla="*/ 1492261 h 3155934"/>
              <a:gd name="connsiteX1130" fmla="*/ 3019424 w 3150290"/>
              <a:gd name="connsiteY1130" fmla="*/ 1511311 h 3155934"/>
              <a:gd name="connsiteX1131" fmla="*/ 3000376 w 3150290"/>
              <a:gd name="connsiteY1131" fmla="*/ 1530360 h 3155934"/>
              <a:gd name="connsiteX1132" fmla="*/ 2981324 w 3150290"/>
              <a:gd name="connsiteY1132" fmla="*/ 1511311 h 3155934"/>
              <a:gd name="connsiteX1133" fmla="*/ 3000376 w 3150290"/>
              <a:gd name="connsiteY1133" fmla="*/ 1492261 h 3155934"/>
              <a:gd name="connsiteX1134" fmla="*/ 2865436 w 3150290"/>
              <a:gd name="connsiteY1134" fmla="*/ 1492260 h 3155934"/>
              <a:gd name="connsiteX1135" fmla="*/ 2884488 w 3150290"/>
              <a:gd name="connsiteY1135" fmla="*/ 1511310 h 3155934"/>
              <a:gd name="connsiteX1136" fmla="*/ 2865436 w 3150290"/>
              <a:gd name="connsiteY1136" fmla="*/ 1530359 h 3155934"/>
              <a:gd name="connsiteX1137" fmla="*/ 2846388 w 3150290"/>
              <a:gd name="connsiteY1137" fmla="*/ 1511310 h 3155934"/>
              <a:gd name="connsiteX1138" fmla="*/ 2865436 w 3150290"/>
              <a:gd name="connsiteY1138" fmla="*/ 1492260 h 3155934"/>
              <a:gd name="connsiteX1139" fmla="*/ 2729708 w 3150290"/>
              <a:gd name="connsiteY1139" fmla="*/ 1492259 h 3155934"/>
              <a:gd name="connsiteX1140" fmla="*/ 2747964 w 3150290"/>
              <a:gd name="connsiteY1140" fmla="*/ 1511309 h 3155934"/>
              <a:gd name="connsiteX1141" fmla="*/ 2729708 w 3150290"/>
              <a:gd name="connsiteY1141" fmla="*/ 1530358 h 3155934"/>
              <a:gd name="connsiteX1142" fmla="*/ 2711450 w 3150290"/>
              <a:gd name="connsiteY1142" fmla="*/ 1511309 h 3155934"/>
              <a:gd name="connsiteX1143" fmla="*/ 2729708 w 3150290"/>
              <a:gd name="connsiteY1143" fmla="*/ 1492259 h 3155934"/>
              <a:gd name="connsiteX1144" fmla="*/ 2593976 w 3150290"/>
              <a:gd name="connsiteY1144" fmla="*/ 1492257 h 3155934"/>
              <a:gd name="connsiteX1145" fmla="*/ 2613024 w 3150290"/>
              <a:gd name="connsiteY1145" fmla="*/ 1511307 h 3155934"/>
              <a:gd name="connsiteX1146" fmla="*/ 2593976 w 3150290"/>
              <a:gd name="connsiteY1146" fmla="*/ 1530357 h 3155934"/>
              <a:gd name="connsiteX1147" fmla="*/ 2574924 w 3150290"/>
              <a:gd name="connsiteY1147" fmla="*/ 1511307 h 3155934"/>
              <a:gd name="connsiteX1148" fmla="*/ 2593976 w 3150290"/>
              <a:gd name="connsiteY1148" fmla="*/ 1492257 h 3155934"/>
              <a:gd name="connsiteX1149" fmla="*/ 2458244 w 3150290"/>
              <a:gd name="connsiteY1149" fmla="*/ 1492256 h 3155934"/>
              <a:gd name="connsiteX1150" fmla="*/ 2476500 w 3150290"/>
              <a:gd name="connsiteY1150" fmla="*/ 1511306 h 3155934"/>
              <a:gd name="connsiteX1151" fmla="*/ 2458244 w 3150290"/>
              <a:gd name="connsiteY1151" fmla="*/ 1530355 h 3155934"/>
              <a:gd name="connsiteX1152" fmla="*/ 2439988 w 3150290"/>
              <a:gd name="connsiteY1152" fmla="*/ 1511306 h 3155934"/>
              <a:gd name="connsiteX1153" fmla="*/ 2458244 w 3150290"/>
              <a:gd name="connsiteY1153" fmla="*/ 1492256 h 3155934"/>
              <a:gd name="connsiteX1154" fmla="*/ 2322512 w 3150290"/>
              <a:gd name="connsiteY1154" fmla="*/ 1492255 h 3155934"/>
              <a:gd name="connsiteX1155" fmla="*/ 2341562 w 3150290"/>
              <a:gd name="connsiteY1155" fmla="*/ 1511306 h 3155934"/>
              <a:gd name="connsiteX1156" fmla="*/ 2322512 w 3150290"/>
              <a:gd name="connsiteY1156" fmla="*/ 1530354 h 3155934"/>
              <a:gd name="connsiteX1157" fmla="*/ 2303462 w 3150290"/>
              <a:gd name="connsiteY1157" fmla="*/ 1511306 h 3155934"/>
              <a:gd name="connsiteX1158" fmla="*/ 2322512 w 3150290"/>
              <a:gd name="connsiteY1158" fmla="*/ 1492255 h 3155934"/>
              <a:gd name="connsiteX1159" fmla="*/ 2187574 w 3150290"/>
              <a:gd name="connsiteY1159" fmla="*/ 1492253 h 3155934"/>
              <a:gd name="connsiteX1160" fmla="*/ 2206624 w 3150290"/>
              <a:gd name="connsiteY1160" fmla="*/ 1511304 h 3155934"/>
              <a:gd name="connsiteX1161" fmla="*/ 2187574 w 3150290"/>
              <a:gd name="connsiteY1161" fmla="*/ 1530353 h 3155934"/>
              <a:gd name="connsiteX1162" fmla="*/ 2168524 w 3150290"/>
              <a:gd name="connsiteY1162" fmla="*/ 1511304 h 3155934"/>
              <a:gd name="connsiteX1163" fmla="*/ 2187574 w 3150290"/>
              <a:gd name="connsiteY1163" fmla="*/ 1492253 h 3155934"/>
              <a:gd name="connsiteX1164" fmla="*/ 2051844 w 3150290"/>
              <a:gd name="connsiteY1164" fmla="*/ 1492253 h 3155934"/>
              <a:gd name="connsiteX1165" fmla="*/ 2070101 w 3150290"/>
              <a:gd name="connsiteY1165" fmla="*/ 1511303 h 3155934"/>
              <a:gd name="connsiteX1166" fmla="*/ 2051844 w 3150290"/>
              <a:gd name="connsiteY1166" fmla="*/ 1530352 h 3155934"/>
              <a:gd name="connsiteX1167" fmla="*/ 2033587 w 3150290"/>
              <a:gd name="connsiteY1167" fmla="*/ 1511303 h 3155934"/>
              <a:gd name="connsiteX1168" fmla="*/ 2051844 w 3150290"/>
              <a:gd name="connsiteY1168" fmla="*/ 1492253 h 3155934"/>
              <a:gd name="connsiteX1169" fmla="*/ 1916112 w 3150290"/>
              <a:gd name="connsiteY1169" fmla="*/ 1492251 h 3155934"/>
              <a:gd name="connsiteX1170" fmla="*/ 1935162 w 3150290"/>
              <a:gd name="connsiteY1170" fmla="*/ 1511302 h 3155934"/>
              <a:gd name="connsiteX1171" fmla="*/ 1916112 w 3150290"/>
              <a:gd name="connsiteY1171" fmla="*/ 1530351 h 3155934"/>
              <a:gd name="connsiteX1172" fmla="*/ 1897062 w 3150290"/>
              <a:gd name="connsiteY1172" fmla="*/ 1511302 h 3155934"/>
              <a:gd name="connsiteX1173" fmla="*/ 1916112 w 3150290"/>
              <a:gd name="connsiteY1173" fmla="*/ 1492251 h 3155934"/>
              <a:gd name="connsiteX1174" fmla="*/ 1781174 w 3150290"/>
              <a:gd name="connsiteY1174" fmla="*/ 1492250 h 3155934"/>
              <a:gd name="connsiteX1175" fmla="*/ 1800224 w 3150290"/>
              <a:gd name="connsiteY1175" fmla="*/ 1511300 h 3155934"/>
              <a:gd name="connsiteX1176" fmla="*/ 1781174 w 3150290"/>
              <a:gd name="connsiteY1176" fmla="*/ 1530350 h 3155934"/>
              <a:gd name="connsiteX1177" fmla="*/ 1762124 w 3150290"/>
              <a:gd name="connsiteY1177" fmla="*/ 1511300 h 3155934"/>
              <a:gd name="connsiteX1178" fmla="*/ 1781174 w 3150290"/>
              <a:gd name="connsiteY1178" fmla="*/ 1492250 h 3155934"/>
              <a:gd name="connsiteX1179" fmla="*/ 1644649 w 3150290"/>
              <a:gd name="connsiteY1179" fmla="*/ 1492249 h 3155934"/>
              <a:gd name="connsiteX1180" fmla="*/ 1663699 w 3150290"/>
              <a:gd name="connsiteY1180" fmla="*/ 1511299 h 3155934"/>
              <a:gd name="connsiteX1181" fmla="*/ 1644649 w 3150290"/>
              <a:gd name="connsiteY1181" fmla="*/ 1530348 h 3155934"/>
              <a:gd name="connsiteX1182" fmla="*/ 1625599 w 3150290"/>
              <a:gd name="connsiteY1182" fmla="*/ 1511299 h 3155934"/>
              <a:gd name="connsiteX1183" fmla="*/ 1644649 w 3150290"/>
              <a:gd name="connsiteY1183" fmla="*/ 1492249 h 3155934"/>
              <a:gd name="connsiteX1184" fmla="*/ 1509712 w 3150290"/>
              <a:gd name="connsiteY1184" fmla="*/ 1492248 h 3155934"/>
              <a:gd name="connsiteX1185" fmla="*/ 1528762 w 3150290"/>
              <a:gd name="connsiteY1185" fmla="*/ 1511298 h 3155934"/>
              <a:gd name="connsiteX1186" fmla="*/ 1509712 w 3150290"/>
              <a:gd name="connsiteY1186" fmla="*/ 1530347 h 3155934"/>
              <a:gd name="connsiteX1187" fmla="*/ 1490662 w 3150290"/>
              <a:gd name="connsiteY1187" fmla="*/ 1511298 h 3155934"/>
              <a:gd name="connsiteX1188" fmla="*/ 1509712 w 3150290"/>
              <a:gd name="connsiteY1188" fmla="*/ 1492248 h 3155934"/>
              <a:gd name="connsiteX1189" fmla="*/ 1373981 w 3150290"/>
              <a:gd name="connsiteY1189" fmla="*/ 1492247 h 3155934"/>
              <a:gd name="connsiteX1190" fmla="*/ 1392238 w 3150290"/>
              <a:gd name="connsiteY1190" fmla="*/ 1511297 h 3155934"/>
              <a:gd name="connsiteX1191" fmla="*/ 1373981 w 3150290"/>
              <a:gd name="connsiteY1191" fmla="*/ 1530346 h 3155934"/>
              <a:gd name="connsiteX1192" fmla="*/ 1355724 w 3150290"/>
              <a:gd name="connsiteY1192" fmla="*/ 1511297 h 3155934"/>
              <a:gd name="connsiteX1193" fmla="*/ 1373981 w 3150290"/>
              <a:gd name="connsiteY1193" fmla="*/ 1492247 h 3155934"/>
              <a:gd name="connsiteX1194" fmla="*/ 1238250 w 3150290"/>
              <a:gd name="connsiteY1194" fmla="*/ 1492245 h 3155934"/>
              <a:gd name="connsiteX1195" fmla="*/ 1257300 w 3150290"/>
              <a:gd name="connsiteY1195" fmla="*/ 1511296 h 3155934"/>
              <a:gd name="connsiteX1196" fmla="*/ 1238250 w 3150290"/>
              <a:gd name="connsiteY1196" fmla="*/ 1530345 h 3155934"/>
              <a:gd name="connsiteX1197" fmla="*/ 1219200 w 3150290"/>
              <a:gd name="connsiteY1197" fmla="*/ 1511296 h 3155934"/>
              <a:gd name="connsiteX1198" fmla="*/ 1238250 w 3150290"/>
              <a:gd name="connsiteY1198" fmla="*/ 1492245 h 3155934"/>
              <a:gd name="connsiteX1199" fmla="*/ 1103312 w 3150290"/>
              <a:gd name="connsiteY1199" fmla="*/ 1492244 h 3155934"/>
              <a:gd name="connsiteX1200" fmla="*/ 1122362 w 3150290"/>
              <a:gd name="connsiteY1200" fmla="*/ 1511294 h 3155934"/>
              <a:gd name="connsiteX1201" fmla="*/ 1103312 w 3150290"/>
              <a:gd name="connsiteY1201" fmla="*/ 1530344 h 3155934"/>
              <a:gd name="connsiteX1202" fmla="*/ 1084262 w 3150290"/>
              <a:gd name="connsiteY1202" fmla="*/ 1511294 h 3155934"/>
              <a:gd name="connsiteX1203" fmla="*/ 1103312 w 3150290"/>
              <a:gd name="connsiteY1203" fmla="*/ 1492244 h 3155934"/>
              <a:gd name="connsiteX1204" fmla="*/ 967582 w 3150290"/>
              <a:gd name="connsiteY1204" fmla="*/ 1492243 h 3155934"/>
              <a:gd name="connsiteX1205" fmla="*/ 985839 w 3150290"/>
              <a:gd name="connsiteY1205" fmla="*/ 1511293 h 3155934"/>
              <a:gd name="connsiteX1206" fmla="*/ 967582 w 3150290"/>
              <a:gd name="connsiteY1206" fmla="*/ 1530342 h 3155934"/>
              <a:gd name="connsiteX1207" fmla="*/ 949325 w 3150290"/>
              <a:gd name="connsiteY1207" fmla="*/ 1511293 h 3155934"/>
              <a:gd name="connsiteX1208" fmla="*/ 967582 w 3150290"/>
              <a:gd name="connsiteY1208" fmla="*/ 1492243 h 3155934"/>
              <a:gd name="connsiteX1209" fmla="*/ 831850 w 3150290"/>
              <a:gd name="connsiteY1209" fmla="*/ 1492242 h 3155934"/>
              <a:gd name="connsiteX1210" fmla="*/ 850900 w 3150290"/>
              <a:gd name="connsiteY1210" fmla="*/ 1511292 h 3155934"/>
              <a:gd name="connsiteX1211" fmla="*/ 831850 w 3150290"/>
              <a:gd name="connsiteY1211" fmla="*/ 1530341 h 3155934"/>
              <a:gd name="connsiteX1212" fmla="*/ 812800 w 3150290"/>
              <a:gd name="connsiteY1212" fmla="*/ 1511292 h 3155934"/>
              <a:gd name="connsiteX1213" fmla="*/ 831850 w 3150290"/>
              <a:gd name="connsiteY1213" fmla="*/ 1492242 h 3155934"/>
              <a:gd name="connsiteX1214" fmla="*/ 696119 w 3150290"/>
              <a:gd name="connsiteY1214" fmla="*/ 1492241 h 3155934"/>
              <a:gd name="connsiteX1215" fmla="*/ 714376 w 3150290"/>
              <a:gd name="connsiteY1215" fmla="*/ 1511291 h 3155934"/>
              <a:gd name="connsiteX1216" fmla="*/ 696119 w 3150290"/>
              <a:gd name="connsiteY1216" fmla="*/ 1530340 h 3155934"/>
              <a:gd name="connsiteX1217" fmla="*/ 677862 w 3150290"/>
              <a:gd name="connsiteY1217" fmla="*/ 1511291 h 3155934"/>
              <a:gd name="connsiteX1218" fmla="*/ 696119 w 3150290"/>
              <a:gd name="connsiteY1218" fmla="*/ 1492241 h 3155934"/>
              <a:gd name="connsiteX1219" fmla="*/ 560387 w 3150290"/>
              <a:gd name="connsiteY1219" fmla="*/ 1492239 h 3155934"/>
              <a:gd name="connsiteX1220" fmla="*/ 579437 w 3150290"/>
              <a:gd name="connsiteY1220" fmla="*/ 1511290 h 3155934"/>
              <a:gd name="connsiteX1221" fmla="*/ 560387 w 3150290"/>
              <a:gd name="connsiteY1221" fmla="*/ 1530339 h 3155934"/>
              <a:gd name="connsiteX1222" fmla="*/ 541337 w 3150290"/>
              <a:gd name="connsiteY1222" fmla="*/ 1511290 h 3155934"/>
              <a:gd name="connsiteX1223" fmla="*/ 560387 w 3150290"/>
              <a:gd name="connsiteY1223" fmla="*/ 1492239 h 3155934"/>
              <a:gd name="connsiteX1224" fmla="*/ 425450 w 3150290"/>
              <a:gd name="connsiteY1224" fmla="*/ 1492238 h 3155934"/>
              <a:gd name="connsiteX1225" fmla="*/ 444500 w 3150290"/>
              <a:gd name="connsiteY1225" fmla="*/ 1511288 h 3155934"/>
              <a:gd name="connsiteX1226" fmla="*/ 425450 w 3150290"/>
              <a:gd name="connsiteY1226" fmla="*/ 1530338 h 3155934"/>
              <a:gd name="connsiteX1227" fmla="*/ 406400 w 3150290"/>
              <a:gd name="connsiteY1227" fmla="*/ 1511288 h 3155934"/>
              <a:gd name="connsiteX1228" fmla="*/ 425450 w 3150290"/>
              <a:gd name="connsiteY1228" fmla="*/ 1492238 h 3155934"/>
              <a:gd name="connsiteX1229" fmla="*/ 289719 w 3150290"/>
              <a:gd name="connsiteY1229" fmla="*/ 1492237 h 3155934"/>
              <a:gd name="connsiteX1230" fmla="*/ 307976 w 3150290"/>
              <a:gd name="connsiteY1230" fmla="*/ 1511288 h 3155934"/>
              <a:gd name="connsiteX1231" fmla="*/ 289719 w 3150290"/>
              <a:gd name="connsiteY1231" fmla="*/ 1530337 h 3155934"/>
              <a:gd name="connsiteX1232" fmla="*/ 271462 w 3150290"/>
              <a:gd name="connsiteY1232" fmla="*/ 1511288 h 3155934"/>
              <a:gd name="connsiteX1233" fmla="*/ 289719 w 3150290"/>
              <a:gd name="connsiteY1233" fmla="*/ 1492237 h 3155934"/>
              <a:gd name="connsiteX1234" fmla="*/ 153987 w 3150290"/>
              <a:gd name="connsiteY1234" fmla="*/ 1492236 h 3155934"/>
              <a:gd name="connsiteX1235" fmla="*/ 173037 w 3150290"/>
              <a:gd name="connsiteY1235" fmla="*/ 1511286 h 3155934"/>
              <a:gd name="connsiteX1236" fmla="*/ 153987 w 3150290"/>
              <a:gd name="connsiteY1236" fmla="*/ 1530336 h 3155934"/>
              <a:gd name="connsiteX1237" fmla="*/ 134937 w 3150290"/>
              <a:gd name="connsiteY1237" fmla="*/ 1511286 h 3155934"/>
              <a:gd name="connsiteX1238" fmla="*/ 153987 w 3150290"/>
              <a:gd name="connsiteY1238" fmla="*/ 1492236 h 3155934"/>
              <a:gd name="connsiteX1239" fmla="*/ 19050 w 3150290"/>
              <a:gd name="connsiteY1239" fmla="*/ 1492234 h 3155934"/>
              <a:gd name="connsiteX1240" fmla="*/ 38100 w 3150290"/>
              <a:gd name="connsiteY1240" fmla="*/ 1511285 h 3155934"/>
              <a:gd name="connsiteX1241" fmla="*/ 19050 w 3150290"/>
              <a:gd name="connsiteY1241" fmla="*/ 1530335 h 3155934"/>
              <a:gd name="connsiteX1242" fmla="*/ 0 w 3150290"/>
              <a:gd name="connsiteY1242" fmla="*/ 1511285 h 3155934"/>
              <a:gd name="connsiteX1243" fmla="*/ 19050 w 3150290"/>
              <a:gd name="connsiteY1243" fmla="*/ 1492234 h 3155934"/>
              <a:gd name="connsiteX1244" fmla="*/ 3136108 w 3150290"/>
              <a:gd name="connsiteY1244" fmla="*/ 1355732 h 3155934"/>
              <a:gd name="connsiteX1245" fmla="*/ 3136630 w 3150290"/>
              <a:gd name="connsiteY1245" fmla="*/ 1355958 h 3155934"/>
              <a:gd name="connsiteX1246" fmla="*/ 3142020 w 3150290"/>
              <a:gd name="connsiteY1246" fmla="*/ 1391281 h 3155934"/>
              <a:gd name="connsiteX1247" fmla="*/ 3136108 w 3150290"/>
              <a:gd name="connsiteY1247" fmla="*/ 1393837 h 3155934"/>
              <a:gd name="connsiteX1248" fmla="*/ 3117850 w 3150290"/>
              <a:gd name="connsiteY1248" fmla="*/ 1374779 h 3155934"/>
              <a:gd name="connsiteX1249" fmla="*/ 3136108 w 3150290"/>
              <a:gd name="connsiteY1249" fmla="*/ 1355732 h 3155934"/>
              <a:gd name="connsiteX1250" fmla="*/ 3000376 w 3150290"/>
              <a:gd name="connsiteY1250" fmla="*/ 1355732 h 3155934"/>
              <a:gd name="connsiteX1251" fmla="*/ 3019424 w 3150290"/>
              <a:gd name="connsiteY1251" fmla="*/ 1374778 h 3155934"/>
              <a:gd name="connsiteX1252" fmla="*/ 3000376 w 3150290"/>
              <a:gd name="connsiteY1252" fmla="*/ 1393836 h 3155934"/>
              <a:gd name="connsiteX1253" fmla="*/ 2981324 w 3150290"/>
              <a:gd name="connsiteY1253" fmla="*/ 1374778 h 3155934"/>
              <a:gd name="connsiteX1254" fmla="*/ 3000376 w 3150290"/>
              <a:gd name="connsiteY1254" fmla="*/ 1355732 h 3155934"/>
              <a:gd name="connsiteX1255" fmla="*/ 2865436 w 3150290"/>
              <a:gd name="connsiteY1255" fmla="*/ 1355731 h 3155934"/>
              <a:gd name="connsiteX1256" fmla="*/ 2884488 w 3150290"/>
              <a:gd name="connsiteY1256" fmla="*/ 1374777 h 3155934"/>
              <a:gd name="connsiteX1257" fmla="*/ 2865436 w 3150290"/>
              <a:gd name="connsiteY1257" fmla="*/ 1393834 h 3155934"/>
              <a:gd name="connsiteX1258" fmla="*/ 2846388 w 3150290"/>
              <a:gd name="connsiteY1258" fmla="*/ 1374777 h 3155934"/>
              <a:gd name="connsiteX1259" fmla="*/ 2865436 w 3150290"/>
              <a:gd name="connsiteY1259" fmla="*/ 1355731 h 3155934"/>
              <a:gd name="connsiteX1260" fmla="*/ 2729708 w 3150290"/>
              <a:gd name="connsiteY1260" fmla="*/ 1355730 h 3155934"/>
              <a:gd name="connsiteX1261" fmla="*/ 2747964 w 3150290"/>
              <a:gd name="connsiteY1261" fmla="*/ 1374776 h 3155934"/>
              <a:gd name="connsiteX1262" fmla="*/ 2729708 w 3150290"/>
              <a:gd name="connsiteY1262" fmla="*/ 1393833 h 3155934"/>
              <a:gd name="connsiteX1263" fmla="*/ 2711450 w 3150290"/>
              <a:gd name="connsiteY1263" fmla="*/ 1374776 h 3155934"/>
              <a:gd name="connsiteX1264" fmla="*/ 2729708 w 3150290"/>
              <a:gd name="connsiteY1264" fmla="*/ 1355730 h 3155934"/>
              <a:gd name="connsiteX1265" fmla="*/ 2593976 w 3150290"/>
              <a:gd name="connsiteY1265" fmla="*/ 1355729 h 3155934"/>
              <a:gd name="connsiteX1266" fmla="*/ 2613024 w 3150290"/>
              <a:gd name="connsiteY1266" fmla="*/ 1374775 h 3155934"/>
              <a:gd name="connsiteX1267" fmla="*/ 2593976 w 3150290"/>
              <a:gd name="connsiteY1267" fmla="*/ 1393832 h 3155934"/>
              <a:gd name="connsiteX1268" fmla="*/ 2574924 w 3150290"/>
              <a:gd name="connsiteY1268" fmla="*/ 1374775 h 3155934"/>
              <a:gd name="connsiteX1269" fmla="*/ 2593976 w 3150290"/>
              <a:gd name="connsiteY1269" fmla="*/ 1355729 h 3155934"/>
              <a:gd name="connsiteX1270" fmla="*/ 2458244 w 3150290"/>
              <a:gd name="connsiteY1270" fmla="*/ 1355728 h 3155934"/>
              <a:gd name="connsiteX1271" fmla="*/ 2476500 w 3150290"/>
              <a:gd name="connsiteY1271" fmla="*/ 1374775 h 3155934"/>
              <a:gd name="connsiteX1272" fmla="*/ 2458244 w 3150290"/>
              <a:gd name="connsiteY1272" fmla="*/ 1393831 h 3155934"/>
              <a:gd name="connsiteX1273" fmla="*/ 2439988 w 3150290"/>
              <a:gd name="connsiteY1273" fmla="*/ 1374775 h 3155934"/>
              <a:gd name="connsiteX1274" fmla="*/ 2458244 w 3150290"/>
              <a:gd name="connsiteY1274" fmla="*/ 1355728 h 3155934"/>
              <a:gd name="connsiteX1275" fmla="*/ 2322512 w 3150290"/>
              <a:gd name="connsiteY1275" fmla="*/ 1355727 h 3155934"/>
              <a:gd name="connsiteX1276" fmla="*/ 2341562 w 3150290"/>
              <a:gd name="connsiteY1276" fmla="*/ 1374774 h 3155934"/>
              <a:gd name="connsiteX1277" fmla="*/ 2322512 w 3150290"/>
              <a:gd name="connsiteY1277" fmla="*/ 1393830 h 3155934"/>
              <a:gd name="connsiteX1278" fmla="*/ 2303462 w 3150290"/>
              <a:gd name="connsiteY1278" fmla="*/ 1374774 h 3155934"/>
              <a:gd name="connsiteX1279" fmla="*/ 2322512 w 3150290"/>
              <a:gd name="connsiteY1279" fmla="*/ 1355727 h 3155934"/>
              <a:gd name="connsiteX1280" fmla="*/ 2187574 w 3150290"/>
              <a:gd name="connsiteY1280" fmla="*/ 1355726 h 3155934"/>
              <a:gd name="connsiteX1281" fmla="*/ 2206624 w 3150290"/>
              <a:gd name="connsiteY1281" fmla="*/ 1374773 h 3155934"/>
              <a:gd name="connsiteX1282" fmla="*/ 2187574 w 3150290"/>
              <a:gd name="connsiteY1282" fmla="*/ 1393828 h 3155934"/>
              <a:gd name="connsiteX1283" fmla="*/ 2168524 w 3150290"/>
              <a:gd name="connsiteY1283" fmla="*/ 1374773 h 3155934"/>
              <a:gd name="connsiteX1284" fmla="*/ 2187574 w 3150290"/>
              <a:gd name="connsiteY1284" fmla="*/ 1355726 h 3155934"/>
              <a:gd name="connsiteX1285" fmla="*/ 2051844 w 3150290"/>
              <a:gd name="connsiteY1285" fmla="*/ 1355725 h 3155934"/>
              <a:gd name="connsiteX1286" fmla="*/ 2070101 w 3150290"/>
              <a:gd name="connsiteY1286" fmla="*/ 1374772 h 3155934"/>
              <a:gd name="connsiteX1287" fmla="*/ 2051844 w 3150290"/>
              <a:gd name="connsiteY1287" fmla="*/ 1393827 h 3155934"/>
              <a:gd name="connsiteX1288" fmla="*/ 2033587 w 3150290"/>
              <a:gd name="connsiteY1288" fmla="*/ 1374772 h 3155934"/>
              <a:gd name="connsiteX1289" fmla="*/ 2051844 w 3150290"/>
              <a:gd name="connsiteY1289" fmla="*/ 1355725 h 3155934"/>
              <a:gd name="connsiteX1290" fmla="*/ 1916112 w 3150290"/>
              <a:gd name="connsiteY1290" fmla="*/ 1355724 h 3155934"/>
              <a:gd name="connsiteX1291" fmla="*/ 1935162 w 3150290"/>
              <a:gd name="connsiteY1291" fmla="*/ 1374771 h 3155934"/>
              <a:gd name="connsiteX1292" fmla="*/ 1916112 w 3150290"/>
              <a:gd name="connsiteY1292" fmla="*/ 1393826 h 3155934"/>
              <a:gd name="connsiteX1293" fmla="*/ 1897062 w 3150290"/>
              <a:gd name="connsiteY1293" fmla="*/ 1374771 h 3155934"/>
              <a:gd name="connsiteX1294" fmla="*/ 1916112 w 3150290"/>
              <a:gd name="connsiteY1294" fmla="*/ 1355724 h 3155934"/>
              <a:gd name="connsiteX1295" fmla="*/ 1781174 w 3150290"/>
              <a:gd name="connsiteY1295" fmla="*/ 1355722 h 3155934"/>
              <a:gd name="connsiteX1296" fmla="*/ 1800224 w 3150290"/>
              <a:gd name="connsiteY1296" fmla="*/ 1374771 h 3155934"/>
              <a:gd name="connsiteX1297" fmla="*/ 1781174 w 3150290"/>
              <a:gd name="connsiteY1297" fmla="*/ 1393825 h 3155934"/>
              <a:gd name="connsiteX1298" fmla="*/ 1762124 w 3150290"/>
              <a:gd name="connsiteY1298" fmla="*/ 1374771 h 3155934"/>
              <a:gd name="connsiteX1299" fmla="*/ 1781174 w 3150290"/>
              <a:gd name="connsiteY1299" fmla="*/ 1355722 h 3155934"/>
              <a:gd name="connsiteX1300" fmla="*/ 1644649 w 3150290"/>
              <a:gd name="connsiteY1300" fmla="*/ 1355721 h 3155934"/>
              <a:gd name="connsiteX1301" fmla="*/ 1663699 w 3150290"/>
              <a:gd name="connsiteY1301" fmla="*/ 1374770 h 3155934"/>
              <a:gd name="connsiteX1302" fmla="*/ 1644649 w 3150290"/>
              <a:gd name="connsiteY1302" fmla="*/ 1393824 h 3155934"/>
              <a:gd name="connsiteX1303" fmla="*/ 1625599 w 3150290"/>
              <a:gd name="connsiteY1303" fmla="*/ 1374770 h 3155934"/>
              <a:gd name="connsiteX1304" fmla="*/ 1644649 w 3150290"/>
              <a:gd name="connsiteY1304" fmla="*/ 1355721 h 3155934"/>
              <a:gd name="connsiteX1305" fmla="*/ 1509712 w 3150290"/>
              <a:gd name="connsiteY1305" fmla="*/ 1355720 h 3155934"/>
              <a:gd name="connsiteX1306" fmla="*/ 1528762 w 3150290"/>
              <a:gd name="connsiteY1306" fmla="*/ 1374769 h 3155934"/>
              <a:gd name="connsiteX1307" fmla="*/ 1509712 w 3150290"/>
              <a:gd name="connsiteY1307" fmla="*/ 1393822 h 3155934"/>
              <a:gd name="connsiteX1308" fmla="*/ 1490662 w 3150290"/>
              <a:gd name="connsiteY1308" fmla="*/ 1374769 h 3155934"/>
              <a:gd name="connsiteX1309" fmla="*/ 1509712 w 3150290"/>
              <a:gd name="connsiteY1309" fmla="*/ 1355720 h 3155934"/>
              <a:gd name="connsiteX1310" fmla="*/ 1373981 w 3150290"/>
              <a:gd name="connsiteY1310" fmla="*/ 1355719 h 3155934"/>
              <a:gd name="connsiteX1311" fmla="*/ 1392238 w 3150290"/>
              <a:gd name="connsiteY1311" fmla="*/ 1374768 h 3155934"/>
              <a:gd name="connsiteX1312" fmla="*/ 1373981 w 3150290"/>
              <a:gd name="connsiteY1312" fmla="*/ 1393821 h 3155934"/>
              <a:gd name="connsiteX1313" fmla="*/ 1355724 w 3150290"/>
              <a:gd name="connsiteY1313" fmla="*/ 1374768 h 3155934"/>
              <a:gd name="connsiteX1314" fmla="*/ 1373981 w 3150290"/>
              <a:gd name="connsiteY1314" fmla="*/ 1355719 h 3155934"/>
              <a:gd name="connsiteX1315" fmla="*/ 1238250 w 3150290"/>
              <a:gd name="connsiteY1315" fmla="*/ 1355718 h 3155934"/>
              <a:gd name="connsiteX1316" fmla="*/ 1257300 w 3150290"/>
              <a:gd name="connsiteY1316" fmla="*/ 1374767 h 3155934"/>
              <a:gd name="connsiteX1317" fmla="*/ 1238250 w 3150290"/>
              <a:gd name="connsiteY1317" fmla="*/ 1393820 h 3155934"/>
              <a:gd name="connsiteX1318" fmla="*/ 1219200 w 3150290"/>
              <a:gd name="connsiteY1318" fmla="*/ 1374767 h 3155934"/>
              <a:gd name="connsiteX1319" fmla="*/ 1238250 w 3150290"/>
              <a:gd name="connsiteY1319" fmla="*/ 1355718 h 3155934"/>
              <a:gd name="connsiteX1320" fmla="*/ 1103312 w 3150290"/>
              <a:gd name="connsiteY1320" fmla="*/ 1355717 h 3155934"/>
              <a:gd name="connsiteX1321" fmla="*/ 1122362 w 3150290"/>
              <a:gd name="connsiteY1321" fmla="*/ 1374766 h 3155934"/>
              <a:gd name="connsiteX1322" fmla="*/ 1103312 w 3150290"/>
              <a:gd name="connsiteY1322" fmla="*/ 1393819 h 3155934"/>
              <a:gd name="connsiteX1323" fmla="*/ 1084262 w 3150290"/>
              <a:gd name="connsiteY1323" fmla="*/ 1374766 h 3155934"/>
              <a:gd name="connsiteX1324" fmla="*/ 1103312 w 3150290"/>
              <a:gd name="connsiteY1324" fmla="*/ 1355717 h 3155934"/>
              <a:gd name="connsiteX1325" fmla="*/ 967582 w 3150290"/>
              <a:gd name="connsiteY1325" fmla="*/ 1355716 h 3155934"/>
              <a:gd name="connsiteX1326" fmla="*/ 985839 w 3150290"/>
              <a:gd name="connsiteY1326" fmla="*/ 1374766 h 3155934"/>
              <a:gd name="connsiteX1327" fmla="*/ 967582 w 3150290"/>
              <a:gd name="connsiteY1327" fmla="*/ 1393818 h 3155934"/>
              <a:gd name="connsiteX1328" fmla="*/ 949325 w 3150290"/>
              <a:gd name="connsiteY1328" fmla="*/ 1374766 h 3155934"/>
              <a:gd name="connsiteX1329" fmla="*/ 967582 w 3150290"/>
              <a:gd name="connsiteY1329" fmla="*/ 1355716 h 3155934"/>
              <a:gd name="connsiteX1330" fmla="*/ 831850 w 3150290"/>
              <a:gd name="connsiteY1330" fmla="*/ 1355715 h 3155934"/>
              <a:gd name="connsiteX1331" fmla="*/ 850900 w 3150290"/>
              <a:gd name="connsiteY1331" fmla="*/ 1374765 h 3155934"/>
              <a:gd name="connsiteX1332" fmla="*/ 831850 w 3150290"/>
              <a:gd name="connsiteY1332" fmla="*/ 1393817 h 3155934"/>
              <a:gd name="connsiteX1333" fmla="*/ 812800 w 3150290"/>
              <a:gd name="connsiteY1333" fmla="*/ 1374765 h 3155934"/>
              <a:gd name="connsiteX1334" fmla="*/ 831850 w 3150290"/>
              <a:gd name="connsiteY1334" fmla="*/ 1355715 h 3155934"/>
              <a:gd name="connsiteX1335" fmla="*/ 696119 w 3150290"/>
              <a:gd name="connsiteY1335" fmla="*/ 1355714 h 3155934"/>
              <a:gd name="connsiteX1336" fmla="*/ 714376 w 3150290"/>
              <a:gd name="connsiteY1336" fmla="*/ 1374764 h 3155934"/>
              <a:gd name="connsiteX1337" fmla="*/ 696119 w 3150290"/>
              <a:gd name="connsiteY1337" fmla="*/ 1393815 h 3155934"/>
              <a:gd name="connsiteX1338" fmla="*/ 677862 w 3150290"/>
              <a:gd name="connsiteY1338" fmla="*/ 1374764 h 3155934"/>
              <a:gd name="connsiteX1339" fmla="*/ 696119 w 3150290"/>
              <a:gd name="connsiteY1339" fmla="*/ 1355714 h 3155934"/>
              <a:gd name="connsiteX1340" fmla="*/ 560387 w 3150290"/>
              <a:gd name="connsiteY1340" fmla="*/ 1355713 h 3155934"/>
              <a:gd name="connsiteX1341" fmla="*/ 579437 w 3150290"/>
              <a:gd name="connsiteY1341" fmla="*/ 1374763 h 3155934"/>
              <a:gd name="connsiteX1342" fmla="*/ 560387 w 3150290"/>
              <a:gd name="connsiteY1342" fmla="*/ 1393814 h 3155934"/>
              <a:gd name="connsiteX1343" fmla="*/ 541337 w 3150290"/>
              <a:gd name="connsiteY1343" fmla="*/ 1374763 h 3155934"/>
              <a:gd name="connsiteX1344" fmla="*/ 560387 w 3150290"/>
              <a:gd name="connsiteY1344" fmla="*/ 1355713 h 3155934"/>
              <a:gd name="connsiteX1345" fmla="*/ 425450 w 3150290"/>
              <a:gd name="connsiteY1345" fmla="*/ 1355712 h 3155934"/>
              <a:gd name="connsiteX1346" fmla="*/ 444500 w 3150290"/>
              <a:gd name="connsiteY1346" fmla="*/ 1374762 h 3155934"/>
              <a:gd name="connsiteX1347" fmla="*/ 425450 w 3150290"/>
              <a:gd name="connsiteY1347" fmla="*/ 1393813 h 3155934"/>
              <a:gd name="connsiteX1348" fmla="*/ 406400 w 3150290"/>
              <a:gd name="connsiteY1348" fmla="*/ 1374762 h 3155934"/>
              <a:gd name="connsiteX1349" fmla="*/ 425450 w 3150290"/>
              <a:gd name="connsiteY1349" fmla="*/ 1355712 h 3155934"/>
              <a:gd name="connsiteX1350" fmla="*/ 289719 w 3150290"/>
              <a:gd name="connsiteY1350" fmla="*/ 1355711 h 3155934"/>
              <a:gd name="connsiteX1351" fmla="*/ 307976 w 3150290"/>
              <a:gd name="connsiteY1351" fmla="*/ 1374761 h 3155934"/>
              <a:gd name="connsiteX1352" fmla="*/ 289719 w 3150290"/>
              <a:gd name="connsiteY1352" fmla="*/ 1393812 h 3155934"/>
              <a:gd name="connsiteX1353" fmla="*/ 271462 w 3150290"/>
              <a:gd name="connsiteY1353" fmla="*/ 1374761 h 3155934"/>
              <a:gd name="connsiteX1354" fmla="*/ 289719 w 3150290"/>
              <a:gd name="connsiteY1354" fmla="*/ 1355711 h 3155934"/>
              <a:gd name="connsiteX1355" fmla="*/ 153987 w 3150290"/>
              <a:gd name="connsiteY1355" fmla="*/ 1355710 h 3155934"/>
              <a:gd name="connsiteX1356" fmla="*/ 173037 w 3150290"/>
              <a:gd name="connsiteY1356" fmla="*/ 1374761 h 3155934"/>
              <a:gd name="connsiteX1357" fmla="*/ 153987 w 3150290"/>
              <a:gd name="connsiteY1357" fmla="*/ 1393811 h 3155934"/>
              <a:gd name="connsiteX1358" fmla="*/ 134937 w 3150290"/>
              <a:gd name="connsiteY1358" fmla="*/ 1374761 h 3155934"/>
              <a:gd name="connsiteX1359" fmla="*/ 153987 w 3150290"/>
              <a:gd name="connsiteY1359" fmla="*/ 1355710 h 3155934"/>
              <a:gd name="connsiteX1360" fmla="*/ 19050 w 3150290"/>
              <a:gd name="connsiteY1360" fmla="*/ 1355709 h 3155934"/>
              <a:gd name="connsiteX1361" fmla="*/ 38100 w 3150290"/>
              <a:gd name="connsiteY1361" fmla="*/ 1374760 h 3155934"/>
              <a:gd name="connsiteX1362" fmla="*/ 19050 w 3150290"/>
              <a:gd name="connsiteY1362" fmla="*/ 1393809 h 3155934"/>
              <a:gd name="connsiteX1363" fmla="*/ 0 w 3150290"/>
              <a:gd name="connsiteY1363" fmla="*/ 1374760 h 3155934"/>
              <a:gd name="connsiteX1364" fmla="*/ 19050 w 3150290"/>
              <a:gd name="connsiteY1364" fmla="*/ 1355709 h 3155934"/>
              <a:gd name="connsiteX1365" fmla="*/ 3117874 w 3150290"/>
              <a:gd name="connsiteY1365" fmla="*/ 1239793 h 3155934"/>
              <a:gd name="connsiteX1366" fmla="*/ 3117964 w 3150290"/>
              <a:gd name="connsiteY1366" fmla="*/ 1240140 h 3155934"/>
              <a:gd name="connsiteX1367" fmla="*/ 3117850 w 3150290"/>
              <a:gd name="connsiteY1367" fmla="*/ 1239854 h 3155934"/>
              <a:gd name="connsiteX1368" fmla="*/ 3000376 w 3150290"/>
              <a:gd name="connsiteY1368" fmla="*/ 1220803 h 3155934"/>
              <a:gd name="connsiteX1369" fmla="*/ 3019424 w 3150290"/>
              <a:gd name="connsiteY1369" fmla="*/ 1239853 h 3155934"/>
              <a:gd name="connsiteX1370" fmla="*/ 3000376 w 3150290"/>
              <a:gd name="connsiteY1370" fmla="*/ 1258902 h 3155934"/>
              <a:gd name="connsiteX1371" fmla="*/ 2981324 w 3150290"/>
              <a:gd name="connsiteY1371" fmla="*/ 1239853 h 3155934"/>
              <a:gd name="connsiteX1372" fmla="*/ 3000376 w 3150290"/>
              <a:gd name="connsiteY1372" fmla="*/ 1220803 h 3155934"/>
              <a:gd name="connsiteX1373" fmla="*/ 2865436 w 3150290"/>
              <a:gd name="connsiteY1373" fmla="*/ 1220802 h 3155934"/>
              <a:gd name="connsiteX1374" fmla="*/ 2884488 w 3150290"/>
              <a:gd name="connsiteY1374" fmla="*/ 1239851 h 3155934"/>
              <a:gd name="connsiteX1375" fmla="*/ 2865436 w 3150290"/>
              <a:gd name="connsiteY1375" fmla="*/ 1258900 h 3155934"/>
              <a:gd name="connsiteX1376" fmla="*/ 2846388 w 3150290"/>
              <a:gd name="connsiteY1376" fmla="*/ 1239851 h 3155934"/>
              <a:gd name="connsiteX1377" fmla="*/ 2865436 w 3150290"/>
              <a:gd name="connsiteY1377" fmla="*/ 1220802 h 3155934"/>
              <a:gd name="connsiteX1378" fmla="*/ 2729708 w 3150290"/>
              <a:gd name="connsiteY1378" fmla="*/ 1220800 h 3155934"/>
              <a:gd name="connsiteX1379" fmla="*/ 2747964 w 3150290"/>
              <a:gd name="connsiteY1379" fmla="*/ 1239850 h 3155934"/>
              <a:gd name="connsiteX1380" fmla="*/ 2729708 w 3150290"/>
              <a:gd name="connsiteY1380" fmla="*/ 1258899 h 3155934"/>
              <a:gd name="connsiteX1381" fmla="*/ 2711450 w 3150290"/>
              <a:gd name="connsiteY1381" fmla="*/ 1239850 h 3155934"/>
              <a:gd name="connsiteX1382" fmla="*/ 2729708 w 3150290"/>
              <a:gd name="connsiteY1382" fmla="*/ 1220800 h 3155934"/>
              <a:gd name="connsiteX1383" fmla="*/ 2593976 w 3150290"/>
              <a:gd name="connsiteY1383" fmla="*/ 1220799 h 3155934"/>
              <a:gd name="connsiteX1384" fmla="*/ 2613024 w 3150290"/>
              <a:gd name="connsiteY1384" fmla="*/ 1239849 h 3155934"/>
              <a:gd name="connsiteX1385" fmla="*/ 2593976 w 3150290"/>
              <a:gd name="connsiteY1385" fmla="*/ 1258898 h 3155934"/>
              <a:gd name="connsiteX1386" fmla="*/ 2574924 w 3150290"/>
              <a:gd name="connsiteY1386" fmla="*/ 1239849 h 3155934"/>
              <a:gd name="connsiteX1387" fmla="*/ 2593976 w 3150290"/>
              <a:gd name="connsiteY1387" fmla="*/ 1220799 h 3155934"/>
              <a:gd name="connsiteX1388" fmla="*/ 2458244 w 3150290"/>
              <a:gd name="connsiteY1388" fmla="*/ 1220797 h 3155934"/>
              <a:gd name="connsiteX1389" fmla="*/ 2476500 w 3150290"/>
              <a:gd name="connsiteY1389" fmla="*/ 1239847 h 3155934"/>
              <a:gd name="connsiteX1390" fmla="*/ 2458244 w 3150290"/>
              <a:gd name="connsiteY1390" fmla="*/ 1258897 h 3155934"/>
              <a:gd name="connsiteX1391" fmla="*/ 2439988 w 3150290"/>
              <a:gd name="connsiteY1391" fmla="*/ 1239847 h 3155934"/>
              <a:gd name="connsiteX1392" fmla="*/ 2458244 w 3150290"/>
              <a:gd name="connsiteY1392" fmla="*/ 1220797 h 3155934"/>
              <a:gd name="connsiteX1393" fmla="*/ 2322512 w 3150290"/>
              <a:gd name="connsiteY1393" fmla="*/ 1220796 h 3155934"/>
              <a:gd name="connsiteX1394" fmla="*/ 2341562 w 3150290"/>
              <a:gd name="connsiteY1394" fmla="*/ 1239846 h 3155934"/>
              <a:gd name="connsiteX1395" fmla="*/ 2322512 w 3150290"/>
              <a:gd name="connsiteY1395" fmla="*/ 1258895 h 3155934"/>
              <a:gd name="connsiteX1396" fmla="*/ 2303462 w 3150290"/>
              <a:gd name="connsiteY1396" fmla="*/ 1239846 h 3155934"/>
              <a:gd name="connsiteX1397" fmla="*/ 2322512 w 3150290"/>
              <a:gd name="connsiteY1397" fmla="*/ 1220796 h 3155934"/>
              <a:gd name="connsiteX1398" fmla="*/ 2187574 w 3150290"/>
              <a:gd name="connsiteY1398" fmla="*/ 1220794 h 3155934"/>
              <a:gd name="connsiteX1399" fmla="*/ 2206624 w 3150290"/>
              <a:gd name="connsiteY1399" fmla="*/ 1239844 h 3155934"/>
              <a:gd name="connsiteX1400" fmla="*/ 2187574 w 3150290"/>
              <a:gd name="connsiteY1400" fmla="*/ 1258894 h 3155934"/>
              <a:gd name="connsiteX1401" fmla="*/ 2168524 w 3150290"/>
              <a:gd name="connsiteY1401" fmla="*/ 1239844 h 3155934"/>
              <a:gd name="connsiteX1402" fmla="*/ 2187574 w 3150290"/>
              <a:gd name="connsiteY1402" fmla="*/ 1220794 h 3155934"/>
              <a:gd name="connsiteX1403" fmla="*/ 2051844 w 3150290"/>
              <a:gd name="connsiteY1403" fmla="*/ 1220793 h 3155934"/>
              <a:gd name="connsiteX1404" fmla="*/ 2070101 w 3150290"/>
              <a:gd name="connsiteY1404" fmla="*/ 1239843 h 3155934"/>
              <a:gd name="connsiteX1405" fmla="*/ 2051844 w 3150290"/>
              <a:gd name="connsiteY1405" fmla="*/ 1258892 h 3155934"/>
              <a:gd name="connsiteX1406" fmla="*/ 2033587 w 3150290"/>
              <a:gd name="connsiteY1406" fmla="*/ 1239843 h 3155934"/>
              <a:gd name="connsiteX1407" fmla="*/ 2051844 w 3150290"/>
              <a:gd name="connsiteY1407" fmla="*/ 1220793 h 3155934"/>
              <a:gd name="connsiteX1408" fmla="*/ 1916112 w 3150290"/>
              <a:gd name="connsiteY1408" fmla="*/ 1220792 h 3155934"/>
              <a:gd name="connsiteX1409" fmla="*/ 1935162 w 3150290"/>
              <a:gd name="connsiteY1409" fmla="*/ 1239842 h 3155934"/>
              <a:gd name="connsiteX1410" fmla="*/ 1916112 w 3150290"/>
              <a:gd name="connsiteY1410" fmla="*/ 1258891 h 3155934"/>
              <a:gd name="connsiteX1411" fmla="*/ 1897062 w 3150290"/>
              <a:gd name="connsiteY1411" fmla="*/ 1239842 h 3155934"/>
              <a:gd name="connsiteX1412" fmla="*/ 1916112 w 3150290"/>
              <a:gd name="connsiteY1412" fmla="*/ 1220792 h 3155934"/>
              <a:gd name="connsiteX1413" fmla="*/ 1781174 w 3150290"/>
              <a:gd name="connsiteY1413" fmla="*/ 1220790 h 3155934"/>
              <a:gd name="connsiteX1414" fmla="*/ 1800224 w 3150290"/>
              <a:gd name="connsiteY1414" fmla="*/ 1239840 h 3155934"/>
              <a:gd name="connsiteX1415" fmla="*/ 1781174 w 3150290"/>
              <a:gd name="connsiteY1415" fmla="*/ 1258889 h 3155934"/>
              <a:gd name="connsiteX1416" fmla="*/ 1762124 w 3150290"/>
              <a:gd name="connsiteY1416" fmla="*/ 1239840 h 3155934"/>
              <a:gd name="connsiteX1417" fmla="*/ 1781174 w 3150290"/>
              <a:gd name="connsiteY1417" fmla="*/ 1220790 h 3155934"/>
              <a:gd name="connsiteX1418" fmla="*/ 1644649 w 3150290"/>
              <a:gd name="connsiteY1418" fmla="*/ 1220789 h 3155934"/>
              <a:gd name="connsiteX1419" fmla="*/ 1663699 w 3150290"/>
              <a:gd name="connsiteY1419" fmla="*/ 1239839 h 3155934"/>
              <a:gd name="connsiteX1420" fmla="*/ 1644649 w 3150290"/>
              <a:gd name="connsiteY1420" fmla="*/ 1258888 h 3155934"/>
              <a:gd name="connsiteX1421" fmla="*/ 1625599 w 3150290"/>
              <a:gd name="connsiteY1421" fmla="*/ 1239839 h 3155934"/>
              <a:gd name="connsiteX1422" fmla="*/ 1644649 w 3150290"/>
              <a:gd name="connsiteY1422" fmla="*/ 1220789 h 3155934"/>
              <a:gd name="connsiteX1423" fmla="*/ 1509712 w 3150290"/>
              <a:gd name="connsiteY1423" fmla="*/ 1220787 h 3155934"/>
              <a:gd name="connsiteX1424" fmla="*/ 1528762 w 3150290"/>
              <a:gd name="connsiteY1424" fmla="*/ 1239838 h 3155934"/>
              <a:gd name="connsiteX1425" fmla="*/ 1509712 w 3150290"/>
              <a:gd name="connsiteY1425" fmla="*/ 1258887 h 3155934"/>
              <a:gd name="connsiteX1426" fmla="*/ 1490662 w 3150290"/>
              <a:gd name="connsiteY1426" fmla="*/ 1239838 h 3155934"/>
              <a:gd name="connsiteX1427" fmla="*/ 1509712 w 3150290"/>
              <a:gd name="connsiteY1427" fmla="*/ 1220787 h 3155934"/>
              <a:gd name="connsiteX1428" fmla="*/ 1373981 w 3150290"/>
              <a:gd name="connsiteY1428" fmla="*/ 1220786 h 3155934"/>
              <a:gd name="connsiteX1429" fmla="*/ 1392238 w 3150290"/>
              <a:gd name="connsiteY1429" fmla="*/ 1239836 h 3155934"/>
              <a:gd name="connsiteX1430" fmla="*/ 1373981 w 3150290"/>
              <a:gd name="connsiteY1430" fmla="*/ 1258886 h 3155934"/>
              <a:gd name="connsiteX1431" fmla="*/ 1355724 w 3150290"/>
              <a:gd name="connsiteY1431" fmla="*/ 1239836 h 3155934"/>
              <a:gd name="connsiteX1432" fmla="*/ 1373981 w 3150290"/>
              <a:gd name="connsiteY1432" fmla="*/ 1220786 h 3155934"/>
              <a:gd name="connsiteX1433" fmla="*/ 1238250 w 3150290"/>
              <a:gd name="connsiteY1433" fmla="*/ 1220785 h 3155934"/>
              <a:gd name="connsiteX1434" fmla="*/ 1257300 w 3150290"/>
              <a:gd name="connsiteY1434" fmla="*/ 1239835 h 3155934"/>
              <a:gd name="connsiteX1435" fmla="*/ 1238250 w 3150290"/>
              <a:gd name="connsiteY1435" fmla="*/ 1258884 h 3155934"/>
              <a:gd name="connsiteX1436" fmla="*/ 1219200 w 3150290"/>
              <a:gd name="connsiteY1436" fmla="*/ 1239835 h 3155934"/>
              <a:gd name="connsiteX1437" fmla="*/ 1238250 w 3150290"/>
              <a:gd name="connsiteY1437" fmla="*/ 1220785 h 3155934"/>
              <a:gd name="connsiteX1438" fmla="*/ 1103312 w 3150290"/>
              <a:gd name="connsiteY1438" fmla="*/ 1220783 h 3155934"/>
              <a:gd name="connsiteX1439" fmla="*/ 1122362 w 3150290"/>
              <a:gd name="connsiteY1439" fmla="*/ 1239834 h 3155934"/>
              <a:gd name="connsiteX1440" fmla="*/ 1103312 w 3150290"/>
              <a:gd name="connsiteY1440" fmla="*/ 1258883 h 3155934"/>
              <a:gd name="connsiteX1441" fmla="*/ 1084262 w 3150290"/>
              <a:gd name="connsiteY1441" fmla="*/ 1239834 h 3155934"/>
              <a:gd name="connsiteX1442" fmla="*/ 1103312 w 3150290"/>
              <a:gd name="connsiteY1442" fmla="*/ 1220783 h 3155934"/>
              <a:gd name="connsiteX1443" fmla="*/ 967582 w 3150290"/>
              <a:gd name="connsiteY1443" fmla="*/ 1220782 h 3155934"/>
              <a:gd name="connsiteX1444" fmla="*/ 985839 w 3150290"/>
              <a:gd name="connsiteY1444" fmla="*/ 1239832 h 3155934"/>
              <a:gd name="connsiteX1445" fmla="*/ 967582 w 3150290"/>
              <a:gd name="connsiteY1445" fmla="*/ 1258882 h 3155934"/>
              <a:gd name="connsiteX1446" fmla="*/ 949325 w 3150290"/>
              <a:gd name="connsiteY1446" fmla="*/ 1239832 h 3155934"/>
              <a:gd name="connsiteX1447" fmla="*/ 967582 w 3150290"/>
              <a:gd name="connsiteY1447" fmla="*/ 1220782 h 3155934"/>
              <a:gd name="connsiteX1448" fmla="*/ 831850 w 3150290"/>
              <a:gd name="connsiteY1448" fmla="*/ 1220781 h 3155934"/>
              <a:gd name="connsiteX1449" fmla="*/ 850900 w 3150290"/>
              <a:gd name="connsiteY1449" fmla="*/ 1239831 h 3155934"/>
              <a:gd name="connsiteX1450" fmla="*/ 831850 w 3150290"/>
              <a:gd name="connsiteY1450" fmla="*/ 1258880 h 3155934"/>
              <a:gd name="connsiteX1451" fmla="*/ 812800 w 3150290"/>
              <a:gd name="connsiteY1451" fmla="*/ 1239831 h 3155934"/>
              <a:gd name="connsiteX1452" fmla="*/ 831850 w 3150290"/>
              <a:gd name="connsiteY1452" fmla="*/ 1220781 h 3155934"/>
              <a:gd name="connsiteX1453" fmla="*/ 696119 w 3150290"/>
              <a:gd name="connsiteY1453" fmla="*/ 1220779 h 3155934"/>
              <a:gd name="connsiteX1454" fmla="*/ 714376 w 3150290"/>
              <a:gd name="connsiteY1454" fmla="*/ 1239829 h 3155934"/>
              <a:gd name="connsiteX1455" fmla="*/ 696119 w 3150290"/>
              <a:gd name="connsiteY1455" fmla="*/ 1258879 h 3155934"/>
              <a:gd name="connsiteX1456" fmla="*/ 677862 w 3150290"/>
              <a:gd name="connsiteY1456" fmla="*/ 1239829 h 3155934"/>
              <a:gd name="connsiteX1457" fmla="*/ 696119 w 3150290"/>
              <a:gd name="connsiteY1457" fmla="*/ 1220779 h 3155934"/>
              <a:gd name="connsiteX1458" fmla="*/ 560387 w 3150290"/>
              <a:gd name="connsiteY1458" fmla="*/ 1220778 h 3155934"/>
              <a:gd name="connsiteX1459" fmla="*/ 579437 w 3150290"/>
              <a:gd name="connsiteY1459" fmla="*/ 1239828 h 3155934"/>
              <a:gd name="connsiteX1460" fmla="*/ 560387 w 3150290"/>
              <a:gd name="connsiteY1460" fmla="*/ 1258877 h 3155934"/>
              <a:gd name="connsiteX1461" fmla="*/ 541337 w 3150290"/>
              <a:gd name="connsiteY1461" fmla="*/ 1239828 h 3155934"/>
              <a:gd name="connsiteX1462" fmla="*/ 560387 w 3150290"/>
              <a:gd name="connsiteY1462" fmla="*/ 1220778 h 3155934"/>
              <a:gd name="connsiteX1463" fmla="*/ 425450 w 3150290"/>
              <a:gd name="connsiteY1463" fmla="*/ 1220776 h 3155934"/>
              <a:gd name="connsiteX1464" fmla="*/ 444500 w 3150290"/>
              <a:gd name="connsiteY1464" fmla="*/ 1239826 h 3155934"/>
              <a:gd name="connsiteX1465" fmla="*/ 425450 w 3150290"/>
              <a:gd name="connsiteY1465" fmla="*/ 1258876 h 3155934"/>
              <a:gd name="connsiteX1466" fmla="*/ 406400 w 3150290"/>
              <a:gd name="connsiteY1466" fmla="*/ 1239826 h 3155934"/>
              <a:gd name="connsiteX1467" fmla="*/ 425450 w 3150290"/>
              <a:gd name="connsiteY1467" fmla="*/ 1220776 h 3155934"/>
              <a:gd name="connsiteX1468" fmla="*/ 289719 w 3150290"/>
              <a:gd name="connsiteY1468" fmla="*/ 1220775 h 3155934"/>
              <a:gd name="connsiteX1469" fmla="*/ 307976 w 3150290"/>
              <a:gd name="connsiteY1469" fmla="*/ 1239825 h 3155934"/>
              <a:gd name="connsiteX1470" fmla="*/ 289719 w 3150290"/>
              <a:gd name="connsiteY1470" fmla="*/ 1258875 h 3155934"/>
              <a:gd name="connsiteX1471" fmla="*/ 271462 w 3150290"/>
              <a:gd name="connsiteY1471" fmla="*/ 1239825 h 3155934"/>
              <a:gd name="connsiteX1472" fmla="*/ 289719 w 3150290"/>
              <a:gd name="connsiteY1472" fmla="*/ 1220775 h 3155934"/>
              <a:gd name="connsiteX1473" fmla="*/ 153987 w 3150290"/>
              <a:gd name="connsiteY1473" fmla="*/ 1220774 h 3155934"/>
              <a:gd name="connsiteX1474" fmla="*/ 173037 w 3150290"/>
              <a:gd name="connsiteY1474" fmla="*/ 1239824 h 3155934"/>
              <a:gd name="connsiteX1475" fmla="*/ 153987 w 3150290"/>
              <a:gd name="connsiteY1475" fmla="*/ 1258873 h 3155934"/>
              <a:gd name="connsiteX1476" fmla="*/ 134937 w 3150290"/>
              <a:gd name="connsiteY1476" fmla="*/ 1239824 h 3155934"/>
              <a:gd name="connsiteX1477" fmla="*/ 153987 w 3150290"/>
              <a:gd name="connsiteY1477" fmla="*/ 1220774 h 3155934"/>
              <a:gd name="connsiteX1478" fmla="*/ 19050 w 3150290"/>
              <a:gd name="connsiteY1478" fmla="*/ 1220772 h 3155934"/>
              <a:gd name="connsiteX1479" fmla="*/ 38100 w 3150290"/>
              <a:gd name="connsiteY1479" fmla="*/ 1239822 h 3155934"/>
              <a:gd name="connsiteX1480" fmla="*/ 19050 w 3150290"/>
              <a:gd name="connsiteY1480" fmla="*/ 1258872 h 3155934"/>
              <a:gd name="connsiteX1481" fmla="*/ 5580 w 3150290"/>
              <a:gd name="connsiteY1481" fmla="*/ 1253292 h 3155934"/>
              <a:gd name="connsiteX1482" fmla="*/ 469 w 3150290"/>
              <a:gd name="connsiteY1482" fmla="*/ 1240955 h 3155934"/>
              <a:gd name="connsiteX1483" fmla="*/ 2005 w 3150290"/>
              <a:gd name="connsiteY1483" fmla="*/ 1234982 h 3155934"/>
              <a:gd name="connsiteX1484" fmla="*/ 5580 w 3150290"/>
              <a:gd name="connsiteY1484" fmla="*/ 1226352 h 3155934"/>
              <a:gd name="connsiteX1485" fmla="*/ 19050 w 3150290"/>
              <a:gd name="connsiteY1485" fmla="*/ 1220772 h 3155934"/>
              <a:gd name="connsiteX1486" fmla="*/ 36570 w 3150290"/>
              <a:gd name="connsiteY1486" fmla="*/ 1100553 h 3155934"/>
              <a:gd name="connsiteX1487" fmla="*/ 38100 w 3150290"/>
              <a:gd name="connsiteY1487" fmla="*/ 1104093 h 3155934"/>
              <a:gd name="connsiteX1488" fmla="*/ 32520 w 3150290"/>
              <a:gd name="connsiteY1488" fmla="*/ 1117002 h 3155934"/>
              <a:gd name="connsiteX1489" fmla="*/ 32320 w 3150290"/>
              <a:gd name="connsiteY1489" fmla="*/ 1117082 h 3155934"/>
              <a:gd name="connsiteX1490" fmla="*/ 3000376 w 3150290"/>
              <a:gd name="connsiteY1490" fmla="*/ 1085870 h 3155934"/>
              <a:gd name="connsiteX1491" fmla="*/ 3019424 w 3150290"/>
              <a:gd name="connsiteY1491" fmla="*/ 1104127 h 3155934"/>
              <a:gd name="connsiteX1492" fmla="*/ 3000376 w 3150290"/>
              <a:gd name="connsiteY1492" fmla="*/ 1122384 h 3155934"/>
              <a:gd name="connsiteX1493" fmla="*/ 2981324 w 3150290"/>
              <a:gd name="connsiteY1493" fmla="*/ 1104127 h 3155934"/>
              <a:gd name="connsiteX1494" fmla="*/ 3000376 w 3150290"/>
              <a:gd name="connsiteY1494" fmla="*/ 1085870 h 3155934"/>
              <a:gd name="connsiteX1495" fmla="*/ 2865436 w 3150290"/>
              <a:gd name="connsiteY1495" fmla="*/ 1085869 h 3155934"/>
              <a:gd name="connsiteX1496" fmla="*/ 2884488 w 3150290"/>
              <a:gd name="connsiteY1496" fmla="*/ 1104126 h 3155934"/>
              <a:gd name="connsiteX1497" fmla="*/ 2865436 w 3150290"/>
              <a:gd name="connsiteY1497" fmla="*/ 1122382 h 3155934"/>
              <a:gd name="connsiteX1498" fmla="*/ 2846388 w 3150290"/>
              <a:gd name="connsiteY1498" fmla="*/ 1104126 h 3155934"/>
              <a:gd name="connsiteX1499" fmla="*/ 2865436 w 3150290"/>
              <a:gd name="connsiteY1499" fmla="*/ 1085869 h 3155934"/>
              <a:gd name="connsiteX1500" fmla="*/ 2729708 w 3150290"/>
              <a:gd name="connsiteY1500" fmla="*/ 1085867 h 3155934"/>
              <a:gd name="connsiteX1501" fmla="*/ 2747964 w 3150290"/>
              <a:gd name="connsiteY1501" fmla="*/ 1104124 h 3155934"/>
              <a:gd name="connsiteX1502" fmla="*/ 2729708 w 3150290"/>
              <a:gd name="connsiteY1502" fmla="*/ 1122381 h 3155934"/>
              <a:gd name="connsiteX1503" fmla="*/ 2711450 w 3150290"/>
              <a:gd name="connsiteY1503" fmla="*/ 1104124 h 3155934"/>
              <a:gd name="connsiteX1504" fmla="*/ 2729708 w 3150290"/>
              <a:gd name="connsiteY1504" fmla="*/ 1085867 h 3155934"/>
              <a:gd name="connsiteX1505" fmla="*/ 2593976 w 3150290"/>
              <a:gd name="connsiteY1505" fmla="*/ 1085866 h 3155934"/>
              <a:gd name="connsiteX1506" fmla="*/ 2613024 w 3150290"/>
              <a:gd name="connsiteY1506" fmla="*/ 1104123 h 3155934"/>
              <a:gd name="connsiteX1507" fmla="*/ 2593976 w 3150290"/>
              <a:gd name="connsiteY1507" fmla="*/ 1122379 h 3155934"/>
              <a:gd name="connsiteX1508" fmla="*/ 2574924 w 3150290"/>
              <a:gd name="connsiteY1508" fmla="*/ 1104123 h 3155934"/>
              <a:gd name="connsiteX1509" fmla="*/ 2593976 w 3150290"/>
              <a:gd name="connsiteY1509" fmla="*/ 1085866 h 3155934"/>
              <a:gd name="connsiteX1510" fmla="*/ 2458244 w 3150290"/>
              <a:gd name="connsiteY1510" fmla="*/ 1085864 h 3155934"/>
              <a:gd name="connsiteX1511" fmla="*/ 2476500 w 3150290"/>
              <a:gd name="connsiteY1511" fmla="*/ 1104121 h 3155934"/>
              <a:gd name="connsiteX1512" fmla="*/ 2458244 w 3150290"/>
              <a:gd name="connsiteY1512" fmla="*/ 1122378 h 3155934"/>
              <a:gd name="connsiteX1513" fmla="*/ 2439988 w 3150290"/>
              <a:gd name="connsiteY1513" fmla="*/ 1104121 h 3155934"/>
              <a:gd name="connsiteX1514" fmla="*/ 2458244 w 3150290"/>
              <a:gd name="connsiteY1514" fmla="*/ 1085864 h 3155934"/>
              <a:gd name="connsiteX1515" fmla="*/ 2322512 w 3150290"/>
              <a:gd name="connsiteY1515" fmla="*/ 1085862 h 3155934"/>
              <a:gd name="connsiteX1516" fmla="*/ 2341562 w 3150290"/>
              <a:gd name="connsiteY1516" fmla="*/ 1104119 h 3155934"/>
              <a:gd name="connsiteX1517" fmla="*/ 2322512 w 3150290"/>
              <a:gd name="connsiteY1517" fmla="*/ 1122376 h 3155934"/>
              <a:gd name="connsiteX1518" fmla="*/ 2303462 w 3150290"/>
              <a:gd name="connsiteY1518" fmla="*/ 1104119 h 3155934"/>
              <a:gd name="connsiteX1519" fmla="*/ 2322512 w 3150290"/>
              <a:gd name="connsiteY1519" fmla="*/ 1085862 h 3155934"/>
              <a:gd name="connsiteX1520" fmla="*/ 2187574 w 3150290"/>
              <a:gd name="connsiteY1520" fmla="*/ 1085861 h 3155934"/>
              <a:gd name="connsiteX1521" fmla="*/ 2206624 w 3150290"/>
              <a:gd name="connsiteY1521" fmla="*/ 1104118 h 3155934"/>
              <a:gd name="connsiteX1522" fmla="*/ 2187574 w 3150290"/>
              <a:gd name="connsiteY1522" fmla="*/ 1122374 h 3155934"/>
              <a:gd name="connsiteX1523" fmla="*/ 2168524 w 3150290"/>
              <a:gd name="connsiteY1523" fmla="*/ 1104118 h 3155934"/>
              <a:gd name="connsiteX1524" fmla="*/ 2187574 w 3150290"/>
              <a:gd name="connsiteY1524" fmla="*/ 1085861 h 3155934"/>
              <a:gd name="connsiteX1525" fmla="*/ 2051844 w 3150290"/>
              <a:gd name="connsiteY1525" fmla="*/ 1085859 h 3155934"/>
              <a:gd name="connsiteX1526" fmla="*/ 2070101 w 3150290"/>
              <a:gd name="connsiteY1526" fmla="*/ 1104116 h 3155934"/>
              <a:gd name="connsiteX1527" fmla="*/ 2051844 w 3150290"/>
              <a:gd name="connsiteY1527" fmla="*/ 1122373 h 3155934"/>
              <a:gd name="connsiteX1528" fmla="*/ 2033587 w 3150290"/>
              <a:gd name="connsiteY1528" fmla="*/ 1104116 h 3155934"/>
              <a:gd name="connsiteX1529" fmla="*/ 2051844 w 3150290"/>
              <a:gd name="connsiteY1529" fmla="*/ 1085859 h 3155934"/>
              <a:gd name="connsiteX1530" fmla="*/ 1916112 w 3150290"/>
              <a:gd name="connsiteY1530" fmla="*/ 1085858 h 3155934"/>
              <a:gd name="connsiteX1531" fmla="*/ 1935162 w 3150290"/>
              <a:gd name="connsiteY1531" fmla="*/ 1104115 h 3155934"/>
              <a:gd name="connsiteX1532" fmla="*/ 1916112 w 3150290"/>
              <a:gd name="connsiteY1532" fmla="*/ 1122371 h 3155934"/>
              <a:gd name="connsiteX1533" fmla="*/ 1897062 w 3150290"/>
              <a:gd name="connsiteY1533" fmla="*/ 1104115 h 3155934"/>
              <a:gd name="connsiteX1534" fmla="*/ 1916112 w 3150290"/>
              <a:gd name="connsiteY1534" fmla="*/ 1085858 h 3155934"/>
              <a:gd name="connsiteX1535" fmla="*/ 1781174 w 3150290"/>
              <a:gd name="connsiteY1535" fmla="*/ 1085856 h 3155934"/>
              <a:gd name="connsiteX1536" fmla="*/ 1800224 w 3150290"/>
              <a:gd name="connsiteY1536" fmla="*/ 1104113 h 3155934"/>
              <a:gd name="connsiteX1537" fmla="*/ 1781174 w 3150290"/>
              <a:gd name="connsiteY1537" fmla="*/ 1122370 h 3155934"/>
              <a:gd name="connsiteX1538" fmla="*/ 1762124 w 3150290"/>
              <a:gd name="connsiteY1538" fmla="*/ 1104113 h 3155934"/>
              <a:gd name="connsiteX1539" fmla="*/ 1781174 w 3150290"/>
              <a:gd name="connsiteY1539" fmla="*/ 1085856 h 3155934"/>
              <a:gd name="connsiteX1540" fmla="*/ 1644649 w 3150290"/>
              <a:gd name="connsiteY1540" fmla="*/ 1085855 h 3155934"/>
              <a:gd name="connsiteX1541" fmla="*/ 1663699 w 3150290"/>
              <a:gd name="connsiteY1541" fmla="*/ 1104112 h 3155934"/>
              <a:gd name="connsiteX1542" fmla="*/ 1644649 w 3150290"/>
              <a:gd name="connsiteY1542" fmla="*/ 1122368 h 3155934"/>
              <a:gd name="connsiteX1543" fmla="*/ 1625599 w 3150290"/>
              <a:gd name="connsiteY1543" fmla="*/ 1104112 h 3155934"/>
              <a:gd name="connsiteX1544" fmla="*/ 1644649 w 3150290"/>
              <a:gd name="connsiteY1544" fmla="*/ 1085855 h 3155934"/>
              <a:gd name="connsiteX1545" fmla="*/ 1509712 w 3150290"/>
              <a:gd name="connsiteY1545" fmla="*/ 1085853 h 3155934"/>
              <a:gd name="connsiteX1546" fmla="*/ 1528762 w 3150290"/>
              <a:gd name="connsiteY1546" fmla="*/ 1104110 h 3155934"/>
              <a:gd name="connsiteX1547" fmla="*/ 1509712 w 3150290"/>
              <a:gd name="connsiteY1547" fmla="*/ 1122366 h 3155934"/>
              <a:gd name="connsiteX1548" fmla="*/ 1490662 w 3150290"/>
              <a:gd name="connsiteY1548" fmla="*/ 1104110 h 3155934"/>
              <a:gd name="connsiteX1549" fmla="*/ 1509712 w 3150290"/>
              <a:gd name="connsiteY1549" fmla="*/ 1085853 h 3155934"/>
              <a:gd name="connsiteX1550" fmla="*/ 1373981 w 3150290"/>
              <a:gd name="connsiteY1550" fmla="*/ 1085851 h 3155934"/>
              <a:gd name="connsiteX1551" fmla="*/ 1392238 w 3150290"/>
              <a:gd name="connsiteY1551" fmla="*/ 1104108 h 3155934"/>
              <a:gd name="connsiteX1552" fmla="*/ 1373981 w 3150290"/>
              <a:gd name="connsiteY1552" fmla="*/ 1122365 h 3155934"/>
              <a:gd name="connsiteX1553" fmla="*/ 1355724 w 3150290"/>
              <a:gd name="connsiteY1553" fmla="*/ 1104108 h 3155934"/>
              <a:gd name="connsiteX1554" fmla="*/ 1373981 w 3150290"/>
              <a:gd name="connsiteY1554" fmla="*/ 1085851 h 3155934"/>
              <a:gd name="connsiteX1555" fmla="*/ 1238250 w 3150290"/>
              <a:gd name="connsiteY1555" fmla="*/ 1085850 h 3155934"/>
              <a:gd name="connsiteX1556" fmla="*/ 1257300 w 3150290"/>
              <a:gd name="connsiteY1556" fmla="*/ 1104107 h 3155934"/>
              <a:gd name="connsiteX1557" fmla="*/ 1238250 w 3150290"/>
              <a:gd name="connsiteY1557" fmla="*/ 1122363 h 3155934"/>
              <a:gd name="connsiteX1558" fmla="*/ 1219200 w 3150290"/>
              <a:gd name="connsiteY1558" fmla="*/ 1104107 h 3155934"/>
              <a:gd name="connsiteX1559" fmla="*/ 1238250 w 3150290"/>
              <a:gd name="connsiteY1559" fmla="*/ 1085850 h 3155934"/>
              <a:gd name="connsiteX1560" fmla="*/ 1103312 w 3150290"/>
              <a:gd name="connsiteY1560" fmla="*/ 1085848 h 3155934"/>
              <a:gd name="connsiteX1561" fmla="*/ 1122362 w 3150290"/>
              <a:gd name="connsiteY1561" fmla="*/ 1104105 h 3155934"/>
              <a:gd name="connsiteX1562" fmla="*/ 1103312 w 3150290"/>
              <a:gd name="connsiteY1562" fmla="*/ 1122362 h 3155934"/>
              <a:gd name="connsiteX1563" fmla="*/ 1084262 w 3150290"/>
              <a:gd name="connsiteY1563" fmla="*/ 1104105 h 3155934"/>
              <a:gd name="connsiteX1564" fmla="*/ 1103312 w 3150290"/>
              <a:gd name="connsiteY1564" fmla="*/ 1085848 h 3155934"/>
              <a:gd name="connsiteX1565" fmla="*/ 967582 w 3150290"/>
              <a:gd name="connsiteY1565" fmla="*/ 1085847 h 3155934"/>
              <a:gd name="connsiteX1566" fmla="*/ 985839 w 3150290"/>
              <a:gd name="connsiteY1566" fmla="*/ 1104104 h 3155934"/>
              <a:gd name="connsiteX1567" fmla="*/ 967582 w 3150290"/>
              <a:gd name="connsiteY1567" fmla="*/ 1122360 h 3155934"/>
              <a:gd name="connsiteX1568" fmla="*/ 949325 w 3150290"/>
              <a:gd name="connsiteY1568" fmla="*/ 1104104 h 3155934"/>
              <a:gd name="connsiteX1569" fmla="*/ 967582 w 3150290"/>
              <a:gd name="connsiteY1569" fmla="*/ 1085847 h 3155934"/>
              <a:gd name="connsiteX1570" fmla="*/ 831850 w 3150290"/>
              <a:gd name="connsiteY1570" fmla="*/ 1085845 h 3155934"/>
              <a:gd name="connsiteX1571" fmla="*/ 850900 w 3150290"/>
              <a:gd name="connsiteY1571" fmla="*/ 1104102 h 3155934"/>
              <a:gd name="connsiteX1572" fmla="*/ 831850 w 3150290"/>
              <a:gd name="connsiteY1572" fmla="*/ 1122359 h 3155934"/>
              <a:gd name="connsiteX1573" fmla="*/ 812800 w 3150290"/>
              <a:gd name="connsiteY1573" fmla="*/ 1104102 h 3155934"/>
              <a:gd name="connsiteX1574" fmla="*/ 831850 w 3150290"/>
              <a:gd name="connsiteY1574" fmla="*/ 1085845 h 3155934"/>
              <a:gd name="connsiteX1575" fmla="*/ 696119 w 3150290"/>
              <a:gd name="connsiteY1575" fmla="*/ 1085843 h 3155934"/>
              <a:gd name="connsiteX1576" fmla="*/ 714376 w 3150290"/>
              <a:gd name="connsiteY1576" fmla="*/ 1104100 h 3155934"/>
              <a:gd name="connsiteX1577" fmla="*/ 696119 w 3150290"/>
              <a:gd name="connsiteY1577" fmla="*/ 1122357 h 3155934"/>
              <a:gd name="connsiteX1578" fmla="*/ 677862 w 3150290"/>
              <a:gd name="connsiteY1578" fmla="*/ 1104100 h 3155934"/>
              <a:gd name="connsiteX1579" fmla="*/ 696119 w 3150290"/>
              <a:gd name="connsiteY1579" fmla="*/ 1085843 h 3155934"/>
              <a:gd name="connsiteX1580" fmla="*/ 560387 w 3150290"/>
              <a:gd name="connsiteY1580" fmla="*/ 1085842 h 3155934"/>
              <a:gd name="connsiteX1581" fmla="*/ 579437 w 3150290"/>
              <a:gd name="connsiteY1581" fmla="*/ 1104099 h 3155934"/>
              <a:gd name="connsiteX1582" fmla="*/ 560387 w 3150290"/>
              <a:gd name="connsiteY1582" fmla="*/ 1122356 h 3155934"/>
              <a:gd name="connsiteX1583" fmla="*/ 541337 w 3150290"/>
              <a:gd name="connsiteY1583" fmla="*/ 1104099 h 3155934"/>
              <a:gd name="connsiteX1584" fmla="*/ 560387 w 3150290"/>
              <a:gd name="connsiteY1584" fmla="*/ 1085842 h 3155934"/>
              <a:gd name="connsiteX1585" fmla="*/ 425450 w 3150290"/>
              <a:gd name="connsiteY1585" fmla="*/ 1085840 h 3155934"/>
              <a:gd name="connsiteX1586" fmla="*/ 444500 w 3150290"/>
              <a:gd name="connsiteY1586" fmla="*/ 1104097 h 3155934"/>
              <a:gd name="connsiteX1587" fmla="*/ 425450 w 3150290"/>
              <a:gd name="connsiteY1587" fmla="*/ 1122354 h 3155934"/>
              <a:gd name="connsiteX1588" fmla="*/ 406400 w 3150290"/>
              <a:gd name="connsiteY1588" fmla="*/ 1104097 h 3155934"/>
              <a:gd name="connsiteX1589" fmla="*/ 425450 w 3150290"/>
              <a:gd name="connsiteY1589" fmla="*/ 1085840 h 3155934"/>
              <a:gd name="connsiteX1590" fmla="*/ 289719 w 3150290"/>
              <a:gd name="connsiteY1590" fmla="*/ 1085839 h 3155934"/>
              <a:gd name="connsiteX1591" fmla="*/ 307976 w 3150290"/>
              <a:gd name="connsiteY1591" fmla="*/ 1104096 h 3155934"/>
              <a:gd name="connsiteX1592" fmla="*/ 289719 w 3150290"/>
              <a:gd name="connsiteY1592" fmla="*/ 1122352 h 3155934"/>
              <a:gd name="connsiteX1593" fmla="*/ 271462 w 3150290"/>
              <a:gd name="connsiteY1593" fmla="*/ 1104096 h 3155934"/>
              <a:gd name="connsiteX1594" fmla="*/ 289719 w 3150290"/>
              <a:gd name="connsiteY1594" fmla="*/ 1085839 h 3155934"/>
              <a:gd name="connsiteX1595" fmla="*/ 153987 w 3150290"/>
              <a:gd name="connsiteY1595" fmla="*/ 1085837 h 3155934"/>
              <a:gd name="connsiteX1596" fmla="*/ 173037 w 3150290"/>
              <a:gd name="connsiteY1596" fmla="*/ 1104094 h 3155934"/>
              <a:gd name="connsiteX1597" fmla="*/ 153987 w 3150290"/>
              <a:gd name="connsiteY1597" fmla="*/ 1122351 h 3155934"/>
              <a:gd name="connsiteX1598" fmla="*/ 134937 w 3150290"/>
              <a:gd name="connsiteY1598" fmla="*/ 1104094 h 3155934"/>
              <a:gd name="connsiteX1599" fmla="*/ 153987 w 3150290"/>
              <a:gd name="connsiteY1599" fmla="*/ 1085837 h 3155934"/>
              <a:gd name="connsiteX1600" fmla="*/ 3000376 w 3150290"/>
              <a:gd name="connsiteY1600" fmla="*/ 949343 h 3155934"/>
              <a:gd name="connsiteX1601" fmla="*/ 3019424 w 3150290"/>
              <a:gd name="connsiteY1601" fmla="*/ 968391 h 3155934"/>
              <a:gd name="connsiteX1602" fmla="*/ 3000376 w 3150290"/>
              <a:gd name="connsiteY1602" fmla="*/ 987442 h 3155934"/>
              <a:gd name="connsiteX1603" fmla="*/ 2981324 w 3150290"/>
              <a:gd name="connsiteY1603" fmla="*/ 968391 h 3155934"/>
              <a:gd name="connsiteX1604" fmla="*/ 3000376 w 3150290"/>
              <a:gd name="connsiteY1604" fmla="*/ 949343 h 3155934"/>
              <a:gd name="connsiteX1605" fmla="*/ 2865436 w 3150290"/>
              <a:gd name="connsiteY1605" fmla="*/ 949341 h 3155934"/>
              <a:gd name="connsiteX1606" fmla="*/ 2884488 w 3150290"/>
              <a:gd name="connsiteY1606" fmla="*/ 968390 h 3155934"/>
              <a:gd name="connsiteX1607" fmla="*/ 2865436 w 3150290"/>
              <a:gd name="connsiteY1607" fmla="*/ 987441 h 3155934"/>
              <a:gd name="connsiteX1608" fmla="*/ 2846388 w 3150290"/>
              <a:gd name="connsiteY1608" fmla="*/ 968390 h 3155934"/>
              <a:gd name="connsiteX1609" fmla="*/ 2865436 w 3150290"/>
              <a:gd name="connsiteY1609" fmla="*/ 949341 h 3155934"/>
              <a:gd name="connsiteX1610" fmla="*/ 2729708 w 3150290"/>
              <a:gd name="connsiteY1610" fmla="*/ 949340 h 3155934"/>
              <a:gd name="connsiteX1611" fmla="*/ 2747964 w 3150290"/>
              <a:gd name="connsiteY1611" fmla="*/ 968388 h 3155934"/>
              <a:gd name="connsiteX1612" fmla="*/ 2729708 w 3150290"/>
              <a:gd name="connsiteY1612" fmla="*/ 987439 h 3155934"/>
              <a:gd name="connsiteX1613" fmla="*/ 2711450 w 3150290"/>
              <a:gd name="connsiteY1613" fmla="*/ 968388 h 3155934"/>
              <a:gd name="connsiteX1614" fmla="*/ 2729708 w 3150290"/>
              <a:gd name="connsiteY1614" fmla="*/ 949340 h 3155934"/>
              <a:gd name="connsiteX1615" fmla="*/ 2593976 w 3150290"/>
              <a:gd name="connsiteY1615" fmla="*/ 949338 h 3155934"/>
              <a:gd name="connsiteX1616" fmla="*/ 2613024 w 3150290"/>
              <a:gd name="connsiteY1616" fmla="*/ 968387 h 3155934"/>
              <a:gd name="connsiteX1617" fmla="*/ 2593976 w 3150290"/>
              <a:gd name="connsiteY1617" fmla="*/ 987438 h 3155934"/>
              <a:gd name="connsiteX1618" fmla="*/ 2574924 w 3150290"/>
              <a:gd name="connsiteY1618" fmla="*/ 968387 h 3155934"/>
              <a:gd name="connsiteX1619" fmla="*/ 2593976 w 3150290"/>
              <a:gd name="connsiteY1619" fmla="*/ 949338 h 3155934"/>
              <a:gd name="connsiteX1620" fmla="*/ 2458244 w 3150290"/>
              <a:gd name="connsiteY1620" fmla="*/ 949337 h 3155934"/>
              <a:gd name="connsiteX1621" fmla="*/ 2476500 w 3150290"/>
              <a:gd name="connsiteY1621" fmla="*/ 968386 h 3155934"/>
              <a:gd name="connsiteX1622" fmla="*/ 2458244 w 3150290"/>
              <a:gd name="connsiteY1622" fmla="*/ 987436 h 3155934"/>
              <a:gd name="connsiteX1623" fmla="*/ 2439988 w 3150290"/>
              <a:gd name="connsiteY1623" fmla="*/ 968386 h 3155934"/>
              <a:gd name="connsiteX1624" fmla="*/ 2458244 w 3150290"/>
              <a:gd name="connsiteY1624" fmla="*/ 949337 h 3155934"/>
              <a:gd name="connsiteX1625" fmla="*/ 2322512 w 3150290"/>
              <a:gd name="connsiteY1625" fmla="*/ 949335 h 3155934"/>
              <a:gd name="connsiteX1626" fmla="*/ 2341562 w 3150290"/>
              <a:gd name="connsiteY1626" fmla="*/ 968384 h 3155934"/>
              <a:gd name="connsiteX1627" fmla="*/ 2322512 w 3150290"/>
              <a:gd name="connsiteY1627" fmla="*/ 987435 h 3155934"/>
              <a:gd name="connsiteX1628" fmla="*/ 2303462 w 3150290"/>
              <a:gd name="connsiteY1628" fmla="*/ 968384 h 3155934"/>
              <a:gd name="connsiteX1629" fmla="*/ 2322512 w 3150290"/>
              <a:gd name="connsiteY1629" fmla="*/ 949335 h 3155934"/>
              <a:gd name="connsiteX1630" fmla="*/ 2187574 w 3150290"/>
              <a:gd name="connsiteY1630" fmla="*/ 949334 h 3155934"/>
              <a:gd name="connsiteX1631" fmla="*/ 2206624 w 3150290"/>
              <a:gd name="connsiteY1631" fmla="*/ 968383 h 3155934"/>
              <a:gd name="connsiteX1632" fmla="*/ 2187574 w 3150290"/>
              <a:gd name="connsiteY1632" fmla="*/ 987433 h 3155934"/>
              <a:gd name="connsiteX1633" fmla="*/ 2168524 w 3150290"/>
              <a:gd name="connsiteY1633" fmla="*/ 968383 h 3155934"/>
              <a:gd name="connsiteX1634" fmla="*/ 2187574 w 3150290"/>
              <a:gd name="connsiteY1634" fmla="*/ 949334 h 3155934"/>
              <a:gd name="connsiteX1635" fmla="*/ 2051844 w 3150290"/>
              <a:gd name="connsiteY1635" fmla="*/ 949332 h 3155934"/>
              <a:gd name="connsiteX1636" fmla="*/ 2070101 w 3150290"/>
              <a:gd name="connsiteY1636" fmla="*/ 968381 h 3155934"/>
              <a:gd name="connsiteX1637" fmla="*/ 2051844 w 3150290"/>
              <a:gd name="connsiteY1637" fmla="*/ 987432 h 3155934"/>
              <a:gd name="connsiteX1638" fmla="*/ 2033587 w 3150290"/>
              <a:gd name="connsiteY1638" fmla="*/ 968381 h 3155934"/>
              <a:gd name="connsiteX1639" fmla="*/ 2051844 w 3150290"/>
              <a:gd name="connsiteY1639" fmla="*/ 949332 h 3155934"/>
              <a:gd name="connsiteX1640" fmla="*/ 1916112 w 3150290"/>
              <a:gd name="connsiteY1640" fmla="*/ 949331 h 3155934"/>
              <a:gd name="connsiteX1641" fmla="*/ 1935162 w 3150290"/>
              <a:gd name="connsiteY1641" fmla="*/ 968380 h 3155934"/>
              <a:gd name="connsiteX1642" fmla="*/ 1916112 w 3150290"/>
              <a:gd name="connsiteY1642" fmla="*/ 987430 h 3155934"/>
              <a:gd name="connsiteX1643" fmla="*/ 1897062 w 3150290"/>
              <a:gd name="connsiteY1643" fmla="*/ 968380 h 3155934"/>
              <a:gd name="connsiteX1644" fmla="*/ 1916112 w 3150290"/>
              <a:gd name="connsiteY1644" fmla="*/ 949331 h 3155934"/>
              <a:gd name="connsiteX1645" fmla="*/ 1781174 w 3150290"/>
              <a:gd name="connsiteY1645" fmla="*/ 949330 h 3155934"/>
              <a:gd name="connsiteX1646" fmla="*/ 1800224 w 3150290"/>
              <a:gd name="connsiteY1646" fmla="*/ 968379 h 3155934"/>
              <a:gd name="connsiteX1647" fmla="*/ 1781174 w 3150290"/>
              <a:gd name="connsiteY1647" fmla="*/ 987429 h 3155934"/>
              <a:gd name="connsiteX1648" fmla="*/ 1762124 w 3150290"/>
              <a:gd name="connsiteY1648" fmla="*/ 968379 h 3155934"/>
              <a:gd name="connsiteX1649" fmla="*/ 1781174 w 3150290"/>
              <a:gd name="connsiteY1649" fmla="*/ 949330 h 3155934"/>
              <a:gd name="connsiteX1650" fmla="*/ 1644649 w 3150290"/>
              <a:gd name="connsiteY1650" fmla="*/ 949328 h 3155934"/>
              <a:gd name="connsiteX1651" fmla="*/ 1663699 w 3150290"/>
              <a:gd name="connsiteY1651" fmla="*/ 968377 h 3155934"/>
              <a:gd name="connsiteX1652" fmla="*/ 1644649 w 3150290"/>
              <a:gd name="connsiteY1652" fmla="*/ 987427 h 3155934"/>
              <a:gd name="connsiteX1653" fmla="*/ 1625599 w 3150290"/>
              <a:gd name="connsiteY1653" fmla="*/ 968377 h 3155934"/>
              <a:gd name="connsiteX1654" fmla="*/ 1644649 w 3150290"/>
              <a:gd name="connsiteY1654" fmla="*/ 949328 h 3155934"/>
              <a:gd name="connsiteX1655" fmla="*/ 1509712 w 3150290"/>
              <a:gd name="connsiteY1655" fmla="*/ 949327 h 3155934"/>
              <a:gd name="connsiteX1656" fmla="*/ 1528762 w 3150290"/>
              <a:gd name="connsiteY1656" fmla="*/ 968376 h 3155934"/>
              <a:gd name="connsiteX1657" fmla="*/ 1509712 w 3150290"/>
              <a:gd name="connsiteY1657" fmla="*/ 987426 h 3155934"/>
              <a:gd name="connsiteX1658" fmla="*/ 1490662 w 3150290"/>
              <a:gd name="connsiteY1658" fmla="*/ 968376 h 3155934"/>
              <a:gd name="connsiteX1659" fmla="*/ 1509712 w 3150290"/>
              <a:gd name="connsiteY1659" fmla="*/ 949327 h 3155934"/>
              <a:gd name="connsiteX1660" fmla="*/ 1373981 w 3150290"/>
              <a:gd name="connsiteY1660" fmla="*/ 949325 h 3155934"/>
              <a:gd name="connsiteX1661" fmla="*/ 1392238 w 3150290"/>
              <a:gd name="connsiteY1661" fmla="*/ 968374 h 3155934"/>
              <a:gd name="connsiteX1662" fmla="*/ 1373981 w 3150290"/>
              <a:gd name="connsiteY1662" fmla="*/ 987425 h 3155934"/>
              <a:gd name="connsiteX1663" fmla="*/ 1355724 w 3150290"/>
              <a:gd name="connsiteY1663" fmla="*/ 968374 h 3155934"/>
              <a:gd name="connsiteX1664" fmla="*/ 1373981 w 3150290"/>
              <a:gd name="connsiteY1664" fmla="*/ 949325 h 3155934"/>
              <a:gd name="connsiteX1665" fmla="*/ 1238250 w 3150290"/>
              <a:gd name="connsiteY1665" fmla="*/ 949324 h 3155934"/>
              <a:gd name="connsiteX1666" fmla="*/ 1257300 w 3150290"/>
              <a:gd name="connsiteY1666" fmla="*/ 968373 h 3155934"/>
              <a:gd name="connsiteX1667" fmla="*/ 1238250 w 3150290"/>
              <a:gd name="connsiteY1667" fmla="*/ 987423 h 3155934"/>
              <a:gd name="connsiteX1668" fmla="*/ 1219200 w 3150290"/>
              <a:gd name="connsiteY1668" fmla="*/ 968373 h 3155934"/>
              <a:gd name="connsiteX1669" fmla="*/ 1238250 w 3150290"/>
              <a:gd name="connsiteY1669" fmla="*/ 949324 h 3155934"/>
              <a:gd name="connsiteX1670" fmla="*/ 1103312 w 3150290"/>
              <a:gd name="connsiteY1670" fmla="*/ 949322 h 3155934"/>
              <a:gd name="connsiteX1671" fmla="*/ 1122362 w 3150290"/>
              <a:gd name="connsiteY1671" fmla="*/ 968372 h 3155934"/>
              <a:gd name="connsiteX1672" fmla="*/ 1103312 w 3150290"/>
              <a:gd name="connsiteY1672" fmla="*/ 987422 h 3155934"/>
              <a:gd name="connsiteX1673" fmla="*/ 1084262 w 3150290"/>
              <a:gd name="connsiteY1673" fmla="*/ 968372 h 3155934"/>
              <a:gd name="connsiteX1674" fmla="*/ 1103312 w 3150290"/>
              <a:gd name="connsiteY1674" fmla="*/ 949322 h 3155934"/>
              <a:gd name="connsiteX1675" fmla="*/ 967582 w 3150290"/>
              <a:gd name="connsiteY1675" fmla="*/ 949321 h 3155934"/>
              <a:gd name="connsiteX1676" fmla="*/ 985839 w 3150290"/>
              <a:gd name="connsiteY1676" fmla="*/ 968370 h 3155934"/>
              <a:gd name="connsiteX1677" fmla="*/ 967582 w 3150290"/>
              <a:gd name="connsiteY1677" fmla="*/ 987421 h 3155934"/>
              <a:gd name="connsiteX1678" fmla="*/ 949325 w 3150290"/>
              <a:gd name="connsiteY1678" fmla="*/ 968370 h 3155934"/>
              <a:gd name="connsiteX1679" fmla="*/ 967582 w 3150290"/>
              <a:gd name="connsiteY1679" fmla="*/ 949321 h 3155934"/>
              <a:gd name="connsiteX1680" fmla="*/ 831850 w 3150290"/>
              <a:gd name="connsiteY1680" fmla="*/ 949319 h 3155934"/>
              <a:gd name="connsiteX1681" fmla="*/ 850900 w 3150290"/>
              <a:gd name="connsiteY1681" fmla="*/ 968369 h 3155934"/>
              <a:gd name="connsiteX1682" fmla="*/ 831850 w 3150290"/>
              <a:gd name="connsiteY1682" fmla="*/ 987419 h 3155934"/>
              <a:gd name="connsiteX1683" fmla="*/ 812800 w 3150290"/>
              <a:gd name="connsiteY1683" fmla="*/ 968369 h 3155934"/>
              <a:gd name="connsiteX1684" fmla="*/ 831850 w 3150290"/>
              <a:gd name="connsiteY1684" fmla="*/ 949319 h 3155934"/>
              <a:gd name="connsiteX1685" fmla="*/ 696119 w 3150290"/>
              <a:gd name="connsiteY1685" fmla="*/ 949318 h 3155934"/>
              <a:gd name="connsiteX1686" fmla="*/ 714376 w 3150290"/>
              <a:gd name="connsiteY1686" fmla="*/ 968367 h 3155934"/>
              <a:gd name="connsiteX1687" fmla="*/ 696119 w 3150290"/>
              <a:gd name="connsiteY1687" fmla="*/ 987418 h 3155934"/>
              <a:gd name="connsiteX1688" fmla="*/ 677862 w 3150290"/>
              <a:gd name="connsiteY1688" fmla="*/ 968367 h 3155934"/>
              <a:gd name="connsiteX1689" fmla="*/ 696119 w 3150290"/>
              <a:gd name="connsiteY1689" fmla="*/ 949318 h 3155934"/>
              <a:gd name="connsiteX1690" fmla="*/ 560387 w 3150290"/>
              <a:gd name="connsiteY1690" fmla="*/ 949316 h 3155934"/>
              <a:gd name="connsiteX1691" fmla="*/ 579437 w 3150290"/>
              <a:gd name="connsiteY1691" fmla="*/ 968366 h 3155934"/>
              <a:gd name="connsiteX1692" fmla="*/ 560387 w 3150290"/>
              <a:gd name="connsiteY1692" fmla="*/ 987416 h 3155934"/>
              <a:gd name="connsiteX1693" fmla="*/ 541337 w 3150290"/>
              <a:gd name="connsiteY1693" fmla="*/ 968366 h 3155934"/>
              <a:gd name="connsiteX1694" fmla="*/ 560387 w 3150290"/>
              <a:gd name="connsiteY1694" fmla="*/ 949316 h 3155934"/>
              <a:gd name="connsiteX1695" fmla="*/ 425450 w 3150290"/>
              <a:gd name="connsiteY1695" fmla="*/ 949315 h 3155934"/>
              <a:gd name="connsiteX1696" fmla="*/ 444500 w 3150290"/>
              <a:gd name="connsiteY1696" fmla="*/ 968365 h 3155934"/>
              <a:gd name="connsiteX1697" fmla="*/ 425450 w 3150290"/>
              <a:gd name="connsiteY1697" fmla="*/ 987415 h 3155934"/>
              <a:gd name="connsiteX1698" fmla="*/ 406400 w 3150290"/>
              <a:gd name="connsiteY1698" fmla="*/ 968365 h 3155934"/>
              <a:gd name="connsiteX1699" fmla="*/ 425450 w 3150290"/>
              <a:gd name="connsiteY1699" fmla="*/ 949315 h 3155934"/>
              <a:gd name="connsiteX1700" fmla="*/ 289719 w 3150290"/>
              <a:gd name="connsiteY1700" fmla="*/ 949313 h 3155934"/>
              <a:gd name="connsiteX1701" fmla="*/ 307976 w 3150290"/>
              <a:gd name="connsiteY1701" fmla="*/ 968363 h 3155934"/>
              <a:gd name="connsiteX1702" fmla="*/ 289719 w 3150290"/>
              <a:gd name="connsiteY1702" fmla="*/ 987413 h 3155934"/>
              <a:gd name="connsiteX1703" fmla="*/ 271462 w 3150290"/>
              <a:gd name="connsiteY1703" fmla="*/ 968363 h 3155934"/>
              <a:gd name="connsiteX1704" fmla="*/ 289719 w 3150290"/>
              <a:gd name="connsiteY1704" fmla="*/ 949313 h 3155934"/>
              <a:gd name="connsiteX1705" fmla="*/ 153987 w 3150290"/>
              <a:gd name="connsiteY1705" fmla="*/ 949312 h 3155934"/>
              <a:gd name="connsiteX1706" fmla="*/ 173037 w 3150290"/>
              <a:gd name="connsiteY1706" fmla="*/ 968362 h 3155934"/>
              <a:gd name="connsiteX1707" fmla="*/ 153987 w 3150290"/>
              <a:gd name="connsiteY1707" fmla="*/ 987412 h 3155934"/>
              <a:gd name="connsiteX1708" fmla="*/ 134937 w 3150290"/>
              <a:gd name="connsiteY1708" fmla="*/ 968362 h 3155934"/>
              <a:gd name="connsiteX1709" fmla="*/ 153987 w 3150290"/>
              <a:gd name="connsiteY1709" fmla="*/ 949312 h 3155934"/>
              <a:gd name="connsiteX1710" fmla="*/ 156224 w 3150290"/>
              <a:gd name="connsiteY1710" fmla="*/ 815301 h 3155934"/>
              <a:gd name="connsiteX1711" fmla="*/ 167457 w 3150290"/>
              <a:gd name="connsiteY1711" fmla="*/ 819954 h 3155934"/>
              <a:gd name="connsiteX1712" fmla="*/ 173037 w 3150290"/>
              <a:gd name="connsiteY1712" fmla="*/ 833424 h 3155934"/>
              <a:gd name="connsiteX1713" fmla="*/ 153987 w 3150290"/>
              <a:gd name="connsiteY1713" fmla="*/ 852474 h 3155934"/>
              <a:gd name="connsiteX1714" fmla="*/ 140923 w 3150290"/>
              <a:gd name="connsiteY1714" fmla="*/ 847063 h 3155934"/>
              <a:gd name="connsiteX1715" fmla="*/ 2865436 w 3150290"/>
              <a:gd name="connsiteY1715" fmla="*/ 814401 h 3155934"/>
              <a:gd name="connsiteX1716" fmla="*/ 2884488 w 3150290"/>
              <a:gd name="connsiteY1716" fmla="*/ 833450 h 3155934"/>
              <a:gd name="connsiteX1717" fmla="*/ 2865436 w 3150290"/>
              <a:gd name="connsiteY1717" fmla="*/ 852501 h 3155934"/>
              <a:gd name="connsiteX1718" fmla="*/ 2846388 w 3150290"/>
              <a:gd name="connsiteY1718" fmla="*/ 833450 h 3155934"/>
              <a:gd name="connsiteX1719" fmla="*/ 2865436 w 3150290"/>
              <a:gd name="connsiteY1719" fmla="*/ 814401 h 3155934"/>
              <a:gd name="connsiteX1720" fmla="*/ 2729708 w 3150290"/>
              <a:gd name="connsiteY1720" fmla="*/ 814400 h 3155934"/>
              <a:gd name="connsiteX1721" fmla="*/ 2747964 w 3150290"/>
              <a:gd name="connsiteY1721" fmla="*/ 833449 h 3155934"/>
              <a:gd name="connsiteX1722" fmla="*/ 2729708 w 3150290"/>
              <a:gd name="connsiteY1722" fmla="*/ 852500 h 3155934"/>
              <a:gd name="connsiteX1723" fmla="*/ 2711450 w 3150290"/>
              <a:gd name="connsiteY1723" fmla="*/ 833449 h 3155934"/>
              <a:gd name="connsiteX1724" fmla="*/ 2729708 w 3150290"/>
              <a:gd name="connsiteY1724" fmla="*/ 814400 h 3155934"/>
              <a:gd name="connsiteX1725" fmla="*/ 2593976 w 3150290"/>
              <a:gd name="connsiteY1725" fmla="*/ 814399 h 3155934"/>
              <a:gd name="connsiteX1726" fmla="*/ 2613024 w 3150290"/>
              <a:gd name="connsiteY1726" fmla="*/ 833447 h 3155934"/>
              <a:gd name="connsiteX1727" fmla="*/ 2593976 w 3150290"/>
              <a:gd name="connsiteY1727" fmla="*/ 852498 h 3155934"/>
              <a:gd name="connsiteX1728" fmla="*/ 2574924 w 3150290"/>
              <a:gd name="connsiteY1728" fmla="*/ 833447 h 3155934"/>
              <a:gd name="connsiteX1729" fmla="*/ 2593976 w 3150290"/>
              <a:gd name="connsiteY1729" fmla="*/ 814399 h 3155934"/>
              <a:gd name="connsiteX1730" fmla="*/ 2458244 w 3150290"/>
              <a:gd name="connsiteY1730" fmla="*/ 814397 h 3155934"/>
              <a:gd name="connsiteX1731" fmla="*/ 2476500 w 3150290"/>
              <a:gd name="connsiteY1731" fmla="*/ 833446 h 3155934"/>
              <a:gd name="connsiteX1732" fmla="*/ 2458244 w 3150290"/>
              <a:gd name="connsiteY1732" fmla="*/ 852497 h 3155934"/>
              <a:gd name="connsiteX1733" fmla="*/ 2439988 w 3150290"/>
              <a:gd name="connsiteY1733" fmla="*/ 833446 h 3155934"/>
              <a:gd name="connsiteX1734" fmla="*/ 2458244 w 3150290"/>
              <a:gd name="connsiteY1734" fmla="*/ 814397 h 3155934"/>
              <a:gd name="connsiteX1735" fmla="*/ 2322512 w 3150290"/>
              <a:gd name="connsiteY1735" fmla="*/ 814396 h 3155934"/>
              <a:gd name="connsiteX1736" fmla="*/ 2341562 w 3150290"/>
              <a:gd name="connsiteY1736" fmla="*/ 833445 h 3155934"/>
              <a:gd name="connsiteX1737" fmla="*/ 2322512 w 3150290"/>
              <a:gd name="connsiteY1737" fmla="*/ 852496 h 3155934"/>
              <a:gd name="connsiteX1738" fmla="*/ 2303462 w 3150290"/>
              <a:gd name="connsiteY1738" fmla="*/ 833445 h 3155934"/>
              <a:gd name="connsiteX1739" fmla="*/ 2322512 w 3150290"/>
              <a:gd name="connsiteY1739" fmla="*/ 814396 h 3155934"/>
              <a:gd name="connsiteX1740" fmla="*/ 2187574 w 3150290"/>
              <a:gd name="connsiteY1740" fmla="*/ 814395 h 3155934"/>
              <a:gd name="connsiteX1741" fmla="*/ 2206624 w 3150290"/>
              <a:gd name="connsiteY1741" fmla="*/ 833443 h 3155934"/>
              <a:gd name="connsiteX1742" fmla="*/ 2187574 w 3150290"/>
              <a:gd name="connsiteY1742" fmla="*/ 852494 h 3155934"/>
              <a:gd name="connsiteX1743" fmla="*/ 2168524 w 3150290"/>
              <a:gd name="connsiteY1743" fmla="*/ 833443 h 3155934"/>
              <a:gd name="connsiteX1744" fmla="*/ 2187574 w 3150290"/>
              <a:gd name="connsiteY1744" fmla="*/ 814395 h 3155934"/>
              <a:gd name="connsiteX1745" fmla="*/ 2051844 w 3150290"/>
              <a:gd name="connsiteY1745" fmla="*/ 814393 h 3155934"/>
              <a:gd name="connsiteX1746" fmla="*/ 2070101 w 3150290"/>
              <a:gd name="connsiteY1746" fmla="*/ 833442 h 3155934"/>
              <a:gd name="connsiteX1747" fmla="*/ 2051844 w 3150290"/>
              <a:gd name="connsiteY1747" fmla="*/ 852493 h 3155934"/>
              <a:gd name="connsiteX1748" fmla="*/ 2033587 w 3150290"/>
              <a:gd name="connsiteY1748" fmla="*/ 833442 h 3155934"/>
              <a:gd name="connsiteX1749" fmla="*/ 2051844 w 3150290"/>
              <a:gd name="connsiteY1749" fmla="*/ 814393 h 3155934"/>
              <a:gd name="connsiteX1750" fmla="*/ 1916112 w 3150290"/>
              <a:gd name="connsiteY1750" fmla="*/ 814392 h 3155934"/>
              <a:gd name="connsiteX1751" fmla="*/ 1935162 w 3150290"/>
              <a:gd name="connsiteY1751" fmla="*/ 833441 h 3155934"/>
              <a:gd name="connsiteX1752" fmla="*/ 1916112 w 3150290"/>
              <a:gd name="connsiteY1752" fmla="*/ 852492 h 3155934"/>
              <a:gd name="connsiteX1753" fmla="*/ 1897062 w 3150290"/>
              <a:gd name="connsiteY1753" fmla="*/ 833441 h 3155934"/>
              <a:gd name="connsiteX1754" fmla="*/ 1916112 w 3150290"/>
              <a:gd name="connsiteY1754" fmla="*/ 814392 h 3155934"/>
              <a:gd name="connsiteX1755" fmla="*/ 1781174 w 3150290"/>
              <a:gd name="connsiteY1755" fmla="*/ 814390 h 3155934"/>
              <a:gd name="connsiteX1756" fmla="*/ 1800224 w 3150290"/>
              <a:gd name="connsiteY1756" fmla="*/ 833439 h 3155934"/>
              <a:gd name="connsiteX1757" fmla="*/ 1781174 w 3150290"/>
              <a:gd name="connsiteY1757" fmla="*/ 852490 h 3155934"/>
              <a:gd name="connsiteX1758" fmla="*/ 1762124 w 3150290"/>
              <a:gd name="connsiteY1758" fmla="*/ 833439 h 3155934"/>
              <a:gd name="connsiteX1759" fmla="*/ 1781174 w 3150290"/>
              <a:gd name="connsiteY1759" fmla="*/ 814390 h 3155934"/>
              <a:gd name="connsiteX1760" fmla="*/ 1644649 w 3150290"/>
              <a:gd name="connsiteY1760" fmla="*/ 814389 h 3155934"/>
              <a:gd name="connsiteX1761" fmla="*/ 1663699 w 3150290"/>
              <a:gd name="connsiteY1761" fmla="*/ 833438 h 3155934"/>
              <a:gd name="connsiteX1762" fmla="*/ 1644649 w 3150290"/>
              <a:gd name="connsiteY1762" fmla="*/ 852489 h 3155934"/>
              <a:gd name="connsiteX1763" fmla="*/ 1625599 w 3150290"/>
              <a:gd name="connsiteY1763" fmla="*/ 833438 h 3155934"/>
              <a:gd name="connsiteX1764" fmla="*/ 1644649 w 3150290"/>
              <a:gd name="connsiteY1764" fmla="*/ 814389 h 3155934"/>
              <a:gd name="connsiteX1765" fmla="*/ 1509712 w 3150290"/>
              <a:gd name="connsiteY1765" fmla="*/ 814388 h 3155934"/>
              <a:gd name="connsiteX1766" fmla="*/ 1528762 w 3150290"/>
              <a:gd name="connsiteY1766" fmla="*/ 833437 h 3155934"/>
              <a:gd name="connsiteX1767" fmla="*/ 1509712 w 3150290"/>
              <a:gd name="connsiteY1767" fmla="*/ 852487 h 3155934"/>
              <a:gd name="connsiteX1768" fmla="*/ 1490662 w 3150290"/>
              <a:gd name="connsiteY1768" fmla="*/ 833437 h 3155934"/>
              <a:gd name="connsiteX1769" fmla="*/ 1509712 w 3150290"/>
              <a:gd name="connsiteY1769" fmla="*/ 814388 h 3155934"/>
              <a:gd name="connsiteX1770" fmla="*/ 1373981 w 3150290"/>
              <a:gd name="connsiteY1770" fmla="*/ 814386 h 3155934"/>
              <a:gd name="connsiteX1771" fmla="*/ 1392238 w 3150290"/>
              <a:gd name="connsiteY1771" fmla="*/ 833435 h 3155934"/>
              <a:gd name="connsiteX1772" fmla="*/ 1373981 w 3150290"/>
              <a:gd name="connsiteY1772" fmla="*/ 852486 h 3155934"/>
              <a:gd name="connsiteX1773" fmla="*/ 1355724 w 3150290"/>
              <a:gd name="connsiteY1773" fmla="*/ 833435 h 3155934"/>
              <a:gd name="connsiteX1774" fmla="*/ 1373981 w 3150290"/>
              <a:gd name="connsiteY1774" fmla="*/ 814386 h 3155934"/>
              <a:gd name="connsiteX1775" fmla="*/ 1238250 w 3150290"/>
              <a:gd name="connsiteY1775" fmla="*/ 814385 h 3155934"/>
              <a:gd name="connsiteX1776" fmla="*/ 1257300 w 3150290"/>
              <a:gd name="connsiteY1776" fmla="*/ 833434 h 3155934"/>
              <a:gd name="connsiteX1777" fmla="*/ 1238250 w 3150290"/>
              <a:gd name="connsiteY1777" fmla="*/ 852485 h 3155934"/>
              <a:gd name="connsiteX1778" fmla="*/ 1219200 w 3150290"/>
              <a:gd name="connsiteY1778" fmla="*/ 833434 h 3155934"/>
              <a:gd name="connsiteX1779" fmla="*/ 1238250 w 3150290"/>
              <a:gd name="connsiteY1779" fmla="*/ 814385 h 3155934"/>
              <a:gd name="connsiteX1780" fmla="*/ 1103312 w 3150290"/>
              <a:gd name="connsiteY1780" fmla="*/ 814384 h 3155934"/>
              <a:gd name="connsiteX1781" fmla="*/ 1122362 w 3150290"/>
              <a:gd name="connsiteY1781" fmla="*/ 833433 h 3155934"/>
              <a:gd name="connsiteX1782" fmla="*/ 1103312 w 3150290"/>
              <a:gd name="connsiteY1782" fmla="*/ 852483 h 3155934"/>
              <a:gd name="connsiteX1783" fmla="*/ 1084262 w 3150290"/>
              <a:gd name="connsiteY1783" fmla="*/ 833433 h 3155934"/>
              <a:gd name="connsiteX1784" fmla="*/ 1103312 w 3150290"/>
              <a:gd name="connsiteY1784" fmla="*/ 814384 h 3155934"/>
              <a:gd name="connsiteX1785" fmla="*/ 967582 w 3150290"/>
              <a:gd name="connsiteY1785" fmla="*/ 814382 h 3155934"/>
              <a:gd name="connsiteX1786" fmla="*/ 985839 w 3150290"/>
              <a:gd name="connsiteY1786" fmla="*/ 833431 h 3155934"/>
              <a:gd name="connsiteX1787" fmla="*/ 967582 w 3150290"/>
              <a:gd name="connsiteY1787" fmla="*/ 852482 h 3155934"/>
              <a:gd name="connsiteX1788" fmla="*/ 949325 w 3150290"/>
              <a:gd name="connsiteY1788" fmla="*/ 833431 h 3155934"/>
              <a:gd name="connsiteX1789" fmla="*/ 967582 w 3150290"/>
              <a:gd name="connsiteY1789" fmla="*/ 814382 h 3155934"/>
              <a:gd name="connsiteX1790" fmla="*/ 831850 w 3150290"/>
              <a:gd name="connsiteY1790" fmla="*/ 814381 h 3155934"/>
              <a:gd name="connsiteX1791" fmla="*/ 850900 w 3150290"/>
              <a:gd name="connsiteY1791" fmla="*/ 833430 h 3155934"/>
              <a:gd name="connsiteX1792" fmla="*/ 831850 w 3150290"/>
              <a:gd name="connsiteY1792" fmla="*/ 852481 h 3155934"/>
              <a:gd name="connsiteX1793" fmla="*/ 812800 w 3150290"/>
              <a:gd name="connsiteY1793" fmla="*/ 833430 h 3155934"/>
              <a:gd name="connsiteX1794" fmla="*/ 831850 w 3150290"/>
              <a:gd name="connsiteY1794" fmla="*/ 814381 h 3155934"/>
              <a:gd name="connsiteX1795" fmla="*/ 696119 w 3150290"/>
              <a:gd name="connsiteY1795" fmla="*/ 814379 h 3155934"/>
              <a:gd name="connsiteX1796" fmla="*/ 714376 w 3150290"/>
              <a:gd name="connsiteY1796" fmla="*/ 833429 h 3155934"/>
              <a:gd name="connsiteX1797" fmla="*/ 696119 w 3150290"/>
              <a:gd name="connsiteY1797" fmla="*/ 852479 h 3155934"/>
              <a:gd name="connsiteX1798" fmla="*/ 677862 w 3150290"/>
              <a:gd name="connsiteY1798" fmla="*/ 833429 h 3155934"/>
              <a:gd name="connsiteX1799" fmla="*/ 696119 w 3150290"/>
              <a:gd name="connsiteY1799" fmla="*/ 814379 h 3155934"/>
              <a:gd name="connsiteX1800" fmla="*/ 560387 w 3150290"/>
              <a:gd name="connsiteY1800" fmla="*/ 814378 h 3155934"/>
              <a:gd name="connsiteX1801" fmla="*/ 579437 w 3150290"/>
              <a:gd name="connsiteY1801" fmla="*/ 833427 h 3155934"/>
              <a:gd name="connsiteX1802" fmla="*/ 560387 w 3150290"/>
              <a:gd name="connsiteY1802" fmla="*/ 852478 h 3155934"/>
              <a:gd name="connsiteX1803" fmla="*/ 541337 w 3150290"/>
              <a:gd name="connsiteY1803" fmla="*/ 833427 h 3155934"/>
              <a:gd name="connsiteX1804" fmla="*/ 560387 w 3150290"/>
              <a:gd name="connsiteY1804" fmla="*/ 814378 h 3155934"/>
              <a:gd name="connsiteX1805" fmla="*/ 425450 w 3150290"/>
              <a:gd name="connsiteY1805" fmla="*/ 814377 h 3155934"/>
              <a:gd name="connsiteX1806" fmla="*/ 444500 w 3150290"/>
              <a:gd name="connsiteY1806" fmla="*/ 833426 h 3155934"/>
              <a:gd name="connsiteX1807" fmla="*/ 425450 w 3150290"/>
              <a:gd name="connsiteY1807" fmla="*/ 852477 h 3155934"/>
              <a:gd name="connsiteX1808" fmla="*/ 406400 w 3150290"/>
              <a:gd name="connsiteY1808" fmla="*/ 833426 h 3155934"/>
              <a:gd name="connsiteX1809" fmla="*/ 425450 w 3150290"/>
              <a:gd name="connsiteY1809" fmla="*/ 814377 h 3155934"/>
              <a:gd name="connsiteX1810" fmla="*/ 289719 w 3150290"/>
              <a:gd name="connsiteY1810" fmla="*/ 814375 h 3155934"/>
              <a:gd name="connsiteX1811" fmla="*/ 307976 w 3150290"/>
              <a:gd name="connsiteY1811" fmla="*/ 833425 h 3155934"/>
              <a:gd name="connsiteX1812" fmla="*/ 289719 w 3150290"/>
              <a:gd name="connsiteY1812" fmla="*/ 852475 h 3155934"/>
              <a:gd name="connsiteX1813" fmla="*/ 271462 w 3150290"/>
              <a:gd name="connsiteY1813" fmla="*/ 833425 h 3155934"/>
              <a:gd name="connsiteX1814" fmla="*/ 289719 w 3150290"/>
              <a:gd name="connsiteY1814" fmla="*/ 814375 h 3155934"/>
              <a:gd name="connsiteX1815" fmla="*/ 2865436 w 3150290"/>
              <a:gd name="connsiteY1815" fmla="*/ 677871 h 3155934"/>
              <a:gd name="connsiteX1816" fmla="*/ 2884488 w 3150290"/>
              <a:gd name="connsiteY1816" fmla="*/ 696921 h 3155934"/>
              <a:gd name="connsiteX1817" fmla="*/ 2865436 w 3150290"/>
              <a:gd name="connsiteY1817" fmla="*/ 715971 h 3155934"/>
              <a:gd name="connsiteX1818" fmla="*/ 2846388 w 3150290"/>
              <a:gd name="connsiteY1818" fmla="*/ 696921 h 3155934"/>
              <a:gd name="connsiteX1819" fmla="*/ 2865436 w 3150290"/>
              <a:gd name="connsiteY1819" fmla="*/ 677871 h 3155934"/>
              <a:gd name="connsiteX1820" fmla="*/ 2729708 w 3150290"/>
              <a:gd name="connsiteY1820" fmla="*/ 677870 h 3155934"/>
              <a:gd name="connsiteX1821" fmla="*/ 2747964 w 3150290"/>
              <a:gd name="connsiteY1821" fmla="*/ 696920 h 3155934"/>
              <a:gd name="connsiteX1822" fmla="*/ 2729708 w 3150290"/>
              <a:gd name="connsiteY1822" fmla="*/ 715969 h 3155934"/>
              <a:gd name="connsiteX1823" fmla="*/ 2711450 w 3150290"/>
              <a:gd name="connsiteY1823" fmla="*/ 696920 h 3155934"/>
              <a:gd name="connsiteX1824" fmla="*/ 2729708 w 3150290"/>
              <a:gd name="connsiteY1824" fmla="*/ 677870 h 3155934"/>
              <a:gd name="connsiteX1825" fmla="*/ 2593976 w 3150290"/>
              <a:gd name="connsiteY1825" fmla="*/ 677869 h 3155934"/>
              <a:gd name="connsiteX1826" fmla="*/ 2613024 w 3150290"/>
              <a:gd name="connsiteY1826" fmla="*/ 696919 h 3155934"/>
              <a:gd name="connsiteX1827" fmla="*/ 2593976 w 3150290"/>
              <a:gd name="connsiteY1827" fmla="*/ 715968 h 3155934"/>
              <a:gd name="connsiteX1828" fmla="*/ 2574924 w 3150290"/>
              <a:gd name="connsiteY1828" fmla="*/ 696919 h 3155934"/>
              <a:gd name="connsiteX1829" fmla="*/ 2593976 w 3150290"/>
              <a:gd name="connsiteY1829" fmla="*/ 677869 h 3155934"/>
              <a:gd name="connsiteX1830" fmla="*/ 2458244 w 3150290"/>
              <a:gd name="connsiteY1830" fmla="*/ 677868 h 3155934"/>
              <a:gd name="connsiteX1831" fmla="*/ 2476500 w 3150290"/>
              <a:gd name="connsiteY1831" fmla="*/ 696917 h 3155934"/>
              <a:gd name="connsiteX1832" fmla="*/ 2458244 w 3150290"/>
              <a:gd name="connsiteY1832" fmla="*/ 715967 h 3155934"/>
              <a:gd name="connsiteX1833" fmla="*/ 2439988 w 3150290"/>
              <a:gd name="connsiteY1833" fmla="*/ 696917 h 3155934"/>
              <a:gd name="connsiteX1834" fmla="*/ 2458244 w 3150290"/>
              <a:gd name="connsiteY1834" fmla="*/ 677868 h 3155934"/>
              <a:gd name="connsiteX1835" fmla="*/ 2322512 w 3150290"/>
              <a:gd name="connsiteY1835" fmla="*/ 677867 h 3155934"/>
              <a:gd name="connsiteX1836" fmla="*/ 2341562 w 3150290"/>
              <a:gd name="connsiteY1836" fmla="*/ 696916 h 3155934"/>
              <a:gd name="connsiteX1837" fmla="*/ 2322512 w 3150290"/>
              <a:gd name="connsiteY1837" fmla="*/ 715966 h 3155934"/>
              <a:gd name="connsiteX1838" fmla="*/ 2303462 w 3150290"/>
              <a:gd name="connsiteY1838" fmla="*/ 696916 h 3155934"/>
              <a:gd name="connsiteX1839" fmla="*/ 2322512 w 3150290"/>
              <a:gd name="connsiteY1839" fmla="*/ 677867 h 3155934"/>
              <a:gd name="connsiteX1840" fmla="*/ 2187574 w 3150290"/>
              <a:gd name="connsiteY1840" fmla="*/ 677865 h 3155934"/>
              <a:gd name="connsiteX1841" fmla="*/ 2206624 w 3150290"/>
              <a:gd name="connsiteY1841" fmla="*/ 696915 h 3155934"/>
              <a:gd name="connsiteX1842" fmla="*/ 2187574 w 3150290"/>
              <a:gd name="connsiteY1842" fmla="*/ 715965 h 3155934"/>
              <a:gd name="connsiteX1843" fmla="*/ 2168524 w 3150290"/>
              <a:gd name="connsiteY1843" fmla="*/ 696915 h 3155934"/>
              <a:gd name="connsiteX1844" fmla="*/ 2187574 w 3150290"/>
              <a:gd name="connsiteY1844" fmla="*/ 677865 h 3155934"/>
              <a:gd name="connsiteX1845" fmla="*/ 2051844 w 3150290"/>
              <a:gd name="connsiteY1845" fmla="*/ 677864 h 3155934"/>
              <a:gd name="connsiteX1846" fmla="*/ 2070101 w 3150290"/>
              <a:gd name="connsiteY1846" fmla="*/ 696914 h 3155934"/>
              <a:gd name="connsiteX1847" fmla="*/ 2051844 w 3150290"/>
              <a:gd name="connsiteY1847" fmla="*/ 715964 h 3155934"/>
              <a:gd name="connsiteX1848" fmla="*/ 2033587 w 3150290"/>
              <a:gd name="connsiteY1848" fmla="*/ 696914 h 3155934"/>
              <a:gd name="connsiteX1849" fmla="*/ 2051844 w 3150290"/>
              <a:gd name="connsiteY1849" fmla="*/ 677864 h 3155934"/>
              <a:gd name="connsiteX1850" fmla="*/ 1916112 w 3150290"/>
              <a:gd name="connsiteY1850" fmla="*/ 677863 h 3155934"/>
              <a:gd name="connsiteX1851" fmla="*/ 1935162 w 3150290"/>
              <a:gd name="connsiteY1851" fmla="*/ 696913 h 3155934"/>
              <a:gd name="connsiteX1852" fmla="*/ 1916112 w 3150290"/>
              <a:gd name="connsiteY1852" fmla="*/ 715963 h 3155934"/>
              <a:gd name="connsiteX1853" fmla="*/ 1897062 w 3150290"/>
              <a:gd name="connsiteY1853" fmla="*/ 696913 h 3155934"/>
              <a:gd name="connsiteX1854" fmla="*/ 1916112 w 3150290"/>
              <a:gd name="connsiteY1854" fmla="*/ 677863 h 3155934"/>
              <a:gd name="connsiteX1855" fmla="*/ 1781174 w 3150290"/>
              <a:gd name="connsiteY1855" fmla="*/ 677862 h 3155934"/>
              <a:gd name="connsiteX1856" fmla="*/ 1800224 w 3150290"/>
              <a:gd name="connsiteY1856" fmla="*/ 696912 h 3155934"/>
              <a:gd name="connsiteX1857" fmla="*/ 1781174 w 3150290"/>
              <a:gd name="connsiteY1857" fmla="*/ 715962 h 3155934"/>
              <a:gd name="connsiteX1858" fmla="*/ 1762124 w 3150290"/>
              <a:gd name="connsiteY1858" fmla="*/ 696912 h 3155934"/>
              <a:gd name="connsiteX1859" fmla="*/ 1781174 w 3150290"/>
              <a:gd name="connsiteY1859" fmla="*/ 677862 h 3155934"/>
              <a:gd name="connsiteX1860" fmla="*/ 1644649 w 3150290"/>
              <a:gd name="connsiteY1860" fmla="*/ 677861 h 3155934"/>
              <a:gd name="connsiteX1861" fmla="*/ 1663699 w 3150290"/>
              <a:gd name="connsiteY1861" fmla="*/ 696911 h 3155934"/>
              <a:gd name="connsiteX1862" fmla="*/ 1644649 w 3150290"/>
              <a:gd name="connsiteY1862" fmla="*/ 715961 h 3155934"/>
              <a:gd name="connsiteX1863" fmla="*/ 1625599 w 3150290"/>
              <a:gd name="connsiteY1863" fmla="*/ 696911 h 3155934"/>
              <a:gd name="connsiteX1864" fmla="*/ 1644649 w 3150290"/>
              <a:gd name="connsiteY1864" fmla="*/ 677861 h 3155934"/>
              <a:gd name="connsiteX1865" fmla="*/ 1509712 w 3150290"/>
              <a:gd name="connsiteY1865" fmla="*/ 677860 h 3155934"/>
              <a:gd name="connsiteX1866" fmla="*/ 1528762 w 3150290"/>
              <a:gd name="connsiteY1866" fmla="*/ 696909 h 3155934"/>
              <a:gd name="connsiteX1867" fmla="*/ 1509712 w 3150290"/>
              <a:gd name="connsiteY1867" fmla="*/ 715959 h 3155934"/>
              <a:gd name="connsiteX1868" fmla="*/ 1490662 w 3150290"/>
              <a:gd name="connsiteY1868" fmla="*/ 696909 h 3155934"/>
              <a:gd name="connsiteX1869" fmla="*/ 1509712 w 3150290"/>
              <a:gd name="connsiteY1869" fmla="*/ 677860 h 3155934"/>
              <a:gd name="connsiteX1870" fmla="*/ 1373981 w 3150290"/>
              <a:gd name="connsiteY1870" fmla="*/ 677858 h 3155934"/>
              <a:gd name="connsiteX1871" fmla="*/ 1392238 w 3150290"/>
              <a:gd name="connsiteY1871" fmla="*/ 696908 h 3155934"/>
              <a:gd name="connsiteX1872" fmla="*/ 1373981 w 3150290"/>
              <a:gd name="connsiteY1872" fmla="*/ 715958 h 3155934"/>
              <a:gd name="connsiteX1873" fmla="*/ 1355724 w 3150290"/>
              <a:gd name="connsiteY1873" fmla="*/ 696908 h 3155934"/>
              <a:gd name="connsiteX1874" fmla="*/ 1373981 w 3150290"/>
              <a:gd name="connsiteY1874" fmla="*/ 677858 h 3155934"/>
              <a:gd name="connsiteX1875" fmla="*/ 1238250 w 3150290"/>
              <a:gd name="connsiteY1875" fmla="*/ 677857 h 3155934"/>
              <a:gd name="connsiteX1876" fmla="*/ 1257300 w 3150290"/>
              <a:gd name="connsiteY1876" fmla="*/ 696907 h 3155934"/>
              <a:gd name="connsiteX1877" fmla="*/ 1238250 w 3150290"/>
              <a:gd name="connsiteY1877" fmla="*/ 715957 h 3155934"/>
              <a:gd name="connsiteX1878" fmla="*/ 1219200 w 3150290"/>
              <a:gd name="connsiteY1878" fmla="*/ 696907 h 3155934"/>
              <a:gd name="connsiteX1879" fmla="*/ 1238250 w 3150290"/>
              <a:gd name="connsiteY1879" fmla="*/ 677857 h 3155934"/>
              <a:gd name="connsiteX1880" fmla="*/ 1103312 w 3150290"/>
              <a:gd name="connsiteY1880" fmla="*/ 677856 h 3155934"/>
              <a:gd name="connsiteX1881" fmla="*/ 1122362 w 3150290"/>
              <a:gd name="connsiteY1881" fmla="*/ 696906 h 3155934"/>
              <a:gd name="connsiteX1882" fmla="*/ 1103312 w 3150290"/>
              <a:gd name="connsiteY1882" fmla="*/ 715956 h 3155934"/>
              <a:gd name="connsiteX1883" fmla="*/ 1084262 w 3150290"/>
              <a:gd name="connsiteY1883" fmla="*/ 696906 h 3155934"/>
              <a:gd name="connsiteX1884" fmla="*/ 1103312 w 3150290"/>
              <a:gd name="connsiteY1884" fmla="*/ 677856 h 3155934"/>
              <a:gd name="connsiteX1885" fmla="*/ 967582 w 3150290"/>
              <a:gd name="connsiteY1885" fmla="*/ 677855 h 3155934"/>
              <a:gd name="connsiteX1886" fmla="*/ 985839 w 3150290"/>
              <a:gd name="connsiteY1886" fmla="*/ 696905 h 3155934"/>
              <a:gd name="connsiteX1887" fmla="*/ 967582 w 3150290"/>
              <a:gd name="connsiteY1887" fmla="*/ 715955 h 3155934"/>
              <a:gd name="connsiteX1888" fmla="*/ 949325 w 3150290"/>
              <a:gd name="connsiteY1888" fmla="*/ 696905 h 3155934"/>
              <a:gd name="connsiteX1889" fmla="*/ 967582 w 3150290"/>
              <a:gd name="connsiteY1889" fmla="*/ 677855 h 3155934"/>
              <a:gd name="connsiteX1890" fmla="*/ 831850 w 3150290"/>
              <a:gd name="connsiteY1890" fmla="*/ 677854 h 3155934"/>
              <a:gd name="connsiteX1891" fmla="*/ 850900 w 3150290"/>
              <a:gd name="connsiteY1891" fmla="*/ 696904 h 3155934"/>
              <a:gd name="connsiteX1892" fmla="*/ 831850 w 3150290"/>
              <a:gd name="connsiteY1892" fmla="*/ 715954 h 3155934"/>
              <a:gd name="connsiteX1893" fmla="*/ 812800 w 3150290"/>
              <a:gd name="connsiteY1893" fmla="*/ 696904 h 3155934"/>
              <a:gd name="connsiteX1894" fmla="*/ 831850 w 3150290"/>
              <a:gd name="connsiteY1894" fmla="*/ 677854 h 3155934"/>
              <a:gd name="connsiteX1895" fmla="*/ 696119 w 3150290"/>
              <a:gd name="connsiteY1895" fmla="*/ 677853 h 3155934"/>
              <a:gd name="connsiteX1896" fmla="*/ 714376 w 3150290"/>
              <a:gd name="connsiteY1896" fmla="*/ 696903 h 3155934"/>
              <a:gd name="connsiteX1897" fmla="*/ 696119 w 3150290"/>
              <a:gd name="connsiteY1897" fmla="*/ 715953 h 3155934"/>
              <a:gd name="connsiteX1898" fmla="*/ 677862 w 3150290"/>
              <a:gd name="connsiteY1898" fmla="*/ 696903 h 3155934"/>
              <a:gd name="connsiteX1899" fmla="*/ 696119 w 3150290"/>
              <a:gd name="connsiteY1899" fmla="*/ 677853 h 3155934"/>
              <a:gd name="connsiteX1900" fmla="*/ 560387 w 3150290"/>
              <a:gd name="connsiteY1900" fmla="*/ 677852 h 3155934"/>
              <a:gd name="connsiteX1901" fmla="*/ 579437 w 3150290"/>
              <a:gd name="connsiteY1901" fmla="*/ 696902 h 3155934"/>
              <a:gd name="connsiteX1902" fmla="*/ 560387 w 3150290"/>
              <a:gd name="connsiteY1902" fmla="*/ 715951 h 3155934"/>
              <a:gd name="connsiteX1903" fmla="*/ 541337 w 3150290"/>
              <a:gd name="connsiteY1903" fmla="*/ 696902 h 3155934"/>
              <a:gd name="connsiteX1904" fmla="*/ 560387 w 3150290"/>
              <a:gd name="connsiteY1904" fmla="*/ 677852 h 3155934"/>
              <a:gd name="connsiteX1905" fmla="*/ 425450 w 3150290"/>
              <a:gd name="connsiteY1905" fmla="*/ 677850 h 3155934"/>
              <a:gd name="connsiteX1906" fmla="*/ 444500 w 3150290"/>
              <a:gd name="connsiteY1906" fmla="*/ 696900 h 3155934"/>
              <a:gd name="connsiteX1907" fmla="*/ 425450 w 3150290"/>
              <a:gd name="connsiteY1907" fmla="*/ 715950 h 3155934"/>
              <a:gd name="connsiteX1908" fmla="*/ 406400 w 3150290"/>
              <a:gd name="connsiteY1908" fmla="*/ 696900 h 3155934"/>
              <a:gd name="connsiteX1909" fmla="*/ 425450 w 3150290"/>
              <a:gd name="connsiteY1909" fmla="*/ 677850 h 3155934"/>
              <a:gd name="connsiteX1910" fmla="*/ 289719 w 3150290"/>
              <a:gd name="connsiteY1910" fmla="*/ 677849 h 3155934"/>
              <a:gd name="connsiteX1911" fmla="*/ 307976 w 3150290"/>
              <a:gd name="connsiteY1911" fmla="*/ 696899 h 3155934"/>
              <a:gd name="connsiteX1912" fmla="*/ 289719 w 3150290"/>
              <a:gd name="connsiteY1912" fmla="*/ 715949 h 3155934"/>
              <a:gd name="connsiteX1913" fmla="*/ 271462 w 3150290"/>
              <a:gd name="connsiteY1913" fmla="*/ 696899 h 3155934"/>
              <a:gd name="connsiteX1914" fmla="*/ 289719 w 3150290"/>
              <a:gd name="connsiteY1914" fmla="*/ 677849 h 3155934"/>
              <a:gd name="connsiteX1915" fmla="*/ 2729708 w 3150290"/>
              <a:gd name="connsiteY1915" fmla="*/ 542935 h 3155934"/>
              <a:gd name="connsiteX1916" fmla="*/ 2747964 w 3150290"/>
              <a:gd name="connsiteY1916" fmla="*/ 561984 h 3155934"/>
              <a:gd name="connsiteX1917" fmla="*/ 2729708 w 3150290"/>
              <a:gd name="connsiteY1917" fmla="*/ 581034 h 3155934"/>
              <a:gd name="connsiteX1918" fmla="*/ 2711450 w 3150290"/>
              <a:gd name="connsiteY1918" fmla="*/ 561984 h 3155934"/>
              <a:gd name="connsiteX1919" fmla="*/ 2729708 w 3150290"/>
              <a:gd name="connsiteY1919" fmla="*/ 542935 h 3155934"/>
              <a:gd name="connsiteX1920" fmla="*/ 2593976 w 3150290"/>
              <a:gd name="connsiteY1920" fmla="*/ 542933 h 3155934"/>
              <a:gd name="connsiteX1921" fmla="*/ 2613024 w 3150290"/>
              <a:gd name="connsiteY1921" fmla="*/ 561983 h 3155934"/>
              <a:gd name="connsiteX1922" fmla="*/ 2593976 w 3150290"/>
              <a:gd name="connsiteY1922" fmla="*/ 581033 h 3155934"/>
              <a:gd name="connsiteX1923" fmla="*/ 2574924 w 3150290"/>
              <a:gd name="connsiteY1923" fmla="*/ 561983 h 3155934"/>
              <a:gd name="connsiteX1924" fmla="*/ 2593976 w 3150290"/>
              <a:gd name="connsiteY1924" fmla="*/ 542933 h 3155934"/>
              <a:gd name="connsiteX1925" fmla="*/ 2458244 w 3150290"/>
              <a:gd name="connsiteY1925" fmla="*/ 542932 h 3155934"/>
              <a:gd name="connsiteX1926" fmla="*/ 2476500 w 3150290"/>
              <a:gd name="connsiteY1926" fmla="*/ 561982 h 3155934"/>
              <a:gd name="connsiteX1927" fmla="*/ 2458244 w 3150290"/>
              <a:gd name="connsiteY1927" fmla="*/ 581032 h 3155934"/>
              <a:gd name="connsiteX1928" fmla="*/ 2439988 w 3150290"/>
              <a:gd name="connsiteY1928" fmla="*/ 561982 h 3155934"/>
              <a:gd name="connsiteX1929" fmla="*/ 2458244 w 3150290"/>
              <a:gd name="connsiteY1929" fmla="*/ 542932 h 3155934"/>
              <a:gd name="connsiteX1930" fmla="*/ 2322512 w 3150290"/>
              <a:gd name="connsiteY1930" fmla="*/ 542931 h 3155934"/>
              <a:gd name="connsiteX1931" fmla="*/ 2341562 w 3150290"/>
              <a:gd name="connsiteY1931" fmla="*/ 561981 h 3155934"/>
              <a:gd name="connsiteX1932" fmla="*/ 2322512 w 3150290"/>
              <a:gd name="connsiteY1932" fmla="*/ 581031 h 3155934"/>
              <a:gd name="connsiteX1933" fmla="*/ 2303462 w 3150290"/>
              <a:gd name="connsiteY1933" fmla="*/ 561981 h 3155934"/>
              <a:gd name="connsiteX1934" fmla="*/ 2322512 w 3150290"/>
              <a:gd name="connsiteY1934" fmla="*/ 542931 h 3155934"/>
              <a:gd name="connsiteX1935" fmla="*/ 2187574 w 3150290"/>
              <a:gd name="connsiteY1935" fmla="*/ 542930 h 3155934"/>
              <a:gd name="connsiteX1936" fmla="*/ 2206624 w 3150290"/>
              <a:gd name="connsiteY1936" fmla="*/ 561979 h 3155934"/>
              <a:gd name="connsiteX1937" fmla="*/ 2187574 w 3150290"/>
              <a:gd name="connsiteY1937" fmla="*/ 581029 h 3155934"/>
              <a:gd name="connsiteX1938" fmla="*/ 2168524 w 3150290"/>
              <a:gd name="connsiteY1938" fmla="*/ 561979 h 3155934"/>
              <a:gd name="connsiteX1939" fmla="*/ 2187574 w 3150290"/>
              <a:gd name="connsiteY1939" fmla="*/ 542930 h 3155934"/>
              <a:gd name="connsiteX1940" fmla="*/ 2051844 w 3150290"/>
              <a:gd name="connsiteY1940" fmla="*/ 542929 h 3155934"/>
              <a:gd name="connsiteX1941" fmla="*/ 2070101 w 3150290"/>
              <a:gd name="connsiteY1941" fmla="*/ 561978 h 3155934"/>
              <a:gd name="connsiteX1942" fmla="*/ 2051844 w 3150290"/>
              <a:gd name="connsiteY1942" fmla="*/ 581028 h 3155934"/>
              <a:gd name="connsiteX1943" fmla="*/ 2033587 w 3150290"/>
              <a:gd name="connsiteY1943" fmla="*/ 561978 h 3155934"/>
              <a:gd name="connsiteX1944" fmla="*/ 2051844 w 3150290"/>
              <a:gd name="connsiteY1944" fmla="*/ 542929 h 3155934"/>
              <a:gd name="connsiteX1945" fmla="*/ 1916112 w 3150290"/>
              <a:gd name="connsiteY1945" fmla="*/ 542927 h 3155934"/>
              <a:gd name="connsiteX1946" fmla="*/ 1935162 w 3150290"/>
              <a:gd name="connsiteY1946" fmla="*/ 561977 h 3155934"/>
              <a:gd name="connsiteX1947" fmla="*/ 1916112 w 3150290"/>
              <a:gd name="connsiteY1947" fmla="*/ 581027 h 3155934"/>
              <a:gd name="connsiteX1948" fmla="*/ 1897062 w 3150290"/>
              <a:gd name="connsiteY1948" fmla="*/ 561977 h 3155934"/>
              <a:gd name="connsiteX1949" fmla="*/ 1916112 w 3150290"/>
              <a:gd name="connsiteY1949" fmla="*/ 542927 h 3155934"/>
              <a:gd name="connsiteX1950" fmla="*/ 1781174 w 3150290"/>
              <a:gd name="connsiteY1950" fmla="*/ 542926 h 3155934"/>
              <a:gd name="connsiteX1951" fmla="*/ 1800224 w 3150290"/>
              <a:gd name="connsiteY1951" fmla="*/ 561976 h 3155934"/>
              <a:gd name="connsiteX1952" fmla="*/ 1781174 w 3150290"/>
              <a:gd name="connsiteY1952" fmla="*/ 581026 h 3155934"/>
              <a:gd name="connsiteX1953" fmla="*/ 1762124 w 3150290"/>
              <a:gd name="connsiteY1953" fmla="*/ 561976 h 3155934"/>
              <a:gd name="connsiteX1954" fmla="*/ 1781174 w 3150290"/>
              <a:gd name="connsiteY1954" fmla="*/ 542926 h 3155934"/>
              <a:gd name="connsiteX1955" fmla="*/ 1644649 w 3150290"/>
              <a:gd name="connsiteY1955" fmla="*/ 542925 h 3155934"/>
              <a:gd name="connsiteX1956" fmla="*/ 1663699 w 3150290"/>
              <a:gd name="connsiteY1956" fmla="*/ 561975 h 3155934"/>
              <a:gd name="connsiteX1957" fmla="*/ 1644649 w 3150290"/>
              <a:gd name="connsiteY1957" fmla="*/ 581025 h 3155934"/>
              <a:gd name="connsiteX1958" fmla="*/ 1625599 w 3150290"/>
              <a:gd name="connsiteY1958" fmla="*/ 561975 h 3155934"/>
              <a:gd name="connsiteX1959" fmla="*/ 1644649 w 3150290"/>
              <a:gd name="connsiteY1959" fmla="*/ 542925 h 3155934"/>
              <a:gd name="connsiteX1960" fmla="*/ 1509712 w 3150290"/>
              <a:gd name="connsiteY1960" fmla="*/ 542924 h 3155934"/>
              <a:gd name="connsiteX1961" fmla="*/ 1528762 w 3150290"/>
              <a:gd name="connsiteY1961" fmla="*/ 561973 h 3155934"/>
              <a:gd name="connsiteX1962" fmla="*/ 1509712 w 3150290"/>
              <a:gd name="connsiteY1962" fmla="*/ 581023 h 3155934"/>
              <a:gd name="connsiteX1963" fmla="*/ 1490662 w 3150290"/>
              <a:gd name="connsiteY1963" fmla="*/ 561973 h 3155934"/>
              <a:gd name="connsiteX1964" fmla="*/ 1509712 w 3150290"/>
              <a:gd name="connsiteY1964" fmla="*/ 542924 h 3155934"/>
              <a:gd name="connsiteX1965" fmla="*/ 1373981 w 3150290"/>
              <a:gd name="connsiteY1965" fmla="*/ 542922 h 3155934"/>
              <a:gd name="connsiteX1966" fmla="*/ 1392238 w 3150290"/>
              <a:gd name="connsiteY1966" fmla="*/ 561972 h 3155934"/>
              <a:gd name="connsiteX1967" fmla="*/ 1373981 w 3150290"/>
              <a:gd name="connsiteY1967" fmla="*/ 581022 h 3155934"/>
              <a:gd name="connsiteX1968" fmla="*/ 1355724 w 3150290"/>
              <a:gd name="connsiteY1968" fmla="*/ 561972 h 3155934"/>
              <a:gd name="connsiteX1969" fmla="*/ 1373981 w 3150290"/>
              <a:gd name="connsiteY1969" fmla="*/ 542922 h 3155934"/>
              <a:gd name="connsiteX1970" fmla="*/ 1238250 w 3150290"/>
              <a:gd name="connsiteY1970" fmla="*/ 542921 h 3155934"/>
              <a:gd name="connsiteX1971" fmla="*/ 1257300 w 3150290"/>
              <a:gd name="connsiteY1971" fmla="*/ 561971 h 3155934"/>
              <a:gd name="connsiteX1972" fmla="*/ 1238250 w 3150290"/>
              <a:gd name="connsiteY1972" fmla="*/ 581021 h 3155934"/>
              <a:gd name="connsiteX1973" fmla="*/ 1219200 w 3150290"/>
              <a:gd name="connsiteY1973" fmla="*/ 561971 h 3155934"/>
              <a:gd name="connsiteX1974" fmla="*/ 1238250 w 3150290"/>
              <a:gd name="connsiteY1974" fmla="*/ 542921 h 3155934"/>
              <a:gd name="connsiteX1975" fmla="*/ 1103312 w 3150290"/>
              <a:gd name="connsiteY1975" fmla="*/ 542920 h 3155934"/>
              <a:gd name="connsiteX1976" fmla="*/ 1122362 w 3150290"/>
              <a:gd name="connsiteY1976" fmla="*/ 561970 h 3155934"/>
              <a:gd name="connsiteX1977" fmla="*/ 1103312 w 3150290"/>
              <a:gd name="connsiteY1977" fmla="*/ 581020 h 3155934"/>
              <a:gd name="connsiteX1978" fmla="*/ 1084262 w 3150290"/>
              <a:gd name="connsiteY1978" fmla="*/ 561970 h 3155934"/>
              <a:gd name="connsiteX1979" fmla="*/ 1103312 w 3150290"/>
              <a:gd name="connsiteY1979" fmla="*/ 542920 h 3155934"/>
              <a:gd name="connsiteX1980" fmla="*/ 967582 w 3150290"/>
              <a:gd name="connsiteY1980" fmla="*/ 542919 h 3155934"/>
              <a:gd name="connsiteX1981" fmla="*/ 985839 w 3150290"/>
              <a:gd name="connsiteY1981" fmla="*/ 561969 h 3155934"/>
              <a:gd name="connsiteX1982" fmla="*/ 967582 w 3150290"/>
              <a:gd name="connsiteY1982" fmla="*/ 581019 h 3155934"/>
              <a:gd name="connsiteX1983" fmla="*/ 949325 w 3150290"/>
              <a:gd name="connsiteY1983" fmla="*/ 561969 h 3155934"/>
              <a:gd name="connsiteX1984" fmla="*/ 967582 w 3150290"/>
              <a:gd name="connsiteY1984" fmla="*/ 542919 h 3155934"/>
              <a:gd name="connsiteX1985" fmla="*/ 831850 w 3150290"/>
              <a:gd name="connsiteY1985" fmla="*/ 542918 h 3155934"/>
              <a:gd name="connsiteX1986" fmla="*/ 850900 w 3150290"/>
              <a:gd name="connsiteY1986" fmla="*/ 561967 h 3155934"/>
              <a:gd name="connsiteX1987" fmla="*/ 831850 w 3150290"/>
              <a:gd name="connsiteY1987" fmla="*/ 581017 h 3155934"/>
              <a:gd name="connsiteX1988" fmla="*/ 812800 w 3150290"/>
              <a:gd name="connsiteY1988" fmla="*/ 561967 h 3155934"/>
              <a:gd name="connsiteX1989" fmla="*/ 831850 w 3150290"/>
              <a:gd name="connsiteY1989" fmla="*/ 542918 h 3155934"/>
              <a:gd name="connsiteX1990" fmla="*/ 696119 w 3150290"/>
              <a:gd name="connsiteY1990" fmla="*/ 542916 h 3155934"/>
              <a:gd name="connsiteX1991" fmla="*/ 714376 w 3150290"/>
              <a:gd name="connsiteY1991" fmla="*/ 561966 h 3155934"/>
              <a:gd name="connsiteX1992" fmla="*/ 696119 w 3150290"/>
              <a:gd name="connsiteY1992" fmla="*/ 581016 h 3155934"/>
              <a:gd name="connsiteX1993" fmla="*/ 677862 w 3150290"/>
              <a:gd name="connsiteY1993" fmla="*/ 561966 h 3155934"/>
              <a:gd name="connsiteX1994" fmla="*/ 696119 w 3150290"/>
              <a:gd name="connsiteY1994" fmla="*/ 542916 h 3155934"/>
              <a:gd name="connsiteX1995" fmla="*/ 560387 w 3150290"/>
              <a:gd name="connsiteY1995" fmla="*/ 542915 h 3155934"/>
              <a:gd name="connsiteX1996" fmla="*/ 579437 w 3150290"/>
              <a:gd name="connsiteY1996" fmla="*/ 561965 h 3155934"/>
              <a:gd name="connsiteX1997" fmla="*/ 560387 w 3150290"/>
              <a:gd name="connsiteY1997" fmla="*/ 581015 h 3155934"/>
              <a:gd name="connsiteX1998" fmla="*/ 541337 w 3150290"/>
              <a:gd name="connsiteY1998" fmla="*/ 561965 h 3155934"/>
              <a:gd name="connsiteX1999" fmla="*/ 560387 w 3150290"/>
              <a:gd name="connsiteY1999" fmla="*/ 542915 h 3155934"/>
              <a:gd name="connsiteX2000" fmla="*/ 425450 w 3150290"/>
              <a:gd name="connsiteY2000" fmla="*/ 542914 h 3155934"/>
              <a:gd name="connsiteX2001" fmla="*/ 444500 w 3150290"/>
              <a:gd name="connsiteY2001" fmla="*/ 561964 h 3155934"/>
              <a:gd name="connsiteX2002" fmla="*/ 425450 w 3150290"/>
              <a:gd name="connsiteY2002" fmla="*/ 581014 h 3155934"/>
              <a:gd name="connsiteX2003" fmla="*/ 406400 w 3150290"/>
              <a:gd name="connsiteY2003" fmla="*/ 561964 h 3155934"/>
              <a:gd name="connsiteX2004" fmla="*/ 425450 w 3150290"/>
              <a:gd name="connsiteY2004" fmla="*/ 542914 h 3155934"/>
              <a:gd name="connsiteX2005" fmla="*/ 439555 w 3150290"/>
              <a:gd name="connsiteY2005" fmla="*/ 437673 h 3155934"/>
              <a:gd name="connsiteX2006" fmla="*/ 438920 w 3150290"/>
              <a:gd name="connsiteY2006" fmla="*/ 439143 h 3155934"/>
              <a:gd name="connsiteX2007" fmla="*/ 437178 w 3150290"/>
              <a:gd name="connsiteY2007" fmla="*/ 439834 h 3155934"/>
              <a:gd name="connsiteX2008" fmla="*/ 2593976 w 3150290"/>
              <a:gd name="connsiteY2008" fmla="*/ 407997 h 3155934"/>
              <a:gd name="connsiteX2009" fmla="*/ 2613024 w 3150290"/>
              <a:gd name="connsiteY2009" fmla="*/ 426254 h 3155934"/>
              <a:gd name="connsiteX2010" fmla="*/ 2593976 w 3150290"/>
              <a:gd name="connsiteY2010" fmla="*/ 444510 h 3155934"/>
              <a:gd name="connsiteX2011" fmla="*/ 2574924 w 3150290"/>
              <a:gd name="connsiteY2011" fmla="*/ 426254 h 3155934"/>
              <a:gd name="connsiteX2012" fmla="*/ 2593976 w 3150290"/>
              <a:gd name="connsiteY2012" fmla="*/ 407997 h 3155934"/>
              <a:gd name="connsiteX2013" fmla="*/ 2458244 w 3150290"/>
              <a:gd name="connsiteY2013" fmla="*/ 407995 h 3155934"/>
              <a:gd name="connsiteX2014" fmla="*/ 2476500 w 3150290"/>
              <a:gd name="connsiteY2014" fmla="*/ 426252 h 3155934"/>
              <a:gd name="connsiteX2015" fmla="*/ 2458244 w 3150290"/>
              <a:gd name="connsiteY2015" fmla="*/ 444509 h 3155934"/>
              <a:gd name="connsiteX2016" fmla="*/ 2439988 w 3150290"/>
              <a:gd name="connsiteY2016" fmla="*/ 426252 h 3155934"/>
              <a:gd name="connsiteX2017" fmla="*/ 2458244 w 3150290"/>
              <a:gd name="connsiteY2017" fmla="*/ 407995 h 3155934"/>
              <a:gd name="connsiteX2018" fmla="*/ 2322512 w 3150290"/>
              <a:gd name="connsiteY2018" fmla="*/ 407994 h 3155934"/>
              <a:gd name="connsiteX2019" fmla="*/ 2341562 w 3150290"/>
              <a:gd name="connsiteY2019" fmla="*/ 426251 h 3155934"/>
              <a:gd name="connsiteX2020" fmla="*/ 2322512 w 3150290"/>
              <a:gd name="connsiteY2020" fmla="*/ 444508 h 3155934"/>
              <a:gd name="connsiteX2021" fmla="*/ 2303462 w 3150290"/>
              <a:gd name="connsiteY2021" fmla="*/ 426251 h 3155934"/>
              <a:gd name="connsiteX2022" fmla="*/ 2322512 w 3150290"/>
              <a:gd name="connsiteY2022" fmla="*/ 407994 h 3155934"/>
              <a:gd name="connsiteX2023" fmla="*/ 2187574 w 3150290"/>
              <a:gd name="connsiteY2023" fmla="*/ 407993 h 3155934"/>
              <a:gd name="connsiteX2024" fmla="*/ 2206624 w 3150290"/>
              <a:gd name="connsiteY2024" fmla="*/ 426250 h 3155934"/>
              <a:gd name="connsiteX2025" fmla="*/ 2187574 w 3150290"/>
              <a:gd name="connsiteY2025" fmla="*/ 444507 h 3155934"/>
              <a:gd name="connsiteX2026" fmla="*/ 2168524 w 3150290"/>
              <a:gd name="connsiteY2026" fmla="*/ 426250 h 3155934"/>
              <a:gd name="connsiteX2027" fmla="*/ 2187574 w 3150290"/>
              <a:gd name="connsiteY2027" fmla="*/ 407993 h 3155934"/>
              <a:gd name="connsiteX2028" fmla="*/ 2051844 w 3150290"/>
              <a:gd name="connsiteY2028" fmla="*/ 407991 h 3155934"/>
              <a:gd name="connsiteX2029" fmla="*/ 2070101 w 3150290"/>
              <a:gd name="connsiteY2029" fmla="*/ 426248 h 3155934"/>
              <a:gd name="connsiteX2030" fmla="*/ 2051844 w 3150290"/>
              <a:gd name="connsiteY2030" fmla="*/ 444505 h 3155934"/>
              <a:gd name="connsiteX2031" fmla="*/ 2033587 w 3150290"/>
              <a:gd name="connsiteY2031" fmla="*/ 426248 h 3155934"/>
              <a:gd name="connsiteX2032" fmla="*/ 2051844 w 3150290"/>
              <a:gd name="connsiteY2032" fmla="*/ 407991 h 3155934"/>
              <a:gd name="connsiteX2033" fmla="*/ 1916112 w 3150290"/>
              <a:gd name="connsiteY2033" fmla="*/ 407990 h 3155934"/>
              <a:gd name="connsiteX2034" fmla="*/ 1935162 w 3150290"/>
              <a:gd name="connsiteY2034" fmla="*/ 426247 h 3155934"/>
              <a:gd name="connsiteX2035" fmla="*/ 1916112 w 3150290"/>
              <a:gd name="connsiteY2035" fmla="*/ 444504 h 3155934"/>
              <a:gd name="connsiteX2036" fmla="*/ 1897062 w 3150290"/>
              <a:gd name="connsiteY2036" fmla="*/ 426247 h 3155934"/>
              <a:gd name="connsiteX2037" fmla="*/ 1916112 w 3150290"/>
              <a:gd name="connsiteY2037" fmla="*/ 407990 h 3155934"/>
              <a:gd name="connsiteX2038" fmla="*/ 1781174 w 3150290"/>
              <a:gd name="connsiteY2038" fmla="*/ 407989 h 3155934"/>
              <a:gd name="connsiteX2039" fmla="*/ 1800224 w 3150290"/>
              <a:gd name="connsiteY2039" fmla="*/ 426246 h 3155934"/>
              <a:gd name="connsiteX2040" fmla="*/ 1781174 w 3150290"/>
              <a:gd name="connsiteY2040" fmla="*/ 444503 h 3155934"/>
              <a:gd name="connsiteX2041" fmla="*/ 1762124 w 3150290"/>
              <a:gd name="connsiteY2041" fmla="*/ 426246 h 3155934"/>
              <a:gd name="connsiteX2042" fmla="*/ 1781174 w 3150290"/>
              <a:gd name="connsiteY2042" fmla="*/ 407989 h 3155934"/>
              <a:gd name="connsiteX2043" fmla="*/ 1644649 w 3150290"/>
              <a:gd name="connsiteY2043" fmla="*/ 407988 h 3155934"/>
              <a:gd name="connsiteX2044" fmla="*/ 1663699 w 3150290"/>
              <a:gd name="connsiteY2044" fmla="*/ 426245 h 3155934"/>
              <a:gd name="connsiteX2045" fmla="*/ 1644649 w 3150290"/>
              <a:gd name="connsiteY2045" fmla="*/ 444502 h 3155934"/>
              <a:gd name="connsiteX2046" fmla="*/ 1625599 w 3150290"/>
              <a:gd name="connsiteY2046" fmla="*/ 426245 h 3155934"/>
              <a:gd name="connsiteX2047" fmla="*/ 1644649 w 3150290"/>
              <a:gd name="connsiteY2047" fmla="*/ 407988 h 3155934"/>
              <a:gd name="connsiteX2048" fmla="*/ 1509712 w 3150290"/>
              <a:gd name="connsiteY2048" fmla="*/ 407986 h 3155934"/>
              <a:gd name="connsiteX2049" fmla="*/ 1528762 w 3150290"/>
              <a:gd name="connsiteY2049" fmla="*/ 426243 h 3155934"/>
              <a:gd name="connsiteX2050" fmla="*/ 1509712 w 3150290"/>
              <a:gd name="connsiteY2050" fmla="*/ 444500 h 3155934"/>
              <a:gd name="connsiteX2051" fmla="*/ 1490662 w 3150290"/>
              <a:gd name="connsiteY2051" fmla="*/ 426243 h 3155934"/>
              <a:gd name="connsiteX2052" fmla="*/ 1509712 w 3150290"/>
              <a:gd name="connsiteY2052" fmla="*/ 407986 h 3155934"/>
              <a:gd name="connsiteX2053" fmla="*/ 1373981 w 3150290"/>
              <a:gd name="connsiteY2053" fmla="*/ 407985 h 3155934"/>
              <a:gd name="connsiteX2054" fmla="*/ 1392238 w 3150290"/>
              <a:gd name="connsiteY2054" fmla="*/ 426242 h 3155934"/>
              <a:gd name="connsiteX2055" fmla="*/ 1373981 w 3150290"/>
              <a:gd name="connsiteY2055" fmla="*/ 444499 h 3155934"/>
              <a:gd name="connsiteX2056" fmla="*/ 1355724 w 3150290"/>
              <a:gd name="connsiteY2056" fmla="*/ 426242 h 3155934"/>
              <a:gd name="connsiteX2057" fmla="*/ 1373981 w 3150290"/>
              <a:gd name="connsiteY2057" fmla="*/ 407985 h 3155934"/>
              <a:gd name="connsiteX2058" fmla="*/ 1238250 w 3150290"/>
              <a:gd name="connsiteY2058" fmla="*/ 407984 h 3155934"/>
              <a:gd name="connsiteX2059" fmla="*/ 1257300 w 3150290"/>
              <a:gd name="connsiteY2059" fmla="*/ 426241 h 3155934"/>
              <a:gd name="connsiteX2060" fmla="*/ 1238250 w 3150290"/>
              <a:gd name="connsiteY2060" fmla="*/ 444498 h 3155934"/>
              <a:gd name="connsiteX2061" fmla="*/ 1219200 w 3150290"/>
              <a:gd name="connsiteY2061" fmla="*/ 426241 h 3155934"/>
              <a:gd name="connsiteX2062" fmla="*/ 1238250 w 3150290"/>
              <a:gd name="connsiteY2062" fmla="*/ 407984 h 3155934"/>
              <a:gd name="connsiteX2063" fmla="*/ 1103312 w 3150290"/>
              <a:gd name="connsiteY2063" fmla="*/ 407983 h 3155934"/>
              <a:gd name="connsiteX2064" fmla="*/ 1122362 w 3150290"/>
              <a:gd name="connsiteY2064" fmla="*/ 426239 h 3155934"/>
              <a:gd name="connsiteX2065" fmla="*/ 1103312 w 3150290"/>
              <a:gd name="connsiteY2065" fmla="*/ 444496 h 3155934"/>
              <a:gd name="connsiteX2066" fmla="*/ 1084262 w 3150290"/>
              <a:gd name="connsiteY2066" fmla="*/ 426239 h 3155934"/>
              <a:gd name="connsiteX2067" fmla="*/ 1103312 w 3150290"/>
              <a:gd name="connsiteY2067" fmla="*/ 407983 h 3155934"/>
              <a:gd name="connsiteX2068" fmla="*/ 967582 w 3150290"/>
              <a:gd name="connsiteY2068" fmla="*/ 407981 h 3155934"/>
              <a:gd name="connsiteX2069" fmla="*/ 985839 w 3150290"/>
              <a:gd name="connsiteY2069" fmla="*/ 426238 h 3155934"/>
              <a:gd name="connsiteX2070" fmla="*/ 967582 w 3150290"/>
              <a:gd name="connsiteY2070" fmla="*/ 444495 h 3155934"/>
              <a:gd name="connsiteX2071" fmla="*/ 949325 w 3150290"/>
              <a:gd name="connsiteY2071" fmla="*/ 426238 h 3155934"/>
              <a:gd name="connsiteX2072" fmla="*/ 967582 w 3150290"/>
              <a:gd name="connsiteY2072" fmla="*/ 407981 h 3155934"/>
              <a:gd name="connsiteX2073" fmla="*/ 831850 w 3150290"/>
              <a:gd name="connsiteY2073" fmla="*/ 407980 h 3155934"/>
              <a:gd name="connsiteX2074" fmla="*/ 850900 w 3150290"/>
              <a:gd name="connsiteY2074" fmla="*/ 426237 h 3155934"/>
              <a:gd name="connsiteX2075" fmla="*/ 831850 w 3150290"/>
              <a:gd name="connsiteY2075" fmla="*/ 444494 h 3155934"/>
              <a:gd name="connsiteX2076" fmla="*/ 812800 w 3150290"/>
              <a:gd name="connsiteY2076" fmla="*/ 426237 h 3155934"/>
              <a:gd name="connsiteX2077" fmla="*/ 831850 w 3150290"/>
              <a:gd name="connsiteY2077" fmla="*/ 407980 h 3155934"/>
              <a:gd name="connsiteX2078" fmla="*/ 696119 w 3150290"/>
              <a:gd name="connsiteY2078" fmla="*/ 407979 h 3155934"/>
              <a:gd name="connsiteX2079" fmla="*/ 714376 w 3150290"/>
              <a:gd name="connsiteY2079" fmla="*/ 426236 h 3155934"/>
              <a:gd name="connsiteX2080" fmla="*/ 696119 w 3150290"/>
              <a:gd name="connsiteY2080" fmla="*/ 444493 h 3155934"/>
              <a:gd name="connsiteX2081" fmla="*/ 677862 w 3150290"/>
              <a:gd name="connsiteY2081" fmla="*/ 426236 h 3155934"/>
              <a:gd name="connsiteX2082" fmla="*/ 696119 w 3150290"/>
              <a:gd name="connsiteY2082" fmla="*/ 407979 h 3155934"/>
              <a:gd name="connsiteX2083" fmla="*/ 560387 w 3150290"/>
              <a:gd name="connsiteY2083" fmla="*/ 407977 h 3155934"/>
              <a:gd name="connsiteX2084" fmla="*/ 579437 w 3150290"/>
              <a:gd name="connsiteY2084" fmla="*/ 426234 h 3155934"/>
              <a:gd name="connsiteX2085" fmla="*/ 560387 w 3150290"/>
              <a:gd name="connsiteY2085" fmla="*/ 444491 h 3155934"/>
              <a:gd name="connsiteX2086" fmla="*/ 541337 w 3150290"/>
              <a:gd name="connsiteY2086" fmla="*/ 426234 h 3155934"/>
              <a:gd name="connsiteX2087" fmla="*/ 560387 w 3150290"/>
              <a:gd name="connsiteY2087" fmla="*/ 407977 h 3155934"/>
              <a:gd name="connsiteX2088" fmla="*/ 2458244 w 3150290"/>
              <a:gd name="connsiteY2088" fmla="*/ 271471 h 3155934"/>
              <a:gd name="connsiteX2089" fmla="*/ 2476500 w 3150290"/>
              <a:gd name="connsiteY2089" fmla="*/ 290521 h 3155934"/>
              <a:gd name="connsiteX2090" fmla="*/ 2458244 w 3150290"/>
              <a:gd name="connsiteY2090" fmla="*/ 309571 h 3155934"/>
              <a:gd name="connsiteX2091" fmla="*/ 2439988 w 3150290"/>
              <a:gd name="connsiteY2091" fmla="*/ 290521 h 3155934"/>
              <a:gd name="connsiteX2092" fmla="*/ 2458244 w 3150290"/>
              <a:gd name="connsiteY2092" fmla="*/ 271471 h 3155934"/>
              <a:gd name="connsiteX2093" fmla="*/ 2322512 w 3150290"/>
              <a:gd name="connsiteY2093" fmla="*/ 271470 h 3155934"/>
              <a:gd name="connsiteX2094" fmla="*/ 2341562 w 3150290"/>
              <a:gd name="connsiteY2094" fmla="*/ 290520 h 3155934"/>
              <a:gd name="connsiteX2095" fmla="*/ 2322512 w 3150290"/>
              <a:gd name="connsiteY2095" fmla="*/ 309570 h 3155934"/>
              <a:gd name="connsiteX2096" fmla="*/ 2303462 w 3150290"/>
              <a:gd name="connsiteY2096" fmla="*/ 290520 h 3155934"/>
              <a:gd name="connsiteX2097" fmla="*/ 2322512 w 3150290"/>
              <a:gd name="connsiteY2097" fmla="*/ 271470 h 3155934"/>
              <a:gd name="connsiteX2098" fmla="*/ 2187574 w 3150290"/>
              <a:gd name="connsiteY2098" fmla="*/ 271469 h 3155934"/>
              <a:gd name="connsiteX2099" fmla="*/ 2206624 w 3150290"/>
              <a:gd name="connsiteY2099" fmla="*/ 290519 h 3155934"/>
              <a:gd name="connsiteX2100" fmla="*/ 2187574 w 3150290"/>
              <a:gd name="connsiteY2100" fmla="*/ 309569 h 3155934"/>
              <a:gd name="connsiteX2101" fmla="*/ 2168524 w 3150290"/>
              <a:gd name="connsiteY2101" fmla="*/ 290519 h 3155934"/>
              <a:gd name="connsiteX2102" fmla="*/ 2187574 w 3150290"/>
              <a:gd name="connsiteY2102" fmla="*/ 271469 h 3155934"/>
              <a:gd name="connsiteX2103" fmla="*/ 2051844 w 3150290"/>
              <a:gd name="connsiteY2103" fmla="*/ 271467 h 3155934"/>
              <a:gd name="connsiteX2104" fmla="*/ 2070101 w 3150290"/>
              <a:gd name="connsiteY2104" fmla="*/ 290517 h 3155934"/>
              <a:gd name="connsiteX2105" fmla="*/ 2051844 w 3150290"/>
              <a:gd name="connsiteY2105" fmla="*/ 309567 h 3155934"/>
              <a:gd name="connsiteX2106" fmla="*/ 2033587 w 3150290"/>
              <a:gd name="connsiteY2106" fmla="*/ 290517 h 3155934"/>
              <a:gd name="connsiteX2107" fmla="*/ 2051844 w 3150290"/>
              <a:gd name="connsiteY2107" fmla="*/ 271467 h 3155934"/>
              <a:gd name="connsiteX2108" fmla="*/ 1916112 w 3150290"/>
              <a:gd name="connsiteY2108" fmla="*/ 271466 h 3155934"/>
              <a:gd name="connsiteX2109" fmla="*/ 1935162 w 3150290"/>
              <a:gd name="connsiteY2109" fmla="*/ 290516 h 3155934"/>
              <a:gd name="connsiteX2110" fmla="*/ 1916112 w 3150290"/>
              <a:gd name="connsiteY2110" fmla="*/ 309566 h 3155934"/>
              <a:gd name="connsiteX2111" fmla="*/ 1897062 w 3150290"/>
              <a:gd name="connsiteY2111" fmla="*/ 290516 h 3155934"/>
              <a:gd name="connsiteX2112" fmla="*/ 1916112 w 3150290"/>
              <a:gd name="connsiteY2112" fmla="*/ 271466 h 3155934"/>
              <a:gd name="connsiteX2113" fmla="*/ 1781174 w 3150290"/>
              <a:gd name="connsiteY2113" fmla="*/ 271465 h 3155934"/>
              <a:gd name="connsiteX2114" fmla="*/ 1800224 w 3150290"/>
              <a:gd name="connsiteY2114" fmla="*/ 290515 h 3155934"/>
              <a:gd name="connsiteX2115" fmla="*/ 1781174 w 3150290"/>
              <a:gd name="connsiteY2115" fmla="*/ 309565 h 3155934"/>
              <a:gd name="connsiteX2116" fmla="*/ 1762124 w 3150290"/>
              <a:gd name="connsiteY2116" fmla="*/ 290515 h 3155934"/>
              <a:gd name="connsiteX2117" fmla="*/ 1781174 w 3150290"/>
              <a:gd name="connsiteY2117" fmla="*/ 271465 h 3155934"/>
              <a:gd name="connsiteX2118" fmla="*/ 1644649 w 3150290"/>
              <a:gd name="connsiteY2118" fmla="*/ 271463 h 3155934"/>
              <a:gd name="connsiteX2119" fmla="*/ 1663699 w 3150290"/>
              <a:gd name="connsiteY2119" fmla="*/ 290513 h 3155934"/>
              <a:gd name="connsiteX2120" fmla="*/ 1644649 w 3150290"/>
              <a:gd name="connsiteY2120" fmla="*/ 309563 h 3155934"/>
              <a:gd name="connsiteX2121" fmla="*/ 1625599 w 3150290"/>
              <a:gd name="connsiteY2121" fmla="*/ 290513 h 3155934"/>
              <a:gd name="connsiteX2122" fmla="*/ 1644649 w 3150290"/>
              <a:gd name="connsiteY2122" fmla="*/ 271463 h 3155934"/>
              <a:gd name="connsiteX2123" fmla="*/ 1509712 w 3150290"/>
              <a:gd name="connsiteY2123" fmla="*/ 271462 h 3155934"/>
              <a:gd name="connsiteX2124" fmla="*/ 1528762 w 3150290"/>
              <a:gd name="connsiteY2124" fmla="*/ 290512 h 3155934"/>
              <a:gd name="connsiteX2125" fmla="*/ 1509712 w 3150290"/>
              <a:gd name="connsiteY2125" fmla="*/ 309562 h 3155934"/>
              <a:gd name="connsiteX2126" fmla="*/ 1490662 w 3150290"/>
              <a:gd name="connsiteY2126" fmla="*/ 290512 h 3155934"/>
              <a:gd name="connsiteX2127" fmla="*/ 1509712 w 3150290"/>
              <a:gd name="connsiteY2127" fmla="*/ 271462 h 3155934"/>
              <a:gd name="connsiteX2128" fmla="*/ 1373981 w 3150290"/>
              <a:gd name="connsiteY2128" fmla="*/ 271461 h 3155934"/>
              <a:gd name="connsiteX2129" fmla="*/ 1392238 w 3150290"/>
              <a:gd name="connsiteY2129" fmla="*/ 290511 h 3155934"/>
              <a:gd name="connsiteX2130" fmla="*/ 1373981 w 3150290"/>
              <a:gd name="connsiteY2130" fmla="*/ 309561 h 3155934"/>
              <a:gd name="connsiteX2131" fmla="*/ 1355724 w 3150290"/>
              <a:gd name="connsiteY2131" fmla="*/ 290511 h 3155934"/>
              <a:gd name="connsiteX2132" fmla="*/ 1373981 w 3150290"/>
              <a:gd name="connsiteY2132" fmla="*/ 271461 h 3155934"/>
              <a:gd name="connsiteX2133" fmla="*/ 1238250 w 3150290"/>
              <a:gd name="connsiteY2133" fmla="*/ 271459 h 3155934"/>
              <a:gd name="connsiteX2134" fmla="*/ 1257300 w 3150290"/>
              <a:gd name="connsiteY2134" fmla="*/ 290509 h 3155934"/>
              <a:gd name="connsiteX2135" fmla="*/ 1238250 w 3150290"/>
              <a:gd name="connsiteY2135" fmla="*/ 309559 h 3155934"/>
              <a:gd name="connsiteX2136" fmla="*/ 1219200 w 3150290"/>
              <a:gd name="connsiteY2136" fmla="*/ 290509 h 3155934"/>
              <a:gd name="connsiteX2137" fmla="*/ 1238250 w 3150290"/>
              <a:gd name="connsiteY2137" fmla="*/ 271459 h 3155934"/>
              <a:gd name="connsiteX2138" fmla="*/ 1103312 w 3150290"/>
              <a:gd name="connsiteY2138" fmla="*/ 271458 h 3155934"/>
              <a:gd name="connsiteX2139" fmla="*/ 1122362 w 3150290"/>
              <a:gd name="connsiteY2139" fmla="*/ 290508 h 3155934"/>
              <a:gd name="connsiteX2140" fmla="*/ 1103312 w 3150290"/>
              <a:gd name="connsiteY2140" fmla="*/ 309558 h 3155934"/>
              <a:gd name="connsiteX2141" fmla="*/ 1084262 w 3150290"/>
              <a:gd name="connsiteY2141" fmla="*/ 290508 h 3155934"/>
              <a:gd name="connsiteX2142" fmla="*/ 1103312 w 3150290"/>
              <a:gd name="connsiteY2142" fmla="*/ 271458 h 3155934"/>
              <a:gd name="connsiteX2143" fmla="*/ 967582 w 3150290"/>
              <a:gd name="connsiteY2143" fmla="*/ 271457 h 3155934"/>
              <a:gd name="connsiteX2144" fmla="*/ 985839 w 3150290"/>
              <a:gd name="connsiteY2144" fmla="*/ 290507 h 3155934"/>
              <a:gd name="connsiteX2145" fmla="*/ 967582 w 3150290"/>
              <a:gd name="connsiteY2145" fmla="*/ 309557 h 3155934"/>
              <a:gd name="connsiteX2146" fmla="*/ 949325 w 3150290"/>
              <a:gd name="connsiteY2146" fmla="*/ 290507 h 3155934"/>
              <a:gd name="connsiteX2147" fmla="*/ 967582 w 3150290"/>
              <a:gd name="connsiteY2147" fmla="*/ 271457 h 3155934"/>
              <a:gd name="connsiteX2148" fmla="*/ 831850 w 3150290"/>
              <a:gd name="connsiteY2148" fmla="*/ 271455 h 3155934"/>
              <a:gd name="connsiteX2149" fmla="*/ 850900 w 3150290"/>
              <a:gd name="connsiteY2149" fmla="*/ 290505 h 3155934"/>
              <a:gd name="connsiteX2150" fmla="*/ 831850 w 3150290"/>
              <a:gd name="connsiteY2150" fmla="*/ 309555 h 3155934"/>
              <a:gd name="connsiteX2151" fmla="*/ 812800 w 3150290"/>
              <a:gd name="connsiteY2151" fmla="*/ 290505 h 3155934"/>
              <a:gd name="connsiteX2152" fmla="*/ 831850 w 3150290"/>
              <a:gd name="connsiteY2152" fmla="*/ 271455 h 3155934"/>
              <a:gd name="connsiteX2153" fmla="*/ 696119 w 3150290"/>
              <a:gd name="connsiteY2153" fmla="*/ 271454 h 3155934"/>
              <a:gd name="connsiteX2154" fmla="*/ 714376 w 3150290"/>
              <a:gd name="connsiteY2154" fmla="*/ 290504 h 3155934"/>
              <a:gd name="connsiteX2155" fmla="*/ 696119 w 3150290"/>
              <a:gd name="connsiteY2155" fmla="*/ 309554 h 3155934"/>
              <a:gd name="connsiteX2156" fmla="*/ 677862 w 3150290"/>
              <a:gd name="connsiteY2156" fmla="*/ 290504 h 3155934"/>
              <a:gd name="connsiteX2157" fmla="*/ 696119 w 3150290"/>
              <a:gd name="connsiteY2157" fmla="*/ 271454 h 3155934"/>
              <a:gd name="connsiteX2158" fmla="*/ 2307511 w 3150290"/>
              <a:gd name="connsiteY2158" fmla="*/ 164158 h 3155934"/>
              <a:gd name="connsiteX2159" fmla="*/ 2318855 w 3150290"/>
              <a:gd name="connsiteY2159" fmla="*/ 169623 h 3155934"/>
              <a:gd name="connsiteX2160" fmla="*/ 2323710 w 3150290"/>
              <a:gd name="connsiteY2160" fmla="*/ 172573 h 3155934"/>
              <a:gd name="connsiteX2161" fmla="*/ 2322512 w 3150290"/>
              <a:gd name="connsiteY2161" fmla="*/ 173048 h 3155934"/>
              <a:gd name="connsiteX2162" fmla="*/ 2309042 w 3150290"/>
              <a:gd name="connsiteY2162" fmla="*/ 167701 h 3155934"/>
              <a:gd name="connsiteX2163" fmla="*/ 847403 w 3150290"/>
              <a:gd name="connsiteY2163" fmla="*/ 146685 h 3155934"/>
              <a:gd name="connsiteX2164" fmla="*/ 850900 w 3150290"/>
              <a:gd name="connsiteY2164" fmla="*/ 154776 h 3155934"/>
              <a:gd name="connsiteX2165" fmla="*/ 831850 w 3150290"/>
              <a:gd name="connsiteY2165" fmla="*/ 173033 h 3155934"/>
              <a:gd name="connsiteX2166" fmla="*/ 818380 w 3150290"/>
              <a:gd name="connsiteY2166" fmla="*/ 167686 h 3155934"/>
              <a:gd name="connsiteX2167" fmla="*/ 815869 w 3150290"/>
              <a:gd name="connsiteY2167" fmla="*/ 161876 h 3155934"/>
              <a:gd name="connsiteX2168" fmla="*/ 2187574 w 3150290"/>
              <a:gd name="connsiteY2168" fmla="*/ 136533 h 3155934"/>
              <a:gd name="connsiteX2169" fmla="*/ 2206624 w 3150290"/>
              <a:gd name="connsiteY2169" fmla="*/ 154790 h 3155934"/>
              <a:gd name="connsiteX2170" fmla="*/ 2187574 w 3150290"/>
              <a:gd name="connsiteY2170" fmla="*/ 173047 h 3155934"/>
              <a:gd name="connsiteX2171" fmla="*/ 2168524 w 3150290"/>
              <a:gd name="connsiteY2171" fmla="*/ 154790 h 3155934"/>
              <a:gd name="connsiteX2172" fmla="*/ 2187574 w 3150290"/>
              <a:gd name="connsiteY2172" fmla="*/ 136533 h 3155934"/>
              <a:gd name="connsiteX2173" fmla="*/ 2051844 w 3150290"/>
              <a:gd name="connsiteY2173" fmla="*/ 136531 h 3155934"/>
              <a:gd name="connsiteX2174" fmla="*/ 2070101 w 3150290"/>
              <a:gd name="connsiteY2174" fmla="*/ 154788 h 3155934"/>
              <a:gd name="connsiteX2175" fmla="*/ 2051844 w 3150290"/>
              <a:gd name="connsiteY2175" fmla="*/ 173045 h 3155934"/>
              <a:gd name="connsiteX2176" fmla="*/ 2033587 w 3150290"/>
              <a:gd name="connsiteY2176" fmla="*/ 154788 h 3155934"/>
              <a:gd name="connsiteX2177" fmla="*/ 2051844 w 3150290"/>
              <a:gd name="connsiteY2177" fmla="*/ 136531 h 3155934"/>
              <a:gd name="connsiteX2178" fmla="*/ 1916112 w 3150290"/>
              <a:gd name="connsiteY2178" fmla="*/ 136530 h 3155934"/>
              <a:gd name="connsiteX2179" fmla="*/ 1935162 w 3150290"/>
              <a:gd name="connsiteY2179" fmla="*/ 154787 h 3155934"/>
              <a:gd name="connsiteX2180" fmla="*/ 1916112 w 3150290"/>
              <a:gd name="connsiteY2180" fmla="*/ 173044 h 3155934"/>
              <a:gd name="connsiteX2181" fmla="*/ 1897062 w 3150290"/>
              <a:gd name="connsiteY2181" fmla="*/ 154787 h 3155934"/>
              <a:gd name="connsiteX2182" fmla="*/ 1916112 w 3150290"/>
              <a:gd name="connsiteY2182" fmla="*/ 136530 h 3155934"/>
              <a:gd name="connsiteX2183" fmla="*/ 1781174 w 3150290"/>
              <a:gd name="connsiteY2183" fmla="*/ 136529 h 3155934"/>
              <a:gd name="connsiteX2184" fmla="*/ 1800224 w 3150290"/>
              <a:gd name="connsiteY2184" fmla="*/ 154786 h 3155934"/>
              <a:gd name="connsiteX2185" fmla="*/ 1781174 w 3150290"/>
              <a:gd name="connsiteY2185" fmla="*/ 173043 h 3155934"/>
              <a:gd name="connsiteX2186" fmla="*/ 1762124 w 3150290"/>
              <a:gd name="connsiteY2186" fmla="*/ 154786 h 3155934"/>
              <a:gd name="connsiteX2187" fmla="*/ 1781174 w 3150290"/>
              <a:gd name="connsiteY2187" fmla="*/ 136529 h 3155934"/>
              <a:gd name="connsiteX2188" fmla="*/ 1644649 w 3150290"/>
              <a:gd name="connsiteY2188" fmla="*/ 136527 h 3155934"/>
              <a:gd name="connsiteX2189" fmla="*/ 1663699 w 3150290"/>
              <a:gd name="connsiteY2189" fmla="*/ 154784 h 3155934"/>
              <a:gd name="connsiteX2190" fmla="*/ 1644649 w 3150290"/>
              <a:gd name="connsiteY2190" fmla="*/ 173041 h 3155934"/>
              <a:gd name="connsiteX2191" fmla="*/ 1625599 w 3150290"/>
              <a:gd name="connsiteY2191" fmla="*/ 154784 h 3155934"/>
              <a:gd name="connsiteX2192" fmla="*/ 1644649 w 3150290"/>
              <a:gd name="connsiteY2192" fmla="*/ 136527 h 3155934"/>
              <a:gd name="connsiteX2193" fmla="*/ 1509712 w 3150290"/>
              <a:gd name="connsiteY2193" fmla="*/ 136526 h 3155934"/>
              <a:gd name="connsiteX2194" fmla="*/ 1528762 w 3150290"/>
              <a:gd name="connsiteY2194" fmla="*/ 154783 h 3155934"/>
              <a:gd name="connsiteX2195" fmla="*/ 1509712 w 3150290"/>
              <a:gd name="connsiteY2195" fmla="*/ 173040 h 3155934"/>
              <a:gd name="connsiteX2196" fmla="*/ 1490662 w 3150290"/>
              <a:gd name="connsiteY2196" fmla="*/ 154783 h 3155934"/>
              <a:gd name="connsiteX2197" fmla="*/ 1509712 w 3150290"/>
              <a:gd name="connsiteY2197" fmla="*/ 136526 h 3155934"/>
              <a:gd name="connsiteX2198" fmla="*/ 1373981 w 3150290"/>
              <a:gd name="connsiteY2198" fmla="*/ 136524 h 3155934"/>
              <a:gd name="connsiteX2199" fmla="*/ 1392238 w 3150290"/>
              <a:gd name="connsiteY2199" fmla="*/ 154781 h 3155934"/>
              <a:gd name="connsiteX2200" fmla="*/ 1373981 w 3150290"/>
              <a:gd name="connsiteY2200" fmla="*/ 173038 h 3155934"/>
              <a:gd name="connsiteX2201" fmla="*/ 1355724 w 3150290"/>
              <a:gd name="connsiteY2201" fmla="*/ 154781 h 3155934"/>
              <a:gd name="connsiteX2202" fmla="*/ 1373981 w 3150290"/>
              <a:gd name="connsiteY2202" fmla="*/ 136524 h 3155934"/>
              <a:gd name="connsiteX2203" fmla="*/ 1238250 w 3150290"/>
              <a:gd name="connsiteY2203" fmla="*/ 136523 h 3155934"/>
              <a:gd name="connsiteX2204" fmla="*/ 1257300 w 3150290"/>
              <a:gd name="connsiteY2204" fmla="*/ 154780 h 3155934"/>
              <a:gd name="connsiteX2205" fmla="*/ 1238250 w 3150290"/>
              <a:gd name="connsiteY2205" fmla="*/ 173037 h 3155934"/>
              <a:gd name="connsiteX2206" fmla="*/ 1219200 w 3150290"/>
              <a:gd name="connsiteY2206" fmla="*/ 154780 h 3155934"/>
              <a:gd name="connsiteX2207" fmla="*/ 1238250 w 3150290"/>
              <a:gd name="connsiteY2207" fmla="*/ 136523 h 3155934"/>
              <a:gd name="connsiteX2208" fmla="*/ 1103312 w 3150290"/>
              <a:gd name="connsiteY2208" fmla="*/ 136522 h 3155934"/>
              <a:gd name="connsiteX2209" fmla="*/ 1122362 w 3150290"/>
              <a:gd name="connsiteY2209" fmla="*/ 154779 h 3155934"/>
              <a:gd name="connsiteX2210" fmla="*/ 1103312 w 3150290"/>
              <a:gd name="connsiteY2210" fmla="*/ 173036 h 3155934"/>
              <a:gd name="connsiteX2211" fmla="*/ 1084262 w 3150290"/>
              <a:gd name="connsiteY2211" fmla="*/ 154779 h 3155934"/>
              <a:gd name="connsiteX2212" fmla="*/ 1103312 w 3150290"/>
              <a:gd name="connsiteY2212" fmla="*/ 136522 h 3155934"/>
              <a:gd name="connsiteX2213" fmla="*/ 967582 w 3150290"/>
              <a:gd name="connsiteY2213" fmla="*/ 136520 h 3155934"/>
              <a:gd name="connsiteX2214" fmla="*/ 985839 w 3150290"/>
              <a:gd name="connsiteY2214" fmla="*/ 154777 h 3155934"/>
              <a:gd name="connsiteX2215" fmla="*/ 967582 w 3150290"/>
              <a:gd name="connsiteY2215" fmla="*/ 173034 h 3155934"/>
              <a:gd name="connsiteX2216" fmla="*/ 949325 w 3150290"/>
              <a:gd name="connsiteY2216" fmla="*/ 154777 h 3155934"/>
              <a:gd name="connsiteX2217" fmla="*/ 967582 w 3150290"/>
              <a:gd name="connsiteY2217" fmla="*/ 136520 h 3155934"/>
              <a:gd name="connsiteX2218" fmla="*/ 1898975 w 3150290"/>
              <a:gd name="connsiteY2218" fmla="*/ 14437 h 3155934"/>
              <a:gd name="connsiteX2219" fmla="*/ 1933408 w 3150290"/>
              <a:gd name="connsiteY2219" fmla="*/ 23290 h 3155934"/>
              <a:gd name="connsiteX2220" fmla="*/ 1929582 w 3150290"/>
              <a:gd name="connsiteY2220" fmla="*/ 32526 h 3155934"/>
              <a:gd name="connsiteX2221" fmla="*/ 1916112 w 3150290"/>
              <a:gd name="connsiteY2221" fmla="*/ 38106 h 3155934"/>
              <a:gd name="connsiteX2222" fmla="*/ 1897062 w 3150290"/>
              <a:gd name="connsiteY2222" fmla="*/ 19056 h 3155934"/>
              <a:gd name="connsiteX2223" fmla="*/ 1252512 w 3150290"/>
              <a:gd name="connsiteY2223" fmla="*/ 7489 h 3155934"/>
              <a:gd name="connsiteX2224" fmla="*/ 1257300 w 3150290"/>
              <a:gd name="connsiteY2224" fmla="*/ 19049 h 3155934"/>
              <a:gd name="connsiteX2225" fmla="*/ 1238250 w 3150290"/>
              <a:gd name="connsiteY2225" fmla="*/ 38099 h 3155934"/>
              <a:gd name="connsiteX2226" fmla="*/ 1219200 w 3150290"/>
              <a:gd name="connsiteY2226" fmla="*/ 19049 h 3155934"/>
              <a:gd name="connsiteX2227" fmla="*/ 1221283 w 3150290"/>
              <a:gd name="connsiteY2227" fmla="*/ 14021 h 3155934"/>
              <a:gd name="connsiteX2228" fmla="*/ 1238185 w 3150290"/>
              <a:gd name="connsiteY2228" fmla="*/ 9675 h 3155934"/>
              <a:gd name="connsiteX2229" fmla="*/ 1781174 w 3150290"/>
              <a:gd name="connsiteY2229" fmla="*/ 4 h 3155934"/>
              <a:gd name="connsiteX2230" fmla="*/ 1800224 w 3150290"/>
              <a:gd name="connsiteY2230" fmla="*/ 19054 h 3155934"/>
              <a:gd name="connsiteX2231" fmla="*/ 1781174 w 3150290"/>
              <a:gd name="connsiteY2231" fmla="*/ 38104 h 3155934"/>
              <a:gd name="connsiteX2232" fmla="*/ 1762124 w 3150290"/>
              <a:gd name="connsiteY2232" fmla="*/ 19054 h 3155934"/>
              <a:gd name="connsiteX2233" fmla="*/ 1781174 w 3150290"/>
              <a:gd name="connsiteY2233" fmla="*/ 4 h 3155934"/>
              <a:gd name="connsiteX2234" fmla="*/ 1644649 w 3150290"/>
              <a:gd name="connsiteY2234" fmla="*/ 3 h 3155934"/>
              <a:gd name="connsiteX2235" fmla="*/ 1663699 w 3150290"/>
              <a:gd name="connsiteY2235" fmla="*/ 19053 h 3155934"/>
              <a:gd name="connsiteX2236" fmla="*/ 1644649 w 3150290"/>
              <a:gd name="connsiteY2236" fmla="*/ 38103 h 3155934"/>
              <a:gd name="connsiteX2237" fmla="*/ 1625599 w 3150290"/>
              <a:gd name="connsiteY2237" fmla="*/ 19053 h 3155934"/>
              <a:gd name="connsiteX2238" fmla="*/ 1644649 w 3150290"/>
              <a:gd name="connsiteY2238" fmla="*/ 3 h 3155934"/>
              <a:gd name="connsiteX2239" fmla="*/ 1509712 w 3150290"/>
              <a:gd name="connsiteY2239" fmla="*/ 2 h 3155934"/>
              <a:gd name="connsiteX2240" fmla="*/ 1528762 w 3150290"/>
              <a:gd name="connsiteY2240" fmla="*/ 19051 h 3155934"/>
              <a:gd name="connsiteX2241" fmla="*/ 1509712 w 3150290"/>
              <a:gd name="connsiteY2241" fmla="*/ 38101 h 3155934"/>
              <a:gd name="connsiteX2242" fmla="*/ 1490662 w 3150290"/>
              <a:gd name="connsiteY2242" fmla="*/ 19051 h 3155934"/>
              <a:gd name="connsiteX2243" fmla="*/ 1509712 w 3150290"/>
              <a:gd name="connsiteY2243" fmla="*/ 2 h 3155934"/>
              <a:gd name="connsiteX2244" fmla="*/ 1373981 w 3150290"/>
              <a:gd name="connsiteY2244" fmla="*/ 0 h 3155934"/>
              <a:gd name="connsiteX2245" fmla="*/ 1392238 w 3150290"/>
              <a:gd name="connsiteY2245" fmla="*/ 19050 h 3155934"/>
              <a:gd name="connsiteX2246" fmla="*/ 1373981 w 3150290"/>
              <a:gd name="connsiteY2246" fmla="*/ 38100 h 3155934"/>
              <a:gd name="connsiteX2247" fmla="*/ 1355724 w 3150290"/>
              <a:gd name="connsiteY2247" fmla="*/ 19050 h 3155934"/>
              <a:gd name="connsiteX2248" fmla="*/ 1373981 w 3150290"/>
              <a:gd name="connsiteY2248" fmla="*/ 0 h 315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</a:cxnLst>
            <a:rect l="l" t="t" r="r" b="b"/>
            <a:pathLst>
              <a:path w="3150290" h="3155934">
                <a:moveTo>
                  <a:pt x="1916112" y="3119420"/>
                </a:moveTo>
                <a:lnTo>
                  <a:pt x="1921076" y="3121391"/>
                </a:lnTo>
                <a:lnTo>
                  <a:pt x="1901979" y="3126301"/>
                </a:lnTo>
                <a:lnTo>
                  <a:pt x="1902642" y="3124768"/>
                </a:lnTo>
                <a:cubicBezTo>
                  <a:pt x="1906089" y="3121464"/>
                  <a:pt x="1910851" y="3119420"/>
                  <a:pt x="1916112" y="3119420"/>
                </a:cubicBezTo>
                <a:close/>
                <a:moveTo>
                  <a:pt x="1781174" y="3119420"/>
                </a:moveTo>
                <a:cubicBezTo>
                  <a:pt x="1791695" y="3119420"/>
                  <a:pt x="1800224" y="3127594"/>
                  <a:pt x="1800224" y="3137677"/>
                </a:cubicBezTo>
                <a:lnTo>
                  <a:pt x="1797261" y="3144532"/>
                </a:lnTo>
                <a:lnTo>
                  <a:pt x="1767078" y="3149139"/>
                </a:lnTo>
                <a:lnTo>
                  <a:pt x="1762124" y="3137677"/>
                </a:lnTo>
                <a:cubicBezTo>
                  <a:pt x="1762124" y="3127594"/>
                  <a:pt x="1770653" y="3119420"/>
                  <a:pt x="1781174" y="3119420"/>
                </a:cubicBezTo>
                <a:close/>
                <a:moveTo>
                  <a:pt x="1644649" y="3119420"/>
                </a:moveTo>
                <a:cubicBezTo>
                  <a:pt x="1655170" y="3119420"/>
                  <a:pt x="1663699" y="3127594"/>
                  <a:pt x="1663699" y="3137677"/>
                </a:cubicBezTo>
                <a:cubicBezTo>
                  <a:pt x="1663699" y="3147760"/>
                  <a:pt x="1655170" y="3155934"/>
                  <a:pt x="1644649" y="3155934"/>
                </a:cubicBezTo>
                <a:cubicBezTo>
                  <a:pt x="1634128" y="3155934"/>
                  <a:pt x="1625599" y="3147760"/>
                  <a:pt x="1625599" y="3137677"/>
                </a:cubicBezTo>
                <a:cubicBezTo>
                  <a:pt x="1625599" y="3127594"/>
                  <a:pt x="1634128" y="3119420"/>
                  <a:pt x="1644649" y="3119420"/>
                </a:cubicBezTo>
                <a:close/>
                <a:moveTo>
                  <a:pt x="1509712" y="3119420"/>
                </a:moveTo>
                <a:cubicBezTo>
                  <a:pt x="1520233" y="3119420"/>
                  <a:pt x="1528762" y="3127594"/>
                  <a:pt x="1528762" y="3137677"/>
                </a:cubicBezTo>
                <a:cubicBezTo>
                  <a:pt x="1528762" y="3147760"/>
                  <a:pt x="1520233" y="3155934"/>
                  <a:pt x="1509712" y="3155934"/>
                </a:cubicBezTo>
                <a:cubicBezTo>
                  <a:pt x="1499191" y="3155934"/>
                  <a:pt x="1490662" y="3147760"/>
                  <a:pt x="1490662" y="3137677"/>
                </a:cubicBezTo>
                <a:cubicBezTo>
                  <a:pt x="1490662" y="3127594"/>
                  <a:pt x="1499191" y="3119420"/>
                  <a:pt x="1509712" y="3119420"/>
                </a:cubicBezTo>
                <a:close/>
                <a:moveTo>
                  <a:pt x="1373982" y="3119420"/>
                </a:moveTo>
                <a:cubicBezTo>
                  <a:pt x="1384065" y="3119420"/>
                  <a:pt x="1392239" y="3127594"/>
                  <a:pt x="1392239" y="3137677"/>
                </a:cubicBezTo>
                <a:cubicBezTo>
                  <a:pt x="1392239" y="3142719"/>
                  <a:pt x="1390196" y="3147283"/>
                  <a:pt x="1386892" y="3150587"/>
                </a:cubicBezTo>
                <a:lnTo>
                  <a:pt x="1379935" y="3153468"/>
                </a:lnTo>
                <a:lnTo>
                  <a:pt x="1361084" y="3150591"/>
                </a:lnTo>
                <a:lnTo>
                  <a:pt x="1361072" y="3150587"/>
                </a:lnTo>
                <a:cubicBezTo>
                  <a:pt x="1357769" y="3147283"/>
                  <a:pt x="1355725" y="3142719"/>
                  <a:pt x="1355725" y="3137677"/>
                </a:cubicBezTo>
                <a:cubicBezTo>
                  <a:pt x="1355725" y="3127594"/>
                  <a:pt x="1363899" y="3119420"/>
                  <a:pt x="1373982" y="3119420"/>
                </a:cubicBezTo>
                <a:close/>
                <a:moveTo>
                  <a:pt x="1238250" y="3119420"/>
                </a:moveTo>
                <a:cubicBezTo>
                  <a:pt x="1243511" y="3119420"/>
                  <a:pt x="1248273" y="3121464"/>
                  <a:pt x="1251720" y="3124768"/>
                </a:cubicBezTo>
                <a:lnTo>
                  <a:pt x="1255947" y="3134546"/>
                </a:lnTo>
                <a:lnTo>
                  <a:pt x="1238185" y="3131835"/>
                </a:lnTo>
                <a:lnTo>
                  <a:pt x="1223371" y="3128026"/>
                </a:lnTo>
                <a:lnTo>
                  <a:pt x="1224780" y="3124768"/>
                </a:lnTo>
                <a:cubicBezTo>
                  <a:pt x="1228227" y="3121464"/>
                  <a:pt x="1232990" y="3119420"/>
                  <a:pt x="1238250" y="3119420"/>
                </a:cubicBezTo>
                <a:close/>
                <a:moveTo>
                  <a:pt x="2187574" y="2982895"/>
                </a:moveTo>
                <a:cubicBezTo>
                  <a:pt x="2198095" y="2982895"/>
                  <a:pt x="2206624" y="2991424"/>
                  <a:pt x="2206624" y="3001945"/>
                </a:cubicBezTo>
                <a:cubicBezTo>
                  <a:pt x="2206624" y="3012466"/>
                  <a:pt x="2198095" y="3020995"/>
                  <a:pt x="2187574" y="3020995"/>
                </a:cubicBezTo>
                <a:cubicBezTo>
                  <a:pt x="2177053" y="3020995"/>
                  <a:pt x="2168524" y="3012466"/>
                  <a:pt x="2168524" y="3001945"/>
                </a:cubicBezTo>
                <a:cubicBezTo>
                  <a:pt x="2168524" y="2991424"/>
                  <a:pt x="2177053" y="2982895"/>
                  <a:pt x="2187574" y="2982895"/>
                </a:cubicBezTo>
                <a:close/>
                <a:moveTo>
                  <a:pt x="2051844" y="2982895"/>
                </a:moveTo>
                <a:cubicBezTo>
                  <a:pt x="2061927" y="2982895"/>
                  <a:pt x="2070101" y="2991424"/>
                  <a:pt x="2070101" y="3001945"/>
                </a:cubicBezTo>
                <a:cubicBezTo>
                  <a:pt x="2070101" y="3012466"/>
                  <a:pt x="2061927" y="3020995"/>
                  <a:pt x="2051844" y="3020995"/>
                </a:cubicBezTo>
                <a:cubicBezTo>
                  <a:pt x="2041761" y="3020995"/>
                  <a:pt x="2033587" y="3012466"/>
                  <a:pt x="2033587" y="3001945"/>
                </a:cubicBezTo>
                <a:cubicBezTo>
                  <a:pt x="2033587" y="2991424"/>
                  <a:pt x="2041761" y="2982895"/>
                  <a:pt x="2051844" y="2982895"/>
                </a:cubicBezTo>
                <a:close/>
                <a:moveTo>
                  <a:pt x="1916112" y="2982895"/>
                </a:moveTo>
                <a:cubicBezTo>
                  <a:pt x="1926633" y="2982895"/>
                  <a:pt x="1935162" y="2991424"/>
                  <a:pt x="1935162" y="3001945"/>
                </a:cubicBezTo>
                <a:cubicBezTo>
                  <a:pt x="1935162" y="3012466"/>
                  <a:pt x="1926633" y="3020995"/>
                  <a:pt x="1916112" y="3020995"/>
                </a:cubicBezTo>
                <a:cubicBezTo>
                  <a:pt x="1905591" y="3020995"/>
                  <a:pt x="1897062" y="3012466"/>
                  <a:pt x="1897062" y="3001945"/>
                </a:cubicBezTo>
                <a:cubicBezTo>
                  <a:pt x="1897062" y="2991424"/>
                  <a:pt x="1905591" y="2982895"/>
                  <a:pt x="1916112" y="2982895"/>
                </a:cubicBezTo>
                <a:close/>
                <a:moveTo>
                  <a:pt x="1781174" y="2982895"/>
                </a:moveTo>
                <a:cubicBezTo>
                  <a:pt x="1791695" y="2982895"/>
                  <a:pt x="1800224" y="2991424"/>
                  <a:pt x="1800224" y="3001945"/>
                </a:cubicBezTo>
                <a:cubicBezTo>
                  <a:pt x="1800224" y="3012466"/>
                  <a:pt x="1791695" y="3020995"/>
                  <a:pt x="1781174" y="3020995"/>
                </a:cubicBezTo>
                <a:cubicBezTo>
                  <a:pt x="1770653" y="3020995"/>
                  <a:pt x="1762124" y="3012466"/>
                  <a:pt x="1762124" y="3001945"/>
                </a:cubicBezTo>
                <a:cubicBezTo>
                  <a:pt x="1762124" y="2991424"/>
                  <a:pt x="1770653" y="2982895"/>
                  <a:pt x="1781174" y="2982895"/>
                </a:cubicBezTo>
                <a:close/>
                <a:moveTo>
                  <a:pt x="1644649" y="2982895"/>
                </a:moveTo>
                <a:cubicBezTo>
                  <a:pt x="1655170" y="2982895"/>
                  <a:pt x="1663699" y="2991424"/>
                  <a:pt x="1663699" y="3001945"/>
                </a:cubicBezTo>
                <a:cubicBezTo>
                  <a:pt x="1663699" y="3012466"/>
                  <a:pt x="1655170" y="3020995"/>
                  <a:pt x="1644649" y="3020995"/>
                </a:cubicBezTo>
                <a:cubicBezTo>
                  <a:pt x="1634128" y="3020995"/>
                  <a:pt x="1625599" y="3012466"/>
                  <a:pt x="1625599" y="3001945"/>
                </a:cubicBezTo>
                <a:cubicBezTo>
                  <a:pt x="1625599" y="2991424"/>
                  <a:pt x="1634128" y="2982895"/>
                  <a:pt x="1644649" y="2982895"/>
                </a:cubicBezTo>
                <a:close/>
                <a:moveTo>
                  <a:pt x="1509712" y="2982895"/>
                </a:moveTo>
                <a:cubicBezTo>
                  <a:pt x="1520233" y="2982895"/>
                  <a:pt x="1528762" y="2991424"/>
                  <a:pt x="1528762" y="3001945"/>
                </a:cubicBezTo>
                <a:cubicBezTo>
                  <a:pt x="1528762" y="3012466"/>
                  <a:pt x="1520233" y="3020995"/>
                  <a:pt x="1509712" y="3020995"/>
                </a:cubicBezTo>
                <a:cubicBezTo>
                  <a:pt x="1499191" y="3020995"/>
                  <a:pt x="1490662" y="3012466"/>
                  <a:pt x="1490662" y="3001945"/>
                </a:cubicBezTo>
                <a:cubicBezTo>
                  <a:pt x="1490662" y="2991424"/>
                  <a:pt x="1499191" y="2982895"/>
                  <a:pt x="1509712" y="2982895"/>
                </a:cubicBezTo>
                <a:close/>
                <a:moveTo>
                  <a:pt x="1373982" y="2982895"/>
                </a:moveTo>
                <a:cubicBezTo>
                  <a:pt x="1384065" y="2982895"/>
                  <a:pt x="1392239" y="2991424"/>
                  <a:pt x="1392239" y="3001945"/>
                </a:cubicBezTo>
                <a:cubicBezTo>
                  <a:pt x="1392239" y="3012466"/>
                  <a:pt x="1384065" y="3020995"/>
                  <a:pt x="1373982" y="3020995"/>
                </a:cubicBezTo>
                <a:cubicBezTo>
                  <a:pt x="1363899" y="3020995"/>
                  <a:pt x="1355725" y="3012466"/>
                  <a:pt x="1355725" y="3001945"/>
                </a:cubicBezTo>
                <a:cubicBezTo>
                  <a:pt x="1355725" y="2991424"/>
                  <a:pt x="1363899" y="2982895"/>
                  <a:pt x="1373982" y="2982895"/>
                </a:cubicBezTo>
                <a:close/>
                <a:moveTo>
                  <a:pt x="1238250" y="2982895"/>
                </a:moveTo>
                <a:cubicBezTo>
                  <a:pt x="1248771" y="2982895"/>
                  <a:pt x="1257300" y="2991424"/>
                  <a:pt x="1257300" y="3001945"/>
                </a:cubicBezTo>
                <a:cubicBezTo>
                  <a:pt x="1257300" y="3012466"/>
                  <a:pt x="1248771" y="3020995"/>
                  <a:pt x="1238250" y="3020995"/>
                </a:cubicBezTo>
                <a:cubicBezTo>
                  <a:pt x="1227729" y="3020995"/>
                  <a:pt x="1219200" y="3012466"/>
                  <a:pt x="1219200" y="3001945"/>
                </a:cubicBezTo>
                <a:cubicBezTo>
                  <a:pt x="1219200" y="2991424"/>
                  <a:pt x="1227729" y="2982895"/>
                  <a:pt x="1238250" y="2982895"/>
                </a:cubicBezTo>
                <a:close/>
                <a:moveTo>
                  <a:pt x="1103312" y="2982895"/>
                </a:moveTo>
                <a:cubicBezTo>
                  <a:pt x="1113833" y="2982895"/>
                  <a:pt x="1122362" y="2991424"/>
                  <a:pt x="1122362" y="3001945"/>
                </a:cubicBezTo>
                <a:cubicBezTo>
                  <a:pt x="1122362" y="3012466"/>
                  <a:pt x="1113833" y="3020995"/>
                  <a:pt x="1103312" y="3020995"/>
                </a:cubicBezTo>
                <a:cubicBezTo>
                  <a:pt x="1092791" y="3020995"/>
                  <a:pt x="1084262" y="3012466"/>
                  <a:pt x="1084262" y="3001945"/>
                </a:cubicBezTo>
                <a:cubicBezTo>
                  <a:pt x="1084262" y="2991424"/>
                  <a:pt x="1092791" y="2982895"/>
                  <a:pt x="1103312" y="2982895"/>
                </a:cubicBezTo>
                <a:close/>
                <a:moveTo>
                  <a:pt x="967582" y="2982895"/>
                </a:moveTo>
                <a:cubicBezTo>
                  <a:pt x="977665" y="2982895"/>
                  <a:pt x="985839" y="2991424"/>
                  <a:pt x="985839" y="3001945"/>
                </a:cubicBezTo>
                <a:cubicBezTo>
                  <a:pt x="985839" y="3012466"/>
                  <a:pt x="977665" y="3020995"/>
                  <a:pt x="967582" y="3020995"/>
                </a:cubicBezTo>
                <a:cubicBezTo>
                  <a:pt x="957499" y="3020995"/>
                  <a:pt x="949325" y="3012466"/>
                  <a:pt x="949325" y="3001945"/>
                </a:cubicBezTo>
                <a:cubicBezTo>
                  <a:pt x="949325" y="2991424"/>
                  <a:pt x="957499" y="2982895"/>
                  <a:pt x="967582" y="2982895"/>
                </a:cubicBezTo>
                <a:close/>
                <a:moveTo>
                  <a:pt x="831850" y="2982895"/>
                </a:moveTo>
                <a:cubicBezTo>
                  <a:pt x="837111" y="2982895"/>
                  <a:pt x="841873" y="2985027"/>
                  <a:pt x="845320" y="2988475"/>
                </a:cubicBezTo>
                <a:lnTo>
                  <a:pt x="848087" y="2995155"/>
                </a:lnTo>
                <a:lnTo>
                  <a:pt x="826897" y="2984947"/>
                </a:lnTo>
                <a:close/>
                <a:moveTo>
                  <a:pt x="2458244" y="2847958"/>
                </a:moveTo>
                <a:cubicBezTo>
                  <a:pt x="2468328" y="2847958"/>
                  <a:pt x="2476500" y="2856487"/>
                  <a:pt x="2476500" y="2867008"/>
                </a:cubicBezTo>
                <a:lnTo>
                  <a:pt x="2473440" y="2874720"/>
                </a:lnTo>
                <a:lnTo>
                  <a:pt x="2458322" y="2886024"/>
                </a:lnTo>
                <a:lnTo>
                  <a:pt x="2458244" y="2886058"/>
                </a:lnTo>
                <a:cubicBezTo>
                  <a:pt x="2448160" y="2886058"/>
                  <a:pt x="2439988" y="2877529"/>
                  <a:pt x="2439988" y="2867008"/>
                </a:cubicBezTo>
                <a:cubicBezTo>
                  <a:pt x="2439988" y="2856487"/>
                  <a:pt x="2448160" y="2847958"/>
                  <a:pt x="2458244" y="2847958"/>
                </a:cubicBezTo>
                <a:close/>
                <a:moveTo>
                  <a:pt x="2322512" y="2847958"/>
                </a:moveTo>
                <a:cubicBezTo>
                  <a:pt x="2333033" y="2847958"/>
                  <a:pt x="2341562" y="2856487"/>
                  <a:pt x="2341562" y="2867008"/>
                </a:cubicBezTo>
                <a:cubicBezTo>
                  <a:pt x="2341562" y="2877529"/>
                  <a:pt x="2333033" y="2886058"/>
                  <a:pt x="2322512" y="2886058"/>
                </a:cubicBezTo>
                <a:cubicBezTo>
                  <a:pt x="2311991" y="2886058"/>
                  <a:pt x="2303462" y="2877529"/>
                  <a:pt x="2303462" y="2867008"/>
                </a:cubicBezTo>
                <a:cubicBezTo>
                  <a:pt x="2303462" y="2856487"/>
                  <a:pt x="2311991" y="2847958"/>
                  <a:pt x="2322512" y="2847958"/>
                </a:cubicBezTo>
                <a:close/>
                <a:moveTo>
                  <a:pt x="2187574" y="2847958"/>
                </a:moveTo>
                <a:cubicBezTo>
                  <a:pt x="2198095" y="2847958"/>
                  <a:pt x="2206624" y="2856487"/>
                  <a:pt x="2206624" y="2867008"/>
                </a:cubicBezTo>
                <a:cubicBezTo>
                  <a:pt x="2206624" y="2877529"/>
                  <a:pt x="2198095" y="2886058"/>
                  <a:pt x="2187574" y="2886058"/>
                </a:cubicBezTo>
                <a:cubicBezTo>
                  <a:pt x="2177053" y="2886058"/>
                  <a:pt x="2168524" y="2877529"/>
                  <a:pt x="2168524" y="2867008"/>
                </a:cubicBezTo>
                <a:cubicBezTo>
                  <a:pt x="2168524" y="2856487"/>
                  <a:pt x="2177053" y="2847958"/>
                  <a:pt x="2187574" y="2847958"/>
                </a:cubicBezTo>
                <a:close/>
                <a:moveTo>
                  <a:pt x="2051844" y="2847958"/>
                </a:moveTo>
                <a:cubicBezTo>
                  <a:pt x="2061927" y="2847958"/>
                  <a:pt x="2070101" y="2856487"/>
                  <a:pt x="2070101" y="2867008"/>
                </a:cubicBezTo>
                <a:cubicBezTo>
                  <a:pt x="2070101" y="2877529"/>
                  <a:pt x="2061927" y="2886058"/>
                  <a:pt x="2051844" y="2886058"/>
                </a:cubicBezTo>
                <a:cubicBezTo>
                  <a:pt x="2041761" y="2886058"/>
                  <a:pt x="2033587" y="2877529"/>
                  <a:pt x="2033587" y="2867008"/>
                </a:cubicBezTo>
                <a:cubicBezTo>
                  <a:pt x="2033587" y="2856487"/>
                  <a:pt x="2041761" y="2847958"/>
                  <a:pt x="2051844" y="2847958"/>
                </a:cubicBezTo>
                <a:close/>
                <a:moveTo>
                  <a:pt x="1916112" y="2847958"/>
                </a:moveTo>
                <a:cubicBezTo>
                  <a:pt x="1926633" y="2847958"/>
                  <a:pt x="1935162" y="2856487"/>
                  <a:pt x="1935162" y="2867008"/>
                </a:cubicBezTo>
                <a:cubicBezTo>
                  <a:pt x="1935162" y="2877529"/>
                  <a:pt x="1926633" y="2886058"/>
                  <a:pt x="1916112" y="2886058"/>
                </a:cubicBezTo>
                <a:cubicBezTo>
                  <a:pt x="1905591" y="2886058"/>
                  <a:pt x="1897062" y="2877529"/>
                  <a:pt x="1897062" y="2867008"/>
                </a:cubicBezTo>
                <a:cubicBezTo>
                  <a:pt x="1897062" y="2856487"/>
                  <a:pt x="1905591" y="2847958"/>
                  <a:pt x="1916112" y="2847958"/>
                </a:cubicBezTo>
                <a:close/>
                <a:moveTo>
                  <a:pt x="1781174" y="2847958"/>
                </a:moveTo>
                <a:cubicBezTo>
                  <a:pt x="1791695" y="2847958"/>
                  <a:pt x="1800224" y="2856487"/>
                  <a:pt x="1800224" y="2867008"/>
                </a:cubicBezTo>
                <a:cubicBezTo>
                  <a:pt x="1800224" y="2877529"/>
                  <a:pt x="1791695" y="2886058"/>
                  <a:pt x="1781174" y="2886058"/>
                </a:cubicBezTo>
                <a:cubicBezTo>
                  <a:pt x="1770653" y="2886058"/>
                  <a:pt x="1762124" y="2877529"/>
                  <a:pt x="1762124" y="2867008"/>
                </a:cubicBezTo>
                <a:cubicBezTo>
                  <a:pt x="1762124" y="2856487"/>
                  <a:pt x="1770653" y="2847958"/>
                  <a:pt x="1781174" y="2847958"/>
                </a:cubicBezTo>
                <a:close/>
                <a:moveTo>
                  <a:pt x="1644649" y="2847958"/>
                </a:moveTo>
                <a:cubicBezTo>
                  <a:pt x="1655170" y="2847958"/>
                  <a:pt x="1663699" y="2856487"/>
                  <a:pt x="1663699" y="2867008"/>
                </a:cubicBezTo>
                <a:cubicBezTo>
                  <a:pt x="1663699" y="2877529"/>
                  <a:pt x="1655170" y="2886058"/>
                  <a:pt x="1644649" y="2886058"/>
                </a:cubicBezTo>
                <a:cubicBezTo>
                  <a:pt x="1634128" y="2886058"/>
                  <a:pt x="1625599" y="2877529"/>
                  <a:pt x="1625599" y="2867008"/>
                </a:cubicBezTo>
                <a:cubicBezTo>
                  <a:pt x="1625599" y="2856487"/>
                  <a:pt x="1634128" y="2847958"/>
                  <a:pt x="1644649" y="2847958"/>
                </a:cubicBezTo>
                <a:close/>
                <a:moveTo>
                  <a:pt x="1509712" y="2847958"/>
                </a:moveTo>
                <a:cubicBezTo>
                  <a:pt x="1520233" y="2847958"/>
                  <a:pt x="1528762" y="2856487"/>
                  <a:pt x="1528762" y="2867008"/>
                </a:cubicBezTo>
                <a:cubicBezTo>
                  <a:pt x="1528762" y="2877529"/>
                  <a:pt x="1520233" y="2886058"/>
                  <a:pt x="1509712" y="2886058"/>
                </a:cubicBezTo>
                <a:cubicBezTo>
                  <a:pt x="1499191" y="2886058"/>
                  <a:pt x="1490662" y="2877529"/>
                  <a:pt x="1490662" y="2867008"/>
                </a:cubicBezTo>
                <a:cubicBezTo>
                  <a:pt x="1490662" y="2856487"/>
                  <a:pt x="1499191" y="2847958"/>
                  <a:pt x="1509712" y="2847958"/>
                </a:cubicBezTo>
                <a:close/>
                <a:moveTo>
                  <a:pt x="1373982" y="2847958"/>
                </a:moveTo>
                <a:cubicBezTo>
                  <a:pt x="1384065" y="2847958"/>
                  <a:pt x="1392239" y="2856487"/>
                  <a:pt x="1392239" y="2867008"/>
                </a:cubicBezTo>
                <a:cubicBezTo>
                  <a:pt x="1392239" y="2877529"/>
                  <a:pt x="1384065" y="2886058"/>
                  <a:pt x="1373982" y="2886058"/>
                </a:cubicBezTo>
                <a:cubicBezTo>
                  <a:pt x="1363899" y="2886058"/>
                  <a:pt x="1355725" y="2877529"/>
                  <a:pt x="1355725" y="2867008"/>
                </a:cubicBezTo>
                <a:cubicBezTo>
                  <a:pt x="1355725" y="2856487"/>
                  <a:pt x="1363899" y="2847958"/>
                  <a:pt x="1373982" y="2847958"/>
                </a:cubicBezTo>
                <a:close/>
                <a:moveTo>
                  <a:pt x="1238250" y="2847958"/>
                </a:moveTo>
                <a:cubicBezTo>
                  <a:pt x="1248771" y="2847958"/>
                  <a:pt x="1257300" y="2856487"/>
                  <a:pt x="1257300" y="2867008"/>
                </a:cubicBezTo>
                <a:cubicBezTo>
                  <a:pt x="1257300" y="2877529"/>
                  <a:pt x="1248771" y="2886058"/>
                  <a:pt x="1238250" y="2886058"/>
                </a:cubicBezTo>
                <a:cubicBezTo>
                  <a:pt x="1227729" y="2886058"/>
                  <a:pt x="1219200" y="2877529"/>
                  <a:pt x="1219200" y="2867008"/>
                </a:cubicBezTo>
                <a:cubicBezTo>
                  <a:pt x="1219200" y="2856487"/>
                  <a:pt x="1227729" y="2847958"/>
                  <a:pt x="1238250" y="2847958"/>
                </a:cubicBezTo>
                <a:close/>
                <a:moveTo>
                  <a:pt x="1103312" y="2847958"/>
                </a:moveTo>
                <a:cubicBezTo>
                  <a:pt x="1113833" y="2847958"/>
                  <a:pt x="1122362" y="2856487"/>
                  <a:pt x="1122362" y="2867008"/>
                </a:cubicBezTo>
                <a:cubicBezTo>
                  <a:pt x="1122362" y="2877529"/>
                  <a:pt x="1113833" y="2886058"/>
                  <a:pt x="1103312" y="2886058"/>
                </a:cubicBezTo>
                <a:cubicBezTo>
                  <a:pt x="1092791" y="2886058"/>
                  <a:pt x="1084262" y="2877529"/>
                  <a:pt x="1084262" y="2867008"/>
                </a:cubicBezTo>
                <a:cubicBezTo>
                  <a:pt x="1084262" y="2856487"/>
                  <a:pt x="1092791" y="2847958"/>
                  <a:pt x="1103312" y="2847958"/>
                </a:cubicBezTo>
                <a:close/>
                <a:moveTo>
                  <a:pt x="967582" y="2847958"/>
                </a:moveTo>
                <a:cubicBezTo>
                  <a:pt x="977665" y="2847958"/>
                  <a:pt x="985839" y="2856487"/>
                  <a:pt x="985839" y="2867008"/>
                </a:cubicBezTo>
                <a:cubicBezTo>
                  <a:pt x="985839" y="2877529"/>
                  <a:pt x="977665" y="2886058"/>
                  <a:pt x="967582" y="2886058"/>
                </a:cubicBezTo>
                <a:cubicBezTo>
                  <a:pt x="957499" y="2886058"/>
                  <a:pt x="949325" y="2877529"/>
                  <a:pt x="949325" y="2867008"/>
                </a:cubicBezTo>
                <a:cubicBezTo>
                  <a:pt x="949325" y="2856487"/>
                  <a:pt x="957499" y="2847958"/>
                  <a:pt x="967582" y="2847958"/>
                </a:cubicBezTo>
                <a:close/>
                <a:moveTo>
                  <a:pt x="831850" y="2847958"/>
                </a:moveTo>
                <a:cubicBezTo>
                  <a:pt x="842371" y="2847958"/>
                  <a:pt x="850900" y="2856487"/>
                  <a:pt x="850900" y="2867008"/>
                </a:cubicBezTo>
                <a:cubicBezTo>
                  <a:pt x="850900" y="2877529"/>
                  <a:pt x="842371" y="2886058"/>
                  <a:pt x="831850" y="2886058"/>
                </a:cubicBezTo>
                <a:cubicBezTo>
                  <a:pt x="821329" y="2886058"/>
                  <a:pt x="812800" y="2877529"/>
                  <a:pt x="812800" y="2867008"/>
                </a:cubicBezTo>
                <a:cubicBezTo>
                  <a:pt x="812800" y="2856487"/>
                  <a:pt x="821329" y="2847958"/>
                  <a:pt x="831850" y="2847958"/>
                </a:cubicBezTo>
                <a:close/>
                <a:moveTo>
                  <a:pt x="696119" y="2847958"/>
                </a:moveTo>
                <a:cubicBezTo>
                  <a:pt x="706202" y="2847958"/>
                  <a:pt x="714376" y="2856487"/>
                  <a:pt x="714376" y="2867008"/>
                </a:cubicBezTo>
                <a:cubicBezTo>
                  <a:pt x="714376" y="2877529"/>
                  <a:pt x="706202" y="2886058"/>
                  <a:pt x="696119" y="2886058"/>
                </a:cubicBezTo>
                <a:cubicBezTo>
                  <a:pt x="686036" y="2886058"/>
                  <a:pt x="677862" y="2877529"/>
                  <a:pt x="677862" y="2867008"/>
                </a:cubicBezTo>
                <a:cubicBezTo>
                  <a:pt x="677862" y="2856487"/>
                  <a:pt x="686036" y="2847958"/>
                  <a:pt x="696119" y="2847958"/>
                </a:cubicBezTo>
                <a:close/>
                <a:moveTo>
                  <a:pt x="2593976" y="2713020"/>
                </a:moveTo>
                <a:cubicBezTo>
                  <a:pt x="2604496" y="2713020"/>
                  <a:pt x="2613024" y="2721194"/>
                  <a:pt x="2613024" y="2731277"/>
                </a:cubicBezTo>
                <a:cubicBezTo>
                  <a:pt x="2613024" y="2741360"/>
                  <a:pt x="2604496" y="2749534"/>
                  <a:pt x="2593976" y="2749534"/>
                </a:cubicBezTo>
                <a:cubicBezTo>
                  <a:pt x="2583454" y="2749534"/>
                  <a:pt x="2574924" y="2741360"/>
                  <a:pt x="2574924" y="2731277"/>
                </a:cubicBezTo>
                <a:cubicBezTo>
                  <a:pt x="2574924" y="2721194"/>
                  <a:pt x="2583454" y="2713020"/>
                  <a:pt x="2593976" y="2713020"/>
                </a:cubicBezTo>
                <a:close/>
                <a:moveTo>
                  <a:pt x="2458244" y="2713020"/>
                </a:moveTo>
                <a:cubicBezTo>
                  <a:pt x="2468328" y="2713020"/>
                  <a:pt x="2476500" y="2721194"/>
                  <a:pt x="2476500" y="2731277"/>
                </a:cubicBezTo>
                <a:cubicBezTo>
                  <a:pt x="2476500" y="2741360"/>
                  <a:pt x="2468328" y="2749534"/>
                  <a:pt x="2458244" y="2749534"/>
                </a:cubicBezTo>
                <a:cubicBezTo>
                  <a:pt x="2448160" y="2749534"/>
                  <a:pt x="2439988" y="2741360"/>
                  <a:pt x="2439988" y="2731277"/>
                </a:cubicBezTo>
                <a:cubicBezTo>
                  <a:pt x="2439988" y="2721194"/>
                  <a:pt x="2448160" y="2713020"/>
                  <a:pt x="2458244" y="2713020"/>
                </a:cubicBezTo>
                <a:close/>
                <a:moveTo>
                  <a:pt x="2322512" y="2713020"/>
                </a:moveTo>
                <a:cubicBezTo>
                  <a:pt x="2333033" y="2713020"/>
                  <a:pt x="2341562" y="2721194"/>
                  <a:pt x="2341562" y="2731277"/>
                </a:cubicBezTo>
                <a:cubicBezTo>
                  <a:pt x="2341562" y="2741360"/>
                  <a:pt x="2333033" y="2749534"/>
                  <a:pt x="2322512" y="2749534"/>
                </a:cubicBezTo>
                <a:cubicBezTo>
                  <a:pt x="2311991" y="2749534"/>
                  <a:pt x="2303462" y="2741360"/>
                  <a:pt x="2303462" y="2731277"/>
                </a:cubicBezTo>
                <a:cubicBezTo>
                  <a:pt x="2303462" y="2721194"/>
                  <a:pt x="2311991" y="2713020"/>
                  <a:pt x="2322512" y="2713020"/>
                </a:cubicBezTo>
                <a:close/>
                <a:moveTo>
                  <a:pt x="2187574" y="2713020"/>
                </a:moveTo>
                <a:cubicBezTo>
                  <a:pt x="2198095" y="2713020"/>
                  <a:pt x="2206624" y="2721194"/>
                  <a:pt x="2206624" y="2731277"/>
                </a:cubicBezTo>
                <a:cubicBezTo>
                  <a:pt x="2206624" y="2741360"/>
                  <a:pt x="2198095" y="2749534"/>
                  <a:pt x="2187574" y="2749534"/>
                </a:cubicBezTo>
                <a:cubicBezTo>
                  <a:pt x="2177053" y="2749534"/>
                  <a:pt x="2168524" y="2741360"/>
                  <a:pt x="2168524" y="2731277"/>
                </a:cubicBezTo>
                <a:cubicBezTo>
                  <a:pt x="2168524" y="2721194"/>
                  <a:pt x="2177053" y="2713020"/>
                  <a:pt x="2187574" y="2713020"/>
                </a:cubicBezTo>
                <a:close/>
                <a:moveTo>
                  <a:pt x="2051844" y="2713020"/>
                </a:moveTo>
                <a:cubicBezTo>
                  <a:pt x="2061927" y="2713020"/>
                  <a:pt x="2070101" y="2721194"/>
                  <a:pt x="2070101" y="2731277"/>
                </a:cubicBezTo>
                <a:cubicBezTo>
                  <a:pt x="2070101" y="2741360"/>
                  <a:pt x="2061927" y="2749534"/>
                  <a:pt x="2051844" y="2749534"/>
                </a:cubicBezTo>
                <a:cubicBezTo>
                  <a:pt x="2041761" y="2749534"/>
                  <a:pt x="2033587" y="2741360"/>
                  <a:pt x="2033587" y="2731277"/>
                </a:cubicBezTo>
                <a:cubicBezTo>
                  <a:pt x="2033587" y="2721194"/>
                  <a:pt x="2041761" y="2713020"/>
                  <a:pt x="2051844" y="2713020"/>
                </a:cubicBezTo>
                <a:close/>
                <a:moveTo>
                  <a:pt x="1916112" y="2713020"/>
                </a:moveTo>
                <a:cubicBezTo>
                  <a:pt x="1926633" y="2713020"/>
                  <a:pt x="1935162" y="2721194"/>
                  <a:pt x="1935162" y="2731277"/>
                </a:cubicBezTo>
                <a:cubicBezTo>
                  <a:pt x="1935162" y="2741360"/>
                  <a:pt x="1926633" y="2749534"/>
                  <a:pt x="1916112" y="2749534"/>
                </a:cubicBezTo>
                <a:cubicBezTo>
                  <a:pt x="1905591" y="2749534"/>
                  <a:pt x="1897062" y="2741360"/>
                  <a:pt x="1897062" y="2731277"/>
                </a:cubicBezTo>
                <a:cubicBezTo>
                  <a:pt x="1897062" y="2721194"/>
                  <a:pt x="1905591" y="2713020"/>
                  <a:pt x="1916112" y="2713020"/>
                </a:cubicBezTo>
                <a:close/>
                <a:moveTo>
                  <a:pt x="1781174" y="2713020"/>
                </a:moveTo>
                <a:cubicBezTo>
                  <a:pt x="1791695" y="2713020"/>
                  <a:pt x="1800224" y="2721194"/>
                  <a:pt x="1800224" y="2731277"/>
                </a:cubicBezTo>
                <a:cubicBezTo>
                  <a:pt x="1800224" y="2741360"/>
                  <a:pt x="1791695" y="2749534"/>
                  <a:pt x="1781174" y="2749534"/>
                </a:cubicBezTo>
                <a:cubicBezTo>
                  <a:pt x="1770653" y="2749534"/>
                  <a:pt x="1762124" y="2741360"/>
                  <a:pt x="1762124" y="2731277"/>
                </a:cubicBezTo>
                <a:cubicBezTo>
                  <a:pt x="1762124" y="2721194"/>
                  <a:pt x="1770653" y="2713020"/>
                  <a:pt x="1781174" y="2713020"/>
                </a:cubicBezTo>
                <a:close/>
                <a:moveTo>
                  <a:pt x="1644649" y="2713020"/>
                </a:moveTo>
                <a:cubicBezTo>
                  <a:pt x="1655170" y="2713020"/>
                  <a:pt x="1663699" y="2721194"/>
                  <a:pt x="1663699" y="2731277"/>
                </a:cubicBezTo>
                <a:cubicBezTo>
                  <a:pt x="1663699" y="2741360"/>
                  <a:pt x="1655170" y="2749534"/>
                  <a:pt x="1644649" y="2749534"/>
                </a:cubicBezTo>
                <a:cubicBezTo>
                  <a:pt x="1634128" y="2749534"/>
                  <a:pt x="1625599" y="2741360"/>
                  <a:pt x="1625599" y="2731277"/>
                </a:cubicBezTo>
                <a:cubicBezTo>
                  <a:pt x="1625599" y="2721194"/>
                  <a:pt x="1634128" y="2713020"/>
                  <a:pt x="1644649" y="2713020"/>
                </a:cubicBezTo>
                <a:close/>
                <a:moveTo>
                  <a:pt x="1509712" y="2713020"/>
                </a:moveTo>
                <a:cubicBezTo>
                  <a:pt x="1520233" y="2713020"/>
                  <a:pt x="1528762" y="2721194"/>
                  <a:pt x="1528762" y="2731277"/>
                </a:cubicBezTo>
                <a:cubicBezTo>
                  <a:pt x="1528762" y="2741360"/>
                  <a:pt x="1520233" y="2749534"/>
                  <a:pt x="1509712" y="2749534"/>
                </a:cubicBezTo>
                <a:cubicBezTo>
                  <a:pt x="1499191" y="2749534"/>
                  <a:pt x="1490662" y="2741360"/>
                  <a:pt x="1490662" y="2731277"/>
                </a:cubicBezTo>
                <a:cubicBezTo>
                  <a:pt x="1490662" y="2721194"/>
                  <a:pt x="1499191" y="2713020"/>
                  <a:pt x="1509712" y="2713020"/>
                </a:cubicBezTo>
                <a:close/>
                <a:moveTo>
                  <a:pt x="1373982" y="2713020"/>
                </a:moveTo>
                <a:cubicBezTo>
                  <a:pt x="1384065" y="2713020"/>
                  <a:pt x="1392239" y="2721194"/>
                  <a:pt x="1392239" y="2731277"/>
                </a:cubicBezTo>
                <a:cubicBezTo>
                  <a:pt x="1392239" y="2741360"/>
                  <a:pt x="1384065" y="2749534"/>
                  <a:pt x="1373982" y="2749534"/>
                </a:cubicBezTo>
                <a:cubicBezTo>
                  <a:pt x="1363899" y="2749534"/>
                  <a:pt x="1355725" y="2741360"/>
                  <a:pt x="1355725" y="2731277"/>
                </a:cubicBezTo>
                <a:cubicBezTo>
                  <a:pt x="1355725" y="2721194"/>
                  <a:pt x="1363899" y="2713020"/>
                  <a:pt x="1373982" y="2713020"/>
                </a:cubicBezTo>
                <a:close/>
                <a:moveTo>
                  <a:pt x="1238250" y="2713020"/>
                </a:moveTo>
                <a:cubicBezTo>
                  <a:pt x="1248771" y="2713020"/>
                  <a:pt x="1257300" y="2721194"/>
                  <a:pt x="1257300" y="2731277"/>
                </a:cubicBezTo>
                <a:cubicBezTo>
                  <a:pt x="1257300" y="2741360"/>
                  <a:pt x="1248771" y="2749534"/>
                  <a:pt x="1238250" y="2749534"/>
                </a:cubicBezTo>
                <a:cubicBezTo>
                  <a:pt x="1227729" y="2749534"/>
                  <a:pt x="1219200" y="2741360"/>
                  <a:pt x="1219200" y="2731277"/>
                </a:cubicBezTo>
                <a:cubicBezTo>
                  <a:pt x="1219200" y="2721194"/>
                  <a:pt x="1227729" y="2713020"/>
                  <a:pt x="1238250" y="2713020"/>
                </a:cubicBezTo>
                <a:close/>
                <a:moveTo>
                  <a:pt x="1103312" y="2713020"/>
                </a:moveTo>
                <a:cubicBezTo>
                  <a:pt x="1113833" y="2713020"/>
                  <a:pt x="1122362" y="2721194"/>
                  <a:pt x="1122362" y="2731277"/>
                </a:cubicBezTo>
                <a:cubicBezTo>
                  <a:pt x="1122362" y="2741360"/>
                  <a:pt x="1113833" y="2749534"/>
                  <a:pt x="1103312" y="2749534"/>
                </a:cubicBezTo>
                <a:cubicBezTo>
                  <a:pt x="1092791" y="2749534"/>
                  <a:pt x="1084262" y="2741360"/>
                  <a:pt x="1084262" y="2731277"/>
                </a:cubicBezTo>
                <a:cubicBezTo>
                  <a:pt x="1084262" y="2721194"/>
                  <a:pt x="1092791" y="2713020"/>
                  <a:pt x="1103312" y="2713020"/>
                </a:cubicBezTo>
                <a:close/>
                <a:moveTo>
                  <a:pt x="967582" y="2713020"/>
                </a:moveTo>
                <a:cubicBezTo>
                  <a:pt x="977665" y="2713020"/>
                  <a:pt x="985839" y="2721194"/>
                  <a:pt x="985839" y="2731277"/>
                </a:cubicBezTo>
                <a:cubicBezTo>
                  <a:pt x="985839" y="2741360"/>
                  <a:pt x="977665" y="2749534"/>
                  <a:pt x="967582" y="2749534"/>
                </a:cubicBezTo>
                <a:cubicBezTo>
                  <a:pt x="957499" y="2749534"/>
                  <a:pt x="949325" y="2741360"/>
                  <a:pt x="949325" y="2731277"/>
                </a:cubicBezTo>
                <a:cubicBezTo>
                  <a:pt x="949325" y="2721194"/>
                  <a:pt x="957499" y="2713020"/>
                  <a:pt x="967582" y="2713020"/>
                </a:cubicBezTo>
                <a:close/>
                <a:moveTo>
                  <a:pt x="831850" y="2713020"/>
                </a:moveTo>
                <a:cubicBezTo>
                  <a:pt x="842371" y="2713020"/>
                  <a:pt x="850900" y="2721194"/>
                  <a:pt x="850900" y="2731277"/>
                </a:cubicBezTo>
                <a:cubicBezTo>
                  <a:pt x="850900" y="2741360"/>
                  <a:pt x="842371" y="2749534"/>
                  <a:pt x="831850" y="2749534"/>
                </a:cubicBezTo>
                <a:cubicBezTo>
                  <a:pt x="821329" y="2749534"/>
                  <a:pt x="812800" y="2741360"/>
                  <a:pt x="812800" y="2731277"/>
                </a:cubicBezTo>
                <a:cubicBezTo>
                  <a:pt x="812800" y="2721194"/>
                  <a:pt x="821329" y="2713020"/>
                  <a:pt x="831850" y="2713020"/>
                </a:cubicBezTo>
                <a:close/>
                <a:moveTo>
                  <a:pt x="696119" y="2713020"/>
                </a:moveTo>
                <a:cubicBezTo>
                  <a:pt x="706202" y="2713020"/>
                  <a:pt x="714376" y="2721194"/>
                  <a:pt x="714376" y="2731277"/>
                </a:cubicBezTo>
                <a:cubicBezTo>
                  <a:pt x="714376" y="2741360"/>
                  <a:pt x="706202" y="2749534"/>
                  <a:pt x="696119" y="2749534"/>
                </a:cubicBezTo>
                <a:cubicBezTo>
                  <a:pt x="686036" y="2749534"/>
                  <a:pt x="677862" y="2741360"/>
                  <a:pt x="677862" y="2731277"/>
                </a:cubicBezTo>
                <a:cubicBezTo>
                  <a:pt x="677862" y="2721194"/>
                  <a:pt x="686036" y="2713020"/>
                  <a:pt x="696119" y="2713020"/>
                </a:cubicBezTo>
                <a:close/>
                <a:moveTo>
                  <a:pt x="560387" y="2713020"/>
                </a:moveTo>
                <a:cubicBezTo>
                  <a:pt x="570908" y="2713020"/>
                  <a:pt x="579437" y="2721194"/>
                  <a:pt x="579437" y="2731277"/>
                </a:cubicBezTo>
                <a:cubicBezTo>
                  <a:pt x="579437" y="2741360"/>
                  <a:pt x="570908" y="2749534"/>
                  <a:pt x="560387" y="2749534"/>
                </a:cubicBezTo>
                <a:cubicBezTo>
                  <a:pt x="549866" y="2749534"/>
                  <a:pt x="541337" y="2741360"/>
                  <a:pt x="541337" y="2731277"/>
                </a:cubicBezTo>
                <a:cubicBezTo>
                  <a:pt x="541337" y="2721194"/>
                  <a:pt x="549866" y="2713020"/>
                  <a:pt x="560387" y="2713020"/>
                </a:cubicBezTo>
                <a:close/>
                <a:moveTo>
                  <a:pt x="2729708" y="2576495"/>
                </a:moveTo>
                <a:cubicBezTo>
                  <a:pt x="2739790" y="2576495"/>
                  <a:pt x="2747964" y="2585024"/>
                  <a:pt x="2747964" y="2595545"/>
                </a:cubicBezTo>
                <a:cubicBezTo>
                  <a:pt x="2747964" y="2606066"/>
                  <a:pt x="2739790" y="2614595"/>
                  <a:pt x="2729708" y="2614595"/>
                </a:cubicBezTo>
                <a:cubicBezTo>
                  <a:pt x="2719624" y="2614595"/>
                  <a:pt x="2711450" y="2606066"/>
                  <a:pt x="2711450" y="2595545"/>
                </a:cubicBezTo>
                <a:cubicBezTo>
                  <a:pt x="2711450" y="2585024"/>
                  <a:pt x="2719624" y="2576495"/>
                  <a:pt x="2729708" y="2576495"/>
                </a:cubicBezTo>
                <a:close/>
                <a:moveTo>
                  <a:pt x="2593976" y="2576495"/>
                </a:moveTo>
                <a:cubicBezTo>
                  <a:pt x="2604496" y="2576495"/>
                  <a:pt x="2613024" y="2585024"/>
                  <a:pt x="2613024" y="2595545"/>
                </a:cubicBezTo>
                <a:cubicBezTo>
                  <a:pt x="2613024" y="2606066"/>
                  <a:pt x="2604496" y="2614595"/>
                  <a:pt x="2593976" y="2614595"/>
                </a:cubicBezTo>
                <a:cubicBezTo>
                  <a:pt x="2583454" y="2614595"/>
                  <a:pt x="2574924" y="2606066"/>
                  <a:pt x="2574924" y="2595545"/>
                </a:cubicBezTo>
                <a:cubicBezTo>
                  <a:pt x="2574924" y="2585024"/>
                  <a:pt x="2583454" y="2576495"/>
                  <a:pt x="2593976" y="2576495"/>
                </a:cubicBezTo>
                <a:close/>
                <a:moveTo>
                  <a:pt x="2458244" y="2576495"/>
                </a:moveTo>
                <a:cubicBezTo>
                  <a:pt x="2468328" y="2576495"/>
                  <a:pt x="2476500" y="2585024"/>
                  <a:pt x="2476500" y="2595545"/>
                </a:cubicBezTo>
                <a:cubicBezTo>
                  <a:pt x="2476500" y="2606066"/>
                  <a:pt x="2468328" y="2614595"/>
                  <a:pt x="2458244" y="2614595"/>
                </a:cubicBezTo>
                <a:cubicBezTo>
                  <a:pt x="2448160" y="2614595"/>
                  <a:pt x="2439988" y="2606066"/>
                  <a:pt x="2439988" y="2595545"/>
                </a:cubicBezTo>
                <a:cubicBezTo>
                  <a:pt x="2439988" y="2585024"/>
                  <a:pt x="2448160" y="2576495"/>
                  <a:pt x="2458244" y="2576495"/>
                </a:cubicBezTo>
                <a:close/>
                <a:moveTo>
                  <a:pt x="2322512" y="2576495"/>
                </a:moveTo>
                <a:cubicBezTo>
                  <a:pt x="2333033" y="2576495"/>
                  <a:pt x="2341562" y="2585024"/>
                  <a:pt x="2341562" y="2595545"/>
                </a:cubicBezTo>
                <a:cubicBezTo>
                  <a:pt x="2341562" y="2606066"/>
                  <a:pt x="2333033" y="2614595"/>
                  <a:pt x="2322512" y="2614595"/>
                </a:cubicBezTo>
                <a:cubicBezTo>
                  <a:pt x="2311991" y="2614595"/>
                  <a:pt x="2303462" y="2606066"/>
                  <a:pt x="2303462" y="2595545"/>
                </a:cubicBezTo>
                <a:cubicBezTo>
                  <a:pt x="2303462" y="2585024"/>
                  <a:pt x="2311991" y="2576495"/>
                  <a:pt x="2322512" y="2576495"/>
                </a:cubicBezTo>
                <a:close/>
                <a:moveTo>
                  <a:pt x="2187574" y="2576495"/>
                </a:moveTo>
                <a:cubicBezTo>
                  <a:pt x="2198095" y="2576495"/>
                  <a:pt x="2206624" y="2585024"/>
                  <a:pt x="2206624" y="2595545"/>
                </a:cubicBezTo>
                <a:cubicBezTo>
                  <a:pt x="2206624" y="2606066"/>
                  <a:pt x="2198095" y="2614595"/>
                  <a:pt x="2187574" y="2614595"/>
                </a:cubicBezTo>
                <a:cubicBezTo>
                  <a:pt x="2177053" y="2614595"/>
                  <a:pt x="2168524" y="2606066"/>
                  <a:pt x="2168524" y="2595545"/>
                </a:cubicBezTo>
                <a:cubicBezTo>
                  <a:pt x="2168524" y="2585024"/>
                  <a:pt x="2177053" y="2576495"/>
                  <a:pt x="2187574" y="2576495"/>
                </a:cubicBezTo>
                <a:close/>
                <a:moveTo>
                  <a:pt x="2051844" y="2576495"/>
                </a:moveTo>
                <a:cubicBezTo>
                  <a:pt x="2061927" y="2576495"/>
                  <a:pt x="2070101" y="2585024"/>
                  <a:pt x="2070101" y="2595545"/>
                </a:cubicBezTo>
                <a:cubicBezTo>
                  <a:pt x="2070101" y="2606066"/>
                  <a:pt x="2061927" y="2614595"/>
                  <a:pt x="2051844" y="2614595"/>
                </a:cubicBezTo>
                <a:cubicBezTo>
                  <a:pt x="2041761" y="2614595"/>
                  <a:pt x="2033587" y="2606066"/>
                  <a:pt x="2033587" y="2595545"/>
                </a:cubicBezTo>
                <a:cubicBezTo>
                  <a:pt x="2033587" y="2585024"/>
                  <a:pt x="2041761" y="2576495"/>
                  <a:pt x="2051844" y="2576495"/>
                </a:cubicBezTo>
                <a:close/>
                <a:moveTo>
                  <a:pt x="1916112" y="2576495"/>
                </a:moveTo>
                <a:cubicBezTo>
                  <a:pt x="1926633" y="2576495"/>
                  <a:pt x="1935162" y="2585024"/>
                  <a:pt x="1935162" y="2595545"/>
                </a:cubicBezTo>
                <a:cubicBezTo>
                  <a:pt x="1935162" y="2606066"/>
                  <a:pt x="1926633" y="2614595"/>
                  <a:pt x="1916112" y="2614595"/>
                </a:cubicBezTo>
                <a:cubicBezTo>
                  <a:pt x="1905591" y="2614595"/>
                  <a:pt x="1897062" y="2606066"/>
                  <a:pt x="1897062" y="2595545"/>
                </a:cubicBezTo>
                <a:cubicBezTo>
                  <a:pt x="1897062" y="2585024"/>
                  <a:pt x="1905591" y="2576495"/>
                  <a:pt x="1916112" y="2576495"/>
                </a:cubicBezTo>
                <a:close/>
                <a:moveTo>
                  <a:pt x="1781174" y="2576495"/>
                </a:moveTo>
                <a:cubicBezTo>
                  <a:pt x="1791695" y="2576495"/>
                  <a:pt x="1800224" y="2585024"/>
                  <a:pt x="1800224" y="2595545"/>
                </a:cubicBezTo>
                <a:cubicBezTo>
                  <a:pt x="1800224" y="2606066"/>
                  <a:pt x="1791695" y="2614595"/>
                  <a:pt x="1781174" y="2614595"/>
                </a:cubicBezTo>
                <a:cubicBezTo>
                  <a:pt x="1770653" y="2614595"/>
                  <a:pt x="1762124" y="2606066"/>
                  <a:pt x="1762124" y="2595545"/>
                </a:cubicBezTo>
                <a:cubicBezTo>
                  <a:pt x="1762124" y="2585024"/>
                  <a:pt x="1770653" y="2576495"/>
                  <a:pt x="1781174" y="2576495"/>
                </a:cubicBezTo>
                <a:close/>
                <a:moveTo>
                  <a:pt x="1644649" y="2576495"/>
                </a:moveTo>
                <a:cubicBezTo>
                  <a:pt x="1655170" y="2576495"/>
                  <a:pt x="1663699" y="2585024"/>
                  <a:pt x="1663699" y="2595545"/>
                </a:cubicBezTo>
                <a:cubicBezTo>
                  <a:pt x="1663699" y="2606066"/>
                  <a:pt x="1655170" y="2614595"/>
                  <a:pt x="1644649" y="2614595"/>
                </a:cubicBezTo>
                <a:cubicBezTo>
                  <a:pt x="1634128" y="2614595"/>
                  <a:pt x="1625599" y="2606066"/>
                  <a:pt x="1625599" y="2595545"/>
                </a:cubicBezTo>
                <a:cubicBezTo>
                  <a:pt x="1625599" y="2585024"/>
                  <a:pt x="1634128" y="2576495"/>
                  <a:pt x="1644649" y="2576495"/>
                </a:cubicBezTo>
                <a:close/>
                <a:moveTo>
                  <a:pt x="1509712" y="2576495"/>
                </a:moveTo>
                <a:cubicBezTo>
                  <a:pt x="1520233" y="2576495"/>
                  <a:pt x="1528762" y="2585024"/>
                  <a:pt x="1528762" y="2595545"/>
                </a:cubicBezTo>
                <a:cubicBezTo>
                  <a:pt x="1528762" y="2606066"/>
                  <a:pt x="1520233" y="2614595"/>
                  <a:pt x="1509712" y="2614595"/>
                </a:cubicBezTo>
                <a:cubicBezTo>
                  <a:pt x="1499191" y="2614595"/>
                  <a:pt x="1490662" y="2606066"/>
                  <a:pt x="1490662" y="2595545"/>
                </a:cubicBezTo>
                <a:cubicBezTo>
                  <a:pt x="1490662" y="2585024"/>
                  <a:pt x="1499191" y="2576495"/>
                  <a:pt x="1509712" y="2576495"/>
                </a:cubicBezTo>
                <a:close/>
                <a:moveTo>
                  <a:pt x="1373982" y="2576495"/>
                </a:moveTo>
                <a:cubicBezTo>
                  <a:pt x="1384065" y="2576495"/>
                  <a:pt x="1392239" y="2585024"/>
                  <a:pt x="1392239" y="2595545"/>
                </a:cubicBezTo>
                <a:cubicBezTo>
                  <a:pt x="1392239" y="2606066"/>
                  <a:pt x="1384065" y="2614595"/>
                  <a:pt x="1373982" y="2614595"/>
                </a:cubicBezTo>
                <a:cubicBezTo>
                  <a:pt x="1363899" y="2614595"/>
                  <a:pt x="1355725" y="2606066"/>
                  <a:pt x="1355725" y="2595545"/>
                </a:cubicBezTo>
                <a:cubicBezTo>
                  <a:pt x="1355725" y="2585024"/>
                  <a:pt x="1363899" y="2576495"/>
                  <a:pt x="1373982" y="2576495"/>
                </a:cubicBezTo>
                <a:close/>
                <a:moveTo>
                  <a:pt x="1238250" y="2576495"/>
                </a:moveTo>
                <a:cubicBezTo>
                  <a:pt x="1248771" y="2576495"/>
                  <a:pt x="1257300" y="2585024"/>
                  <a:pt x="1257300" y="2595545"/>
                </a:cubicBezTo>
                <a:cubicBezTo>
                  <a:pt x="1257300" y="2606066"/>
                  <a:pt x="1248771" y="2614595"/>
                  <a:pt x="1238250" y="2614595"/>
                </a:cubicBezTo>
                <a:cubicBezTo>
                  <a:pt x="1227729" y="2614595"/>
                  <a:pt x="1219200" y="2606066"/>
                  <a:pt x="1219200" y="2595545"/>
                </a:cubicBezTo>
                <a:cubicBezTo>
                  <a:pt x="1219200" y="2585024"/>
                  <a:pt x="1227729" y="2576495"/>
                  <a:pt x="1238250" y="2576495"/>
                </a:cubicBezTo>
                <a:close/>
                <a:moveTo>
                  <a:pt x="1103312" y="2576495"/>
                </a:moveTo>
                <a:cubicBezTo>
                  <a:pt x="1113833" y="2576495"/>
                  <a:pt x="1122362" y="2585024"/>
                  <a:pt x="1122362" y="2595545"/>
                </a:cubicBezTo>
                <a:cubicBezTo>
                  <a:pt x="1122362" y="2606066"/>
                  <a:pt x="1113833" y="2614595"/>
                  <a:pt x="1103312" y="2614595"/>
                </a:cubicBezTo>
                <a:cubicBezTo>
                  <a:pt x="1092791" y="2614595"/>
                  <a:pt x="1084262" y="2606066"/>
                  <a:pt x="1084262" y="2595545"/>
                </a:cubicBezTo>
                <a:cubicBezTo>
                  <a:pt x="1084262" y="2585024"/>
                  <a:pt x="1092791" y="2576495"/>
                  <a:pt x="1103312" y="2576495"/>
                </a:cubicBezTo>
                <a:close/>
                <a:moveTo>
                  <a:pt x="967582" y="2576495"/>
                </a:moveTo>
                <a:cubicBezTo>
                  <a:pt x="977665" y="2576495"/>
                  <a:pt x="985839" y="2585024"/>
                  <a:pt x="985839" y="2595545"/>
                </a:cubicBezTo>
                <a:cubicBezTo>
                  <a:pt x="985839" y="2606066"/>
                  <a:pt x="977665" y="2614595"/>
                  <a:pt x="967582" y="2614595"/>
                </a:cubicBezTo>
                <a:cubicBezTo>
                  <a:pt x="957499" y="2614595"/>
                  <a:pt x="949325" y="2606066"/>
                  <a:pt x="949325" y="2595545"/>
                </a:cubicBezTo>
                <a:cubicBezTo>
                  <a:pt x="949325" y="2585024"/>
                  <a:pt x="957499" y="2576495"/>
                  <a:pt x="967582" y="2576495"/>
                </a:cubicBezTo>
                <a:close/>
                <a:moveTo>
                  <a:pt x="831850" y="2576495"/>
                </a:moveTo>
                <a:cubicBezTo>
                  <a:pt x="842371" y="2576495"/>
                  <a:pt x="850900" y="2585024"/>
                  <a:pt x="850900" y="2595545"/>
                </a:cubicBezTo>
                <a:cubicBezTo>
                  <a:pt x="850900" y="2606066"/>
                  <a:pt x="842371" y="2614595"/>
                  <a:pt x="831850" y="2614595"/>
                </a:cubicBezTo>
                <a:cubicBezTo>
                  <a:pt x="821329" y="2614595"/>
                  <a:pt x="812800" y="2606066"/>
                  <a:pt x="812800" y="2595545"/>
                </a:cubicBezTo>
                <a:cubicBezTo>
                  <a:pt x="812800" y="2585024"/>
                  <a:pt x="821329" y="2576495"/>
                  <a:pt x="831850" y="2576495"/>
                </a:cubicBezTo>
                <a:close/>
                <a:moveTo>
                  <a:pt x="696119" y="2576495"/>
                </a:moveTo>
                <a:cubicBezTo>
                  <a:pt x="706202" y="2576495"/>
                  <a:pt x="714376" y="2585024"/>
                  <a:pt x="714376" y="2595545"/>
                </a:cubicBezTo>
                <a:cubicBezTo>
                  <a:pt x="714376" y="2606066"/>
                  <a:pt x="706202" y="2614595"/>
                  <a:pt x="696119" y="2614595"/>
                </a:cubicBezTo>
                <a:cubicBezTo>
                  <a:pt x="686036" y="2614595"/>
                  <a:pt x="677862" y="2606066"/>
                  <a:pt x="677862" y="2595545"/>
                </a:cubicBezTo>
                <a:cubicBezTo>
                  <a:pt x="677862" y="2585024"/>
                  <a:pt x="686036" y="2576495"/>
                  <a:pt x="696119" y="2576495"/>
                </a:cubicBezTo>
                <a:close/>
                <a:moveTo>
                  <a:pt x="560387" y="2576495"/>
                </a:moveTo>
                <a:cubicBezTo>
                  <a:pt x="570908" y="2576495"/>
                  <a:pt x="579437" y="2585024"/>
                  <a:pt x="579437" y="2595545"/>
                </a:cubicBezTo>
                <a:cubicBezTo>
                  <a:pt x="579437" y="2606066"/>
                  <a:pt x="570908" y="2614595"/>
                  <a:pt x="560387" y="2614595"/>
                </a:cubicBezTo>
                <a:cubicBezTo>
                  <a:pt x="549866" y="2614595"/>
                  <a:pt x="541337" y="2606066"/>
                  <a:pt x="541337" y="2595545"/>
                </a:cubicBezTo>
                <a:cubicBezTo>
                  <a:pt x="541337" y="2585024"/>
                  <a:pt x="549866" y="2576495"/>
                  <a:pt x="560387" y="2576495"/>
                </a:cubicBezTo>
                <a:close/>
                <a:moveTo>
                  <a:pt x="425450" y="2576495"/>
                </a:moveTo>
                <a:cubicBezTo>
                  <a:pt x="435971" y="2576495"/>
                  <a:pt x="444500" y="2585024"/>
                  <a:pt x="444500" y="2595545"/>
                </a:cubicBezTo>
                <a:cubicBezTo>
                  <a:pt x="444500" y="2606066"/>
                  <a:pt x="435971" y="2614595"/>
                  <a:pt x="425450" y="2614595"/>
                </a:cubicBezTo>
                <a:cubicBezTo>
                  <a:pt x="414929" y="2614595"/>
                  <a:pt x="406400" y="2606066"/>
                  <a:pt x="406400" y="2595545"/>
                </a:cubicBezTo>
                <a:cubicBezTo>
                  <a:pt x="406400" y="2585024"/>
                  <a:pt x="414929" y="2576495"/>
                  <a:pt x="425450" y="2576495"/>
                </a:cubicBezTo>
                <a:close/>
                <a:moveTo>
                  <a:pt x="2865436" y="2441558"/>
                </a:moveTo>
                <a:cubicBezTo>
                  <a:pt x="2870696" y="2441558"/>
                  <a:pt x="2875460" y="2443602"/>
                  <a:pt x="2878908" y="2446906"/>
                </a:cubicBezTo>
                <a:lnTo>
                  <a:pt x="2883356" y="2457195"/>
                </a:lnTo>
                <a:lnTo>
                  <a:pt x="2880638" y="2461670"/>
                </a:lnTo>
                <a:lnTo>
                  <a:pt x="2869610" y="2476415"/>
                </a:lnTo>
                <a:lnTo>
                  <a:pt x="2865436" y="2478072"/>
                </a:lnTo>
                <a:cubicBezTo>
                  <a:pt x="2854916" y="2478072"/>
                  <a:pt x="2846388" y="2469898"/>
                  <a:pt x="2846388" y="2459815"/>
                </a:cubicBezTo>
                <a:cubicBezTo>
                  <a:pt x="2846388" y="2449732"/>
                  <a:pt x="2854916" y="2441558"/>
                  <a:pt x="2865436" y="2441558"/>
                </a:cubicBezTo>
                <a:close/>
                <a:moveTo>
                  <a:pt x="2729708" y="2441558"/>
                </a:moveTo>
                <a:cubicBezTo>
                  <a:pt x="2739790" y="2441558"/>
                  <a:pt x="2747964" y="2449732"/>
                  <a:pt x="2747964" y="2459815"/>
                </a:cubicBezTo>
                <a:cubicBezTo>
                  <a:pt x="2747964" y="2469898"/>
                  <a:pt x="2739790" y="2478072"/>
                  <a:pt x="2729708" y="2478072"/>
                </a:cubicBezTo>
                <a:cubicBezTo>
                  <a:pt x="2719624" y="2478072"/>
                  <a:pt x="2711450" y="2469898"/>
                  <a:pt x="2711450" y="2459815"/>
                </a:cubicBezTo>
                <a:cubicBezTo>
                  <a:pt x="2711450" y="2449732"/>
                  <a:pt x="2719624" y="2441558"/>
                  <a:pt x="2729708" y="2441558"/>
                </a:cubicBezTo>
                <a:close/>
                <a:moveTo>
                  <a:pt x="2593976" y="2441558"/>
                </a:moveTo>
                <a:cubicBezTo>
                  <a:pt x="2604496" y="2441558"/>
                  <a:pt x="2613024" y="2449732"/>
                  <a:pt x="2613024" y="2459815"/>
                </a:cubicBezTo>
                <a:cubicBezTo>
                  <a:pt x="2613024" y="2469898"/>
                  <a:pt x="2604496" y="2478072"/>
                  <a:pt x="2593976" y="2478072"/>
                </a:cubicBezTo>
                <a:cubicBezTo>
                  <a:pt x="2583454" y="2478072"/>
                  <a:pt x="2574924" y="2469898"/>
                  <a:pt x="2574924" y="2459815"/>
                </a:cubicBezTo>
                <a:cubicBezTo>
                  <a:pt x="2574924" y="2449732"/>
                  <a:pt x="2583454" y="2441558"/>
                  <a:pt x="2593976" y="2441558"/>
                </a:cubicBezTo>
                <a:close/>
                <a:moveTo>
                  <a:pt x="2458244" y="2441558"/>
                </a:moveTo>
                <a:cubicBezTo>
                  <a:pt x="2468328" y="2441558"/>
                  <a:pt x="2476500" y="2449732"/>
                  <a:pt x="2476500" y="2459815"/>
                </a:cubicBezTo>
                <a:cubicBezTo>
                  <a:pt x="2476500" y="2469898"/>
                  <a:pt x="2468328" y="2478072"/>
                  <a:pt x="2458244" y="2478072"/>
                </a:cubicBezTo>
                <a:cubicBezTo>
                  <a:pt x="2448160" y="2478072"/>
                  <a:pt x="2439988" y="2469898"/>
                  <a:pt x="2439988" y="2459815"/>
                </a:cubicBezTo>
                <a:cubicBezTo>
                  <a:pt x="2439988" y="2449732"/>
                  <a:pt x="2448160" y="2441558"/>
                  <a:pt x="2458244" y="2441558"/>
                </a:cubicBezTo>
                <a:close/>
                <a:moveTo>
                  <a:pt x="2322512" y="2441558"/>
                </a:moveTo>
                <a:cubicBezTo>
                  <a:pt x="2333033" y="2441558"/>
                  <a:pt x="2341562" y="2449732"/>
                  <a:pt x="2341562" y="2459815"/>
                </a:cubicBezTo>
                <a:cubicBezTo>
                  <a:pt x="2341562" y="2469898"/>
                  <a:pt x="2333033" y="2478072"/>
                  <a:pt x="2322512" y="2478072"/>
                </a:cubicBezTo>
                <a:cubicBezTo>
                  <a:pt x="2311991" y="2478072"/>
                  <a:pt x="2303462" y="2469898"/>
                  <a:pt x="2303462" y="2459815"/>
                </a:cubicBezTo>
                <a:cubicBezTo>
                  <a:pt x="2303462" y="2449732"/>
                  <a:pt x="2311991" y="2441558"/>
                  <a:pt x="2322512" y="2441558"/>
                </a:cubicBezTo>
                <a:close/>
                <a:moveTo>
                  <a:pt x="2187574" y="2441558"/>
                </a:moveTo>
                <a:cubicBezTo>
                  <a:pt x="2198095" y="2441558"/>
                  <a:pt x="2206624" y="2449732"/>
                  <a:pt x="2206624" y="2459815"/>
                </a:cubicBezTo>
                <a:cubicBezTo>
                  <a:pt x="2206624" y="2469898"/>
                  <a:pt x="2198095" y="2478072"/>
                  <a:pt x="2187574" y="2478072"/>
                </a:cubicBezTo>
                <a:cubicBezTo>
                  <a:pt x="2177053" y="2478072"/>
                  <a:pt x="2168524" y="2469898"/>
                  <a:pt x="2168524" y="2459815"/>
                </a:cubicBezTo>
                <a:cubicBezTo>
                  <a:pt x="2168524" y="2449732"/>
                  <a:pt x="2177053" y="2441558"/>
                  <a:pt x="2187574" y="2441558"/>
                </a:cubicBezTo>
                <a:close/>
                <a:moveTo>
                  <a:pt x="2051844" y="2441558"/>
                </a:moveTo>
                <a:cubicBezTo>
                  <a:pt x="2061927" y="2441558"/>
                  <a:pt x="2070101" y="2449732"/>
                  <a:pt x="2070101" y="2459815"/>
                </a:cubicBezTo>
                <a:cubicBezTo>
                  <a:pt x="2070101" y="2469898"/>
                  <a:pt x="2061927" y="2478072"/>
                  <a:pt x="2051844" y="2478072"/>
                </a:cubicBezTo>
                <a:cubicBezTo>
                  <a:pt x="2041761" y="2478072"/>
                  <a:pt x="2033587" y="2469898"/>
                  <a:pt x="2033587" y="2459815"/>
                </a:cubicBezTo>
                <a:cubicBezTo>
                  <a:pt x="2033587" y="2449732"/>
                  <a:pt x="2041761" y="2441558"/>
                  <a:pt x="2051844" y="2441558"/>
                </a:cubicBezTo>
                <a:close/>
                <a:moveTo>
                  <a:pt x="1916112" y="2441558"/>
                </a:moveTo>
                <a:cubicBezTo>
                  <a:pt x="1926633" y="2441558"/>
                  <a:pt x="1935162" y="2449732"/>
                  <a:pt x="1935162" y="2459815"/>
                </a:cubicBezTo>
                <a:cubicBezTo>
                  <a:pt x="1935162" y="2469898"/>
                  <a:pt x="1926633" y="2478072"/>
                  <a:pt x="1916112" y="2478072"/>
                </a:cubicBezTo>
                <a:cubicBezTo>
                  <a:pt x="1905591" y="2478072"/>
                  <a:pt x="1897062" y="2469898"/>
                  <a:pt x="1897062" y="2459815"/>
                </a:cubicBezTo>
                <a:cubicBezTo>
                  <a:pt x="1897062" y="2449732"/>
                  <a:pt x="1905591" y="2441558"/>
                  <a:pt x="1916112" y="2441558"/>
                </a:cubicBezTo>
                <a:close/>
                <a:moveTo>
                  <a:pt x="1781174" y="2441558"/>
                </a:moveTo>
                <a:cubicBezTo>
                  <a:pt x="1791695" y="2441558"/>
                  <a:pt x="1800224" y="2449732"/>
                  <a:pt x="1800224" y="2459815"/>
                </a:cubicBezTo>
                <a:cubicBezTo>
                  <a:pt x="1800224" y="2469898"/>
                  <a:pt x="1791695" y="2478072"/>
                  <a:pt x="1781174" y="2478072"/>
                </a:cubicBezTo>
                <a:cubicBezTo>
                  <a:pt x="1770653" y="2478072"/>
                  <a:pt x="1762124" y="2469898"/>
                  <a:pt x="1762124" y="2459815"/>
                </a:cubicBezTo>
                <a:cubicBezTo>
                  <a:pt x="1762124" y="2449732"/>
                  <a:pt x="1770653" y="2441558"/>
                  <a:pt x="1781174" y="2441558"/>
                </a:cubicBezTo>
                <a:close/>
                <a:moveTo>
                  <a:pt x="1644649" y="2441558"/>
                </a:moveTo>
                <a:cubicBezTo>
                  <a:pt x="1655170" y="2441558"/>
                  <a:pt x="1663699" y="2449732"/>
                  <a:pt x="1663699" y="2459815"/>
                </a:cubicBezTo>
                <a:cubicBezTo>
                  <a:pt x="1663699" y="2469898"/>
                  <a:pt x="1655170" y="2478072"/>
                  <a:pt x="1644649" y="2478072"/>
                </a:cubicBezTo>
                <a:cubicBezTo>
                  <a:pt x="1634128" y="2478072"/>
                  <a:pt x="1625599" y="2469898"/>
                  <a:pt x="1625599" y="2459815"/>
                </a:cubicBezTo>
                <a:cubicBezTo>
                  <a:pt x="1625599" y="2449732"/>
                  <a:pt x="1634128" y="2441558"/>
                  <a:pt x="1644649" y="2441558"/>
                </a:cubicBezTo>
                <a:close/>
                <a:moveTo>
                  <a:pt x="1509712" y="2441558"/>
                </a:moveTo>
                <a:cubicBezTo>
                  <a:pt x="1520233" y="2441558"/>
                  <a:pt x="1528762" y="2449732"/>
                  <a:pt x="1528762" y="2459815"/>
                </a:cubicBezTo>
                <a:cubicBezTo>
                  <a:pt x="1528762" y="2469898"/>
                  <a:pt x="1520233" y="2478072"/>
                  <a:pt x="1509712" y="2478072"/>
                </a:cubicBezTo>
                <a:cubicBezTo>
                  <a:pt x="1499191" y="2478072"/>
                  <a:pt x="1490662" y="2469898"/>
                  <a:pt x="1490662" y="2459815"/>
                </a:cubicBezTo>
                <a:cubicBezTo>
                  <a:pt x="1490662" y="2449732"/>
                  <a:pt x="1499191" y="2441558"/>
                  <a:pt x="1509712" y="2441558"/>
                </a:cubicBezTo>
                <a:close/>
                <a:moveTo>
                  <a:pt x="1373982" y="2441558"/>
                </a:moveTo>
                <a:cubicBezTo>
                  <a:pt x="1384065" y="2441558"/>
                  <a:pt x="1392239" y="2449732"/>
                  <a:pt x="1392239" y="2459815"/>
                </a:cubicBezTo>
                <a:cubicBezTo>
                  <a:pt x="1392239" y="2469898"/>
                  <a:pt x="1384065" y="2478072"/>
                  <a:pt x="1373982" y="2478072"/>
                </a:cubicBezTo>
                <a:cubicBezTo>
                  <a:pt x="1363899" y="2478072"/>
                  <a:pt x="1355725" y="2469898"/>
                  <a:pt x="1355725" y="2459815"/>
                </a:cubicBezTo>
                <a:cubicBezTo>
                  <a:pt x="1355725" y="2449732"/>
                  <a:pt x="1363899" y="2441558"/>
                  <a:pt x="1373982" y="2441558"/>
                </a:cubicBezTo>
                <a:close/>
                <a:moveTo>
                  <a:pt x="1238250" y="2441558"/>
                </a:moveTo>
                <a:cubicBezTo>
                  <a:pt x="1248771" y="2441558"/>
                  <a:pt x="1257300" y="2449732"/>
                  <a:pt x="1257300" y="2459815"/>
                </a:cubicBezTo>
                <a:cubicBezTo>
                  <a:pt x="1257300" y="2469898"/>
                  <a:pt x="1248771" y="2478072"/>
                  <a:pt x="1238250" y="2478072"/>
                </a:cubicBezTo>
                <a:cubicBezTo>
                  <a:pt x="1227729" y="2478072"/>
                  <a:pt x="1219200" y="2469898"/>
                  <a:pt x="1219200" y="2459815"/>
                </a:cubicBezTo>
                <a:cubicBezTo>
                  <a:pt x="1219200" y="2449732"/>
                  <a:pt x="1227729" y="2441558"/>
                  <a:pt x="1238250" y="2441558"/>
                </a:cubicBezTo>
                <a:close/>
                <a:moveTo>
                  <a:pt x="1103312" y="2441558"/>
                </a:moveTo>
                <a:cubicBezTo>
                  <a:pt x="1113833" y="2441558"/>
                  <a:pt x="1122362" y="2449732"/>
                  <a:pt x="1122362" y="2459815"/>
                </a:cubicBezTo>
                <a:cubicBezTo>
                  <a:pt x="1122362" y="2469898"/>
                  <a:pt x="1113833" y="2478072"/>
                  <a:pt x="1103312" y="2478072"/>
                </a:cubicBezTo>
                <a:cubicBezTo>
                  <a:pt x="1092791" y="2478072"/>
                  <a:pt x="1084262" y="2469898"/>
                  <a:pt x="1084262" y="2459815"/>
                </a:cubicBezTo>
                <a:cubicBezTo>
                  <a:pt x="1084262" y="2449732"/>
                  <a:pt x="1092791" y="2441558"/>
                  <a:pt x="1103312" y="2441558"/>
                </a:cubicBezTo>
                <a:close/>
                <a:moveTo>
                  <a:pt x="967582" y="2441558"/>
                </a:moveTo>
                <a:cubicBezTo>
                  <a:pt x="977665" y="2441558"/>
                  <a:pt x="985839" y="2449732"/>
                  <a:pt x="985839" y="2459815"/>
                </a:cubicBezTo>
                <a:cubicBezTo>
                  <a:pt x="985839" y="2469898"/>
                  <a:pt x="977665" y="2478072"/>
                  <a:pt x="967582" y="2478072"/>
                </a:cubicBezTo>
                <a:cubicBezTo>
                  <a:pt x="957499" y="2478072"/>
                  <a:pt x="949325" y="2469898"/>
                  <a:pt x="949325" y="2459815"/>
                </a:cubicBezTo>
                <a:cubicBezTo>
                  <a:pt x="949325" y="2449732"/>
                  <a:pt x="957499" y="2441558"/>
                  <a:pt x="967582" y="2441558"/>
                </a:cubicBezTo>
                <a:close/>
                <a:moveTo>
                  <a:pt x="831850" y="2441558"/>
                </a:moveTo>
                <a:cubicBezTo>
                  <a:pt x="842371" y="2441558"/>
                  <a:pt x="850900" y="2449732"/>
                  <a:pt x="850900" y="2459815"/>
                </a:cubicBezTo>
                <a:cubicBezTo>
                  <a:pt x="850900" y="2469898"/>
                  <a:pt x="842371" y="2478072"/>
                  <a:pt x="831850" y="2478072"/>
                </a:cubicBezTo>
                <a:cubicBezTo>
                  <a:pt x="821329" y="2478072"/>
                  <a:pt x="812800" y="2469898"/>
                  <a:pt x="812800" y="2459815"/>
                </a:cubicBezTo>
                <a:cubicBezTo>
                  <a:pt x="812800" y="2449732"/>
                  <a:pt x="821329" y="2441558"/>
                  <a:pt x="831850" y="2441558"/>
                </a:cubicBezTo>
                <a:close/>
                <a:moveTo>
                  <a:pt x="696119" y="2441558"/>
                </a:moveTo>
                <a:cubicBezTo>
                  <a:pt x="706202" y="2441558"/>
                  <a:pt x="714376" y="2449732"/>
                  <a:pt x="714376" y="2459815"/>
                </a:cubicBezTo>
                <a:cubicBezTo>
                  <a:pt x="714376" y="2469898"/>
                  <a:pt x="706202" y="2478072"/>
                  <a:pt x="696119" y="2478072"/>
                </a:cubicBezTo>
                <a:cubicBezTo>
                  <a:pt x="686036" y="2478072"/>
                  <a:pt x="677862" y="2469898"/>
                  <a:pt x="677862" y="2459815"/>
                </a:cubicBezTo>
                <a:cubicBezTo>
                  <a:pt x="677862" y="2449732"/>
                  <a:pt x="686036" y="2441558"/>
                  <a:pt x="696119" y="2441558"/>
                </a:cubicBezTo>
                <a:close/>
                <a:moveTo>
                  <a:pt x="560387" y="2441558"/>
                </a:moveTo>
                <a:cubicBezTo>
                  <a:pt x="570908" y="2441558"/>
                  <a:pt x="579437" y="2449732"/>
                  <a:pt x="579437" y="2459815"/>
                </a:cubicBezTo>
                <a:cubicBezTo>
                  <a:pt x="579437" y="2469898"/>
                  <a:pt x="570908" y="2478072"/>
                  <a:pt x="560387" y="2478072"/>
                </a:cubicBezTo>
                <a:cubicBezTo>
                  <a:pt x="549866" y="2478072"/>
                  <a:pt x="541337" y="2469898"/>
                  <a:pt x="541337" y="2459815"/>
                </a:cubicBezTo>
                <a:cubicBezTo>
                  <a:pt x="541337" y="2449732"/>
                  <a:pt x="549866" y="2441558"/>
                  <a:pt x="560387" y="2441558"/>
                </a:cubicBezTo>
                <a:close/>
                <a:moveTo>
                  <a:pt x="425450" y="2441558"/>
                </a:moveTo>
                <a:cubicBezTo>
                  <a:pt x="435971" y="2441558"/>
                  <a:pt x="444500" y="2449732"/>
                  <a:pt x="444500" y="2459815"/>
                </a:cubicBezTo>
                <a:cubicBezTo>
                  <a:pt x="444500" y="2469898"/>
                  <a:pt x="435971" y="2478072"/>
                  <a:pt x="425450" y="2478072"/>
                </a:cubicBezTo>
                <a:cubicBezTo>
                  <a:pt x="414929" y="2478072"/>
                  <a:pt x="406400" y="2469898"/>
                  <a:pt x="406400" y="2459815"/>
                </a:cubicBezTo>
                <a:cubicBezTo>
                  <a:pt x="406400" y="2449732"/>
                  <a:pt x="414929" y="2441558"/>
                  <a:pt x="425450" y="2441558"/>
                </a:cubicBezTo>
                <a:close/>
                <a:moveTo>
                  <a:pt x="289719" y="2441558"/>
                </a:moveTo>
                <a:cubicBezTo>
                  <a:pt x="299802" y="2441558"/>
                  <a:pt x="307976" y="2449732"/>
                  <a:pt x="307976" y="2459815"/>
                </a:cubicBezTo>
                <a:cubicBezTo>
                  <a:pt x="307976" y="2469898"/>
                  <a:pt x="299802" y="2478072"/>
                  <a:pt x="289719" y="2478072"/>
                </a:cubicBezTo>
                <a:cubicBezTo>
                  <a:pt x="279636" y="2478072"/>
                  <a:pt x="271462" y="2469898"/>
                  <a:pt x="271462" y="2459815"/>
                </a:cubicBezTo>
                <a:cubicBezTo>
                  <a:pt x="271462" y="2449732"/>
                  <a:pt x="279636" y="2441558"/>
                  <a:pt x="289719" y="2441558"/>
                </a:cubicBezTo>
                <a:close/>
                <a:moveTo>
                  <a:pt x="2865436" y="2305033"/>
                </a:moveTo>
                <a:cubicBezTo>
                  <a:pt x="2875958" y="2305033"/>
                  <a:pt x="2884488" y="2313562"/>
                  <a:pt x="2884488" y="2324083"/>
                </a:cubicBezTo>
                <a:cubicBezTo>
                  <a:pt x="2884488" y="2334604"/>
                  <a:pt x="2875958" y="2343133"/>
                  <a:pt x="2865436" y="2343133"/>
                </a:cubicBezTo>
                <a:cubicBezTo>
                  <a:pt x="2854916" y="2343133"/>
                  <a:pt x="2846388" y="2334604"/>
                  <a:pt x="2846388" y="2324083"/>
                </a:cubicBezTo>
                <a:cubicBezTo>
                  <a:pt x="2846388" y="2313562"/>
                  <a:pt x="2854916" y="2305033"/>
                  <a:pt x="2865436" y="2305033"/>
                </a:cubicBezTo>
                <a:close/>
                <a:moveTo>
                  <a:pt x="2729708" y="2305033"/>
                </a:moveTo>
                <a:cubicBezTo>
                  <a:pt x="2739790" y="2305033"/>
                  <a:pt x="2747964" y="2313562"/>
                  <a:pt x="2747964" y="2324083"/>
                </a:cubicBezTo>
                <a:cubicBezTo>
                  <a:pt x="2747964" y="2334604"/>
                  <a:pt x="2739790" y="2343133"/>
                  <a:pt x="2729708" y="2343133"/>
                </a:cubicBezTo>
                <a:cubicBezTo>
                  <a:pt x="2719624" y="2343133"/>
                  <a:pt x="2711450" y="2334604"/>
                  <a:pt x="2711450" y="2324083"/>
                </a:cubicBezTo>
                <a:cubicBezTo>
                  <a:pt x="2711450" y="2313562"/>
                  <a:pt x="2719624" y="2305033"/>
                  <a:pt x="2729708" y="2305033"/>
                </a:cubicBezTo>
                <a:close/>
                <a:moveTo>
                  <a:pt x="2593976" y="2305033"/>
                </a:moveTo>
                <a:cubicBezTo>
                  <a:pt x="2604496" y="2305033"/>
                  <a:pt x="2613024" y="2313562"/>
                  <a:pt x="2613024" y="2324083"/>
                </a:cubicBezTo>
                <a:cubicBezTo>
                  <a:pt x="2613024" y="2334604"/>
                  <a:pt x="2604496" y="2343133"/>
                  <a:pt x="2593976" y="2343133"/>
                </a:cubicBezTo>
                <a:cubicBezTo>
                  <a:pt x="2583454" y="2343133"/>
                  <a:pt x="2574924" y="2334604"/>
                  <a:pt x="2574924" y="2324083"/>
                </a:cubicBezTo>
                <a:cubicBezTo>
                  <a:pt x="2574924" y="2313562"/>
                  <a:pt x="2583454" y="2305033"/>
                  <a:pt x="2593976" y="2305033"/>
                </a:cubicBezTo>
                <a:close/>
                <a:moveTo>
                  <a:pt x="2458244" y="2305033"/>
                </a:moveTo>
                <a:cubicBezTo>
                  <a:pt x="2468328" y="2305033"/>
                  <a:pt x="2476500" y="2313562"/>
                  <a:pt x="2476500" y="2324083"/>
                </a:cubicBezTo>
                <a:cubicBezTo>
                  <a:pt x="2476500" y="2334604"/>
                  <a:pt x="2468328" y="2343133"/>
                  <a:pt x="2458244" y="2343133"/>
                </a:cubicBezTo>
                <a:cubicBezTo>
                  <a:pt x="2448160" y="2343133"/>
                  <a:pt x="2439988" y="2334604"/>
                  <a:pt x="2439988" y="2324083"/>
                </a:cubicBezTo>
                <a:cubicBezTo>
                  <a:pt x="2439988" y="2313562"/>
                  <a:pt x="2448160" y="2305033"/>
                  <a:pt x="2458244" y="2305033"/>
                </a:cubicBezTo>
                <a:close/>
                <a:moveTo>
                  <a:pt x="2322512" y="2305033"/>
                </a:moveTo>
                <a:cubicBezTo>
                  <a:pt x="2333033" y="2305033"/>
                  <a:pt x="2341562" y="2313562"/>
                  <a:pt x="2341562" y="2324083"/>
                </a:cubicBezTo>
                <a:cubicBezTo>
                  <a:pt x="2341562" y="2334604"/>
                  <a:pt x="2333033" y="2343133"/>
                  <a:pt x="2322512" y="2343133"/>
                </a:cubicBezTo>
                <a:cubicBezTo>
                  <a:pt x="2311991" y="2343133"/>
                  <a:pt x="2303462" y="2334604"/>
                  <a:pt x="2303462" y="2324083"/>
                </a:cubicBezTo>
                <a:cubicBezTo>
                  <a:pt x="2303462" y="2313562"/>
                  <a:pt x="2311991" y="2305033"/>
                  <a:pt x="2322512" y="2305033"/>
                </a:cubicBezTo>
                <a:close/>
                <a:moveTo>
                  <a:pt x="2187574" y="2305033"/>
                </a:moveTo>
                <a:cubicBezTo>
                  <a:pt x="2198095" y="2305033"/>
                  <a:pt x="2206624" y="2313562"/>
                  <a:pt x="2206624" y="2324083"/>
                </a:cubicBezTo>
                <a:cubicBezTo>
                  <a:pt x="2206624" y="2334604"/>
                  <a:pt x="2198095" y="2343133"/>
                  <a:pt x="2187574" y="2343133"/>
                </a:cubicBezTo>
                <a:cubicBezTo>
                  <a:pt x="2177053" y="2343133"/>
                  <a:pt x="2168524" y="2334604"/>
                  <a:pt x="2168524" y="2324083"/>
                </a:cubicBezTo>
                <a:cubicBezTo>
                  <a:pt x="2168524" y="2313562"/>
                  <a:pt x="2177053" y="2305033"/>
                  <a:pt x="2187574" y="2305033"/>
                </a:cubicBezTo>
                <a:close/>
                <a:moveTo>
                  <a:pt x="2051844" y="2305033"/>
                </a:moveTo>
                <a:cubicBezTo>
                  <a:pt x="2061927" y="2305033"/>
                  <a:pt x="2070101" y="2313562"/>
                  <a:pt x="2070101" y="2324083"/>
                </a:cubicBezTo>
                <a:cubicBezTo>
                  <a:pt x="2070101" y="2334604"/>
                  <a:pt x="2061927" y="2343133"/>
                  <a:pt x="2051844" y="2343133"/>
                </a:cubicBezTo>
                <a:cubicBezTo>
                  <a:pt x="2041761" y="2343133"/>
                  <a:pt x="2033587" y="2334604"/>
                  <a:pt x="2033587" y="2324083"/>
                </a:cubicBezTo>
                <a:cubicBezTo>
                  <a:pt x="2033587" y="2313562"/>
                  <a:pt x="2041761" y="2305033"/>
                  <a:pt x="2051844" y="2305033"/>
                </a:cubicBezTo>
                <a:close/>
                <a:moveTo>
                  <a:pt x="1916112" y="2305033"/>
                </a:moveTo>
                <a:cubicBezTo>
                  <a:pt x="1926633" y="2305033"/>
                  <a:pt x="1935162" y="2313562"/>
                  <a:pt x="1935162" y="2324083"/>
                </a:cubicBezTo>
                <a:cubicBezTo>
                  <a:pt x="1935162" y="2334604"/>
                  <a:pt x="1926633" y="2343133"/>
                  <a:pt x="1916112" y="2343133"/>
                </a:cubicBezTo>
                <a:cubicBezTo>
                  <a:pt x="1905591" y="2343133"/>
                  <a:pt x="1897062" y="2334604"/>
                  <a:pt x="1897062" y="2324083"/>
                </a:cubicBezTo>
                <a:cubicBezTo>
                  <a:pt x="1897062" y="2313562"/>
                  <a:pt x="1905591" y="2305033"/>
                  <a:pt x="1916112" y="2305033"/>
                </a:cubicBezTo>
                <a:close/>
                <a:moveTo>
                  <a:pt x="1781174" y="2305033"/>
                </a:moveTo>
                <a:cubicBezTo>
                  <a:pt x="1791695" y="2305033"/>
                  <a:pt x="1800224" y="2313562"/>
                  <a:pt x="1800224" y="2324083"/>
                </a:cubicBezTo>
                <a:cubicBezTo>
                  <a:pt x="1800224" y="2334604"/>
                  <a:pt x="1791695" y="2343133"/>
                  <a:pt x="1781174" y="2343133"/>
                </a:cubicBezTo>
                <a:cubicBezTo>
                  <a:pt x="1770653" y="2343133"/>
                  <a:pt x="1762124" y="2334604"/>
                  <a:pt x="1762124" y="2324083"/>
                </a:cubicBezTo>
                <a:cubicBezTo>
                  <a:pt x="1762124" y="2313562"/>
                  <a:pt x="1770653" y="2305033"/>
                  <a:pt x="1781174" y="2305033"/>
                </a:cubicBezTo>
                <a:close/>
                <a:moveTo>
                  <a:pt x="1644649" y="2305033"/>
                </a:moveTo>
                <a:cubicBezTo>
                  <a:pt x="1655170" y="2305033"/>
                  <a:pt x="1663699" y="2313562"/>
                  <a:pt x="1663699" y="2324083"/>
                </a:cubicBezTo>
                <a:cubicBezTo>
                  <a:pt x="1663699" y="2334604"/>
                  <a:pt x="1655170" y="2343133"/>
                  <a:pt x="1644649" y="2343133"/>
                </a:cubicBezTo>
                <a:cubicBezTo>
                  <a:pt x="1634128" y="2343133"/>
                  <a:pt x="1625599" y="2334604"/>
                  <a:pt x="1625599" y="2324083"/>
                </a:cubicBezTo>
                <a:cubicBezTo>
                  <a:pt x="1625599" y="2313562"/>
                  <a:pt x="1634128" y="2305033"/>
                  <a:pt x="1644649" y="2305033"/>
                </a:cubicBezTo>
                <a:close/>
                <a:moveTo>
                  <a:pt x="1509712" y="2305033"/>
                </a:moveTo>
                <a:cubicBezTo>
                  <a:pt x="1520233" y="2305033"/>
                  <a:pt x="1528762" y="2313562"/>
                  <a:pt x="1528762" y="2324083"/>
                </a:cubicBezTo>
                <a:cubicBezTo>
                  <a:pt x="1528762" y="2334604"/>
                  <a:pt x="1520233" y="2343133"/>
                  <a:pt x="1509712" y="2343133"/>
                </a:cubicBezTo>
                <a:cubicBezTo>
                  <a:pt x="1499191" y="2343133"/>
                  <a:pt x="1490662" y="2334604"/>
                  <a:pt x="1490662" y="2324083"/>
                </a:cubicBezTo>
                <a:cubicBezTo>
                  <a:pt x="1490662" y="2313562"/>
                  <a:pt x="1499191" y="2305033"/>
                  <a:pt x="1509712" y="2305033"/>
                </a:cubicBezTo>
                <a:close/>
                <a:moveTo>
                  <a:pt x="1373981" y="2305033"/>
                </a:moveTo>
                <a:cubicBezTo>
                  <a:pt x="1384064" y="2305033"/>
                  <a:pt x="1392238" y="2313562"/>
                  <a:pt x="1392238" y="2324083"/>
                </a:cubicBezTo>
                <a:cubicBezTo>
                  <a:pt x="1392238" y="2334604"/>
                  <a:pt x="1384064" y="2343133"/>
                  <a:pt x="1373981" y="2343133"/>
                </a:cubicBezTo>
                <a:cubicBezTo>
                  <a:pt x="1363898" y="2343133"/>
                  <a:pt x="1355724" y="2334604"/>
                  <a:pt x="1355724" y="2324083"/>
                </a:cubicBezTo>
                <a:cubicBezTo>
                  <a:pt x="1355724" y="2313562"/>
                  <a:pt x="1363898" y="2305033"/>
                  <a:pt x="1373981" y="2305033"/>
                </a:cubicBezTo>
                <a:close/>
                <a:moveTo>
                  <a:pt x="1238250" y="2305033"/>
                </a:moveTo>
                <a:cubicBezTo>
                  <a:pt x="1248771" y="2305033"/>
                  <a:pt x="1257300" y="2313562"/>
                  <a:pt x="1257300" y="2324083"/>
                </a:cubicBezTo>
                <a:cubicBezTo>
                  <a:pt x="1257300" y="2334604"/>
                  <a:pt x="1248771" y="2343133"/>
                  <a:pt x="1238250" y="2343133"/>
                </a:cubicBezTo>
                <a:cubicBezTo>
                  <a:pt x="1227729" y="2343133"/>
                  <a:pt x="1219200" y="2334604"/>
                  <a:pt x="1219200" y="2324083"/>
                </a:cubicBezTo>
                <a:cubicBezTo>
                  <a:pt x="1219200" y="2313562"/>
                  <a:pt x="1227729" y="2305033"/>
                  <a:pt x="1238250" y="2305033"/>
                </a:cubicBezTo>
                <a:close/>
                <a:moveTo>
                  <a:pt x="1103312" y="2305033"/>
                </a:moveTo>
                <a:cubicBezTo>
                  <a:pt x="1113833" y="2305033"/>
                  <a:pt x="1122362" y="2313562"/>
                  <a:pt x="1122362" y="2324083"/>
                </a:cubicBezTo>
                <a:cubicBezTo>
                  <a:pt x="1122362" y="2334604"/>
                  <a:pt x="1113833" y="2343133"/>
                  <a:pt x="1103312" y="2343133"/>
                </a:cubicBezTo>
                <a:cubicBezTo>
                  <a:pt x="1092791" y="2343133"/>
                  <a:pt x="1084262" y="2334604"/>
                  <a:pt x="1084262" y="2324083"/>
                </a:cubicBezTo>
                <a:cubicBezTo>
                  <a:pt x="1084262" y="2313562"/>
                  <a:pt x="1092791" y="2305033"/>
                  <a:pt x="1103312" y="2305033"/>
                </a:cubicBezTo>
                <a:close/>
                <a:moveTo>
                  <a:pt x="967582" y="2305033"/>
                </a:moveTo>
                <a:cubicBezTo>
                  <a:pt x="977665" y="2305033"/>
                  <a:pt x="985839" y="2313562"/>
                  <a:pt x="985839" y="2324083"/>
                </a:cubicBezTo>
                <a:cubicBezTo>
                  <a:pt x="985839" y="2334604"/>
                  <a:pt x="977665" y="2343133"/>
                  <a:pt x="967582" y="2343133"/>
                </a:cubicBezTo>
                <a:cubicBezTo>
                  <a:pt x="957499" y="2343133"/>
                  <a:pt x="949325" y="2334604"/>
                  <a:pt x="949325" y="2324083"/>
                </a:cubicBezTo>
                <a:cubicBezTo>
                  <a:pt x="949325" y="2313562"/>
                  <a:pt x="957499" y="2305033"/>
                  <a:pt x="967582" y="2305033"/>
                </a:cubicBezTo>
                <a:close/>
                <a:moveTo>
                  <a:pt x="831850" y="2305033"/>
                </a:moveTo>
                <a:cubicBezTo>
                  <a:pt x="842371" y="2305033"/>
                  <a:pt x="850900" y="2313562"/>
                  <a:pt x="850900" y="2324083"/>
                </a:cubicBezTo>
                <a:cubicBezTo>
                  <a:pt x="850900" y="2334604"/>
                  <a:pt x="842371" y="2343133"/>
                  <a:pt x="831850" y="2343133"/>
                </a:cubicBezTo>
                <a:cubicBezTo>
                  <a:pt x="821329" y="2343133"/>
                  <a:pt x="812800" y="2334604"/>
                  <a:pt x="812800" y="2324083"/>
                </a:cubicBezTo>
                <a:cubicBezTo>
                  <a:pt x="812800" y="2313562"/>
                  <a:pt x="821329" y="2305033"/>
                  <a:pt x="831850" y="2305033"/>
                </a:cubicBezTo>
                <a:close/>
                <a:moveTo>
                  <a:pt x="696119" y="2305033"/>
                </a:moveTo>
                <a:cubicBezTo>
                  <a:pt x="706202" y="2305033"/>
                  <a:pt x="714376" y="2313562"/>
                  <a:pt x="714376" y="2324083"/>
                </a:cubicBezTo>
                <a:cubicBezTo>
                  <a:pt x="714376" y="2334604"/>
                  <a:pt x="706202" y="2343133"/>
                  <a:pt x="696119" y="2343133"/>
                </a:cubicBezTo>
                <a:cubicBezTo>
                  <a:pt x="686036" y="2343133"/>
                  <a:pt x="677862" y="2334604"/>
                  <a:pt x="677862" y="2324083"/>
                </a:cubicBezTo>
                <a:cubicBezTo>
                  <a:pt x="677862" y="2313562"/>
                  <a:pt x="686036" y="2305033"/>
                  <a:pt x="696119" y="2305033"/>
                </a:cubicBezTo>
                <a:close/>
                <a:moveTo>
                  <a:pt x="560387" y="2305033"/>
                </a:moveTo>
                <a:cubicBezTo>
                  <a:pt x="570908" y="2305033"/>
                  <a:pt x="579437" y="2313562"/>
                  <a:pt x="579437" y="2324083"/>
                </a:cubicBezTo>
                <a:cubicBezTo>
                  <a:pt x="579437" y="2334604"/>
                  <a:pt x="570908" y="2343133"/>
                  <a:pt x="560387" y="2343133"/>
                </a:cubicBezTo>
                <a:cubicBezTo>
                  <a:pt x="549866" y="2343133"/>
                  <a:pt x="541337" y="2334604"/>
                  <a:pt x="541337" y="2324083"/>
                </a:cubicBezTo>
                <a:cubicBezTo>
                  <a:pt x="541337" y="2313562"/>
                  <a:pt x="549866" y="2305033"/>
                  <a:pt x="560387" y="2305033"/>
                </a:cubicBezTo>
                <a:close/>
                <a:moveTo>
                  <a:pt x="425450" y="2305033"/>
                </a:moveTo>
                <a:cubicBezTo>
                  <a:pt x="435971" y="2305033"/>
                  <a:pt x="444500" y="2313562"/>
                  <a:pt x="444500" y="2324083"/>
                </a:cubicBezTo>
                <a:cubicBezTo>
                  <a:pt x="444500" y="2334604"/>
                  <a:pt x="435971" y="2343133"/>
                  <a:pt x="425450" y="2343133"/>
                </a:cubicBezTo>
                <a:cubicBezTo>
                  <a:pt x="414929" y="2343133"/>
                  <a:pt x="406400" y="2334604"/>
                  <a:pt x="406400" y="2324083"/>
                </a:cubicBezTo>
                <a:cubicBezTo>
                  <a:pt x="406400" y="2313562"/>
                  <a:pt x="414929" y="2305033"/>
                  <a:pt x="425450" y="2305033"/>
                </a:cubicBezTo>
                <a:close/>
                <a:moveTo>
                  <a:pt x="289719" y="2305033"/>
                </a:moveTo>
                <a:cubicBezTo>
                  <a:pt x="299802" y="2305033"/>
                  <a:pt x="307976" y="2313562"/>
                  <a:pt x="307976" y="2324083"/>
                </a:cubicBezTo>
                <a:cubicBezTo>
                  <a:pt x="307976" y="2334604"/>
                  <a:pt x="299802" y="2343133"/>
                  <a:pt x="289719" y="2343133"/>
                </a:cubicBezTo>
                <a:cubicBezTo>
                  <a:pt x="279636" y="2343133"/>
                  <a:pt x="271462" y="2334604"/>
                  <a:pt x="271462" y="2324083"/>
                </a:cubicBezTo>
                <a:cubicBezTo>
                  <a:pt x="271462" y="2313562"/>
                  <a:pt x="279636" y="2305033"/>
                  <a:pt x="289719" y="2305033"/>
                </a:cubicBezTo>
                <a:close/>
                <a:moveTo>
                  <a:pt x="153987" y="2305033"/>
                </a:moveTo>
                <a:cubicBezTo>
                  <a:pt x="164508" y="2305033"/>
                  <a:pt x="173037" y="2313562"/>
                  <a:pt x="173037" y="2324083"/>
                </a:cubicBezTo>
                <a:cubicBezTo>
                  <a:pt x="173037" y="2329344"/>
                  <a:pt x="170905" y="2334106"/>
                  <a:pt x="167457" y="2337553"/>
                </a:cubicBezTo>
                <a:lnTo>
                  <a:pt x="163578" y="2339160"/>
                </a:lnTo>
                <a:lnTo>
                  <a:pt x="158189" y="2330289"/>
                </a:lnTo>
                <a:lnTo>
                  <a:pt x="147347" y="2307783"/>
                </a:lnTo>
                <a:close/>
                <a:moveTo>
                  <a:pt x="3000376" y="2170095"/>
                </a:moveTo>
                <a:cubicBezTo>
                  <a:pt x="3010896" y="2170095"/>
                  <a:pt x="3019424" y="2178624"/>
                  <a:pt x="3019424" y="2189145"/>
                </a:cubicBezTo>
                <a:cubicBezTo>
                  <a:pt x="3019424" y="2199666"/>
                  <a:pt x="3010896" y="2208195"/>
                  <a:pt x="3000376" y="2208195"/>
                </a:cubicBezTo>
                <a:cubicBezTo>
                  <a:pt x="2989854" y="2208195"/>
                  <a:pt x="2981324" y="2199666"/>
                  <a:pt x="2981324" y="2189145"/>
                </a:cubicBezTo>
                <a:cubicBezTo>
                  <a:pt x="2981324" y="2178624"/>
                  <a:pt x="2989854" y="2170095"/>
                  <a:pt x="3000376" y="2170095"/>
                </a:cubicBezTo>
                <a:close/>
                <a:moveTo>
                  <a:pt x="2865436" y="2170095"/>
                </a:moveTo>
                <a:cubicBezTo>
                  <a:pt x="2875958" y="2170095"/>
                  <a:pt x="2884488" y="2178624"/>
                  <a:pt x="2884488" y="2189145"/>
                </a:cubicBezTo>
                <a:cubicBezTo>
                  <a:pt x="2884488" y="2199666"/>
                  <a:pt x="2875958" y="2208195"/>
                  <a:pt x="2865436" y="2208195"/>
                </a:cubicBezTo>
                <a:cubicBezTo>
                  <a:pt x="2854916" y="2208195"/>
                  <a:pt x="2846388" y="2199666"/>
                  <a:pt x="2846388" y="2189145"/>
                </a:cubicBezTo>
                <a:cubicBezTo>
                  <a:pt x="2846388" y="2178624"/>
                  <a:pt x="2854916" y="2170095"/>
                  <a:pt x="2865436" y="2170095"/>
                </a:cubicBezTo>
                <a:close/>
                <a:moveTo>
                  <a:pt x="2729708" y="2170095"/>
                </a:moveTo>
                <a:cubicBezTo>
                  <a:pt x="2739790" y="2170095"/>
                  <a:pt x="2747964" y="2178624"/>
                  <a:pt x="2747964" y="2189145"/>
                </a:cubicBezTo>
                <a:cubicBezTo>
                  <a:pt x="2747964" y="2199666"/>
                  <a:pt x="2739790" y="2208195"/>
                  <a:pt x="2729708" y="2208195"/>
                </a:cubicBezTo>
                <a:cubicBezTo>
                  <a:pt x="2719624" y="2208195"/>
                  <a:pt x="2711450" y="2199666"/>
                  <a:pt x="2711450" y="2189145"/>
                </a:cubicBezTo>
                <a:cubicBezTo>
                  <a:pt x="2711450" y="2178624"/>
                  <a:pt x="2719624" y="2170095"/>
                  <a:pt x="2729708" y="2170095"/>
                </a:cubicBezTo>
                <a:close/>
                <a:moveTo>
                  <a:pt x="2593976" y="2170095"/>
                </a:moveTo>
                <a:cubicBezTo>
                  <a:pt x="2604496" y="2170095"/>
                  <a:pt x="2613024" y="2178624"/>
                  <a:pt x="2613024" y="2189145"/>
                </a:cubicBezTo>
                <a:cubicBezTo>
                  <a:pt x="2613024" y="2199666"/>
                  <a:pt x="2604496" y="2208195"/>
                  <a:pt x="2593976" y="2208195"/>
                </a:cubicBezTo>
                <a:cubicBezTo>
                  <a:pt x="2583454" y="2208195"/>
                  <a:pt x="2574924" y="2199666"/>
                  <a:pt x="2574924" y="2189145"/>
                </a:cubicBezTo>
                <a:cubicBezTo>
                  <a:pt x="2574924" y="2178624"/>
                  <a:pt x="2583454" y="2170095"/>
                  <a:pt x="2593976" y="2170095"/>
                </a:cubicBezTo>
                <a:close/>
                <a:moveTo>
                  <a:pt x="2458244" y="2170095"/>
                </a:moveTo>
                <a:cubicBezTo>
                  <a:pt x="2468328" y="2170095"/>
                  <a:pt x="2476500" y="2178624"/>
                  <a:pt x="2476500" y="2189145"/>
                </a:cubicBezTo>
                <a:cubicBezTo>
                  <a:pt x="2476500" y="2199666"/>
                  <a:pt x="2468328" y="2208195"/>
                  <a:pt x="2458244" y="2208195"/>
                </a:cubicBezTo>
                <a:cubicBezTo>
                  <a:pt x="2448160" y="2208195"/>
                  <a:pt x="2439988" y="2199666"/>
                  <a:pt x="2439988" y="2189145"/>
                </a:cubicBezTo>
                <a:cubicBezTo>
                  <a:pt x="2439988" y="2178624"/>
                  <a:pt x="2448160" y="2170095"/>
                  <a:pt x="2458244" y="2170095"/>
                </a:cubicBezTo>
                <a:close/>
                <a:moveTo>
                  <a:pt x="2322512" y="2170095"/>
                </a:moveTo>
                <a:cubicBezTo>
                  <a:pt x="2333033" y="2170095"/>
                  <a:pt x="2341562" y="2178624"/>
                  <a:pt x="2341562" y="2189145"/>
                </a:cubicBezTo>
                <a:cubicBezTo>
                  <a:pt x="2341562" y="2199666"/>
                  <a:pt x="2333033" y="2208195"/>
                  <a:pt x="2322512" y="2208195"/>
                </a:cubicBezTo>
                <a:cubicBezTo>
                  <a:pt x="2311991" y="2208195"/>
                  <a:pt x="2303462" y="2199666"/>
                  <a:pt x="2303462" y="2189145"/>
                </a:cubicBezTo>
                <a:cubicBezTo>
                  <a:pt x="2303462" y="2178624"/>
                  <a:pt x="2311991" y="2170095"/>
                  <a:pt x="2322512" y="2170095"/>
                </a:cubicBezTo>
                <a:close/>
                <a:moveTo>
                  <a:pt x="2187574" y="2170095"/>
                </a:moveTo>
                <a:cubicBezTo>
                  <a:pt x="2198095" y="2170095"/>
                  <a:pt x="2206624" y="2178624"/>
                  <a:pt x="2206624" y="2189145"/>
                </a:cubicBezTo>
                <a:cubicBezTo>
                  <a:pt x="2206624" y="2199666"/>
                  <a:pt x="2198095" y="2208195"/>
                  <a:pt x="2187574" y="2208195"/>
                </a:cubicBezTo>
                <a:cubicBezTo>
                  <a:pt x="2177053" y="2208195"/>
                  <a:pt x="2168524" y="2199666"/>
                  <a:pt x="2168524" y="2189145"/>
                </a:cubicBezTo>
                <a:cubicBezTo>
                  <a:pt x="2168524" y="2178624"/>
                  <a:pt x="2177053" y="2170095"/>
                  <a:pt x="2187574" y="2170095"/>
                </a:cubicBezTo>
                <a:close/>
                <a:moveTo>
                  <a:pt x="2051844" y="2170095"/>
                </a:moveTo>
                <a:cubicBezTo>
                  <a:pt x="2061927" y="2170095"/>
                  <a:pt x="2070101" y="2178624"/>
                  <a:pt x="2070101" y="2189145"/>
                </a:cubicBezTo>
                <a:cubicBezTo>
                  <a:pt x="2070101" y="2199666"/>
                  <a:pt x="2061927" y="2208195"/>
                  <a:pt x="2051844" y="2208195"/>
                </a:cubicBezTo>
                <a:cubicBezTo>
                  <a:pt x="2041761" y="2208195"/>
                  <a:pt x="2033587" y="2199666"/>
                  <a:pt x="2033587" y="2189145"/>
                </a:cubicBezTo>
                <a:cubicBezTo>
                  <a:pt x="2033587" y="2178624"/>
                  <a:pt x="2041761" y="2170095"/>
                  <a:pt x="2051844" y="2170095"/>
                </a:cubicBezTo>
                <a:close/>
                <a:moveTo>
                  <a:pt x="1916112" y="2170095"/>
                </a:moveTo>
                <a:cubicBezTo>
                  <a:pt x="1926633" y="2170095"/>
                  <a:pt x="1935162" y="2178624"/>
                  <a:pt x="1935162" y="2189145"/>
                </a:cubicBezTo>
                <a:cubicBezTo>
                  <a:pt x="1935162" y="2199666"/>
                  <a:pt x="1926633" y="2208195"/>
                  <a:pt x="1916112" y="2208195"/>
                </a:cubicBezTo>
                <a:cubicBezTo>
                  <a:pt x="1905591" y="2208195"/>
                  <a:pt x="1897062" y="2199666"/>
                  <a:pt x="1897062" y="2189145"/>
                </a:cubicBezTo>
                <a:cubicBezTo>
                  <a:pt x="1897062" y="2178624"/>
                  <a:pt x="1905591" y="2170095"/>
                  <a:pt x="1916112" y="2170095"/>
                </a:cubicBezTo>
                <a:close/>
                <a:moveTo>
                  <a:pt x="1781174" y="2170095"/>
                </a:moveTo>
                <a:cubicBezTo>
                  <a:pt x="1791695" y="2170095"/>
                  <a:pt x="1800224" y="2178624"/>
                  <a:pt x="1800224" y="2189145"/>
                </a:cubicBezTo>
                <a:cubicBezTo>
                  <a:pt x="1800224" y="2199666"/>
                  <a:pt x="1791695" y="2208195"/>
                  <a:pt x="1781174" y="2208195"/>
                </a:cubicBezTo>
                <a:cubicBezTo>
                  <a:pt x="1770653" y="2208195"/>
                  <a:pt x="1762124" y="2199666"/>
                  <a:pt x="1762124" y="2189145"/>
                </a:cubicBezTo>
                <a:cubicBezTo>
                  <a:pt x="1762124" y="2178624"/>
                  <a:pt x="1770653" y="2170095"/>
                  <a:pt x="1781174" y="2170095"/>
                </a:cubicBezTo>
                <a:close/>
                <a:moveTo>
                  <a:pt x="1644649" y="2170095"/>
                </a:moveTo>
                <a:cubicBezTo>
                  <a:pt x="1655170" y="2170095"/>
                  <a:pt x="1663699" y="2178624"/>
                  <a:pt x="1663699" y="2189145"/>
                </a:cubicBezTo>
                <a:cubicBezTo>
                  <a:pt x="1663699" y="2199666"/>
                  <a:pt x="1655170" y="2208195"/>
                  <a:pt x="1644649" y="2208195"/>
                </a:cubicBezTo>
                <a:cubicBezTo>
                  <a:pt x="1634128" y="2208195"/>
                  <a:pt x="1625599" y="2199666"/>
                  <a:pt x="1625599" y="2189145"/>
                </a:cubicBezTo>
                <a:cubicBezTo>
                  <a:pt x="1625599" y="2178624"/>
                  <a:pt x="1634128" y="2170095"/>
                  <a:pt x="1644649" y="2170095"/>
                </a:cubicBezTo>
                <a:close/>
                <a:moveTo>
                  <a:pt x="1509712" y="2170095"/>
                </a:moveTo>
                <a:cubicBezTo>
                  <a:pt x="1520233" y="2170095"/>
                  <a:pt x="1528762" y="2178624"/>
                  <a:pt x="1528762" y="2189145"/>
                </a:cubicBezTo>
                <a:cubicBezTo>
                  <a:pt x="1528762" y="2199666"/>
                  <a:pt x="1520233" y="2208195"/>
                  <a:pt x="1509712" y="2208195"/>
                </a:cubicBezTo>
                <a:cubicBezTo>
                  <a:pt x="1499191" y="2208195"/>
                  <a:pt x="1490662" y="2199666"/>
                  <a:pt x="1490662" y="2189145"/>
                </a:cubicBezTo>
                <a:cubicBezTo>
                  <a:pt x="1490662" y="2178624"/>
                  <a:pt x="1499191" y="2170095"/>
                  <a:pt x="1509712" y="2170095"/>
                </a:cubicBezTo>
                <a:close/>
                <a:moveTo>
                  <a:pt x="1373981" y="2170095"/>
                </a:moveTo>
                <a:cubicBezTo>
                  <a:pt x="1384064" y="2170095"/>
                  <a:pt x="1392238" y="2178624"/>
                  <a:pt x="1392238" y="2189145"/>
                </a:cubicBezTo>
                <a:cubicBezTo>
                  <a:pt x="1392238" y="2199666"/>
                  <a:pt x="1384064" y="2208195"/>
                  <a:pt x="1373981" y="2208195"/>
                </a:cubicBezTo>
                <a:cubicBezTo>
                  <a:pt x="1363898" y="2208195"/>
                  <a:pt x="1355724" y="2199666"/>
                  <a:pt x="1355724" y="2189145"/>
                </a:cubicBezTo>
                <a:cubicBezTo>
                  <a:pt x="1355724" y="2178624"/>
                  <a:pt x="1363898" y="2170095"/>
                  <a:pt x="1373981" y="2170095"/>
                </a:cubicBezTo>
                <a:close/>
                <a:moveTo>
                  <a:pt x="1238250" y="2170095"/>
                </a:moveTo>
                <a:cubicBezTo>
                  <a:pt x="1248771" y="2170095"/>
                  <a:pt x="1257300" y="2178624"/>
                  <a:pt x="1257300" y="2189145"/>
                </a:cubicBezTo>
                <a:cubicBezTo>
                  <a:pt x="1257300" y="2199666"/>
                  <a:pt x="1248771" y="2208195"/>
                  <a:pt x="1238250" y="2208195"/>
                </a:cubicBezTo>
                <a:cubicBezTo>
                  <a:pt x="1227729" y="2208195"/>
                  <a:pt x="1219200" y="2199666"/>
                  <a:pt x="1219200" y="2189145"/>
                </a:cubicBezTo>
                <a:cubicBezTo>
                  <a:pt x="1219200" y="2178624"/>
                  <a:pt x="1227729" y="2170095"/>
                  <a:pt x="1238250" y="2170095"/>
                </a:cubicBezTo>
                <a:close/>
                <a:moveTo>
                  <a:pt x="1103312" y="2170095"/>
                </a:moveTo>
                <a:cubicBezTo>
                  <a:pt x="1113833" y="2170095"/>
                  <a:pt x="1122362" y="2178624"/>
                  <a:pt x="1122362" y="2189145"/>
                </a:cubicBezTo>
                <a:cubicBezTo>
                  <a:pt x="1122362" y="2199666"/>
                  <a:pt x="1113833" y="2208195"/>
                  <a:pt x="1103312" y="2208195"/>
                </a:cubicBezTo>
                <a:cubicBezTo>
                  <a:pt x="1092791" y="2208195"/>
                  <a:pt x="1084262" y="2199666"/>
                  <a:pt x="1084262" y="2189145"/>
                </a:cubicBezTo>
                <a:cubicBezTo>
                  <a:pt x="1084262" y="2178624"/>
                  <a:pt x="1092791" y="2170095"/>
                  <a:pt x="1103312" y="2170095"/>
                </a:cubicBezTo>
                <a:close/>
                <a:moveTo>
                  <a:pt x="967582" y="2170095"/>
                </a:moveTo>
                <a:cubicBezTo>
                  <a:pt x="977665" y="2170095"/>
                  <a:pt x="985839" y="2178624"/>
                  <a:pt x="985839" y="2189145"/>
                </a:cubicBezTo>
                <a:cubicBezTo>
                  <a:pt x="985839" y="2199666"/>
                  <a:pt x="977665" y="2208195"/>
                  <a:pt x="967582" y="2208195"/>
                </a:cubicBezTo>
                <a:cubicBezTo>
                  <a:pt x="957499" y="2208195"/>
                  <a:pt x="949325" y="2199666"/>
                  <a:pt x="949325" y="2189145"/>
                </a:cubicBezTo>
                <a:cubicBezTo>
                  <a:pt x="949325" y="2178624"/>
                  <a:pt x="957499" y="2170095"/>
                  <a:pt x="967582" y="2170095"/>
                </a:cubicBezTo>
                <a:close/>
                <a:moveTo>
                  <a:pt x="831850" y="2170095"/>
                </a:moveTo>
                <a:cubicBezTo>
                  <a:pt x="842371" y="2170095"/>
                  <a:pt x="850900" y="2178624"/>
                  <a:pt x="850900" y="2189145"/>
                </a:cubicBezTo>
                <a:cubicBezTo>
                  <a:pt x="850900" y="2199666"/>
                  <a:pt x="842371" y="2208195"/>
                  <a:pt x="831850" y="2208195"/>
                </a:cubicBezTo>
                <a:cubicBezTo>
                  <a:pt x="821329" y="2208195"/>
                  <a:pt x="812800" y="2199666"/>
                  <a:pt x="812800" y="2189145"/>
                </a:cubicBezTo>
                <a:cubicBezTo>
                  <a:pt x="812800" y="2178624"/>
                  <a:pt x="821329" y="2170095"/>
                  <a:pt x="831850" y="2170095"/>
                </a:cubicBezTo>
                <a:close/>
                <a:moveTo>
                  <a:pt x="696119" y="2170095"/>
                </a:moveTo>
                <a:cubicBezTo>
                  <a:pt x="706202" y="2170095"/>
                  <a:pt x="714376" y="2178624"/>
                  <a:pt x="714376" y="2189145"/>
                </a:cubicBezTo>
                <a:cubicBezTo>
                  <a:pt x="714376" y="2199666"/>
                  <a:pt x="706202" y="2208195"/>
                  <a:pt x="696119" y="2208195"/>
                </a:cubicBezTo>
                <a:cubicBezTo>
                  <a:pt x="686036" y="2208195"/>
                  <a:pt x="677862" y="2199666"/>
                  <a:pt x="677862" y="2189145"/>
                </a:cubicBezTo>
                <a:cubicBezTo>
                  <a:pt x="677862" y="2178624"/>
                  <a:pt x="686036" y="2170095"/>
                  <a:pt x="696119" y="2170095"/>
                </a:cubicBezTo>
                <a:close/>
                <a:moveTo>
                  <a:pt x="560387" y="2170095"/>
                </a:moveTo>
                <a:cubicBezTo>
                  <a:pt x="570908" y="2170095"/>
                  <a:pt x="579437" y="2178624"/>
                  <a:pt x="579437" y="2189145"/>
                </a:cubicBezTo>
                <a:cubicBezTo>
                  <a:pt x="579437" y="2199666"/>
                  <a:pt x="570908" y="2208195"/>
                  <a:pt x="560387" y="2208195"/>
                </a:cubicBezTo>
                <a:cubicBezTo>
                  <a:pt x="549866" y="2208195"/>
                  <a:pt x="541337" y="2199666"/>
                  <a:pt x="541337" y="2189145"/>
                </a:cubicBezTo>
                <a:cubicBezTo>
                  <a:pt x="541337" y="2178624"/>
                  <a:pt x="549866" y="2170095"/>
                  <a:pt x="560387" y="2170095"/>
                </a:cubicBezTo>
                <a:close/>
                <a:moveTo>
                  <a:pt x="425450" y="2170095"/>
                </a:moveTo>
                <a:cubicBezTo>
                  <a:pt x="435971" y="2170095"/>
                  <a:pt x="444500" y="2178624"/>
                  <a:pt x="444500" y="2189145"/>
                </a:cubicBezTo>
                <a:cubicBezTo>
                  <a:pt x="444500" y="2199666"/>
                  <a:pt x="435971" y="2208195"/>
                  <a:pt x="425450" y="2208195"/>
                </a:cubicBezTo>
                <a:cubicBezTo>
                  <a:pt x="414929" y="2208195"/>
                  <a:pt x="406400" y="2199666"/>
                  <a:pt x="406400" y="2189145"/>
                </a:cubicBezTo>
                <a:cubicBezTo>
                  <a:pt x="406400" y="2178624"/>
                  <a:pt x="414929" y="2170095"/>
                  <a:pt x="425450" y="2170095"/>
                </a:cubicBezTo>
                <a:close/>
                <a:moveTo>
                  <a:pt x="289719" y="2170095"/>
                </a:moveTo>
                <a:cubicBezTo>
                  <a:pt x="299802" y="2170095"/>
                  <a:pt x="307976" y="2178624"/>
                  <a:pt x="307976" y="2189145"/>
                </a:cubicBezTo>
                <a:cubicBezTo>
                  <a:pt x="307976" y="2199666"/>
                  <a:pt x="299802" y="2208195"/>
                  <a:pt x="289719" y="2208195"/>
                </a:cubicBezTo>
                <a:cubicBezTo>
                  <a:pt x="279636" y="2208195"/>
                  <a:pt x="271462" y="2199666"/>
                  <a:pt x="271462" y="2189145"/>
                </a:cubicBezTo>
                <a:cubicBezTo>
                  <a:pt x="271462" y="2178624"/>
                  <a:pt x="279636" y="2170095"/>
                  <a:pt x="289719" y="2170095"/>
                </a:cubicBezTo>
                <a:close/>
                <a:moveTo>
                  <a:pt x="153987" y="2170095"/>
                </a:moveTo>
                <a:cubicBezTo>
                  <a:pt x="164508" y="2170095"/>
                  <a:pt x="173037" y="2178624"/>
                  <a:pt x="173037" y="2189145"/>
                </a:cubicBezTo>
                <a:cubicBezTo>
                  <a:pt x="173037" y="2199666"/>
                  <a:pt x="164508" y="2208195"/>
                  <a:pt x="153987" y="2208195"/>
                </a:cubicBezTo>
                <a:cubicBezTo>
                  <a:pt x="143466" y="2208195"/>
                  <a:pt x="134937" y="2199666"/>
                  <a:pt x="134937" y="2189145"/>
                </a:cubicBezTo>
                <a:cubicBezTo>
                  <a:pt x="134937" y="2178624"/>
                  <a:pt x="143466" y="2170095"/>
                  <a:pt x="153987" y="2170095"/>
                </a:cubicBezTo>
                <a:close/>
                <a:moveTo>
                  <a:pt x="3000376" y="2033570"/>
                </a:moveTo>
                <a:cubicBezTo>
                  <a:pt x="3010896" y="2033570"/>
                  <a:pt x="3019424" y="2042099"/>
                  <a:pt x="3019424" y="2052620"/>
                </a:cubicBezTo>
                <a:cubicBezTo>
                  <a:pt x="3019424" y="2063141"/>
                  <a:pt x="3010896" y="2071670"/>
                  <a:pt x="3000376" y="2071670"/>
                </a:cubicBezTo>
                <a:cubicBezTo>
                  <a:pt x="2989854" y="2071670"/>
                  <a:pt x="2981324" y="2063141"/>
                  <a:pt x="2981324" y="2052620"/>
                </a:cubicBezTo>
                <a:cubicBezTo>
                  <a:pt x="2981324" y="2042099"/>
                  <a:pt x="2989854" y="2033570"/>
                  <a:pt x="3000376" y="2033570"/>
                </a:cubicBezTo>
                <a:close/>
                <a:moveTo>
                  <a:pt x="2865436" y="2033570"/>
                </a:moveTo>
                <a:cubicBezTo>
                  <a:pt x="2875958" y="2033570"/>
                  <a:pt x="2884488" y="2042099"/>
                  <a:pt x="2884488" y="2052620"/>
                </a:cubicBezTo>
                <a:cubicBezTo>
                  <a:pt x="2884488" y="2063141"/>
                  <a:pt x="2875958" y="2071670"/>
                  <a:pt x="2865436" y="2071670"/>
                </a:cubicBezTo>
                <a:cubicBezTo>
                  <a:pt x="2854916" y="2071670"/>
                  <a:pt x="2846388" y="2063141"/>
                  <a:pt x="2846388" y="2052620"/>
                </a:cubicBezTo>
                <a:cubicBezTo>
                  <a:pt x="2846388" y="2042099"/>
                  <a:pt x="2854916" y="2033570"/>
                  <a:pt x="2865436" y="2033570"/>
                </a:cubicBezTo>
                <a:close/>
                <a:moveTo>
                  <a:pt x="2729708" y="2033570"/>
                </a:moveTo>
                <a:cubicBezTo>
                  <a:pt x="2739790" y="2033570"/>
                  <a:pt x="2747964" y="2042099"/>
                  <a:pt x="2747964" y="2052620"/>
                </a:cubicBezTo>
                <a:cubicBezTo>
                  <a:pt x="2747964" y="2063141"/>
                  <a:pt x="2739790" y="2071670"/>
                  <a:pt x="2729708" y="2071670"/>
                </a:cubicBezTo>
                <a:cubicBezTo>
                  <a:pt x="2719624" y="2071670"/>
                  <a:pt x="2711450" y="2063141"/>
                  <a:pt x="2711450" y="2052620"/>
                </a:cubicBezTo>
                <a:cubicBezTo>
                  <a:pt x="2711450" y="2042099"/>
                  <a:pt x="2719624" y="2033570"/>
                  <a:pt x="2729708" y="2033570"/>
                </a:cubicBezTo>
                <a:close/>
                <a:moveTo>
                  <a:pt x="2593976" y="2033570"/>
                </a:moveTo>
                <a:cubicBezTo>
                  <a:pt x="2604496" y="2033570"/>
                  <a:pt x="2613024" y="2042099"/>
                  <a:pt x="2613024" y="2052620"/>
                </a:cubicBezTo>
                <a:cubicBezTo>
                  <a:pt x="2613024" y="2063141"/>
                  <a:pt x="2604496" y="2071670"/>
                  <a:pt x="2593976" y="2071670"/>
                </a:cubicBezTo>
                <a:cubicBezTo>
                  <a:pt x="2583454" y="2071670"/>
                  <a:pt x="2574924" y="2063141"/>
                  <a:pt x="2574924" y="2052620"/>
                </a:cubicBezTo>
                <a:cubicBezTo>
                  <a:pt x="2574924" y="2042099"/>
                  <a:pt x="2583454" y="2033570"/>
                  <a:pt x="2593976" y="2033570"/>
                </a:cubicBezTo>
                <a:close/>
                <a:moveTo>
                  <a:pt x="2458244" y="2033570"/>
                </a:moveTo>
                <a:cubicBezTo>
                  <a:pt x="2468328" y="2033570"/>
                  <a:pt x="2476500" y="2042099"/>
                  <a:pt x="2476500" y="2052620"/>
                </a:cubicBezTo>
                <a:cubicBezTo>
                  <a:pt x="2476500" y="2063141"/>
                  <a:pt x="2468328" y="2071670"/>
                  <a:pt x="2458244" y="2071670"/>
                </a:cubicBezTo>
                <a:cubicBezTo>
                  <a:pt x="2448160" y="2071670"/>
                  <a:pt x="2439988" y="2063141"/>
                  <a:pt x="2439988" y="2052620"/>
                </a:cubicBezTo>
                <a:cubicBezTo>
                  <a:pt x="2439988" y="2042099"/>
                  <a:pt x="2448160" y="2033570"/>
                  <a:pt x="2458244" y="2033570"/>
                </a:cubicBezTo>
                <a:close/>
                <a:moveTo>
                  <a:pt x="2322512" y="2033570"/>
                </a:moveTo>
                <a:cubicBezTo>
                  <a:pt x="2333033" y="2033570"/>
                  <a:pt x="2341562" y="2042099"/>
                  <a:pt x="2341562" y="2052620"/>
                </a:cubicBezTo>
                <a:cubicBezTo>
                  <a:pt x="2341562" y="2063141"/>
                  <a:pt x="2333033" y="2071670"/>
                  <a:pt x="2322512" y="2071670"/>
                </a:cubicBezTo>
                <a:cubicBezTo>
                  <a:pt x="2311991" y="2071670"/>
                  <a:pt x="2303462" y="2063141"/>
                  <a:pt x="2303462" y="2052620"/>
                </a:cubicBezTo>
                <a:cubicBezTo>
                  <a:pt x="2303462" y="2042099"/>
                  <a:pt x="2311991" y="2033570"/>
                  <a:pt x="2322512" y="2033570"/>
                </a:cubicBezTo>
                <a:close/>
                <a:moveTo>
                  <a:pt x="2187574" y="2033570"/>
                </a:moveTo>
                <a:cubicBezTo>
                  <a:pt x="2198095" y="2033570"/>
                  <a:pt x="2206624" y="2042099"/>
                  <a:pt x="2206624" y="2052620"/>
                </a:cubicBezTo>
                <a:cubicBezTo>
                  <a:pt x="2206624" y="2063141"/>
                  <a:pt x="2198095" y="2071670"/>
                  <a:pt x="2187574" y="2071670"/>
                </a:cubicBezTo>
                <a:cubicBezTo>
                  <a:pt x="2177053" y="2071670"/>
                  <a:pt x="2168524" y="2063141"/>
                  <a:pt x="2168524" y="2052620"/>
                </a:cubicBezTo>
                <a:cubicBezTo>
                  <a:pt x="2168524" y="2042099"/>
                  <a:pt x="2177053" y="2033570"/>
                  <a:pt x="2187574" y="2033570"/>
                </a:cubicBezTo>
                <a:close/>
                <a:moveTo>
                  <a:pt x="2051844" y="2033570"/>
                </a:moveTo>
                <a:cubicBezTo>
                  <a:pt x="2061927" y="2033570"/>
                  <a:pt x="2070101" y="2042099"/>
                  <a:pt x="2070101" y="2052620"/>
                </a:cubicBezTo>
                <a:cubicBezTo>
                  <a:pt x="2070101" y="2063141"/>
                  <a:pt x="2061927" y="2071670"/>
                  <a:pt x="2051844" y="2071670"/>
                </a:cubicBezTo>
                <a:cubicBezTo>
                  <a:pt x="2041761" y="2071670"/>
                  <a:pt x="2033587" y="2063141"/>
                  <a:pt x="2033587" y="2052620"/>
                </a:cubicBezTo>
                <a:cubicBezTo>
                  <a:pt x="2033587" y="2042099"/>
                  <a:pt x="2041761" y="2033570"/>
                  <a:pt x="2051844" y="2033570"/>
                </a:cubicBezTo>
                <a:close/>
                <a:moveTo>
                  <a:pt x="1916112" y="2033570"/>
                </a:moveTo>
                <a:cubicBezTo>
                  <a:pt x="1926633" y="2033570"/>
                  <a:pt x="1935162" y="2042099"/>
                  <a:pt x="1935162" y="2052620"/>
                </a:cubicBezTo>
                <a:cubicBezTo>
                  <a:pt x="1935162" y="2063141"/>
                  <a:pt x="1926633" y="2071670"/>
                  <a:pt x="1916112" y="2071670"/>
                </a:cubicBezTo>
                <a:cubicBezTo>
                  <a:pt x="1905591" y="2071670"/>
                  <a:pt x="1897062" y="2063141"/>
                  <a:pt x="1897062" y="2052620"/>
                </a:cubicBezTo>
                <a:cubicBezTo>
                  <a:pt x="1897062" y="2042099"/>
                  <a:pt x="1905591" y="2033570"/>
                  <a:pt x="1916112" y="2033570"/>
                </a:cubicBezTo>
                <a:close/>
                <a:moveTo>
                  <a:pt x="1781174" y="2033570"/>
                </a:moveTo>
                <a:cubicBezTo>
                  <a:pt x="1791695" y="2033570"/>
                  <a:pt x="1800224" y="2042099"/>
                  <a:pt x="1800224" y="2052620"/>
                </a:cubicBezTo>
                <a:cubicBezTo>
                  <a:pt x="1800224" y="2063141"/>
                  <a:pt x="1791695" y="2071670"/>
                  <a:pt x="1781174" y="2071670"/>
                </a:cubicBezTo>
                <a:cubicBezTo>
                  <a:pt x="1770653" y="2071670"/>
                  <a:pt x="1762124" y="2063141"/>
                  <a:pt x="1762124" y="2052620"/>
                </a:cubicBezTo>
                <a:cubicBezTo>
                  <a:pt x="1762124" y="2042099"/>
                  <a:pt x="1770653" y="2033570"/>
                  <a:pt x="1781174" y="2033570"/>
                </a:cubicBezTo>
                <a:close/>
                <a:moveTo>
                  <a:pt x="1644649" y="2033570"/>
                </a:moveTo>
                <a:cubicBezTo>
                  <a:pt x="1655170" y="2033570"/>
                  <a:pt x="1663699" y="2042099"/>
                  <a:pt x="1663699" y="2052620"/>
                </a:cubicBezTo>
                <a:cubicBezTo>
                  <a:pt x="1663699" y="2063141"/>
                  <a:pt x="1655170" y="2071670"/>
                  <a:pt x="1644649" y="2071670"/>
                </a:cubicBezTo>
                <a:cubicBezTo>
                  <a:pt x="1634128" y="2071670"/>
                  <a:pt x="1625599" y="2063141"/>
                  <a:pt x="1625599" y="2052620"/>
                </a:cubicBezTo>
                <a:cubicBezTo>
                  <a:pt x="1625599" y="2042099"/>
                  <a:pt x="1634128" y="2033570"/>
                  <a:pt x="1644649" y="2033570"/>
                </a:cubicBezTo>
                <a:close/>
                <a:moveTo>
                  <a:pt x="1509712" y="2033570"/>
                </a:moveTo>
                <a:cubicBezTo>
                  <a:pt x="1520233" y="2033570"/>
                  <a:pt x="1528762" y="2042099"/>
                  <a:pt x="1528762" y="2052620"/>
                </a:cubicBezTo>
                <a:cubicBezTo>
                  <a:pt x="1528762" y="2063141"/>
                  <a:pt x="1520233" y="2071670"/>
                  <a:pt x="1509712" y="2071670"/>
                </a:cubicBezTo>
                <a:cubicBezTo>
                  <a:pt x="1499191" y="2071670"/>
                  <a:pt x="1490662" y="2063141"/>
                  <a:pt x="1490662" y="2052620"/>
                </a:cubicBezTo>
                <a:cubicBezTo>
                  <a:pt x="1490662" y="2042099"/>
                  <a:pt x="1499191" y="2033570"/>
                  <a:pt x="1509712" y="2033570"/>
                </a:cubicBezTo>
                <a:close/>
                <a:moveTo>
                  <a:pt x="1373981" y="2033570"/>
                </a:moveTo>
                <a:cubicBezTo>
                  <a:pt x="1384064" y="2033570"/>
                  <a:pt x="1392238" y="2042099"/>
                  <a:pt x="1392238" y="2052620"/>
                </a:cubicBezTo>
                <a:cubicBezTo>
                  <a:pt x="1392238" y="2063141"/>
                  <a:pt x="1384064" y="2071670"/>
                  <a:pt x="1373981" y="2071670"/>
                </a:cubicBezTo>
                <a:cubicBezTo>
                  <a:pt x="1363898" y="2071670"/>
                  <a:pt x="1355724" y="2063141"/>
                  <a:pt x="1355724" y="2052620"/>
                </a:cubicBezTo>
                <a:cubicBezTo>
                  <a:pt x="1355724" y="2042099"/>
                  <a:pt x="1363898" y="2033570"/>
                  <a:pt x="1373981" y="2033570"/>
                </a:cubicBezTo>
                <a:close/>
                <a:moveTo>
                  <a:pt x="1238250" y="2033570"/>
                </a:moveTo>
                <a:cubicBezTo>
                  <a:pt x="1248771" y="2033570"/>
                  <a:pt x="1257300" y="2042099"/>
                  <a:pt x="1257300" y="2052620"/>
                </a:cubicBezTo>
                <a:cubicBezTo>
                  <a:pt x="1257300" y="2063141"/>
                  <a:pt x="1248771" y="2071670"/>
                  <a:pt x="1238250" y="2071670"/>
                </a:cubicBezTo>
                <a:cubicBezTo>
                  <a:pt x="1227729" y="2071670"/>
                  <a:pt x="1219200" y="2063141"/>
                  <a:pt x="1219200" y="2052620"/>
                </a:cubicBezTo>
                <a:cubicBezTo>
                  <a:pt x="1219200" y="2042099"/>
                  <a:pt x="1227729" y="2033570"/>
                  <a:pt x="1238250" y="2033570"/>
                </a:cubicBezTo>
                <a:close/>
                <a:moveTo>
                  <a:pt x="1103312" y="2033570"/>
                </a:moveTo>
                <a:cubicBezTo>
                  <a:pt x="1113833" y="2033570"/>
                  <a:pt x="1122362" y="2042099"/>
                  <a:pt x="1122362" y="2052620"/>
                </a:cubicBezTo>
                <a:cubicBezTo>
                  <a:pt x="1122362" y="2063141"/>
                  <a:pt x="1113833" y="2071670"/>
                  <a:pt x="1103312" y="2071670"/>
                </a:cubicBezTo>
                <a:cubicBezTo>
                  <a:pt x="1092791" y="2071670"/>
                  <a:pt x="1084262" y="2063141"/>
                  <a:pt x="1084262" y="2052620"/>
                </a:cubicBezTo>
                <a:cubicBezTo>
                  <a:pt x="1084262" y="2042099"/>
                  <a:pt x="1092791" y="2033570"/>
                  <a:pt x="1103312" y="2033570"/>
                </a:cubicBezTo>
                <a:close/>
                <a:moveTo>
                  <a:pt x="967582" y="2033570"/>
                </a:moveTo>
                <a:cubicBezTo>
                  <a:pt x="977665" y="2033570"/>
                  <a:pt x="985839" y="2042099"/>
                  <a:pt x="985839" y="2052620"/>
                </a:cubicBezTo>
                <a:cubicBezTo>
                  <a:pt x="985839" y="2063141"/>
                  <a:pt x="977665" y="2071670"/>
                  <a:pt x="967582" y="2071670"/>
                </a:cubicBezTo>
                <a:cubicBezTo>
                  <a:pt x="957499" y="2071670"/>
                  <a:pt x="949325" y="2063141"/>
                  <a:pt x="949325" y="2052620"/>
                </a:cubicBezTo>
                <a:cubicBezTo>
                  <a:pt x="949325" y="2042099"/>
                  <a:pt x="957499" y="2033570"/>
                  <a:pt x="967582" y="2033570"/>
                </a:cubicBezTo>
                <a:close/>
                <a:moveTo>
                  <a:pt x="831850" y="2033570"/>
                </a:moveTo>
                <a:cubicBezTo>
                  <a:pt x="842371" y="2033570"/>
                  <a:pt x="850900" y="2042099"/>
                  <a:pt x="850900" y="2052620"/>
                </a:cubicBezTo>
                <a:cubicBezTo>
                  <a:pt x="850900" y="2063141"/>
                  <a:pt x="842371" y="2071670"/>
                  <a:pt x="831850" y="2071670"/>
                </a:cubicBezTo>
                <a:cubicBezTo>
                  <a:pt x="821329" y="2071670"/>
                  <a:pt x="812800" y="2063141"/>
                  <a:pt x="812800" y="2052620"/>
                </a:cubicBezTo>
                <a:cubicBezTo>
                  <a:pt x="812800" y="2042099"/>
                  <a:pt x="821329" y="2033570"/>
                  <a:pt x="831850" y="2033570"/>
                </a:cubicBezTo>
                <a:close/>
                <a:moveTo>
                  <a:pt x="696119" y="2033570"/>
                </a:moveTo>
                <a:cubicBezTo>
                  <a:pt x="706202" y="2033570"/>
                  <a:pt x="714376" y="2042099"/>
                  <a:pt x="714376" y="2052620"/>
                </a:cubicBezTo>
                <a:cubicBezTo>
                  <a:pt x="714376" y="2063141"/>
                  <a:pt x="706202" y="2071670"/>
                  <a:pt x="696119" y="2071670"/>
                </a:cubicBezTo>
                <a:cubicBezTo>
                  <a:pt x="686036" y="2071670"/>
                  <a:pt x="677862" y="2063141"/>
                  <a:pt x="677862" y="2052620"/>
                </a:cubicBezTo>
                <a:cubicBezTo>
                  <a:pt x="677862" y="2042099"/>
                  <a:pt x="686036" y="2033570"/>
                  <a:pt x="696119" y="2033570"/>
                </a:cubicBezTo>
                <a:close/>
                <a:moveTo>
                  <a:pt x="560387" y="2033570"/>
                </a:moveTo>
                <a:cubicBezTo>
                  <a:pt x="570908" y="2033570"/>
                  <a:pt x="579437" y="2042099"/>
                  <a:pt x="579437" y="2052620"/>
                </a:cubicBezTo>
                <a:cubicBezTo>
                  <a:pt x="579437" y="2063141"/>
                  <a:pt x="570908" y="2071670"/>
                  <a:pt x="560387" y="2071670"/>
                </a:cubicBezTo>
                <a:cubicBezTo>
                  <a:pt x="549866" y="2071670"/>
                  <a:pt x="541337" y="2063141"/>
                  <a:pt x="541337" y="2052620"/>
                </a:cubicBezTo>
                <a:cubicBezTo>
                  <a:pt x="541337" y="2042099"/>
                  <a:pt x="549866" y="2033570"/>
                  <a:pt x="560387" y="2033570"/>
                </a:cubicBezTo>
                <a:close/>
                <a:moveTo>
                  <a:pt x="425450" y="2033570"/>
                </a:moveTo>
                <a:cubicBezTo>
                  <a:pt x="435971" y="2033570"/>
                  <a:pt x="444500" y="2042099"/>
                  <a:pt x="444500" y="2052620"/>
                </a:cubicBezTo>
                <a:cubicBezTo>
                  <a:pt x="444500" y="2063141"/>
                  <a:pt x="435971" y="2071670"/>
                  <a:pt x="425450" y="2071670"/>
                </a:cubicBezTo>
                <a:cubicBezTo>
                  <a:pt x="414929" y="2071670"/>
                  <a:pt x="406400" y="2063141"/>
                  <a:pt x="406400" y="2052620"/>
                </a:cubicBezTo>
                <a:cubicBezTo>
                  <a:pt x="406400" y="2042099"/>
                  <a:pt x="414929" y="2033570"/>
                  <a:pt x="425450" y="2033570"/>
                </a:cubicBezTo>
                <a:close/>
                <a:moveTo>
                  <a:pt x="289719" y="2033570"/>
                </a:moveTo>
                <a:cubicBezTo>
                  <a:pt x="299802" y="2033570"/>
                  <a:pt x="307976" y="2042099"/>
                  <a:pt x="307976" y="2052620"/>
                </a:cubicBezTo>
                <a:cubicBezTo>
                  <a:pt x="307976" y="2063141"/>
                  <a:pt x="299802" y="2071670"/>
                  <a:pt x="289719" y="2071670"/>
                </a:cubicBezTo>
                <a:cubicBezTo>
                  <a:pt x="279636" y="2071670"/>
                  <a:pt x="271462" y="2063141"/>
                  <a:pt x="271462" y="2052620"/>
                </a:cubicBezTo>
                <a:cubicBezTo>
                  <a:pt x="271462" y="2042099"/>
                  <a:pt x="279636" y="2033570"/>
                  <a:pt x="289719" y="2033570"/>
                </a:cubicBezTo>
                <a:close/>
                <a:moveTo>
                  <a:pt x="153987" y="2033570"/>
                </a:moveTo>
                <a:cubicBezTo>
                  <a:pt x="164508" y="2033570"/>
                  <a:pt x="173037" y="2042099"/>
                  <a:pt x="173037" y="2052620"/>
                </a:cubicBezTo>
                <a:cubicBezTo>
                  <a:pt x="173037" y="2063141"/>
                  <a:pt x="164508" y="2071670"/>
                  <a:pt x="153987" y="2071670"/>
                </a:cubicBezTo>
                <a:cubicBezTo>
                  <a:pt x="143466" y="2071670"/>
                  <a:pt x="134937" y="2063141"/>
                  <a:pt x="134937" y="2052620"/>
                </a:cubicBezTo>
                <a:cubicBezTo>
                  <a:pt x="134937" y="2042099"/>
                  <a:pt x="143466" y="2033570"/>
                  <a:pt x="153987" y="2033570"/>
                </a:cubicBezTo>
                <a:close/>
                <a:moveTo>
                  <a:pt x="3000376" y="1898633"/>
                </a:moveTo>
                <a:cubicBezTo>
                  <a:pt x="3010896" y="1898633"/>
                  <a:pt x="3019424" y="1907162"/>
                  <a:pt x="3019424" y="1917683"/>
                </a:cubicBezTo>
                <a:cubicBezTo>
                  <a:pt x="3019424" y="1928204"/>
                  <a:pt x="3010896" y="1936733"/>
                  <a:pt x="3000376" y="1936733"/>
                </a:cubicBezTo>
                <a:cubicBezTo>
                  <a:pt x="2989854" y="1936733"/>
                  <a:pt x="2981324" y="1928204"/>
                  <a:pt x="2981324" y="1917683"/>
                </a:cubicBezTo>
                <a:cubicBezTo>
                  <a:pt x="2981324" y="1907162"/>
                  <a:pt x="2989854" y="1898633"/>
                  <a:pt x="3000376" y="1898633"/>
                </a:cubicBezTo>
                <a:close/>
                <a:moveTo>
                  <a:pt x="2865436" y="1898633"/>
                </a:moveTo>
                <a:cubicBezTo>
                  <a:pt x="2875958" y="1898633"/>
                  <a:pt x="2884488" y="1907162"/>
                  <a:pt x="2884488" y="1917683"/>
                </a:cubicBezTo>
                <a:cubicBezTo>
                  <a:pt x="2884488" y="1928204"/>
                  <a:pt x="2875958" y="1936733"/>
                  <a:pt x="2865436" y="1936733"/>
                </a:cubicBezTo>
                <a:cubicBezTo>
                  <a:pt x="2854916" y="1936733"/>
                  <a:pt x="2846388" y="1928204"/>
                  <a:pt x="2846388" y="1917683"/>
                </a:cubicBezTo>
                <a:cubicBezTo>
                  <a:pt x="2846388" y="1907162"/>
                  <a:pt x="2854916" y="1898633"/>
                  <a:pt x="2865436" y="1898633"/>
                </a:cubicBezTo>
                <a:close/>
                <a:moveTo>
                  <a:pt x="2729708" y="1898633"/>
                </a:moveTo>
                <a:cubicBezTo>
                  <a:pt x="2739790" y="1898633"/>
                  <a:pt x="2747964" y="1907162"/>
                  <a:pt x="2747964" y="1917683"/>
                </a:cubicBezTo>
                <a:cubicBezTo>
                  <a:pt x="2747964" y="1928204"/>
                  <a:pt x="2739790" y="1936733"/>
                  <a:pt x="2729708" y="1936733"/>
                </a:cubicBezTo>
                <a:cubicBezTo>
                  <a:pt x="2719624" y="1936733"/>
                  <a:pt x="2711450" y="1928204"/>
                  <a:pt x="2711450" y="1917683"/>
                </a:cubicBezTo>
                <a:cubicBezTo>
                  <a:pt x="2711450" y="1907162"/>
                  <a:pt x="2719624" y="1898633"/>
                  <a:pt x="2729708" y="1898633"/>
                </a:cubicBezTo>
                <a:close/>
                <a:moveTo>
                  <a:pt x="2593976" y="1898633"/>
                </a:moveTo>
                <a:cubicBezTo>
                  <a:pt x="2604496" y="1898633"/>
                  <a:pt x="2613024" y="1907162"/>
                  <a:pt x="2613024" y="1917683"/>
                </a:cubicBezTo>
                <a:cubicBezTo>
                  <a:pt x="2613024" y="1928204"/>
                  <a:pt x="2604496" y="1936733"/>
                  <a:pt x="2593976" y="1936733"/>
                </a:cubicBezTo>
                <a:cubicBezTo>
                  <a:pt x="2583454" y="1936733"/>
                  <a:pt x="2574924" y="1928204"/>
                  <a:pt x="2574924" y="1917683"/>
                </a:cubicBezTo>
                <a:cubicBezTo>
                  <a:pt x="2574924" y="1907162"/>
                  <a:pt x="2583454" y="1898633"/>
                  <a:pt x="2593976" y="1898633"/>
                </a:cubicBezTo>
                <a:close/>
                <a:moveTo>
                  <a:pt x="2458244" y="1898633"/>
                </a:moveTo>
                <a:cubicBezTo>
                  <a:pt x="2468328" y="1898633"/>
                  <a:pt x="2476500" y="1907162"/>
                  <a:pt x="2476500" y="1917683"/>
                </a:cubicBezTo>
                <a:cubicBezTo>
                  <a:pt x="2476500" y="1928204"/>
                  <a:pt x="2468328" y="1936733"/>
                  <a:pt x="2458244" y="1936733"/>
                </a:cubicBezTo>
                <a:cubicBezTo>
                  <a:pt x="2448160" y="1936733"/>
                  <a:pt x="2439988" y="1928204"/>
                  <a:pt x="2439988" y="1917683"/>
                </a:cubicBezTo>
                <a:cubicBezTo>
                  <a:pt x="2439988" y="1907162"/>
                  <a:pt x="2448160" y="1898633"/>
                  <a:pt x="2458244" y="1898633"/>
                </a:cubicBezTo>
                <a:close/>
                <a:moveTo>
                  <a:pt x="2322512" y="1898633"/>
                </a:moveTo>
                <a:cubicBezTo>
                  <a:pt x="2333033" y="1898633"/>
                  <a:pt x="2341562" y="1907162"/>
                  <a:pt x="2341562" y="1917683"/>
                </a:cubicBezTo>
                <a:cubicBezTo>
                  <a:pt x="2341562" y="1928204"/>
                  <a:pt x="2333033" y="1936733"/>
                  <a:pt x="2322512" y="1936733"/>
                </a:cubicBezTo>
                <a:cubicBezTo>
                  <a:pt x="2311991" y="1936733"/>
                  <a:pt x="2303462" y="1928204"/>
                  <a:pt x="2303462" y="1917683"/>
                </a:cubicBezTo>
                <a:cubicBezTo>
                  <a:pt x="2303462" y="1907162"/>
                  <a:pt x="2311991" y="1898633"/>
                  <a:pt x="2322512" y="1898633"/>
                </a:cubicBezTo>
                <a:close/>
                <a:moveTo>
                  <a:pt x="2187574" y="1898633"/>
                </a:moveTo>
                <a:cubicBezTo>
                  <a:pt x="2198095" y="1898633"/>
                  <a:pt x="2206624" y="1907162"/>
                  <a:pt x="2206624" y="1917683"/>
                </a:cubicBezTo>
                <a:cubicBezTo>
                  <a:pt x="2206624" y="1928204"/>
                  <a:pt x="2198095" y="1936733"/>
                  <a:pt x="2187574" y="1936733"/>
                </a:cubicBezTo>
                <a:cubicBezTo>
                  <a:pt x="2177053" y="1936733"/>
                  <a:pt x="2168524" y="1928204"/>
                  <a:pt x="2168524" y="1917683"/>
                </a:cubicBezTo>
                <a:cubicBezTo>
                  <a:pt x="2168524" y="1907162"/>
                  <a:pt x="2177053" y="1898633"/>
                  <a:pt x="2187574" y="1898633"/>
                </a:cubicBezTo>
                <a:close/>
                <a:moveTo>
                  <a:pt x="2051844" y="1898633"/>
                </a:moveTo>
                <a:cubicBezTo>
                  <a:pt x="2061927" y="1898633"/>
                  <a:pt x="2070101" y="1907162"/>
                  <a:pt x="2070101" y="1917683"/>
                </a:cubicBezTo>
                <a:cubicBezTo>
                  <a:pt x="2070101" y="1928204"/>
                  <a:pt x="2061927" y="1936733"/>
                  <a:pt x="2051844" y="1936733"/>
                </a:cubicBezTo>
                <a:cubicBezTo>
                  <a:pt x="2041761" y="1936733"/>
                  <a:pt x="2033587" y="1928204"/>
                  <a:pt x="2033587" y="1917683"/>
                </a:cubicBezTo>
                <a:cubicBezTo>
                  <a:pt x="2033587" y="1907162"/>
                  <a:pt x="2041761" y="1898633"/>
                  <a:pt x="2051844" y="1898633"/>
                </a:cubicBezTo>
                <a:close/>
                <a:moveTo>
                  <a:pt x="1916112" y="1898633"/>
                </a:moveTo>
                <a:cubicBezTo>
                  <a:pt x="1926633" y="1898633"/>
                  <a:pt x="1935162" y="1907162"/>
                  <a:pt x="1935162" y="1917683"/>
                </a:cubicBezTo>
                <a:cubicBezTo>
                  <a:pt x="1935162" y="1928204"/>
                  <a:pt x="1926633" y="1936733"/>
                  <a:pt x="1916112" y="1936733"/>
                </a:cubicBezTo>
                <a:cubicBezTo>
                  <a:pt x="1905591" y="1936733"/>
                  <a:pt x="1897062" y="1928204"/>
                  <a:pt x="1897062" y="1917683"/>
                </a:cubicBezTo>
                <a:cubicBezTo>
                  <a:pt x="1897062" y="1907162"/>
                  <a:pt x="1905591" y="1898633"/>
                  <a:pt x="1916112" y="1898633"/>
                </a:cubicBezTo>
                <a:close/>
                <a:moveTo>
                  <a:pt x="1781174" y="1898633"/>
                </a:moveTo>
                <a:cubicBezTo>
                  <a:pt x="1791695" y="1898633"/>
                  <a:pt x="1800224" y="1907162"/>
                  <a:pt x="1800224" y="1917683"/>
                </a:cubicBezTo>
                <a:cubicBezTo>
                  <a:pt x="1800224" y="1928204"/>
                  <a:pt x="1791695" y="1936733"/>
                  <a:pt x="1781174" y="1936733"/>
                </a:cubicBezTo>
                <a:cubicBezTo>
                  <a:pt x="1770653" y="1936733"/>
                  <a:pt x="1762124" y="1928204"/>
                  <a:pt x="1762124" y="1917683"/>
                </a:cubicBezTo>
                <a:cubicBezTo>
                  <a:pt x="1762124" y="1907162"/>
                  <a:pt x="1770653" y="1898633"/>
                  <a:pt x="1781174" y="1898633"/>
                </a:cubicBezTo>
                <a:close/>
                <a:moveTo>
                  <a:pt x="1644649" y="1898633"/>
                </a:moveTo>
                <a:cubicBezTo>
                  <a:pt x="1655170" y="1898633"/>
                  <a:pt x="1663699" y="1907162"/>
                  <a:pt x="1663699" y="1917683"/>
                </a:cubicBezTo>
                <a:cubicBezTo>
                  <a:pt x="1663699" y="1928204"/>
                  <a:pt x="1655170" y="1936733"/>
                  <a:pt x="1644649" y="1936733"/>
                </a:cubicBezTo>
                <a:cubicBezTo>
                  <a:pt x="1634128" y="1936733"/>
                  <a:pt x="1625599" y="1928204"/>
                  <a:pt x="1625599" y="1917683"/>
                </a:cubicBezTo>
                <a:cubicBezTo>
                  <a:pt x="1625599" y="1907162"/>
                  <a:pt x="1634128" y="1898633"/>
                  <a:pt x="1644649" y="1898633"/>
                </a:cubicBezTo>
                <a:close/>
                <a:moveTo>
                  <a:pt x="1509712" y="1898633"/>
                </a:moveTo>
                <a:cubicBezTo>
                  <a:pt x="1520233" y="1898633"/>
                  <a:pt x="1528762" y="1907162"/>
                  <a:pt x="1528762" y="1917683"/>
                </a:cubicBezTo>
                <a:cubicBezTo>
                  <a:pt x="1528762" y="1928204"/>
                  <a:pt x="1520233" y="1936733"/>
                  <a:pt x="1509712" y="1936733"/>
                </a:cubicBezTo>
                <a:cubicBezTo>
                  <a:pt x="1499191" y="1936733"/>
                  <a:pt x="1490662" y="1928204"/>
                  <a:pt x="1490662" y="1917683"/>
                </a:cubicBezTo>
                <a:cubicBezTo>
                  <a:pt x="1490662" y="1907162"/>
                  <a:pt x="1499191" y="1898633"/>
                  <a:pt x="1509712" y="1898633"/>
                </a:cubicBezTo>
                <a:close/>
                <a:moveTo>
                  <a:pt x="1373981" y="1898633"/>
                </a:moveTo>
                <a:cubicBezTo>
                  <a:pt x="1384064" y="1898633"/>
                  <a:pt x="1392238" y="1907162"/>
                  <a:pt x="1392238" y="1917683"/>
                </a:cubicBezTo>
                <a:cubicBezTo>
                  <a:pt x="1392238" y="1928204"/>
                  <a:pt x="1384064" y="1936733"/>
                  <a:pt x="1373981" y="1936733"/>
                </a:cubicBezTo>
                <a:cubicBezTo>
                  <a:pt x="1363898" y="1936733"/>
                  <a:pt x="1355724" y="1928204"/>
                  <a:pt x="1355724" y="1917683"/>
                </a:cubicBezTo>
                <a:cubicBezTo>
                  <a:pt x="1355724" y="1907162"/>
                  <a:pt x="1363898" y="1898633"/>
                  <a:pt x="1373981" y="1898633"/>
                </a:cubicBezTo>
                <a:close/>
                <a:moveTo>
                  <a:pt x="1238250" y="1898633"/>
                </a:moveTo>
                <a:cubicBezTo>
                  <a:pt x="1248771" y="1898633"/>
                  <a:pt x="1257300" y="1907162"/>
                  <a:pt x="1257300" y="1917683"/>
                </a:cubicBezTo>
                <a:cubicBezTo>
                  <a:pt x="1257300" y="1928204"/>
                  <a:pt x="1248771" y="1936733"/>
                  <a:pt x="1238250" y="1936733"/>
                </a:cubicBezTo>
                <a:cubicBezTo>
                  <a:pt x="1227729" y="1936733"/>
                  <a:pt x="1219200" y="1928204"/>
                  <a:pt x="1219200" y="1917683"/>
                </a:cubicBezTo>
                <a:cubicBezTo>
                  <a:pt x="1219200" y="1907162"/>
                  <a:pt x="1227729" y="1898633"/>
                  <a:pt x="1238250" y="1898633"/>
                </a:cubicBezTo>
                <a:close/>
                <a:moveTo>
                  <a:pt x="1103312" y="1898633"/>
                </a:moveTo>
                <a:cubicBezTo>
                  <a:pt x="1113833" y="1898633"/>
                  <a:pt x="1122362" y="1907162"/>
                  <a:pt x="1122362" y="1917683"/>
                </a:cubicBezTo>
                <a:cubicBezTo>
                  <a:pt x="1122362" y="1928204"/>
                  <a:pt x="1113833" y="1936733"/>
                  <a:pt x="1103312" y="1936733"/>
                </a:cubicBezTo>
                <a:cubicBezTo>
                  <a:pt x="1092791" y="1936733"/>
                  <a:pt x="1084262" y="1928204"/>
                  <a:pt x="1084262" y="1917683"/>
                </a:cubicBezTo>
                <a:cubicBezTo>
                  <a:pt x="1084262" y="1907162"/>
                  <a:pt x="1092791" y="1898633"/>
                  <a:pt x="1103312" y="1898633"/>
                </a:cubicBezTo>
                <a:close/>
                <a:moveTo>
                  <a:pt x="967582" y="1898633"/>
                </a:moveTo>
                <a:cubicBezTo>
                  <a:pt x="977665" y="1898633"/>
                  <a:pt x="985839" y="1907162"/>
                  <a:pt x="985839" y="1917683"/>
                </a:cubicBezTo>
                <a:cubicBezTo>
                  <a:pt x="985839" y="1928204"/>
                  <a:pt x="977665" y="1936733"/>
                  <a:pt x="967582" y="1936733"/>
                </a:cubicBezTo>
                <a:cubicBezTo>
                  <a:pt x="957499" y="1936733"/>
                  <a:pt x="949325" y="1928204"/>
                  <a:pt x="949325" y="1917683"/>
                </a:cubicBezTo>
                <a:cubicBezTo>
                  <a:pt x="949325" y="1907162"/>
                  <a:pt x="957499" y="1898633"/>
                  <a:pt x="967582" y="1898633"/>
                </a:cubicBezTo>
                <a:close/>
                <a:moveTo>
                  <a:pt x="831850" y="1898633"/>
                </a:moveTo>
                <a:cubicBezTo>
                  <a:pt x="842371" y="1898633"/>
                  <a:pt x="850900" y="1907162"/>
                  <a:pt x="850900" y="1917683"/>
                </a:cubicBezTo>
                <a:cubicBezTo>
                  <a:pt x="850900" y="1928204"/>
                  <a:pt x="842371" y="1936733"/>
                  <a:pt x="831850" y="1936733"/>
                </a:cubicBezTo>
                <a:cubicBezTo>
                  <a:pt x="821329" y="1936733"/>
                  <a:pt x="812800" y="1928204"/>
                  <a:pt x="812800" y="1917683"/>
                </a:cubicBezTo>
                <a:cubicBezTo>
                  <a:pt x="812800" y="1907162"/>
                  <a:pt x="821329" y="1898633"/>
                  <a:pt x="831850" y="1898633"/>
                </a:cubicBezTo>
                <a:close/>
                <a:moveTo>
                  <a:pt x="696119" y="1898633"/>
                </a:moveTo>
                <a:cubicBezTo>
                  <a:pt x="706202" y="1898633"/>
                  <a:pt x="714376" y="1907162"/>
                  <a:pt x="714376" y="1917683"/>
                </a:cubicBezTo>
                <a:cubicBezTo>
                  <a:pt x="714376" y="1928204"/>
                  <a:pt x="706202" y="1936733"/>
                  <a:pt x="696119" y="1936733"/>
                </a:cubicBezTo>
                <a:cubicBezTo>
                  <a:pt x="686036" y="1936733"/>
                  <a:pt x="677862" y="1928204"/>
                  <a:pt x="677862" y="1917683"/>
                </a:cubicBezTo>
                <a:cubicBezTo>
                  <a:pt x="677862" y="1907162"/>
                  <a:pt x="686036" y="1898633"/>
                  <a:pt x="696119" y="1898633"/>
                </a:cubicBezTo>
                <a:close/>
                <a:moveTo>
                  <a:pt x="560387" y="1898633"/>
                </a:moveTo>
                <a:cubicBezTo>
                  <a:pt x="570908" y="1898633"/>
                  <a:pt x="579437" y="1907162"/>
                  <a:pt x="579437" y="1917683"/>
                </a:cubicBezTo>
                <a:cubicBezTo>
                  <a:pt x="579437" y="1928204"/>
                  <a:pt x="570908" y="1936733"/>
                  <a:pt x="560387" y="1936733"/>
                </a:cubicBezTo>
                <a:cubicBezTo>
                  <a:pt x="549866" y="1936733"/>
                  <a:pt x="541337" y="1928204"/>
                  <a:pt x="541337" y="1917683"/>
                </a:cubicBezTo>
                <a:cubicBezTo>
                  <a:pt x="541337" y="1907162"/>
                  <a:pt x="549866" y="1898633"/>
                  <a:pt x="560387" y="1898633"/>
                </a:cubicBezTo>
                <a:close/>
                <a:moveTo>
                  <a:pt x="425450" y="1898633"/>
                </a:moveTo>
                <a:cubicBezTo>
                  <a:pt x="435971" y="1898633"/>
                  <a:pt x="444500" y="1907162"/>
                  <a:pt x="444500" y="1917683"/>
                </a:cubicBezTo>
                <a:cubicBezTo>
                  <a:pt x="444500" y="1928204"/>
                  <a:pt x="435971" y="1936733"/>
                  <a:pt x="425450" y="1936733"/>
                </a:cubicBezTo>
                <a:cubicBezTo>
                  <a:pt x="414929" y="1936733"/>
                  <a:pt x="406400" y="1928204"/>
                  <a:pt x="406400" y="1917683"/>
                </a:cubicBezTo>
                <a:cubicBezTo>
                  <a:pt x="406400" y="1907162"/>
                  <a:pt x="414929" y="1898633"/>
                  <a:pt x="425450" y="1898633"/>
                </a:cubicBezTo>
                <a:close/>
                <a:moveTo>
                  <a:pt x="289719" y="1898633"/>
                </a:moveTo>
                <a:cubicBezTo>
                  <a:pt x="299802" y="1898633"/>
                  <a:pt x="307976" y="1907162"/>
                  <a:pt x="307976" y="1917683"/>
                </a:cubicBezTo>
                <a:cubicBezTo>
                  <a:pt x="307976" y="1928204"/>
                  <a:pt x="299802" y="1936733"/>
                  <a:pt x="289719" y="1936733"/>
                </a:cubicBezTo>
                <a:cubicBezTo>
                  <a:pt x="279636" y="1936733"/>
                  <a:pt x="271462" y="1928204"/>
                  <a:pt x="271462" y="1917683"/>
                </a:cubicBezTo>
                <a:cubicBezTo>
                  <a:pt x="271462" y="1907162"/>
                  <a:pt x="279636" y="1898633"/>
                  <a:pt x="289719" y="1898633"/>
                </a:cubicBezTo>
                <a:close/>
                <a:moveTo>
                  <a:pt x="153987" y="1898633"/>
                </a:moveTo>
                <a:cubicBezTo>
                  <a:pt x="164508" y="1898633"/>
                  <a:pt x="173037" y="1907162"/>
                  <a:pt x="173037" y="1917683"/>
                </a:cubicBezTo>
                <a:cubicBezTo>
                  <a:pt x="173037" y="1928204"/>
                  <a:pt x="164508" y="1936733"/>
                  <a:pt x="153987" y="1936733"/>
                </a:cubicBezTo>
                <a:cubicBezTo>
                  <a:pt x="143466" y="1936733"/>
                  <a:pt x="134937" y="1928204"/>
                  <a:pt x="134937" y="1917683"/>
                </a:cubicBezTo>
                <a:cubicBezTo>
                  <a:pt x="134937" y="1907162"/>
                  <a:pt x="143466" y="1898633"/>
                  <a:pt x="153987" y="1898633"/>
                </a:cubicBezTo>
                <a:close/>
                <a:moveTo>
                  <a:pt x="19050" y="1898633"/>
                </a:moveTo>
                <a:cubicBezTo>
                  <a:pt x="29571" y="1898633"/>
                  <a:pt x="38100" y="1907162"/>
                  <a:pt x="38100" y="1917683"/>
                </a:cubicBezTo>
                <a:cubicBezTo>
                  <a:pt x="38100" y="1928204"/>
                  <a:pt x="29571" y="1936733"/>
                  <a:pt x="19050" y="1936733"/>
                </a:cubicBezTo>
                <a:lnTo>
                  <a:pt x="8665" y="1932432"/>
                </a:lnTo>
                <a:lnTo>
                  <a:pt x="3007" y="1910424"/>
                </a:lnTo>
                <a:lnTo>
                  <a:pt x="5580" y="1904213"/>
                </a:lnTo>
                <a:cubicBezTo>
                  <a:pt x="9027" y="1900765"/>
                  <a:pt x="13790" y="1898633"/>
                  <a:pt x="19050" y="1898633"/>
                </a:cubicBezTo>
                <a:close/>
                <a:moveTo>
                  <a:pt x="3136108" y="1763695"/>
                </a:moveTo>
                <a:lnTo>
                  <a:pt x="3139736" y="1765198"/>
                </a:lnTo>
                <a:lnTo>
                  <a:pt x="3134496" y="1799541"/>
                </a:lnTo>
                <a:lnTo>
                  <a:pt x="3123198" y="1794862"/>
                </a:lnTo>
                <a:cubicBezTo>
                  <a:pt x="3119894" y="1791558"/>
                  <a:pt x="3117850" y="1786994"/>
                  <a:pt x="3117850" y="1781952"/>
                </a:cubicBezTo>
                <a:cubicBezTo>
                  <a:pt x="3117850" y="1771869"/>
                  <a:pt x="3126024" y="1763695"/>
                  <a:pt x="3136108" y="1763695"/>
                </a:cubicBezTo>
                <a:close/>
                <a:moveTo>
                  <a:pt x="3000376" y="1763695"/>
                </a:moveTo>
                <a:cubicBezTo>
                  <a:pt x="3010896" y="1763695"/>
                  <a:pt x="3019424" y="1771869"/>
                  <a:pt x="3019424" y="1781952"/>
                </a:cubicBezTo>
                <a:cubicBezTo>
                  <a:pt x="3019424" y="1792035"/>
                  <a:pt x="3010896" y="1800209"/>
                  <a:pt x="3000376" y="1800209"/>
                </a:cubicBezTo>
                <a:cubicBezTo>
                  <a:pt x="2989854" y="1800209"/>
                  <a:pt x="2981324" y="1792035"/>
                  <a:pt x="2981324" y="1781952"/>
                </a:cubicBezTo>
                <a:cubicBezTo>
                  <a:pt x="2981324" y="1771869"/>
                  <a:pt x="2989854" y="1763695"/>
                  <a:pt x="3000376" y="1763695"/>
                </a:cubicBezTo>
                <a:close/>
                <a:moveTo>
                  <a:pt x="2865436" y="1763695"/>
                </a:moveTo>
                <a:cubicBezTo>
                  <a:pt x="2875958" y="1763695"/>
                  <a:pt x="2884488" y="1771869"/>
                  <a:pt x="2884488" y="1781952"/>
                </a:cubicBezTo>
                <a:cubicBezTo>
                  <a:pt x="2884488" y="1792035"/>
                  <a:pt x="2875958" y="1800209"/>
                  <a:pt x="2865436" y="1800209"/>
                </a:cubicBezTo>
                <a:cubicBezTo>
                  <a:pt x="2854916" y="1800209"/>
                  <a:pt x="2846388" y="1792035"/>
                  <a:pt x="2846388" y="1781952"/>
                </a:cubicBezTo>
                <a:cubicBezTo>
                  <a:pt x="2846388" y="1771869"/>
                  <a:pt x="2854916" y="1763695"/>
                  <a:pt x="2865436" y="1763695"/>
                </a:cubicBezTo>
                <a:close/>
                <a:moveTo>
                  <a:pt x="2729708" y="1763695"/>
                </a:moveTo>
                <a:cubicBezTo>
                  <a:pt x="2739790" y="1763695"/>
                  <a:pt x="2747964" y="1771869"/>
                  <a:pt x="2747964" y="1781952"/>
                </a:cubicBezTo>
                <a:cubicBezTo>
                  <a:pt x="2747964" y="1792035"/>
                  <a:pt x="2739790" y="1800209"/>
                  <a:pt x="2729708" y="1800209"/>
                </a:cubicBezTo>
                <a:cubicBezTo>
                  <a:pt x="2719624" y="1800209"/>
                  <a:pt x="2711450" y="1792035"/>
                  <a:pt x="2711450" y="1781952"/>
                </a:cubicBezTo>
                <a:cubicBezTo>
                  <a:pt x="2711450" y="1771869"/>
                  <a:pt x="2719624" y="1763695"/>
                  <a:pt x="2729708" y="1763695"/>
                </a:cubicBezTo>
                <a:close/>
                <a:moveTo>
                  <a:pt x="2593976" y="1763695"/>
                </a:moveTo>
                <a:cubicBezTo>
                  <a:pt x="2604496" y="1763695"/>
                  <a:pt x="2613024" y="1771869"/>
                  <a:pt x="2613024" y="1781952"/>
                </a:cubicBezTo>
                <a:cubicBezTo>
                  <a:pt x="2613024" y="1792035"/>
                  <a:pt x="2604496" y="1800209"/>
                  <a:pt x="2593976" y="1800209"/>
                </a:cubicBezTo>
                <a:cubicBezTo>
                  <a:pt x="2583454" y="1800209"/>
                  <a:pt x="2574924" y="1792035"/>
                  <a:pt x="2574924" y="1781952"/>
                </a:cubicBezTo>
                <a:cubicBezTo>
                  <a:pt x="2574924" y="1771869"/>
                  <a:pt x="2583454" y="1763695"/>
                  <a:pt x="2593976" y="1763695"/>
                </a:cubicBezTo>
                <a:close/>
                <a:moveTo>
                  <a:pt x="2458244" y="1763695"/>
                </a:moveTo>
                <a:cubicBezTo>
                  <a:pt x="2468328" y="1763695"/>
                  <a:pt x="2476500" y="1771869"/>
                  <a:pt x="2476500" y="1781952"/>
                </a:cubicBezTo>
                <a:cubicBezTo>
                  <a:pt x="2476500" y="1792035"/>
                  <a:pt x="2468328" y="1800209"/>
                  <a:pt x="2458244" y="1800209"/>
                </a:cubicBezTo>
                <a:cubicBezTo>
                  <a:pt x="2448160" y="1800209"/>
                  <a:pt x="2439988" y="1792035"/>
                  <a:pt x="2439988" y="1781952"/>
                </a:cubicBezTo>
                <a:cubicBezTo>
                  <a:pt x="2439988" y="1771869"/>
                  <a:pt x="2448160" y="1763695"/>
                  <a:pt x="2458244" y="1763695"/>
                </a:cubicBezTo>
                <a:close/>
                <a:moveTo>
                  <a:pt x="2322512" y="1763695"/>
                </a:moveTo>
                <a:cubicBezTo>
                  <a:pt x="2333033" y="1763695"/>
                  <a:pt x="2341562" y="1771869"/>
                  <a:pt x="2341562" y="1781952"/>
                </a:cubicBezTo>
                <a:cubicBezTo>
                  <a:pt x="2341562" y="1792035"/>
                  <a:pt x="2333033" y="1800209"/>
                  <a:pt x="2322512" y="1800209"/>
                </a:cubicBezTo>
                <a:cubicBezTo>
                  <a:pt x="2311991" y="1800209"/>
                  <a:pt x="2303462" y="1792035"/>
                  <a:pt x="2303462" y="1781952"/>
                </a:cubicBezTo>
                <a:cubicBezTo>
                  <a:pt x="2303462" y="1771869"/>
                  <a:pt x="2311991" y="1763695"/>
                  <a:pt x="2322512" y="1763695"/>
                </a:cubicBezTo>
                <a:close/>
                <a:moveTo>
                  <a:pt x="2187574" y="1763695"/>
                </a:moveTo>
                <a:cubicBezTo>
                  <a:pt x="2198095" y="1763695"/>
                  <a:pt x="2206624" y="1771869"/>
                  <a:pt x="2206624" y="1781952"/>
                </a:cubicBezTo>
                <a:cubicBezTo>
                  <a:pt x="2206624" y="1792035"/>
                  <a:pt x="2198095" y="1800209"/>
                  <a:pt x="2187574" y="1800209"/>
                </a:cubicBezTo>
                <a:cubicBezTo>
                  <a:pt x="2177053" y="1800209"/>
                  <a:pt x="2168524" y="1792035"/>
                  <a:pt x="2168524" y="1781952"/>
                </a:cubicBezTo>
                <a:cubicBezTo>
                  <a:pt x="2168524" y="1771869"/>
                  <a:pt x="2177053" y="1763695"/>
                  <a:pt x="2187574" y="1763695"/>
                </a:cubicBezTo>
                <a:close/>
                <a:moveTo>
                  <a:pt x="2051844" y="1763695"/>
                </a:moveTo>
                <a:cubicBezTo>
                  <a:pt x="2061927" y="1763695"/>
                  <a:pt x="2070101" y="1771869"/>
                  <a:pt x="2070101" y="1781952"/>
                </a:cubicBezTo>
                <a:cubicBezTo>
                  <a:pt x="2070101" y="1792035"/>
                  <a:pt x="2061927" y="1800209"/>
                  <a:pt x="2051844" y="1800209"/>
                </a:cubicBezTo>
                <a:cubicBezTo>
                  <a:pt x="2041761" y="1800209"/>
                  <a:pt x="2033587" y="1792035"/>
                  <a:pt x="2033587" y="1781952"/>
                </a:cubicBezTo>
                <a:cubicBezTo>
                  <a:pt x="2033587" y="1771869"/>
                  <a:pt x="2041761" y="1763695"/>
                  <a:pt x="2051844" y="1763695"/>
                </a:cubicBezTo>
                <a:close/>
                <a:moveTo>
                  <a:pt x="1916112" y="1763695"/>
                </a:moveTo>
                <a:cubicBezTo>
                  <a:pt x="1926633" y="1763695"/>
                  <a:pt x="1935162" y="1771869"/>
                  <a:pt x="1935162" y="1781952"/>
                </a:cubicBezTo>
                <a:cubicBezTo>
                  <a:pt x="1935162" y="1792035"/>
                  <a:pt x="1926633" y="1800209"/>
                  <a:pt x="1916112" y="1800209"/>
                </a:cubicBezTo>
                <a:cubicBezTo>
                  <a:pt x="1905591" y="1800209"/>
                  <a:pt x="1897062" y="1792035"/>
                  <a:pt x="1897062" y="1781952"/>
                </a:cubicBezTo>
                <a:cubicBezTo>
                  <a:pt x="1897062" y="1771869"/>
                  <a:pt x="1905591" y="1763695"/>
                  <a:pt x="1916112" y="1763695"/>
                </a:cubicBezTo>
                <a:close/>
                <a:moveTo>
                  <a:pt x="1781174" y="1763695"/>
                </a:moveTo>
                <a:cubicBezTo>
                  <a:pt x="1791695" y="1763695"/>
                  <a:pt x="1800224" y="1771869"/>
                  <a:pt x="1800224" y="1781952"/>
                </a:cubicBezTo>
                <a:cubicBezTo>
                  <a:pt x="1800224" y="1792035"/>
                  <a:pt x="1791695" y="1800209"/>
                  <a:pt x="1781174" y="1800209"/>
                </a:cubicBezTo>
                <a:cubicBezTo>
                  <a:pt x="1770653" y="1800209"/>
                  <a:pt x="1762124" y="1792035"/>
                  <a:pt x="1762124" y="1781952"/>
                </a:cubicBezTo>
                <a:cubicBezTo>
                  <a:pt x="1762124" y="1771869"/>
                  <a:pt x="1770653" y="1763695"/>
                  <a:pt x="1781174" y="1763695"/>
                </a:cubicBezTo>
                <a:close/>
                <a:moveTo>
                  <a:pt x="1644649" y="1763695"/>
                </a:moveTo>
                <a:cubicBezTo>
                  <a:pt x="1655170" y="1763695"/>
                  <a:pt x="1663699" y="1771869"/>
                  <a:pt x="1663699" y="1781952"/>
                </a:cubicBezTo>
                <a:cubicBezTo>
                  <a:pt x="1663699" y="1792035"/>
                  <a:pt x="1655170" y="1800209"/>
                  <a:pt x="1644649" y="1800209"/>
                </a:cubicBezTo>
                <a:cubicBezTo>
                  <a:pt x="1634128" y="1800209"/>
                  <a:pt x="1625599" y="1792035"/>
                  <a:pt x="1625599" y="1781952"/>
                </a:cubicBezTo>
                <a:cubicBezTo>
                  <a:pt x="1625599" y="1771869"/>
                  <a:pt x="1634128" y="1763695"/>
                  <a:pt x="1644649" y="1763695"/>
                </a:cubicBezTo>
                <a:close/>
                <a:moveTo>
                  <a:pt x="1509712" y="1763695"/>
                </a:moveTo>
                <a:cubicBezTo>
                  <a:pt x="1520233" y="1763695"/>
                  <a:pt x="1528762" y="1771869"/>
                  <a:pt x="1528762" y="1781952"/>
                </a:cubicBezTo>
                <a:cubicBezTo>
                  <a:pt x="1528762" y="1792035"/>
                  <a:pt x="1520233" y="1800209"/>
                  <a:pt x="1509712" y="1800209"/>
                </a:cubicBezTo>
                <a:cubicBezTo>
                  <a:pt x="1499191" y="1800209"/>
                  <a:pt x="1490662" y="1792035"/>
                  <a:pt x="1490662" y="1781952"/>
                </a:cubicBezTo>
                <a:cubicBezTo>
                  <a:pt x="1490662" y="1771869"/>
                  <a:pt x="1499191" y="1763695"/>
                  <a:pt x="1509712" y="1763695"/>
                </a:cubicBezTo>
                <a:close/>
                <a:moveTo>
                  <a:pt x="1373981" y="1763695"/>
                </a:moveTo>
                <a:cubicBezTo>
                  <a:pt x="1384064" y="1763695"/>
                  <a:pt x="1392238" y="1771869"/>
                  <a:pt x="1392238" y="1781952"/>
                </a:cubicBezTo>
                <a:cubicBezTo>
                  <a:pt x="1392238" y="1792035"/>
                  <a:pt x="1384064" y="1800209"/>
                  <a:pt x="1373981" y="1800209"/>
                </a:cubicBezTo>
                <a:cubicBezTo>
                  <a:pt x="1363898" y="1800209"/>
                  <a:pt x="1355724" y="1792035"/>
                  <a:pt x="1355724" y="1781952"/>
                </a:cubicBezTo>
                <a:cubicBezTo>
                  <a:pt x="1355724" y="1771869"/>
                  <a:pt x="1363898" y="1763695"/>
                  <a:pt x="1373981" y="1763695"/>
                </a:cubicBezTo>
                <a:close/>
                <a:moveTo>
                  <a:pt x="1238250" y="1763695"/>
                </a:moveTo>
                <a:cubicBezTo>
                  <a:pt x="1248771" y="1763695"/>
                  <a:pt x="1257300" y="1771869"/>
                  <a:pt x="1257300" y="1781952"/>
                </a:cubicBezTo>
                <a:cubicBezTo>
                  <a:pt x="1257300" y="1792035"/>
                  <a:pt x="1248771" y="1800209"/>
                  <a:pt x="1238250" y="1800209"/>
                </a:cubicBezTo>
                <a:cubicBezTo>
                  <a:pt x="1227729" y="1800209"/>
                  <a:pt x="1219200" y="1792035"/>
                  <a:pt x="1219200" y="1781952"/>
                </a:cubicBezTo>
                <a:cubicBezTo>
                  <a:pt x="1219200" y="1771869"/>
                  <a:pt x="1227729" y="1763695"/>
                  <a:pt x="1238250" y="1763695"/>
                </a:cubicBezTo>
                <a:close/>
                <a:moveTo>
                  <a:pt x="1103312" y="1763695"/>
                </a:moveTo>
                <a:cubicBezTo>
                  <a:pt x="1113833" y="1763695"/>
                  <a:pt x="1122362" y="1771869"/>
                  <a:pt x="1122362" y="1781952"/>
                </a:cubicBezTo>
                <a:cubicBezTo>
                  <a:pt x="1122362" y="1792035"/>
                  <a:pt x="1113833" y="1800209"/>
                  <a:pt x="1103312" y="1800209"/>
                </a:cubicBezTo>
                <a:cubicBezTo>
                  <a:pt x="1092791" y="1800209"/>
                  <a:pt x="1084262" y="1792035"/>
                  <a:pt x="1084262" y="1781952"/>
                </a:cubicBezTo>
                <a:cubicBezTo>
                  <a:pt x="1084262" y="1771869"/>
                  <a:pt x="1092791" y="1763695"/>
                  <a:pt x="1103312" y="1763695"/>
                </a:cubicBezTo>
                <a:close/>
                <a:moveTo>
                  <a:pt x="967582" y="1763695"/>
                </a:moveTo>
                <a:cubicBezTo>
                  <a:pt x="977665" y="1763695"/>
                  <a:pt x="985839" y="1771869"/>
                  <a:pt x="985839" y="1781952"/>
                </a:cubicBezTo>
                <a:cubicBezTo>
                  <a:pt x="985839" y="1792035"/>
                  <a:pt x="977665" y="1800209"/>
                  <a:pt x="967582" y="1800209"/>
                </a:cubicBezTo>
                <a:cubicBezTo>
                  <a:pt x="957499" y="1800209"/>
                  <a:pt x="949325" y="1792035"/>
                  <a:pt x="949325" y="1781952"/>
                </a:cubicBezTo>
                <a:cubicBezTo>
                  <a:pt x="949325" y="1771869"/>
                  <a:pt x="957499" y="1763695"/>
                  <a:pt x="967582" y="1763695"/>
                </a:cubicBezTo>
                <a:close/>
                <a:moveTo>
                  <a:pt x="831850" y="1763695"/>
                </a:moveTo>
                <a:cubicBezTo>
                  <a:pt x="842371" y="1763695"/>
                  <a:pt x="850900" y="1771869"/>
                  <a:pt x="850900" y="1781952"/>
                </a:cubicBezTo>
                <a:cubicBezTo>
                  <a:pt x="850900" y="1792035"/>
                  <a:pt x="842371" y="1800209"/>
                  <a:pt x="831850" y="1800209"/>
                </a:cubicBezTo>
                <a:cubicBezTo>
                  <a:pt x="821329" y="1800209"/>
                  <a:pt x="812800" y="1792035"/>
                  <a:pt x="812800" y="1781952"/>
                </a:cubicBezTo>
                <a:cubicBezTo>
                  <a:pt x="812800" y="1771869"/>
                  <a:pt x="821329" y="1763695"/>
                  <a:pt x="831850" y="1763695"/>
                </a:cubicBezTo>
                <a:close/>
                <a:moveTo>
                  <a:pt x="696119" y="1763695"/>
                </a:moveTo>
                <a:cubicBezTo>
                  <a:pt x="706202" y="1763695"/>
                  <a:pt x="714376" y="1771869"/>
                  <a:pt x="714376" y="1781952"/>
                </a:cubicBezTo>
                <a:cubicBezTo>
                  <a:pt x="714376" y="1792035"/>
                  <a:pt x="706202" y="1800209"/>
                  <a:pt x="696119" y="1800209"/>
                </a:cubicBezTo>
                <a:cubicBezTo>
                  <a:pt x="686036" y="1800209"/>
                  <a:pt x="677862" y="1792035"/>
                  <a:pt x="677862" y="1781952"/>
                </a:cubicBezTo>
                <a:cubicBezTo>
                  <a:pt x="677862" y="1771869"/>
                  <a:pt x="686036" y="1763695"/>
                  <a:pt x="696119" y="1763695"/>
                </a:cubicBezTo>
                <a:close/>
                <a:moveTo>
                  <a:pt x="560387" y="1763695"/>
                </a:moveTo>
                <a:cubicBezTo>
                  <a:pt x="570908" y="1763695"/>
                  <a:pt x="579437" y="1771869"/>
                  <a:pt x="579437" y="1781952"/>
                </a:cubicBezTo>
                <a:cubicBezTo>
                  <a:pt x="579437" y="1792035"/>
                  <a:pt x="570908" y="1800209"/>
                  <a:pt x="560387" y="1800209"/>
                </a:cubicBezTo>
                <a:cubicBezTo>
                  <a:pt x="549866" y="1800209"/>
                  <a:pt x="541337" y="1792035"/>
                  <a:pt x="541337" y="1781952"/>
                </a:cubicBezTo>
                <a:cubicBezTo>
                  <a:pt x="541337" y="1771869"/>
                  <a:pt x="549866" y="1763695"/>
                  <a:pt x="560387" y="1763695"/>
                </a:cubicBezTo>
                <a:close/>
                <a:moveTo>
                  <a:pt x="425450" y="1763695"/>
                </a:moveTo>
                <a:cubicBezTo>
                  <a:pt x="435971" y="1763695"/>
                  <a:pt x="444500" y="1771869"/>
                  <a:pt x="444500" y="1781952"/>
                </a:cubicBezTo>
                <a:cubicBezTo>
                  <a:pt x="444500" y="1792035"/>
                  <a:pt x="435971" y="1800209"/>
                  <a:pt x="425450" y="1800209"/>
                </a:cubicBezTo>
                <a:cubicBezTo>
                  <a:pt x="414929" y="1800209"/>
                  <a:pt x="406400" y="1792035"/>
                  <a:pt x="406400" y="1781952"/>
                </a:cubicBezTo>
                <a:cubicBezTo>
                  <a:pt x="406400" y="1771869"/>
                  <a:pt x="414929" y="1763695"/>
                  <a:pt x="425450" y="1763695"/>
                </a:cubicBezTo>
                <a:close/>
                <a:moveTo>
                  <a:pt x="289719" y="1763695"/>
                </a:moveTo>
                <a:cubicBezTo>
                  <a:pt x="299802" y="1763695"/>
                  <a:pt x="307976" y="1771869"/>
                  <a:pt x="307976" y="1781952"/>
                </a:cubicBezTo>
                <a:cubicBezTo>
                  <a:pt x="307976" y="1792035"/>
                  <a:pt x="299802" y="1800209"/>
                  <a:pt x="289719" y="1800209"/>
                </a:cubicBezTo>
                <a:cubicBezTo>
                  <a:pt x="279636" y="1800209"/>
                  <a:pt x="271462" y="1792035"/>
                  <a:pt x="271462" y="1781952"/>
                </a:cubicBezTo>
                <a:cubicBezTo>
                  <a:pt x="271462" y="1771869"/>
                  <a:pt x="279636" y="1763695"/>
                  <a:pt x="289719" y="1763695"/>
                </a:cubicBezTo>
                <a:close/>
                <a:moveTo>
                  <a:pt x="153987" y="1763695"/>
                </a:moveTo>
                <a:cubicBezTo>
                  <a:pt x="164508" y="1763695"/>
                  <a:pt x="173037" y="1771869"/>
                  <a:pt x="173037" y="1781952"/>
                </a:cubicBezTo>
                <a:cubicBezTo>
                  <a:pt x="173037" y="1792035"/>
                  <a:pt x="164508" y="1800209"/>
                  <a:pt x="153987" y="1800209"/>
                </a:cubicBezTo>
                <a:cubicBezTo>
                  <a:pt x="143466" y="1800209"/>
                  <a:pt x="134937" y="1792035"/>
                  <a:pt x="134937" y="1781952"/>
                </a:cubicBezTo>
                <a:cubicBezTo>
                  <a:pt x="134937" y="1771869"/>
                  <a:pt x="143466" y="1763695"/>
                  <a:pt x="153987" y="1763695"/>
                </a:cubicBezTo>
                <a:close/>
                <a:moveTo>
                  <a:pt x="19050" y="1763695"/>
                </a:moveTo>
                <a:cubicBezTo>
                  <a:pt x="29571" y="1763695"/>
                  <a:pt x="38100" y="1771869"/>
                  <a:pt x="38100" y="1781952"/>
                </a:cubicBezTo>
                <a:cubicBezTo>
                  <a:pt x="38100" y="1792035"/>
                  <a:pt x="29571" y="1800209"/>
                  <a:pt x="19050" y="1800209"/>
                </a:cubicBezTo>
                <a:cubicBezTo>
                  <a:pt x="8529" y="1800209"/>
                  <a:pt x="0" y="1792035"/>
                  <a:pt x="0" y="1781952"/>
                </a:cubicBezTo>
                <a:cubicBezTo>
                  <a:pt x="0" y="1771869"/>
                  <a:pt x="8529" y="1763695"/>
                  <a:pt x="19050" y="1763695"/>
                </a:cubicBezTo>
                <a:close/>
                <a:moveTo>
                  <a:pt x="3136108" y="1627170"/>
                </a:moveTo>
                <a:cubicBezTo>
                  <a:pt x="3141150" y="1627170"/>
                  <a:pt x="3145714" y="1629302"/>
                  <a:pt x="3149016" y="1632750"/>
                </a:cubicBezTo>
                <a:lnTo>
                  <a:pt x="3149572" y="1634150"/>
                </a:lnTo>
                <a:lnTo>
                  <a:pt x="3148266" y="1660015"/>
                </a:lnTo>
                <a:lnTo>
                  <a:pt x="3136108" y="1665270"/>
                </a:lnTo>
                <a:cubicBezTo>
                  <a:pt x="3126024" y="1665270"/>
                  <a:pt x="3117850" y="1656741"/>
                  <a:pt x="3117850" y="1646220"/>
                </a:cubicBezTo>
                <a:cubicBezTo>
                  <a:pt x="3117850" y="1635699"/>
                  <a:pt x="3126024" y="1627170"/>
                  <a:pt x="3136108" y="1627170"/>
                </a:cubicBezTo>
                <a:close/>
                <a:moveTo>
                  <a:pt x="3000376" y="1627170"/>
                </a:moveTo>
                <a:cubicBezTo>
                  <a:pt x="3010896" y="1627170"/>
                  <a:pt x="3019424" y="1635699"/>
                  <a:pt x="3019424" y="1646220"/>
                </a:cubicBezTo>
                <a:cubicBezTo>
                  <a:pt x="3019424" y="1656741"/>
                  <a:pt x="3010896" y="1665270"/>
                  <a:pt x="3000376" y="1665270"/>
                </a:cubicBezTo>
                <a:cubicBezTo>
                  <a:pt x="2989854" y="1665270"/>
                  <a:pt x="2981324" y="1656741"/>
                  <a:pt x="2981324" y="1646220"/>
                </a:cubicBezTo>
                <a:cubicBezTo>
                  <a:pt x="2981324" y="1635699"/>
                  <a:pt x="2989854" y="1627170"/>
                  <a:pt x="3000376" y="1627170"/>
                </a:cubicBezTo>
                <a:close/>
                <a:moveTo>
                  <a:pt x="2865436" y="1627170"/>
                </a:moveTo>
                <a:cubicBezTo>
                  <a:pt x="2875958" y="1627170"/>
                  <a:pt x="2884488" y="1635699"/>
                  <a:pt x="2884488" y="1646220"/>
                </a:cubicBezTo>
                <a:cubicBezTo>
                  <a:pt x="2884488" y="1656741"/>
                  <a:pt x="2875958" y="1665270"/>
                  <a:pt x="2865436" y="1665270"/>
                </a:cubicBezTo>
                <a:cubicBezTo>
                  <a:pt x="2854916" y="1665270"/>
                  <a:pt x="2846388" y="1656741"/>
                  <a:pt x="2846388" y="1646220"/>
                </a:cubicBezTo>
                <a:cubicBezTo>
                  <a:pt x="2846388" y="1635699"/>
                  <a:pt x="2854916" y="1627170"/>
                  <a:pt x="2865436" y="1627170"/>
                </a:cubicBezTo>
                <a:close/>
                <a:moveTo>
                  <a:pt x="2729708" y="1627170"/>
                </a:moveTo>
                <a:cubicBezTo>
                  <a:pt x="2739790" y="1627170"/>
                  <a:pt x="2747964" y="1635699"/>
                  <a:pt x="2747964" y="1646220"/>
                </a:cubicBezTo>
                <a:cubicBezTo>
                  <a:pt x="2747964" y="1656741"/>
                  <a:pt x="2739790" y="1665270"/>
                  <a:pt x="2729708" y="1665270"/>
                </a:cubicBezTo>
                <a:cubicBezTo>
                  <a:pt x="2719624" y="1665270"/>
                  <a:pt x="2711450" y="1656741"/>
                  <a:pt x="2711450" y="1646220"/>
                </a:cubicBezTo>
                <a:cubicBezTo>
                  <a:pt x="2711450" y="1635699"/>
                  <a:pt x="2719624" y="1627170"/>
                  <a:pt x="2729708" y="1627170"/>
                </a:cubicBezTo>
                <a:close/>
                <a:moveTo>
                  <a:pt x="2593976" y="1627170"/>
                </a:moveTo>
                <a:cubicBezTo>
                  <a:pt x="2604496" y="1627170"/>
                  <a:pt x="2613024" y="1635699"/>
                  <a:pt x="2613024" y="1646220"/>
                </a:cubicBezTo>
                <a:cubicBezTo>
                  <a:pt x="2613024" y="1656741"/>
                  <a:pt x="2604496" y="1665270"/>
                  <a:pt x="2593976" y="1665270"/>
                </a:cubicBezTo>
                <a:cubicBezTo>
                  <a:pt x="2583454" y="1665270"/>
                  <a:pt x="2574924" y="1656741"/>
                  <a:pt x="2574924" y="1646220"/>
                </a:cubicBezTo>
                <a:cubicBezTo>
                  <a:pt x="2574924" y="1635699"/>
                  <a:pt x="2583454" y="1627170"/>
                  <a:pt x="2593976" y="1627170"/>
                </a:cubicBezTo>
                <a:close/>
                <a:moveTo>
                  <a:pt x="2458244" y="1627170"/>
                </a:moveTo>
                <a:cubicBezTo>
                  <a:pt x="2468328" y="1627170"/>
                  <a:pt x="2476500" y="1635699"/>
                  <a:pt x="2476500" y="1646220"/>
                </a:cubicBezTo>
                <a:cubicBezTo>
                  <a:pt x="2476500" y="1656741"/>
                  <a:pt x="2468328" y="1665270"/>
                  <a:pt x="2458244" y="1665270"/>
                </a:cubicBezTo>
                <a:cubicBezTo>
                  <a:pt x="2448160" y="1665270"/>
                  <a:pt x="2439988" y="1656741"/>
                  <a:pt x="2439988" y="1646220"/>
                </a:cubicBezTo>
                <a:cubicBezTo>
                  <a:pt x="2439988" y="1635699"/>
                  <a:pt x="2448160" y="1627170"/>
                  <a:pt x="2458244" y="1627170"/>
                </a:cubicBezTo>
                <a:close/>
                <a:moveTo>
                  <a:pt x="2322512" y="1627170"/>
                </a:moveTo>
                <a:cubicBezTo>
                  <a:pt x="2333033" y="1627170"/>
                  <a:pt x="2341562" y="1635699"/>
                  <a:pt x="2341562" y="1646220"/>
                </a:cubicBezTo>
                <a:cubicBezTo>
                  <a:pt x="2341562" y="1656741"/>
                  <a:pt x="2333033" y="1665270"/>
                  <a:pt x="2322512" y="1665270"/>
                </a:cubicBezTo>
                <a:cubicBezTo>
                  <a:pt x="2311991" y="1665270"/>
                  <a:pt x="2303462" y="1656741"/>
                  <a:pt x="2303462" y="1646220"/>
                </a:cubicBezTo>
                <a:cubicBezTo>
                  <a:pt x="2303462" y="1635699"/>
                  <a:pt x="2311991" y="1627170"/>
                  <a:pt x="2322512" y="1627170"/>
                </a:cubicBezTo>
                <a:close/>
                <a:moveTo>
                  <a:pt x="2187574" y="1627170"/>
                </a:moveTo>
                <a:cubicBezTo>
                  <a:pt x="2198095" y="1627170"/>
                  <a:pt x="2206624" y="1635699"/>
                  <a:pt x="2206624" y="1646220"/>
                </a:cubicBezTo>
                <a:cubicBezTo>
                  <a:pt x="2206624" y="1656741"/>
                  <a:pt x="2198095" y="1665270"/>
                  <a:pt x="2187574" y="1665270"/>
                </a:cubicBezTo>
                <a:cubicBezTo>
                  <a:pt x="2177053" y="1665270"/>
                  <a:pt x="2168524" y="1656741"/>
                  <a:pt x="2168524" y="1646220"/>
                </a:cubicBezTo>
                <a:cubicBezTo>
                  <a:pt x="2168524" y="1635699"/>
                  <a:pt x="2177053" y="1627170"/>
                  <a:pt x="2187574" y="1627170"/>
                </a:cubicBezTo>
                <a:close/>
                <a:moveTo>
                  <a:pt x="2051844" y="1627170"/>
                </a:moveTo>
                <a:cubicBezTo>
                  <a:pt x="2061927" y="1627170"/>
                  <a:pt x="2070101" y="1635699"/>
                  <a:pt x="2070101" y="1646220"/>
                </a:cubicBezTo>
                <a:cubicBezTo>
                  <a:pt x="2070101" y="1656741"/>
                  <a:pt x="2061927" y="1665270"/>
                  <a:pt x="2051844" y="1665270"/>
                </a:cubicBezTo>
                <a:cubicBezTo>
                  <a:pt x="2041761" y="1665270"/>
                  <a:pt x="2033587" y="1656741"/>
                  <a:pt x="2033587" y="1646220"/>
                </a:cubicBezTo>
                <a:cubicBezTo>
                  <a:pt x="2033587" y="1635699"/>
                  <a:pt x="2041761" y="1627170"/>
                  <a:pt x="2051844" y="1627170"/>
                </a:cubicBezTo>
                <a:close/>
                <a:moveTo>
                  <a:pt x="1916112" y="1627170"/>
                </a:moveTo>
                <a:cubicBezTo>
                  <a:pt x="1926633" y="1627170"/>
                  <a:pt x="1935162" y="1635699"/>
                  <a:pt x="1935162" y="1646220"/>
                </a:cubicBezTo>
                <a:cubicBezTo>
                  <a:pt x="1935162" y="1656741"/>
                  <a:pt x="1926633" y="1665270"/>
                  <a:pt x="1916112" y="1665270"/>
                </a:cubicBezTo>
                <a:cubicBezTo>
                  <a:pt x="1905591" y="1665270"/>
                  <a:pt x="1897062" y="1656741"/>
                  <a:pt x="1897062" y="1646220"/>
                </a:cubicBezTo>
                <a:cubicBezTo>
                  <a:pt x="1897062" y="1635699"/>
                  <a:pt x="1905591" y="1627170"/>
                  <a:pt x="1916112" y="1627170"/>
                </a:cubicBezTo>
                <a:close/>
                <a:moveTo>
                  <a:pt x="1781174" y="1627170"/>
                </a:moveTo>
                <a:cubicBezTo>
                  <a:pt x="1791695" y="1627170"/>
                  <a:pt x="1800224" y="1635699"/>
                  <a:pt x="1800224" y="1646220"/>
                </a:cubicBezTo>
                <a:cubicBezTo>
                  <a:pt x="1800224" y="1656741"/>
                  <a:pt x="1791695" y="1665270"/>
                  <a:pt x="1781174" y="1665270"/>
                </a:cubicBezTo>
                <a:cubicBezTo>
                  <a:pt x="1770653" y="1665270"/>
                  <a:pt x="1762124" y="1656741"/>
                  <a:pt x="1762124" y="1646220"/>
                </a:cubicBezTo>
                <a:cubicBezTo>
                  <a:pt x="1762124" y="1635699"/>
                  <a:pt x="1770653" y="1627170"/>
                  <a:pt x="1781174" y="1627170"/>
                </a:cubicBezTo>
                <a:close/>
                <a:moveTo>
                  <a:pt x="1644649" y="1627170"/>
                </a:moveTo>
                <a:cubicBezTo>
                  <a:pt x="1655170" y="1627170"/>
                  <a:pt x="1663699" y="1635699"/>
                  <a:pt x="1663699" y="1646220"/>
                </a:cubicBezTo>
                <a:cubicBezTo>
                  <a:pt x="1663699" y="1656741"/>
                  <a:pt x="1655170" y="1665270"/>
                  <a:pt x="1644649" y="1665270"/>
                </a:cubicBezTo>
                <a:cubicBezTo>
                  <a:pt x="1634128" y="1665270"/>
                  <a:pt x="1625599" y="1656741"/>
                  <a:pt x="1625599" y="1646220"/>
                </a:cubicBezTo>
                <a:cubicBezTo>
                  <a:pt x="1625599" y="1635699"/>
                  <a:pt x="1634128" y="1627170"/>
                  <a:pt x="1644649" y="1627170"/>
                </a:cubicBezTo>
                <a:close/>
                <a:moveTo>
                  <a:pt x="1509712" y="1627170"/>
                </a:moveTo>
                <a:cubicBezTo>
                  <a:pt x="1520233" y="1627170"/>
                  <a:pt x="1528762" y="1635699"/>
                  <a:pt x="1528762" y="1646220"/>
                </a:cubicBezTo>
                <a:cubicBezTo>
                  <a:pt x="1528762" y="1656741"/>
                  <a:pt x="1520233" y="1665270"/>
                  <a:pt x="1509712" y="1665270"/>
                </a:cubicBezTo>
                <a:cubicBezTo>
                  <a:pt x="1499191" y="1665270"/>
                  <a:pt x="1490662" y="1656741"/>
                  <a:pt x="1490662" y="1646220"/>
                </a:cubicBezTo>
                <a:cubicBezTo>
                  <a:pt x="1490662" y="1635699"/>
                  <a:pt x="1499191" y="1627170"/>
                  <a:pt x="1509712" y="1627170"/>
                </a:cubicBezTo>
                <a:close/>
                <a:moveTo>
                  <a:pt x="1373981" y="1627170"/>
                </a:moveTo>
                <a:cubicBezTo>
                  <a:pt x="1384064" y="1627170"/>
                  <a:pt x="1392238" y="1635699"/>
                  <a:pt x="1392238" y="1646220"/>
                </a:cubicBezTo>
                <a:cubicBezTo>
                  <a:pt x="1392238" y="1656741"/>
                  <a:pt x="1384064" y="1665270"/>
                  <a:pt x="1373981" y="1665270"/>
                </a:cubicBezTo>
                <a:cubicBezTo>
                  <a:pt x="1363898" y="1665270"/>
                  <a:pt x="1355724" y="1656741"/>
                  <a:pt x="1355724" y="1646220"/>
                </a:cubicBezTo>
                <a:cubicBezTo>
                  <a:pt x="1355724" y="1635699"/>
                  <a:pt x="1363898" y="1627170"/>
                  <a:pt x="1373981" y="1627170"/>
                </a:cubicBezTo>
                <a:close/>
                <a:moveTo>
                  <a:pt x="1238250" y="1627170"/>
                </a:moveTo>
                <a:cubicBezTo>
                  <a:pt x="1248771" y="1627170"/>
                  <a:pt x="1257300" y="1635699"/>
                  <a:pt x="1257300" y="1646220"/>
                </a:cubicBezTo>
                <a:cubicBezTo>
                  <a:pt x="1257300" y="1656741"/>
                  <a:pt x="1248771" y="1665270"/>
                  <a:pt x="1238250" y="1665270"/>
                </a:cubicBezTo>
                <a:cubicBezTo>
                  <a:pt x="1227729" y="1665270"/>
                  <a:pt x="1219200" y="1656741"/>
                  <a:pt x="1219200" y="1646220"/>
                </a:cubicBezTo>
                <a:cubicBezTo>
                  <a:pt x="1219200" y="1635699"/>
                  <a:pt x="1227729" y="1627170"/>
                  <a:pt x="1238250" y="1627170"/>
                </a:cubicBezTo>
                <a:close/>
                <a:moveTo>
                  <a:pt x="1103312" y="1627170"/>
                </a:moveTo>
                <a:cubicBezTo>
                  <a:pt x="1113833" y="1627170"/>
                  <a:pt x="1122362" y="1635699"/>
                  <a:pt x="1122362" y="1646220"/>
                </a:cubicBezTo>
                <a:cubicBezTo>
                  <a:pt x="1122362" y="1656741"/>
                  <a:pt x="1113833" y="1665270"/>
                  <a:pt x="1103312" y="1665270"/>
                </a:cubicBezTo>
                <a:cubicBezTo>
                  <a:pt x="1092791" y="1665270"/>
                  <a:pt x="1084262" y="1656741"/>
                  <a:pt x="1084262" y="1646220"/>
                </a:cubicBezTo>
                <a:cubicBezTo>
                  <a:pt x="1084262" y="1635699"/>
                  <a:pt x="1092791" y="1627170"/>
                  <a:pt x="1103312" y="1627170"/>
                </a:cubicBezTo>
                <a:close/>
                <a:moveTo>
                  <a:pt x="967582" y="1627170"/>
                </a:moveTo>
                <a:cubicBezTo>
                  <a:pt x="977665" y="1627170"/>
                  <a:pt x="985839" y="1635699"/>
                  <a:pt x="985839" y="1646220"/>
                </a:cubicBezTo>
                <a:cubicBezTo>
                  <a:pt x="985839" y="1656741"/>
                  <a:pt x="977665" y="1665270"/>
                  <a:pt x="967582" y="1665270"/>
                </a:cubicBezTo>
                <a:cubicBezTo>
                  <a:pt x="957499" y="1665270"/>
                  <a:pt x="949325" y="1656741"/>
                  <a:pt x="949325" y="1646220"/>
                </a:cubicBezTo>
                <a:cubicBezTo>
                  <a:pt x="949325" y="1635699"/>
                  <a:pt x="957499" y="1627170"/>
                  <a:pt x="967582" y="1627170"/>
                </a:cubicBezTo>
                <a:close/>
                <a:moveTo>
                  <a:pt x="831850" y="1627170"/>
                </a:moveTo>
                <a:cubicBezTo>
                  <a:pt x="842371" y="1627170"/>
                  <a:pt x="850900" y="1635699"/>
                  <a:pt x="850900" y="1646220"/>
                </a:cubicBezTo>
                <a:cubicBezTo>
                  <a:pt x="850900" y="1656741"/>
                  <a:pt x="842371" y="1665270"/>
                  <a:pt x="831850" y="1665270"/>
                </a:cubicBezTo>
                <a:cubicBezTo>
                  <a:pt x="821329" y="1665270"/>
                  <a:pt x="812800" y="1656741"/>
                  <a:pt x="812800" y="1646220"/>
                </a:cubicBezTo>
                <a:cubicBezTo>
                  <a:pt x="812800" y="1635699"/>
                  <a:pt x="821329" y="1627170"/>
                  <a:pt x="831850" y="1627170"/>
                </a:cubicBezTo>
                <a:close/>
                <a:moveTo>
                  <a:pt x="696119" y="1627170"/>
                </a:moveTo>
                <a:cubicBezTo>
                  <a:pt x="706202" y="1627170"/>
                  <a:pt x="714376" y="1635699"/>
                  <a:pt x="714376" y="1646220"/>
                </a:cubicBezTo>
                <a:cubicBezTo>
                  <a:pt x="714376" y="1656741"/>
                  <a:pt x="706202" y="1665270"/>
                  <a:pt x="696119" y="1665270"/>
                </a:cubicBezTo>
                <a:cubicBezTo>
                  <a:pt x="686036" y="1665270"/>
                  <a:pt x="677862" y="1656741"/>
                  <a:pt x="677862" y="1646220"/>
                </a:cubicBezTo>
                <a:cubicBezTo>
                  <a:pt x="677862" y="1635699"/>
                  <a:pt x="686036" y="1627170"/>
                  <a:pt x="696119" y="1627170"/>
                </a:cubicBezTo>
                <a:close/>
                <a:moveTo>
                  <a:pt x="560387" y="1627170"/>
                </a:moveTo>
                <a:cubicBezTo>
                  <a:pt x="570908" y="1627170"/>
                  <a:pt x="579437" y="1635699"/>
                  <a:pt x="579437" y="1646220"/>
                </a:cubicBezTo>
                <a:cubicBezTo>
                  <a:pt x="579437" y="1656741"/>
                  <a:pt x="570908" y="1665270"/>
                  <a:pt x="560387" y="1665270"/>
                </a:cubicBezTo>
                <a:cubicBezTo>
                  <a:pt x="549866" y="1665270"/>
                  <a:pt x="541337" y="1656741"/>
                  <a:pt x="541337" y="1646220"/>
                </a:cubicBezTo>
                <a:cubicBezTo>
                  <a:pt x="541337" y="1635699"/>
                  <a:pt x="549866" y="1627170"/>
                  <a:pt x="560387" y="1627170"/>
                </a:cubicBezTo>
                <a:close/>
                <a:moveTo>
                  <a:pt x="425450" y="1627170"/>
                </a:moveTo>
                <a:cubicBezTo>
                  <a:pt x="435971" y="1627170"/>
                  <a:pt x="444500" y="1635699"/>
                  <a:pt x="444500" y="1646220"/>
                </a:cubicBezTo>
                <a:cubicBezTo>
                  <a:pt x="444500" y="1656741"/>
                  <a:pt x="435971" y="1665270"/>
                  <a:pt x="425450" y="1665270"/>
                </a:cubicBezTo>
                <a:cubicBezTo>
                  <a:pt x="414929" y="1665270"/>
                  <a:pt x="406400" y="1656741"/>
                  <a:pt x="406400" y="1646220"/>
                </a:cubicBezTo>
                <a:cubicBezTo>
                  <a:pt x="406400" y="1635699"/>
                  <a:pt x="414929" y="1627170"/>
                  <a:pt x="425450" y="1627170"/>
                </a:cubicBezTo>
                <a:close/>
                <a:moveTo>
                  <a:pt x="289719" y="1627170"/>
                </a:moveTo>
                <a:cubicBezTo>
                  <a:pt x="299802" y="1627170"/>
                  <a:pt x="307976" y="1635699"/>
                  <a:pt x="307976" y="1646220"/>
                </a:cubicBezTo>
                <a:cubicBezTo>
                  <a:pt x="307976" y="1656741"/>
                  <a:pt x="299802" y="1665270"/>
                  <a:pt x="289719" y="1665270"/>
                </a:cubicBezTo>
                <a:cubicBezTo>
                  <a:pt x="279636" y="1665270"/>
                  <a:pt x="271462" y="1656741"/>
                  <a:pt x="271462" y="1646220"/>
                </a:cubicBezTo>
                <a:cubicBezTo>
                  <a:pt x="271462" y="1635699"/>
                  <a:pt x="279636" y="1627170"/>
                  <a:pt x="289719" y="1627170"/>
                </a:cubicBezTo>
                <a:close/>
                <a:moveTo>
                  <a:pt x="153987" y="1627170"/>
                </a:moveTo>
                <a:cubicBezTo>
                  <a:pt x="164508" y="1627170"/>
                  <a:pt x="173037" y="1635699"/>
                  <a:pt x="173037" y="1646220"/>
                </a:cubicBezTo>
                <a:cubicBezTo>
                  <a:pt x="173037" y="1656741"/>
                  <a:pt x="164508" y="1665270"/>
                  <a:pt x="153987" y="1665270"/>
                </a:cubicBezTo>
                <a:cubicBezTo>
                  <a:pt x="143466" y="1665270"/>
                  <a:pt x="134937" y="1656741"/>
                  <a:pt x="134937" y="1646220"/>
                </a:cubicBezTo>
                <a:cubicBezTo>
                  <a:pt x="134937" y="1635699"/>
                  <a:pt x="143466" y="1627170"/>
                  <a:pt x="153987" y="1627170"/>
                </a:cubicBezTo>
                <a:close/>
                <a:moveTo>
                  <a:pt x="19050" y="1627170"/>
                </a:moveTo>
                <a:cubicBezTo>
                  <a:pt x="29571" y="1627170"/>
                  <a:pt x="38100" y="1635699"/>
                  <a:pt x="38100" y="1646220"/>
                </a:cubicBezTo>
                <a:cubicBezTo>
                  <a:pt x="38100" y="1656741"/>
                  <a:pt x="29571" y="1665270"/>
                  <a:pt x="19050" y="1665270"/>
                </a:cubicBezTo>
                <a:cubicBezTo>
                  <a:pt x="8529" y="1665270"/>
                  <a:pt x="0" y="1656741"/>
                  <a:pt x="0" y="1646220"/>
                </a:cubicBezTo>
                <a:cubicBezTo>
                  <a:pt x="0" y="1635699"/>
                  <a:pt x="8529" y="1627170"/>
                  <a:pt x="19050" y="1627170"/>
                </a:cubicBezTo>
                <a:close/>
                <a:moveTo>
                  <a:pt x="3136108" y="1492262"/>
                </a:moveTo>
                <a:cubicBezTo>
                  <a:pt x="3141150" y="1492262"/>
                  <a:pt x="3145714" y="1494395"/>
                  <a:pt x="3149016" y="1497842"/>
                </a:cubicBezTo>
                <a:lnTo>
                  <a:pt x="3149104" y="1498060"/>
                </a:lnTo>
                <a:lnTo>
                  <a:pt x="3150290" y="1521574"/>
                </a:lnTo>
                <a:lnTo>
                  <a:pt x="3149016" y="1524783"/>
                </a:lnTo>
                <a:cubicBezTo>
                  <a:pt x="3145714" y="1528230"/>
                  <a:pt x="3141150" y="1530362"/>
                  <a:pt x="3136108" y="1530362"/>
                </a:cubicBezTo>
                <a:cubicBezTo>
                  <a:pt x="3126024" y="1530362"/>
                  <a:pt x="3117850" y="1521834"/>
                  <a:pt x="3117850" y="1511312"/>
                </a:cubicBezTo>
                <a:cubicBezTo>
                  <a:pt x="3117850" y="1500792"/>
                  <a:pt x="3126024" y="1492262"/>
                  <a:pt x="3136108" y="1492262"/>
                </a:cubicBezTo>
                <a:close/>
                <a:moveTo>
                  <a:pt x="3000376" y="1492261"/>
                </a:moveTo>
                <a:cubicBezTo>
                  <a:pt x="3010896" y="1492261"/>
                  <a:pt x="3019424" y="1500790"/>
                  <a:pt x="3019424" y="1511311"/>
                </a:cubicBezTo>
                <a:cubicBezTo>
                  <a:pt x="3019424" y="1521832"/>
                  <a:pt x="3010896" y="1530360"/>
                  <a:pt x="3000376" y="1530360"/>
                </a:cubicBezTo>
                <a:cubicBezTo>
                  <a:pt x="2989854" y="1530360"/>
                  <a:pt x="2981324" y="1521832"/>
                  <a:pt x="2981324" y="1511311"/>
                </a:cubicBezTo>
                <a:cubicBezTo>
                  <a:pt x="2981324" y="1500790"/>
                  <a:pt x="2989854" y="1492261"/>
                  <a:pt x="3000376" y="1492261"/>
                </a:cubicBezTo>
                <a:close/>
                <a:moveTo>
                  <a:pt x="2865436" y="1492260"/>
                </a:moveTo>
                <a:cubicBezTo>
                  <a:pt x="2875958" y="1492260"/>
                  <a:pt x="2884488" y="1500789"/>
                  <a:pt x="2884488" y="1511310"/>
                </a:cubicBezTo>
                <a:cubicBezTo>
                  <a:pt x="2884488" y="1521831"/>
                  <a:pt x="2875958" y="1530359"/>
                  <a:pt x="2865436" y="1530359"/>
                </a:cubicBezTo>
                <a:cubicBezTo>
                  <a:pt x="2854916" y="1530359"/>
                  <a:pt x="2846388" y="1521831"/>
                  <a:pt x="2846388" y="1511310"/>
                </a:cubicBezTo>
                <a:cubicBezTo>
                  <a:pt x="2846388" y="1500789"/>
                  <a:pt x="2854916" y="1492260"/>
                  <a:pt x="2865436" y="1492260"/>
                </a:cubicBezTo>
                <a:close/>
                <a:moveTo>
                  <a:pt x="2729708" y="1492259"/>
                </a:moveTo>
                <a:cubicBezTo>
                  <a:pt x="2739790" y="1492259"/>
                  <a:pt x="2747964" y="1500788"/>
                  <a:pt x="2747964" y="1511309"/>
                </a:cubicBezTo>
                <a:cubicBezTo>
                  <a:pt x="2747964" y="1521830"/>
                  <a:pt x="2739790" y="1530358"/>
                  <a:pt x="2729708" y="1530358"/>
                </a:cubicBezTo>
                <a:cubicBezTo>
                  <a:pt x="2719624" y="1530358"/>
                  <a:pt x="2711450" y="1521830"/>
                  <a:pt x="2711450" y="1511309"/>
                </a:cubicBezTo>
                <a:cubicBezTo>
                  <a:pt x="2711450" y="1500788"/>
                  <a:pt x="2719624" y="1492259"/>
                  <a:pt x="2729708" y="1492259"/>
                </a:cubicBezTo>
                <a:close/>
                <a:moveTo>
                  <a:pt x="2593976" y="1492257"/>
                </a:moveTo>
                <a:cubicBezTo>
                  <a:pt x="2604496" y="1492257"/>
                  <a:pt x="2613024" y="1500786"/>
                  <a:pt x="2613024" y="1511307"/>
                </a:cubicBezTo>
                <a:cubicBezTo>
                  <a:pt x="2613024" y="1521829"/>
                  <a:pt x="2604496" y="1530357"/>
                  <a:pt x="2593976" y="1530357"/>
                </a:cubicBezTo>
                <a:cubicBezTo>
                  <a:pt x="2583454" y="1530357"/>
                  <a:pt x="2574924" y="1521829"/>
                  <a:pt x="2574924" y="1511307"/>
                </a:cubicBezTo>
                <a:cubicBezTo>
                  <a:pt x="2574924" y="1500786"/>
                  <a:pt x="2583454" y="1492257"/>
                  <a:pt x="2593976" y="1492257"/>
                </a:cubicBezTo>
                <a:close/>
                <a:moveTo>
                  <a:pt x="2458244" y="1492256"/>
                </a:moveTo>
                <a:cubicBezTo>
                  <a:pt x="2468328" y="1492256"/>
                  <a:pt x="2476500" y="1500785"/>
                  <a:pt x="2476500" y="1511306"/>
                </a:cubicBezTo>
                <a:cubicBezTo>
                  <a:pt x="2476500" y="1521827"/>
                  <a:pt x="2468328" y="1530355"/>
                  <a:pt x="2458244" y="1530355"/>
                </a:cubicBezTo>
                <a:cubicBezTo>
                  <a:pt x="2448160" y="1530355"/>
                  <a:pt x="2439988" y="1521827"/>
                  <a:pt x="2439988" y="1511306"/>
                </a:cubicBezTo>
                <a:cubicBezTo>
                  <a:pt x="2439988" y="1500785"/>
                  <a:pt x="2448160" y="1492256"/>
                  <a:pt x="2458244" y="1492256"/>
                </a:cubicBezTo>
                <a:close/>
                <a:moveTo>
                  <a:pt x="2322512" y="1492255"/>
                </a:moveTo>
                <a:cubicBezTo>
                  <a:pt x="2333033" y="1492255"/>
                  <a:pt x="2341562" y="1500784"/>
                  <a:pt x="2341562" y="1511306"/>
                </a:cubicBezTo>
                <a:cubicBezTo>
                  <a:pt x="2341562" y="1521826"/>
                  <a:pt x="2333033" y="1530354"/>
                  <a:pt x="2322512" y="1530354"/>
                </a:cubicBezTo>
                <a:cubicBezTo>
                  <a:pt x="2311991" y="1530354"/>
                  <a:pt x="2303462" y="1521826"/>
                  <a:pt x="2303462" y="1511306"/>
                </a:cubicBezTo>
                <a:cubicBezTo>
                  <a:pt x="2303462" y="1500784"/>
                  <a:pt x="2311991" y="1492255"/>
                  <a:pt x="2322512" y="1492255"/>
                </a:cubicBezTo>
                <a:close/>
                <a:moveTo>
                  <a:pt x="2187574" y="1492253"/>
                </a:moveTo>
                <a:cubicBezTo>
                  <a:pt x="2198095" y="1492253"/>
                  <a:pt x="2206624" y="1500783"/>
                  <a:pt x="2206624" y="1511304"/>
                </a:cubicBezTo>
                <a:cubicBezTo>
                  <a:pt x="2206624" y="1521825"/>
                  <a:pt x="2198095" y="1530353"/>
                  <a:pt x="2187574" y="1530353"/>
                </a:cubicBezTo>
                <a:cubicBezTo>
                  <a:pt x="2177053" y="1530353"/>
                  <a:pt x="2168524" y="1521825"/>
                  <a:pt x="2168524" y="1511304"/>
                </a:cubicBezTo>
                <a:cubicBezTo>
                  <a:pt x="2168524" y="1500783"/>
                  <a:pt x="2177053" y="1492253"/>
                  <a:pt x="2187574" y="1492253"/>
                </a:cubicBezTo>
                <a:close/>
                <a:moveTo>
                  <a:pt x="2051844" y="1492253"/>
                </a:moveTo>
                <a:cubicBezTo>
                  <a:pt x="2061927" y="1492253"/>
                  <a:pt x="2070101" y="1500782"/>
                  <a:pt x="2070101" y="1511303"/>
                </a:cubicBezTo>
                <a:cubicBezTo>
                  <a:pt x="2070101" y="1521824"/>
                  <a:pt x="2061927" y="1530352"/>
                  <a:pt x="2051844" y="1530352"/>
                </a:cubicBezTo>
                <a:cubicBezTo>
                  <a:pt x="2041761" y="1530352"/>
                  <a:pt x="2033587" y="1521824"/>
                  <a:pt x="2033587" y="1511303"/>
                </a:cubicBezTo>
                <a:cubicBezTo>
                  <a:pt x="2033587" y="1500782"/>
                  <a:pt x="2041761" y="1492253"/>
                  <a:pt x="2051844" y="1492253"/>
                </a:cubicBezTo>
                <a:close/>
                <a:moveTo>
                  <a:pt x="1916112" y="1492251"/>
                </a:moveTo>
                <a:cubicBezTo>
                  <a:pt x="1926633" y="1492251"/>
                  <a:pt x="1935162" y="1500781"/>
                  <a:pt x="1935162" y="1511302"/>
                </a:cubicBezTo>
                <a:cubicBezTo>
                  <a:pt x="1935162" y="1521822"/>
                  <a:pt x="1926633" y="1530351"/>
                  <a:pt x="1916112" y="1530351"/>
                </a:cubicBezTo>
                <a:cubicBezTo>
                  <a:pt x="1905591" y="1530351"/>
                  <a:pt x="1897062" y="1521822"/>
                  <a:pt x="1897062" y="1511302"/>
                </a:cubicBezTo>
                <a:cubicBezTo>
                  <a:pt x="1897062" y="1500781"/>
                  <a:pt x="1905591" y="1492251"/>
                  <a:pt x="1916112" y="1492251"/>
                </a:cubicBezTo>
                <a:close/>
                <a:moveTo>
                  <a:pt x="1781174" y="1492250"/>
                </a:moveTo>
                <a:cubicBezTo>
                  <a:pt x="1791695" y="1492250"/>
                  <a:pt x="1800224" y="1500779"/>
                  <a:pt x="1800224" y="1511300"/>
                </a:cubicBezTo>
                <a:cubicBezTo>
                  <a:pt x="1800224" y="1521821"/>
                  <a:pt x="1791695" y="1530350"/>
                  <a:pt x="1781174" y="1530350"/>
                </a:cubicBezTo>
                <a:cubicBezTo>
                  <a:pt x="1770653" y="1530350"/>
                  <a:pt x="1762124" y="1521821"/>
                  <a:pt x="1762124" y="1511300"/>
                </a:cubicBezTo>
                <a:cubicBezTo>
                  <a:pt x="1762124" y="1500779"/>
                  <a:pt x="1770653" y="1492250"/>
                  <a:pt x="1781174" y="1492250"/>
                </a:cubicBezTo>
                <a:close/>
                <a:moveTo>
                  <a:pt x="1644649" y="1492249"/>
                </a:moveTo>
                <a:cubicBezTo>
                  <a:pt x="1655170" y="1492249"/>
                  <a:pt x="1663699" y="1500778"/>
                  <a:pt x="1663699" y="1511299"/>
                </a:cubicBezTo>
                <a:cubicBezTo>
                  <a:pt x="1663699" y="1521820"/>
                  <a:pt x="1655170" y="1530348"/>
                  <a:pt x="1644649" y="1530348"/>
                </a:cubicBezTo>
                <a:cubicBezTo>
                  <a:pt x="1634128" y="1530348"/>
                  <a:pt x="1625599" y="1521820"/>
                  <a:pt x="1625599" y="1511299"/>
                </a:cubicBezTo>
                <a:cubicBezTo>
                  <a:pt x="1625599" y="1500778"/>
                  <a:pt x="1634128" y="1492249"/>
                  <a:pt x="1644649" y="1492249"/>
                </a:cubicBezTo>
                <a:close/>
                <a:moveTo>
                  <a:pt x="1509712" y="1492248"/>
                </a:moveTo>
                <a:cubicBezTo>
                  <a:pt x="1520233" y="1492248"/>
                  <a:pt x="1528762" y="1500777"/>
                  <a:pt x="1528762" y="1511298"/>
                </a:cubicBezTo>
                <a:cubicBezTo>
                  <a:pt x="1528762" y="1521819"/>
                  <a:pt x="1520233" y="1530347"/>
                  <a:pt x="1509712" y="1530347"/>
                </a:cubicBezTo>
                <a:cubicBezTo>
                  <a:pt x="1499191" y="1530347"/>
                  <a:pt x="1490662" y="1521819"/>
                  <a:pt x="1490662" y="1511298"/>
                </a:cubicBezTo>
                <a:cubicBezTo>
                  <a:pt x="1490662" y="1500777"/>
                  <a:pt x="1499191" y="1492248"/>
                  <a:pt x="1509712" y="1492248"/>
                </a:cubicBezTo>
                <a:close/>
                <a:moveTo>
                  <a:pt x="1373981" y="1492247"/>
                </a:moveTo>
                <a:cubicBezTo>
                  <a:pt x="1384064" y="1492247"/>
                  <a:pt x="1392238" y="1500776"/>
                  <a:pt x="1392238" y="1511297"/>
                </a:cubicBezTo>
                <a:cubicBezTo>
                  <a:pt x="1392238" y="1521818"/>
                  <a:pt x="1384064" y="1530346"/>
                  <a:pt x="1373981" y="1530346"/>
                </a:cubicBezTo>
                <a:cubicBezTo>
                  <a:pt x="1363898" y="1530346"/>
                  <a:pt x="1355724" y="1521818"/>
                  <a:pt x="1355724" y="1511297"/>
                </a:cubicBezTo>
                <a:cubicBezTo>
                  <a:pt x="1355724" y="1500776"/>
                  <a:pt x="1363898" y="1492247"/>
                  <a:pt x="1373981" y="1492247"/>
                </a:cubicBezTo>
                <a:close/>
                <a:moveTo>
                  <a:pt x="1238250" y="1492245"/>
                </a:moveTo>
                <a:cubicBezTo>
                  <a:pt x="1248771" y="1492245"/>
                  <a:pt x="1257300" y="1500775"/>
                  <a:pt x="1257300" y="1511296"/>
                </a:cubicBezTo>
                <a:cubicBezTo>
                  <a:pt x="1257300" y="1521817"/>
                  <a:pt x="1248771" y="1530345"/>
                  <a:pt x="1238250" y="1530345"/>
                </a:cubicBezTo>
                <a:cubicBezTo>
                  <a:pt x="1227729" y="1530345"/>
                  <a:pt x="1219200" y="1521817"/>
                  <a:pt x="1219200" y="1511296"/>
                </a:cubicBezTo>
                <a:cubicBezTo>
                  <a:pt x="1219200" y="1500775"/>
                  <a:pt x="1227729" y="1492245"/>
                  <a:pt x="1238250" y="1492245"/>
                </a:cubicBezTo>
                <a:close/>
                <a:moveTo>
                  <a:pt x="1103312" y="1492244"/>
                </a:moveTo>
                <a:cubicBezTo>
                  <a:pt x="1113833" y="1492244"/>
                  <a:pt x="1122362" y="1500774"/>
                  <a:pt x="1122362" y="1511294"/>
                </a:cubicBezTo>
                <a:cubicBezTo>
                  <a:pt x="1122362" y="1521816"/>
                  <a:pt x="1113833" y="1530344"/>
                  <a:pt x="1103312" y="1530344"/>
                </a:cubicBezTo>
                <a:cubicBezTo>
                  <a:pt x="1092791" y="1530344"/>
                  <a:pt x="1084262" y="1521816"/>
                  <a:pt x="1084262" y="1511294"/>
                </a:cubicBezTo>
                <a:cubicBezTo>
                  <a:pt x="1084262" y="1500774"/>
                  <a:pt x="1092791" y="1492244"/>
                  <a:pt x="1103312" y="1492244"/>
                </a:cubicBezTo>
                <a:close/>
                <a:moveTo>
                  <a:pt x="967582" y="1492243"/>
                </a:moveTo>
                <a:cubicBezTo>
                  <a:pt x="977665" y="1492243"/>
                  <a:pt x="985839" y="1500772"/>
                  <a:pt x="985839" y="1511293"/>
                </a:cubicBezTo>
                <a:cubicBezTo>
                  <a:pt x="985839" y="1521814"/>
                  <a:pt x="977665" y="1530342"/>
                  <a:pt x="967582" y="1530342"/>
                </a:cubicBezTo>
                <a:cubicBezTo>
                  <a:pt x="957499" y="1530342"/>
                  <a:pt x="949325" y="1521814"/>
                  <a:pt x="949325" y="1511293"/>
                </a:cubicBezTo>
                <a:cubicBezTo>
                  <a:pt x="949325" y="1500772"/>
                  <a:pt x="957499" y="1492243"/>
                  <a:pt x="967582" y="1492243"/>
                </a:cubicBezTo>
                <a:close/>
                <a:moveTo>
                  <a:pt x="831850" y="1492242"/>
                </a:moveTo>
                <a:cubicBezTo>
                  <a:pt x="842371" y="1492242"/>
                  <a:pt x="850900" y="1500771"/>
                  <a:pt x="850900" y="1511292"/>
                </a:cubicBezTo>
                <a:cubicBezTo>
                  <a:pt x="850900" y="1521813"/>
                  <a:pt x="842371" y="1530341"/>
                  <a:pt x="831850" y="1530341"/>
                </a:cubicBezTo>
                <a:cubicBezTo>
                  <a:pt x="821329" y="1530341"/>
                  <a:pt x="812800" y="1521813"/>
                  <a:pt x="812800" y="1511292"/>
                </a:cubicBezTo>
                <a:cubicBezTo>
                  <a:pt x="812800" y="1500771"/>
                  <a:pt x="821329" y="1492242"/>
                  <a:pt x="831850" y="1492242"/>
                </a:cubicBezTo>
                <a:close/>
                <a:moveTo>
                  <a:pt x="696119" y="1492241"/>
                </a:moveTo>
                <a:cubicBezTo>
                  <a:pt x="706202" y="1492241"/>
                  <a:pt x="714376" y="1500770"/>
                  <a:pt x="714376" y="1511291"/>
                </a:cubicBezTo>
                <a:cubicBezTo>
                  <a:pt x="714376" y="1521812"/>
                  <a:pt x="706202" y="1530340"/>
                  <a:pt x="696119" y="1530340"/>
                </a:cubicBezTo>
                <a:cubicBezTo>
                  <a:pt x="686036" y="1530340"/>
                  <a:pt x="677862" y="1521812"/>
                  <a:pt x="677862" y="1511291"/>
                </a:cubicBezTo>
                <a:cubicBezTo>
                  <a:pt x="677862" y="1500770"/>
                  <a:pt x="686036" y="1492241"/>
                  <a:pt x="696119" y="1492241"/>
                </a:cubicBezTo>
                <a:close/>
                <a:moveTo>
                  <a:pt x="560387" y="1492239"/>
                </a:moveTo>
                <a:cubicBezTo>
                  <a:pt x="570908" y="1492239"/>
                  <a:pt x="579437" y="1500769"/>
                  <a:pt x="579437" y="1511290"/>
                </a:cubicBezTo>
                <a:cubicBezTo>
                  <a:pt x="579437" y="1521811"/>
                  <a:pt x="570908" y="1530339"/>
                  <a:pt x="560387" y="1530339"/>
                </a:cubicBezTo>
                <a:cubicBezTo>
                  <a:pt x="549866" y="1530339"/>
                  <a:pt x="541337" y="1521811"/>
                  <a:pt x="541337" y="1511290"/>
                </a:cubicBezTo>
                <a:cubicBezTo>
                  <a:pt x="541337" y="1500769"/>
                  <a:pt x="549866" y="1492239"/>
                  <a:pt x="560387" y="1492239"/>
                </a:cubicBezTo>
                <a:close/>
                <a:moveTo>
                  <a:pt x="425450" y="1492238"/>
                </a:moveTo>
                <a:cubicBezTo>
                  <a:pt x="435971" y="1492238"/>
                  <a:pt x="444500" y="1500767"/>
                  <a:pt x="444500" y="1511288"/>
                </a:cubicBezTo>
                <a:cubicBezTo>
                  <a:pt x="444500" y="1521809"/>
                  <a:pt x="435971" y="1530338"/>
                  <a:pt x="425450" y="1530338"/>
                </a:cubicBezTo>
                <a:cubicBezTo>
                  <a:pt x="414929" y="1530338"/>
                  <a:pt x="406400" y="1521809"/>
                  <a:pt x="406400" y="1511288"/>
                </a:cubicBezTo>
                <a:cubicBezTo>
                  <a:pt x="406400" y="1500767"/>
                  <a:pt x="414929" y="1492238"/>
                  <a:pt x="425450" y="1492238"/>
                </a:cubicBezTo>
                <a:close/>
                <a:moveTo>
                  <a:pt x="289719" y="1492237"/>
                </a:moveTo>
                <a:cubicBezTo>
                  <a:pt x="299802" y="1492237"/>
                  <a:pt x="307976" y="1500766"/>
                  <a:pt x="307976" y="1511288"/>
                </a:cubicBezTo>
                <a:cubicBezTo>
                  <a:pt x="307976" y="1521808"/>
                  <a:pt x="299802" y="1530337"/>
                  <a:pt x="289719" y="1530337"/>
                </a:cubicBezTo>
                <a:cubicBezTo>
                  <a:pt x="279636" y="1530337"/>
                  <a:pt x="271462" y="1521808"/>
                  <a:pt x="271462" y="1511288"/>
                </a:cubicBezTo>
                <a:cubicBezTo>
                  <a:pt x="271462" y="1500766"/>
                  <a:pt x="279636" y="1492237"/>
                  <a:pt x="289719" y="1492237"/>
                </a:cubicBezTo>
                <a:close/>
                <a:moveTo>
                  <a:pt x="153987" y="1492236"/>
                </a:moveTo>
                <a:cubicBezTo>
                  <a:pt x="164508" y="1492236"/>
                  <a:pt x="173037" y="1500765"/>
                  <a:pt x="173037" y="1511286"/>
                </a:cubicBezTo>
                <a:cubicBezTo>
                  <a:pt x="173037" y="1521807"/>
                  <a:pt x="164508" y="1530336"/>
                  <a:pt x="153987" y="1530336"/>
                </a:cubicBezTo>
                <a:cubicBezTo>
                  <a:pt x="143466" y="1530336"/>
                  <a:pt x="134937" y="1521807"/>
                  <a:pt x="134937" y="1511286"/>
                </a:cubicBezTo>
                <a:cubicBezTo>
                  <a:pt x="134937" y="1500765"/>
                  <a:pt x="143466" y="1492236"/>
                  <a:pt x="153987" y="1492236"/>
                </a:cubicBezTo>
                <a:close/>
                <a:moveTo>
                  <a:pt x="19050" y="1492234"/>
                </a:moveTo>
                <a:cubicBezTo>
                  <a:pt x="29571" y="1492234"/>
                  <a:pt x="38100" y="1500764"/>
                  <a:pt x="38100" y="1511285"/>
                </a:cubicBezTo>
                <a:cubicBezTo>
                  <a:pt x="38100" y="1521806"/>
                  <a:pt x="29571" y="1530335"/>
                  <a:pt x="19050" y="1530335"/>
                </a:cubicBezTo>
                <a:cubicBezTo>
                  <a:pt x="8529" y="1530335"/>
                  <a:pt x="0" y="1521806"/>
                  <a:pt x="0" y="1511285"/>
                </a:cubicBezTo>
                <a:cubicBezTo>
                  <a:pt x="0" y="1500764"/>
                  <a:pt x="8529" y="1492234"/>
                  <a:pt x="19050" y="1492234"/>
                </a:cubicBezTo>
                <a:close/>
                <a:moveTo>
                  <a:pt x="3136108" y="1355732"/>
                </a:moveTo>
                <a:lnTo>
                  <a:pt x="3136630" y="1355958"/>
                </a:lnTo>
                <a:lnTo>
                  <a:pt x="3142020" y="1391281"/>
                </a:lnTo>
                <a:lnTo>
                  <a:pt x="3136108" y="1393837"/>
                </a:lnTo>
                <a:cubicBezTo>
                  <a:pt x="3126024" y="1393837"/>
                  <a:pt x="3117850" y="1385309"/>
                  <a:pt x="3117850" y="1374779"/>
                </a:cubicBezTo>
                <a:cubicBezTo>
                  <a:pt x="3117850" y="1364259"/>
                  <a:pt x="3126024" y="1355732"/>
                  <a:pt x="3136108" y="1355732"/>
                </a:cubicBezTo>
                <a:close/>
                <a:moveTo>
                  <a:pt x="3000376" y="1355732"/>
                </a:moveTo>
                <a:cubicBezTo>
                  <a:pt x="3010896" y="1355732"/>
                  <a:pt x="3019424" y="1364259"/>
                  <a:pt x="3019424" y="1374778"/>
                </a:cubicBezTo>
                <a:cubicBezTo>
                  <a:pt x="3019424" y="1385307"/>
                  <a:pt x="3010896" y="1393836"/>
                  <a:pt x="3000376" y="1393836"/>
                </a:cubicBezTo>
                <a:cubicBezTo>
                  <a:pt x="2989854" y="1393836"/>
                  <a:pt x="2981324" y="1385307"/>
                  <a:pt x="2981324" y="1374778"/>
                </a:cubicBezTo>
                <a:cubicBezTo>
                  <a:pt x="2981324" y="1364259"/>
                  <a:pt x="2989854" y="1355732"/>
                  <a:pt x="3000376" y="1355732"/>
                </a:cubicBezTo>
                <a:close/>
                <a:moveTo>
                  <a:pt x="2865436" y="1355731"/>
                </a:moveTo>
                <a:cubicBezTo>
                  <a:pt x="2875958" y="1355731"/>
                  <a:pt x="2884488" y="1364258"/>
                  <a:pt x="2884488" y="1374777"/>
                </a:cubicBezTo>
                <a:cubicBezTo>
                  <a:pt x="2884488" y="1385306"/>
                  <a:pt x="2875958" y="1393834"/>
                  <a:pt x="2865436" y="1393834"/>
                </a:cubicBezTo>
                <a:cubicBezTo>
                  <a:pt x="2854916" y="1393834"/>
                  <a:pt x="2846388" y="1385306"/>
                  <a:pt x="2846388" y="1374777"/>
                </a:cubicBezTo>
                <a:cubicBezTo>
                  <a:pt x="2846388" y="1364258"/>
                  <a:pt x="2854916" y="1355731"/>
                  <a:pt x="2865436" y="1355731"/>
                </a:cubicBezTo>
                <a:close/>
                <a:moveTo>
                  <a:pt x="2729708" y="1355730"/>
                </a:moveTo>
                <a:cubicBezTo>
                  <a:pt x="2739790" y="1355730"/>
                  <a:pt x="2747964" y="1364256"/>
                  <a:pt x="2747964" y="1374776"/>
                </a:cubicBezTo>
                <a:cubicBezTo>
                  <a:pt x="2747964" y="1385305"/>
                  <a:pt x="2739790" y="1393833"/>
                  <a:pt x="2729708" y="1393833"/>
                </a:cubicBezTo>
                <a:cubicBezTo>
                  <a:pt x="2719624" y="1393833"/>
                  <a:pt x="2711450" y="1385305"/>
                  <a:pt x="2711450" y="1374776"/>
                </a:cubicBezTo>
                <a:cubicBezTo>
                  <a:pt x="2711450" y="1364256"/>
                  <a:pt x="2719624" y="1355730"/>
                  <a:pt x="2729708" y="1355730"/>
                </a:cubicBezTo>
                <a:close/>
                <a:moveTo>
                  <a:pt x="2593976" y="1355729"/>
                </a:moveTo>
                <a:cubicBezTo>
                  <a:pt x="2604496" y="1355729"/>
                  <a:pt x="2613024" y="1364256"/>
                  <a:pt x="2613024" y="1374775"/>
                </a:cubicBezTo>
                <a:cubicBezTo>
                  <a:pt x="2613024" y="1385304"/>
                  <a:pt x="2604496" y="1393832"/>
                  <a:pt x="2593976" y="1393832"/>
                </a:cubicBezTo>
                <a:cubicBezTo>
                  <a:pt x="2583454" y="1393832"/>
                  <a:pt x="2574924" y="1385304"/>
                  <a:pt x="2574924" y="1374775"/>
                </a:cubicBezTo>
                <a:cubicBezTo>
                  <a:pt x="2574924" y="1364256"/>
                  <a:pt x="2583454" y="1355729"/>
                  <a:pt x="2593976" y="1355729"/>
                </a:cubicBezTo>
                <a:close/>
                <a:moveTo>
                  <a:pt x="2458244" y="1355728"/>
                </a:moveTo>
                <a:cubicBezTo>
                  <a:pt x="2468328" y="1355728"/>
                  <a:pt x="2476500" y="1364255"/>
                  <a:pt x="2476500" y="1374775"/>
                </a:cubicBezTo>
                <a:cubicBezTo>
                  <a:pt x="2476500" y="1385303"/>
                  <a:pt x="2468328" y="1393831"/>
                  <a:pt x="2458244" y="1393831"/>
                </a:cubicBezTo>
                <a:cubicBezTo>
                  <a:pt x="2448160" y="1393831"/>
                  <a:pt x="2439988" y="1385303"/>
                  <a:pt x="2439988" y="1374775"/>
                </a:cubicBezTo>
                <a:cubicBezTo>
                  <a:pt x="2439988" y="1364255"/>
                  <a:pt x="2448160" y="1355728"/>
                  <a:pt x="2458244" y="1355728"/>
                </a:cubicBezTo>
                <a:close/>
                <a:moveTo>
                  <a:pt x="2322512" y="1355727"/>
                </a:moveTo>
                <a:cubicBezTo>
                  <a:pt x="2333033" y="1355727"/>
                  <a:pt x="2341562" y="1364254"/>
                  <a:pt x="2341562" y="1374774"/>
                </a:cubicBezTo>
                <a:cubicBezTo>
                  <a:pt x="2341562" y="1385301"/>
                  <a:pt x="2333033" y="1393830"/>
                  <a:pt x="2322512" y="1393830"/>
                </a:cubicBezTo>
                <a:cubicBezTo>
                  <a:pt x="2311991" y="1393830"/>
                  <a:pt x="2303462" y="1385301"/>
                  <a:pt x="2303462" y="1374774"/>
                </a:cubicBezTo>
                <a:cubicBezTo>
                  <a:pt x="2303462" y="1364254"/>
                  <a:pt x="2311991" y="1355727"/>
                  <a:pt x="2322512" y="1355727"/>
                </a:cubicBezTo>
                <a:close/>
                <a:moveTo>
                  <a:pt x="2187574" y="1355726"/>
                </a:moveTo>
                <a:cubicBezTo>
                  <a:pt x="2198095" y="1355726"/>
                  <a:pt x="2206624" y="1364253"/>
                  <a:pt x="2206624" y="1374773"/>
                </a:cubicBezTo>
                <a:cubicBezTo>
                  <a:pt x="2206624" y="1385300"/>
                  <a:pt x="2198095" y="1393828"/>
                  <a:pt x="2187574" y="1393828"/>
                </a:cubicBezTo>
                <a:cubicBezTo>
                  <a:pt x="2177053" y="1393828"/>
                  <a:pt x="2168524" y="1385300"/>
                  <a:pt x="2168524" y="1374773"/>
                </a:cubicBezTo>
                <a:cubicBezTo>
                  <a:pt x="2168524" y="1364253"/>
                  <a:pt x="2177053" y="1355726"/>
                  <a:pt x="2187574" y="1355726"/>
                </a:cubicBezTo>
                <a:close/>
                <a:moveTo>
                  <a:pt x="2051844" y="1355725"/>
                </a:moveTo>
                <a:cubicBezTo>
                  <a:pt x="2061927" y="1355725"/>
                  <a:pt x="2070101" y="1364252"/>
                  <a:pt x="2070101" y="1374772"/>
                </a:cubicBezTo>
                <a:cubicBezTo>
                  <a:pt x="2070101" y="1385299"/>
                  <a:pt x="2061927" y="1393827"/>
                  <a:pt x="2051844" y="1393827"/>
                </a:cubicBezTo>
                <a:cubicBezTo>
                  <a:pt x="2041761" y="1393827"/>
                  <a:pt x="2033587" y="1385299"/>
                  <a:pt x="2033587" y="1374772"/>
                </a:cubicBezTo>
                <a:cubicBezTo>
                  <a:pt x="2033587" y="1364252"/>
                  <a:pt x="2041761" y="1355725"/>
                  <a:pt x="2051844" y="1355725"/>
                </a:cubicBezTo>
                <a:close/>
                <a:moveTo>
                  <a:pt x="1916112" y="1355724"/>
                </a:moveTo>
                <a:cubicBezTo>
                  <a:pt x="1926633" y="1355724"/>
                  <a:pt x="1935162" y="1364251"/>
                  <a:pt x="1935162" y="1374771"/>
                </a:cubicBezTo>
                <a:cubicBezTo>
                  <a:pt x="1935162" y="1385298"/>
                  <a:pt x="1926633" y="1393826"/>
                  <a:pt x="1916112" y="1393826"/>
                </a:cubicBezTo>
                <a:cubicBezTo>
                  <a:pt x="1905591" y="1393826"/>
                  <a:pt x="1897062" y="1385298"/>
                  <a:pt x="1897062" y="1374771"/>
                </a:cubicBezTo>
                <a:cubicBezTo>
                  <a:pt x="1897062" y="1364251"/>
                  <a:pt x="1905591" y="1355724"/>
                  <a:pt x="1916112" y="1355724"/>
                </a:cubicBezTo>
                <a:close/>
                <a:moveTo>
                  <a:pt x="1781174" y="1355722"/>
                </a:moveTo>
                <a:cubicBezTo>
                  <a:pt x="1791695" y="1355722"/>
                  <a:pt x="1800224" y="1364250"/>
                  <a:pt x="1800224" y="1374771"/>
                </a:cubicBezTo>
                <a:cubicBezTo>
                  <a:pt x="1800224" y="1385297"/>
                  <a:pt x="1791695" y="1393825"/>
                  <a:pt x="1781174" y="1393825"/>
                </a:cubicBezTo>
                <a:cubicBezTo>
                  <a:pt x="1770653" y="1393825"/>
                  <a:pt x="1762124" y="1385297"/>
                  <a:pt x="1762124" y="1374771"/>
                </a:cubicBezTo>
                <a:cubicBezTo>
                  <a:pt x="1762124" y="1364250"/>
                  <a:pt x="1770653" y="1355722"/>
                  <a:pt x="1781174" y="1355722"/>
                </a:cubicBezTo>
                <a:close/>
                <a:moveTo>
                  <a:pt x="1644649" y="1355721"/>
                </a:moveTo>
                <a:cubicBezTo>
                  <a:pt x="1655170" y="1355721"/>
                  <a:pt x="1663699" y="1364249"/>
                  <a:pt x="1663699" y="1374770"/>
                </a:cubicBezTo>
                <a:cubicBezTo>
                  <a:pt x="1663699" y="1385296"/>
                  <a:pt x="1655170" y="1393824"/>
                  <a:pt x="1644649" y="1393824"/>
                </a:cubicBezTo>
                <a:cubicBezTo>
                  <a:pt x="1634128" y="1393824"/>
                  <a:pt x="1625599" y="1385296"/>
                  <a:pt x="1625599" y="1374770"/>
                </a:cubicBezTo>
                <a:cubicBezTo>
                  <a:pt x="1625599" y="1364249"/>
                  <a:pt x="1634128" y="1355721"/>
                  <a:pt x="1644649" y="1355721"/>
                </a:cubicBezTo>
                <a:close/>
                <a:moveTo>
                  <a:pt x="1509712" y="1355720"/>
                </a:moveTo>
                <a:cubicBezTo>
                  <a:pt x="1520233" y="1355720"/>
                  <a:pt x="1528762" y="1364248"/>
                  <a:pt x="1528762" y="1374769"/>
                </a:cubicBezTo>
                <a:cubicBezTo>
                  <a:pt x="1528762" y="1385294"/>
                  <a:pt x="1520233" y="1393822"/>
                  <a:pt x="1509712" y="1393822"/>
                </a:cubicBezTo>
                <a:cubicBezTo>
                  <a:pt x="1499191" y="1393822"/>
                  <a:pt x="1490662" y="1385294"/>
                  <a:pt x="1490662" y="1374769"/>
                </a:cubicBezTo>
                <a:cubicBezTo>
                  <a:pt x="1490662" y="1364248"/>
                  <a:pt x="1499191" y="1355720"/>
                  <a:pt x="1509712" y="1355720"/>
                </a:cubicBezTo>
                <a:close/>
                <a:moveTo>
                  <a:pt x="1373981" y="1355719"/>
                </a:moveTo>
                <a:cubicBezTo>
                  <a:pt x="1384064" y="1355719"/>
                  <a:pt x="1392238" y="1364247"/>
                  <a:pt x="1392238" y="1374768"/>
                </a:cubicBezTo>
                <a:cubicBezTo>
                  <a:pt x="1392238" y="1385293"/>
                  <a:pt x="1384064" y="1393821"/>
                  <a:pt x="1373981" y="1393821"/>
                </a:cubicBezTo>
                <a:cubicBezTo>
                  <a:pt x="1363898" y="1393821"/>
                  <a:pt x="1355724" y="1385293"/>
                  <a:pt x="1355724" y="1374768"/>
                </a:cubicBezTo>
                <a:cubicBezTo>
                  <a:pt x="1355724" y="1364247"/>
                  <a:pt x="1363898" y="1355719"/>
                  <a:pt x="1373981" y="1355719"/>
                </a:cubicBezTo>
                <a:close/>
                <a:moveTo>
                  <a:pt x="1238250" y="1355718"/>
                </a:moveTo>
                <a:cubicBezTo>
                  <a:pt x="1248771" y="1355718"/>
                  <a:pt x="1257300" y="1364246"/>
                  <a:pt x="1257300" y="1374767"/>
                </a:cubicBezTo>
                <a:cubicBezTo>
                  <a:pt x="1257300" y="1385292"/>
                  <a:pt x="1248771" y="1393820"/>
                  <a:pt x="1238250" y="1393820"/>
                </a:cubicBezTo>
                <a:cubicBezTo>
                  <a:pt x="1227729" y="1393820"/>
                  <a:pt x="1219200" y="1385292"/>
                  <a:pt x="1219200" y="1374767"/>
                </a:cubicBezTo>
                <a:cubicBezTo>
                  <a:pt x="1219200" y="1364246"/>
                  <a:pt x="1227729" y="1355718"/>
                  <a:pt x="1238250" y="1355718"/>
                </a:cubicBezTo>
                <a:close/>
                <a:moveTo>
                  <a:pt x="1103312" y="1355717"/>
                </a:moveTo>
                <a:cubicBezTo>
                  <a:pt x="1113833" y="1355717"/>
                  <a:pt x="1122362" y="1364245"/>
                  <a:pt x="1122362" y="1374766"/>
                </a:cubicBezTo>
                <a:cubicBezTo>
                  <a:pt x="1122362" y="1385291"/>
                  <a:pt x="1113833" y="1393819"/>
                  <a:pt x="1103312" y="1393819"/>
                </a:cubicBezTo>
                <a:cubicBezTo>
                  <a:pt x="1092791" y="1393819"/>
                  <a:pt x="1084262" y="1385291"/>
                  <a:pt x="1084262" y="1374766"/>
                </a:cubicBezTo>
                <a:cubicBezTo>
                  <a:pt x="1084262" y="1364245"/>
                  <a:pt x="1092791" y="1355717"/>
                  <a:pt x="1103312" y="1355717"/>
                </a:cubicBezTo>
                <a:close/>
                <a:moveTo>
                  <a:pt x="967582" y="1355716"/>
                </a:moveTo>
                <a:cubicBezTo>
                  <a:pt x="977665" y="1355716"/>
                  <a:pt x="985839" y="1364245"/>
                  <a:pt x="985839" y="1374766"/>
                </a:cubicBezTo>
                <a:cubicBezTo>
                  <a:pt x="985839" y="1385289"/>
                  <a:pt x="977665" y="1393818"/>
                  <a:pt x="967582" y="1393818"/>
                </a:cubicBezTo>
                <a:cubicBezTo>
                  <a:pt x="957499" y="1393818"/>
                  <a:pt x="949325" y="1385289"/>
                  <a:pt x="949325" y="1374766"/>
                </a:cubicBezTo>
                <a:cubicBezTo>
                  <a:pt x="949325" y="1364245"/>
                  <a:pt x="957499" y="1355716"/>
                  <a:pt x="967582" y="1355716"/>
                </a:cubicBezTo>
                <a:close/>
                <a:moveTo>
                  <a:pt x="831850" y="1355715"/>
                </a:moveTo>
                <a:cubicBezTo>
                  <a:pt x="842371" y="1355715"/>
                  <a:pt x="850900" y="1364244"/>
                  <a:pt x="850900" y="1374765"/>
                </a:cubicBezTo>
                <a:cubicBezTo>
                  <a:pt x="850900" y="1385288"/>
                  <a:pt x="842371" y="1393817"/>
                  <a:pt x="831850" y="1393817"/>
                </a:cubicBezTo>
                <a:cubicBezTo>
                  <a:pt x="821329" y="1393817"/>
                  <a:pt x="812800" y="1385288"/>
                  <a:pt x="812800" y="1374765"/>
                </a:cubicBezTo>
                <a:cubicBezTo>
                  <a:pt x="812800" y="1364244"/>
                  <a:pt x="821329" y="1355715"/>
                  <a:pt x="831850" y="1355715"/>
                </a:cubicBezTo>
                <a:close/>
                <a:moveTo>
                  <a:pt x="696119" y="1355714"/>
                </a:moveTo>
                <a:cubicBezTo>
                  <a:pt x="706202" y="1355714"/>
                  <a:pt x="714376" y="1364243"/>
                  <a:pt x="714376" y="1374764"/>
                </a:cubicBezTo>
                <a:cubicBezTo>
                  <a:pt x="714376" y="1385287"/>
                  <a:pt x="706202" y="1393815"/>
                  <a:pt x="696119" y="1393815"/>
                </a:cubicBezTo>
                <a:cubicBezTo>
                  <a:pt x="686036" y="1393815"/>
                  <a:pt x="677862" y="1385287"/>
                  <a:pt x="677862" y="1374764"/>
                </a:cubicBezTo>
                <a:cubicBezTo>
                  <a:pt x="677862" y="1364243"/>
                  <a:pt x="686036" y="1355714"/>
                  <a:pt x="696119" y="1355714"/>
                </a:cubicBezTo>
                <a:close/>
                <a:moveTo>
                  <a:pt x="560387" y="1355713"/>
                </a:moveTo>
                <a:cubicBezTo>
                  <a:pt x="570908" y="1355713"/>
                  <a:pt x="579437" y="1364242"/>
                  <a:pt x="579437" y="1374763"/>
                </a:cubicBezTo>
                <a:cubicBezTo>
                  <a:pt x="579437" y="1385286"/>
                  <a:pt x="570908" y="1393814"/>
                  <a:pt x="560387" y="1393814"/>
                </a:cubicBezTo>
                <a:cubicBezTo>
                  <a:pt x="549866" y="1393814"/>
                  <a:pt x="541337" y="1385286"/>
                  <a:pt x="541337" y="1374763"/>
                </a:cubicBezTo>
                <a:cubicBezTo>
                  <a:pt x="541337" y="1364242"/>
                  <a:pt x="549866" y="1355713"/>
                  <a:pt x="560387" y="1355713"/>
                </a:cubicBezTo>
                <a:close/>
                <a:moveTo>
                  <a:pt x="425450" y="1355712"/>
                </a:moveTo>
                <a:cubicBezTo>
                  <a:pt x="435971" y="1355712"/>
                  <a:pt x="444500" y="1364241"/>
                  <a:pt x="444500" y="1374762"/>
                </a:cubicBezTo>
                <a:cubicBezTo>
                  <a:pt x="444500" y="1385285"/>
                  <a:pt x="435971" y="1393813"/>
                  <a:pt x="425450" y="1393813"/>
                </a:cubicBezTo>
                <a:cubicBezTo>
                  <a:pt x="414929" y="1393813"/>
                  <a:pt x="406400" y="1385285"/>
                  <a:pt x="406400" y="1374762"/>
                </a:cubicBezTo>
                <a:cubicBezTo>
                  <a:pt x="406400" y="1364241"/>
                  <a:pt x="414929" y="1355712"/>
                  <a:pt x="425450" y="1355712"/>
                </a:cubicBezTo>
                <a:close/>
                <a:moveTo>
                  <a:pt x="289719" y="1355711"/>
                </a:moveTo>
                <a:cubicBezTo>
                  <a:pt x="299802" y="1355711"/>
                  <a:pt x="307976" y="1364240"/>
                  <a:pt x="307976" y="1374761"/>
                </a:cubicBezTo>
                <a:cubicBezTo>
                  <a:pt x="307976" y="1385284"/>
                  <a:pt x="299802" y="1393812"/>
                  <a:pt x="289719" y="1393812"/>
                </a:cubicBezTo>
                <a:cubicBezTo>
                  <a:pt x="279636" y="1393812"/>
                  <a:pt x="271462" y="1385284"/>
                  <a:pt x="271462" y="1374761"/>
                </a:cubicBezTo>
                <a:cubicBezTo>
                  <a:pt x="271462" y="1364240"/>
                  <a:pt x="279636" y="1355711"/>
                  <a:pt x="289719" y="1355711"/>
                </a:cubicBezTo>
                <a:close/>
                <a:moveTo>
                  <a:pt x="153987" y="1355710"/>
                </a:moveTo>
                <a:cubicBezTo>
                  <a:pt x="164508" y="1355710"/>
                  <a:pt x="173037" y="1364239"/>
                  <a:pt x="173037" y="1374761"/>
                </a:cubicBezTo>
                <a:cubicBezTo>
                  <a:pt x="173037" y="1385282"/>
                  <a:pt x="164508" y="1393811"/>
                  <a:pt x="153987" y="1393811"/>
                </a:cubicBezTo>
                <a:cubicBezTo>
                  <a:pt x="143466" y="1393811"/>
                  <a:pt x="134937" y="1385282"/>
                  <a:pt x="134937" y="1374761"/>
                </a:cubicBezTo>
                <a:cubicBezTo>
                  <a:pt x="134937" y="1364239"/>
                  <a:pt x="143466" y="1355710"/>
                  <a:pt x="153987" y="1355710"/>
                </a:cubicBezTo>
                <a:close/>
                <a:moveTo>
                  <a:pt x="19050" y="1355709"/>
                </a:moveTo>
                <a:cubicBezTo>
                  <a:pt x="29571" y="1355709"/>
                  <a:pt x="38100" y="1364238"/>
                  <a:pt x="38100" y="1374760"/>
                </a:cubicBezTo>
                <a:cubicBezTo>
                  <a:pt x="38100" y="1385281"/>
                  <a:pt x="29571" y="1393809"/>
                  <a:pt x="19050" y="1393809"/>
                </a:cubicBezTo>
                <a:cubicBezTo>
                  <a:pt x="8529" y="1393809"/>
                  <a:pt x="0" y="1385281"/>
                  <a:pt x="0" y="1374760"/>
                </a:cubicBezTo>
                <a:cubicBezTo>
                  <a:pt x="0" y="1364238"/>
                  <a:pt x="8529" y="1355709"/>
                  <a:pt x="19050" y="1355709"/>
                </a:cubicBezTo>
                <a:close/>
                <a:moveTo>
                  <a:pt x="3117874" y="1239793"/>
                </a:moveTo>
                <a:lnTo>
                  <a:pt x="3117964" y="1240140"/>
                </a:lnTo>
                <a:lnTo>
                  <a:pt x="3117850" y="1239854"/>
                </a:lnTo>
                <a:close/>
                <a:moveTo>
                  <a:pt x="3000376" y="1220803"/>
                </a:moveTo>
                <a:cubicBezTo>
                  <a:pt x="3010896" y="1220803"/>
                  <a:pt x="3019424" y="1229332"/>
                  <a:pt x="3019424" y="1239853"/>
                </a:cubicBezTo>
                <a:cubicBezTo>
                  <a:pt x="3019424" y="1250374"/>
                  <a:pt x="3010896" y="1258902"/>
                  <a:pt x="3000376" y="1258902"/>
                </a:cubicBezTo>
                <a:cubicBezTo>
                  <a:pt x="2989854" y="1258902"/>
                  <a:pt x="2981324" y="1250374"/>
                  <a:pt x="2981324" y="1239853"/>
                </a:cubicBezTo>
                <a:cubicBezTo>
                  <a:pt x="2981324" y="1229332"/>
                  <a:pt x="2989854" y="1220803"/>
                  <a:pt x="3000376" y="1220803"/>
                </a:cubicBezTo>
                <a:close/>
                <a:moveTo>
                  <a:pt x="2865436" y="1220802"/>
                </a:moveTo>
                <a:cubicBezTo>
                  <a:pt x="2875958" y="1220802"/>
                  <a:pt x="2884488" y="1229331"/>
                  <a:pt x="2884488" y="1239851"/>
                </a:cubicBezTo>
                <a:cubicBezTo>
                  <a:pt x="2884488" y="1250372"/>
                  <a:pt x="2875958" y="1258900"/>
                  <a:pt x="2865436" y="1258900"/>
                </a:cubicBezTo>
                <a:cubicBezTo>
                  <a:pt x="2854916" y="1258900"/>
                  <a:pt x="2846388" y="1250372"/>
                  <a:pt x="2846388" y="1239851"/>
                </a:cubicBezTo>
                <a:cubicBezTo>
                  <a:pt x="2846388" y="1229331"/>
                  <a:pt x="2854916" y="1220802"/>
                  <a:pt x="2865436" y="1220802"/>
                </a:cubicBezTo>
                <a:close/>
                <a:moveTo>
                  <a:pt x="2729708" y="1220800"/>
                </a:moveTo>
                <a:cubicBezTo>
                  <a:pt x="2739790" y="1220800"/>
                  <a:pt x="2747964" y="1229329"/>
                  <a:pt x="2747964" y="1239850"/>
                </a:cubicBezTo>
                <a:cubicBezTo>
                  <a:pt x="2747964" y="1250371"/>
                  <a:pt x="2739790" y="1258899"/>
                  <a:pt x="2729708" y="1258899"/>
                </a:cubicBezTo>
                <a:cubicBezTo>
                  <a:pt x="2719624" y="1258899"/>
                  <a:pt x="2711450" y="1250371"/>
                  <a:pt x="2711450" y="1239850"/>
                </a:cubicBezTo>
                <a:cubicBezTo>
                  <a:pt x="2711450" y="1229329"/>
                  <a:pt x="2719624" y="1220800"/>
                  <a:pt x="2729708" y="1220800"/>
                </a:cubicBezTo>
                <a:close/>
                <a:moveTo>
                  <a:pt x="2593976" y="1220799"/>
                </a:moveTo>
                <a:cubicBezTo>
                  <a:pt x="2604496" y="1220799"/>
                  <a:pt x="2613024" y="1229328"/>
                  <a:pt x="2613024" y="1239849"/>
                </a:cubicBezTo>
                <a:cubicBezTo>
                  <a:pt x="2613024" y="1250369"/>
                  <a:pt x="2604496" y="1258898"/>
                  <a:pt x="2593976" y="1258898"/>
                </a:cubicBezTo>
                <a:cubicBezTo>
                  <a:pt x="2583454" y="1258898"/>
                  <a:pt x="2574924" y="1250369"/>
                  <a:pt x="2574924" y="1239849"/>
                </a:cubicBezTo>
                <a:cubicBezTo>
                  <a:pt x="2574924" y="1229328"/>
                  <a:pt x="2583454" y="1220799"/>
                  <a:pt x="2593976" y="1220799"/>
                </a:cubicBezTo>
                <a:close/>
                <a:moveTo>
                  <a:pt x="2458244" y="1220797"/>
                </a:moveTo>
                <a:cubicBezTo>
                  <a:pt x="2468328" y="1220797"/>
                  <a:pt x="2476500" y="1229326"/>
                  <a:pt x="2476500" y="1239847"/>
                </a:cubicBezTo>
                <a:cubicBezTo>
                  <a:pt x="2476500" y="1250368"/>
                  <a:pt x="2468328" y="1258897"/>
                  <a:pt x="2458244" y="1258897"/>
                </a:cubicBezTo>
                <a:cubicBezTo>
                  <a:pt x="2448160" y="1258897"/>
                  <a:pt x="2439988" y="1250368"/>
                  <a:pt x="2439988" y="1239847"/>
                </a:cubicBezTo>
                <a:cubicBezTo>
                  <a:pt x="2439988" y="1229326"/>
                  <a:pt x="2448160" y="1220797"/>
                  <a:pt x="2458244" y="1220797"/>
                </a:cubicBezTo>
                <a:close/>
                <a:moveTo>
                  <a:pt x="2322512" y="1220796"/>
                </a:moveTo>
                <a:cubicBezTo>
                  <a:pt x="2333033" y="1220796"/>
                  <a:pt x="2341562" y="1229325"/>
                  <a:pt x="2341562" y="1239846"/>
                </a:cubicBezTo>
                <a:cubicBezTo>
                  <a:pt x="2341562" y="1250366"/>
                  <a:pt x="2333033" y="1258895"/>
                  <a:pt x="2322512" y="1258895"/>
                </a:cubicBezTo>
                <a:cubicBezTo>
                  <a:pt x="2311991" y="1258895"/>
                  <a:pt x="2303462" y="1250366"/>
                  <a:pt x="2303462" y="1239846"/>
                </a:cubicBezTo>
                <a:cubicBezTo>
                  <a:pt x="2303462" y="1229325"/>
                  <a:pt x="2311991" y="1220796"/>
                  <a:pt x="2322512" y="1220796"/>
                </a:cubicBezTo>
                <a:close/>
                <a:moveTo>
                  <a:pt x="2187574" y="1220794"/>
                </a:moveTo>
                <a:cubicBezTo>
                  <a:pt x="2198095" y="1220794"/>
                  <a:pt x="2206624" y="1229323"/>
                  <a:pt x="2206624" y="1239844"/>
                </a:cubicBezTo>
                <a:cubicBezTo>
                  <a:pt x="2206624" y="1250365"/>
                  <a:pt x="2198095" y="1258894"/>
                  <a:pt x="2187574" y="1258894"/>
                </a:cubicBezTo>
                <a:cubicBezTo>
                  <a:pt x="2177053" y="1258894"/>
                  <a:pt x="2168524" y="1250365"/>
                  <a:pt x="2168524" y="1239844"/>
                </a:cubicBezTo>
                <a:cubicBezTo>
                  <a:pt x="2168524" y="1229323"/>
                  <a:pt x="2177053" y="1220794"/>
                  <a:pt x="2187574" y="1220794"/>
                </a:cubicBezTo>
                <a:close/>
                <a:moveTo>
                  <a:pt x="2051844" y="1220793"/>
                </a:moveTo>
                <a:cubicBezTo>
                  <a:pt x="2061927" y="1220793"/>
                  <a:pt x="2070101" y="1229322"/>
                  <a:pt x="2070101" y="1239843"/>
                </a:cubicBezTo>
                <a:cubicBezTo>
                  <a:pt x="2070101" y="1250364"/>
                  <a:pt x="2061927" y="1258892"/>
                  <a:pt x="2051844" y="1258892"/>
                </a:cubicBezTo>
                <a:cubicBezTo>
                  <a:pt x="2041761" y="1258892"/>
                  <a:pt x="2033587" y="1250364"/>
                  <a:pt x="2033587" y="1239843"/>
                </a:cubicBezTo>
                <a:cubicBezTo>
                  <a:pt x="2033587" y="1229322"/>
                  <a:pt x="2041761" y="1220793"/>
                  <a:pt x="2051844" y="1220793"/>
                </a:cubicBezTo>
                <a:close/>
                <a:moveTo>
                  <a:pt x="1916112" y="1220792"/>
                </a:moveTo>
                <a:cubicBezTo>
                  <a:pt x="1926633" y="1220792"/>
                  <a:pt x="1935162" y="1229321"/>
                  <a:pt x="1935162" y="1239842"/>
                </a:cubicBezTo>
                <a:cubicBezTo>
                  <a:pt x="1935162" y="1250362"/>
                  <a:pt x="1926633" y="1258891"/>
                  <a:pt x="1916112" y="1258891"/>
                </a:cubicBezTo>
                <a:cubicBezTo>
                  <a:pt x="1905591" y="1258891"/>
                  <a:pt x="1897062" y="1250362"/>
                  <a:pt x="1897062" y="1239842"/>
                </a:cubicBezTo>
                <a:cubicBezTo>
                  <a:pt x="1897062" y="1229321"/>
                  <a:pt x="1905591" y="1220792"/>
                  <a:pt x="1916112" y="1220792"/>
                </a:cubicBezTo>
                <a:close/>
                <a:moveTo>
                  <a:pt x="1781174" y="1220790"/>
                </a:moveTo>
                <a:cubicBezTo>
                  <a:pt x="1791695" y="1220790"/>
                  <a:pt x="1800224" y="1229319"/>
                  <a:pt x="1800224" y="1239840"/>
                </a:cubicBezTo>
                <a:cubicBezTo>
                  <a:pt x="1800224" y="1250361"/>
                  <a:pt x="1791695" y="1258889"/>
                  <a:pt x="1781174" y="1258889"/>
                </a:cubicBezTo>
                <a:cubicBezTo>
                  <a:pt x="1770653" y="1258889"/>
                  <a:pt x="1762124" y="1250361"/>
                  <a:pt x="1762124" y="1239840"/>
                </a:cubicBezTo>
                <a:cubicBezTo>
                  <a:pt x="1762124" y="1229319"/>
                  <a:pt x="1770653" y="1220790"/>
                  <a:pt x="1781174" y="1220790"/>
                </a:cubicBezTo>
                <a:close/>
                <a:moveTo>
                  <a:pt x="1644649" y="1220789"/>
                </a:moveTo>
                <a:cubicBezTo>
                  <a:pt x="1655170" y="1220789"/>
                  <a:pt x="1663699" y="1229318"/>
                  <a:pt x="1663699" y="1239839"/>
                </a:cubicBezTo>
                <a:cubicBezTo>
                  <a:pt x="1663699" y="1250360"/>
                  <a:pt x="1655170" y="1258888"/>
                  <a:pt x="1644649" y="1258888"/>
                </a:cubicBezTo>
                <a:cubicBezTo>
                  <a:pt x="1634128" y="1258888"/>
                  <a:pt x="1625599" y="1250360"/>
                  <a:pt x="1625599" y="1239839"/>
                </a:cubicBezTo>
                <a:cubicBezTo>
                  <a:pt x="1625599" y="1229318"/>
                  <a:pt x="1634128" y="1220789"/>
                  <a:pt x="1644649" y="1220789"/>
                </a:cubicBezTo>
                <a:close/>
                <a:moveTo>
                  <a:pt x="1509712" y="1220787"/>
                </a:moveTo>
                <a:cubicBezTo>
                  <a:pt x="1520233" y="1220787"/>
                  <a:pt x="1528762" y="1229316"/>
                  <a:pt x="1528762" y="1239838"/>
                </a:cubicBezTo>
                <a:cubicBezTo>
                  <a:pt x="1528762" y="1250358"/>
                  <a:pt x="1520233" y="1258887"/>
                  <a:pt x="1509712" y="1258887"/>
                </a:cubicBezTo>
                <a:cubicBezTo>
                  <a:pt x="1499191" y="1258887"/>
                  <a:pt x="1490662" y="1250358"/>
                  <a:pt x="1490662" y="1239838"/>
                </a:cubicBezTo>
                <a:cubicBezTo>
                  <a:pt x="1490662" y="1229316"/>
                  <a:pt x="1499191" y="1220787"/>
                  <a:pt x="1509712" y="1220787"/>
                </a:cubicBezTo>
                <a:close/>
                <a:moveTo>
                  <a:pt x="1373981" y="1220786"/>
                </a:moveTo>
                <a:cubicBezTo>
                  <a:pt x="1384064" y="1220786"/>
                  <a:pt x="1392238" y="1229315"/>
                  <a:pt x="1392238" y="1239836"/>
                </a:cubicBezTo>
                <a:cubicBezTo>
                  <a:pt x="1392238" y="1250357"/>
                  <a:pt x="1384064" y="1258886"/>
                  <a:pt x="1373981" y="1258886"/>
                </a:cubicBezTo>
                <a:cubicBezTo>
                  <a:pt x="1363898" y="1258886"/>
                  <a:pt x="1355724" y="1250357"/>
                  <a:pt x="1355724" y="1239836"/>
                </a:cubicBezTo>
                <a:cubicBezTo>
                  <a:pt x="1355724" y="1229315"/>
                  <a:pt x="1363898" y="1220786"/>
                  <a:pt x="1373981" y="1220786"/>
                </a:cubicBezTo>
                <a:close/>
                <a:moveTo>
                  <a:pt x="1238250" y="1220785"/>
                </a:moveTo>
                <a:cubicBezTo>
                  <a:pt x="1248771" y="1220785"/>
                  <a:pt x="1257300" y="1229314"/>
                  <a:pt x="1257300" y="1239835"/>
                </a:cubicBezTo>
                <a:cubicBezTo>
                  <a:pt x="1257300" y="1250356"/>
                  <a:pt x="1248771" y="1258884"/>
                  <a:pt x="1238250" y="1258884"/>
                </a:cubicBezTo>
                <a:cubicBezTo>
                  <a:pt x="1227729" y="1258884"/>
                  <a:pt x="1219200" y="1250356"/>
                  <a:pt x="1219200" y="1239835"/>
                </a:cubicBezTo>
                <a:cubicBezTo>
                  <a:pt x="1219200" y="1229314"/>
                  <a:pt x="1227729" y="1220785"/>
                  <a:pt x="1238250" y="1220785"/>
                </a:cubicBezTo>
                <a:close/>
                <a:moveTo>
                  <a:pt x="1103312" y="1220783"/>
                </a:moveTo>
                <a:cubicBezTo>
                  <a:pt x="1113833" y="1220783"/>
                  <a:pt x="1122362" y="1229312"/>
                  <a:pt x="1122362" y="1239834"/>
                </a:cubicBezTo>
                <a:cubicBezTo>
                  <a:pt x="1122362" y="1250354"/>
                  <a:pt x="1113833" y="1258883"/>
                  <a:pt x="1103312" y="1258883"/>
                </a:cubicBezTo>
                <a:cubicBezTo>
                  <a:pt x="1092791" y="1258883"/>
                  <a:pt x="1084262" y="1250354"/>
                  <a:pt x="1084262" y="1239834"/>
                </a:cubicBezTo>
                <a:cubicBezTo>
                  <a:pt x="1084262" y="1229312"/>
                  <a:pt x="1092791" y="1220783"/>
                  <a:pt x="1103312" y="1220783"/>
                </a:cubicBezTo>
                <a:close/>
                <a:moveTo>
                  <a:pt x="967582" y="1220782"/>
                </a:moveTo>
                <a:cubicBezTo>
                  <a:pt x="977665" y="1220782"/>
                  <a:pt x="985839" y="1229311"/>
                  <a:pt x="985839" y="1239832"/>
                </a:cubicBezTo>
                <a:cubicBezTo>
                  <a:pt x="985839" y="1250353"/>
                  <a:pt x="977665" y="1258882"/>
                  <a:pt x="967582" y="1258882"/>
                </a:cubicBezTo>
                <a:cubicBezTo>
                  <a:pt x="957499" y="1258882"/>
                  <a:pt x="949325" y="1250353"/>
                  <a:pt x="949325" y="1239832"/>
                </a:cubicBezTo>
                <a:cubicBezTo>
                  <a:pt x="949325" y="1229311"/>
                  <a:pt x="957499" y="1220782"/>
                  <a:pt x="967582" y="1220782"/>
                </a:cubicBezTo>
                <a:close/>
                <a:moveTo>
                  <a:pt x="831850" y="1220781"/>
                </a:moveTo>
                <a:cubicBezTo>
                  <a:pt x="842371" y="1220781"/>
                  <a:pt x="850900" y="1229309"/>
                  <a:pt x="850900" y="1239831"/>
                </a:cubicBezTo>
                <a:cubicBezTo>
                  <a:pt x="850900" y="1250351"/>
                  <a:pt x="842371" y="1258880"/>
                  <a:pt x="831850" y="1258880"/>
                </a:cubicBezTo>
                <a:cubicBezTo>
                  <a:pt x="821329" y="1258880"/>
                  <a:pt x="812800" y="1250351"/>
                  <a:pt x="812800" y="1239831"/>
                </a:cubicBezTo>
                <a:cubicBezTo>
                  <a:pt x="812800" y="1229309"/>
                  <a:pt x="821329" y="1220781"/>
                  <a:pt x="831850" y="1220781"/>
                </a:cubicBezTo>
                <a:close/>
                <a:moveTo>
                  <a:pt x="696119" y="1220779"/>
                </a:moveTo>
                <a:cubicBezTo>
                  <a:pt x="706202" y="1220779"/>
                  <a:pt x="714376" y="1229308"/>
                  <a:pt x="714376" y="1239829"/>
                </a:cubicBezTo>
                <a:cubicBezTo>
                  <a:pt x="714376" y="1250350"/>
                  <a:pt x="706202" y="1258879"/>
                  <a:pt x="696119" y="1258879"/>
                </a:cubicBezTo>
                <a:cubicBezTo>
                  <a:pt x="686036" y="1258879"/>
                  <a:pt x="677862" y="1250350"/>
                  <a:pt x="677862" y="1239829"/>
                </a:cubicBezTo>
                <a:cubicBezTo>
                  <a:pt x="677862" y="1229308"/>
                  <a:pt x="686036" y="1220779"/>
                  <a:pt x="696119" y="1220779"/>
                </a:cubicBezTo>
                <a:close/>
                <a:moveTo>
                  <a:pt x="560387" y="1220778"/>
                </a:moveTo>
                <a:cubicBezTo>
                  <a:pt x="570908" y="1220778"/>
                  <a:pt x="579437" y="1229307"/>
                  <a:pt x="579437" y="1239828"/>
                </a:cubicBezTo>
                <a:cubicBezTo>
                  <a:pt x="579437" y="1250349"/>
                  <a:pt x="570908" y="1258877"/>
                  <a:pt x="560387" y="1258877"/>
                </a:cubicBezTo>
                <a:cubicBezTo>
                  <a:pt x="549866" y="1258877"/>
                  <a:pt x="541337" y="1250349"/>
                  <a:pt x="541337" y="1239828"/>
                </a:cubicBezTo>
                <a:cubicBezTo>
                  <a:pt x="541337" y="1229307"/>
                  <a:pt x="549866" y="1220778"/>
                  <a:pt x="560387" y="1220778"/>
                </a:cubicBezTo>
                <a:close/>
                <a:moveTo>
                  <a:pt x="425450" y="1220776"/>
                </a:moveTo>
                <a:cubicBezTo>
                  <a:pt x="435971" y="1220776"/>
                  <a:pt x="444500" y="1229305"/>
                  <a:pt x="444500" y="1239826"/>
                </a:cubicBezTo>
                <a:cubicBezTo>
                  <a:pt x="444500" y="1250347"/>
                  <a:pt x="435971" y="1258876"/>
                  <a:pt x="425450" y="1258876"/>
                </a:cubicBezTo>
                <a:cubicBezTo>
                  <a:pt x="414929" y="1258876"/>
                  <a:pt x="406400" y="1250347"/>
                  <a:pt x="406400" y="1239826"/>
                </a:cubicBezTo>
                <a:cubicBezTo>
                  <a:pt x="406400" y="1229305"/>
                  <a:pt x="414929" y="1220776"/>
                  <a:pt x="425450" y="1220776"/>
                </a:cubicBezTo>
                <a:close/>
                <a:moveTo>
                  <a:pt x="289719" y="1220775"/>
                </a:moveTo>
                <a:cubicBezTo>
                  <a:pt x="299802" y="1220775"/>
                  <a:pt x="307976" y="1229304"/>
                  <a:pt x="307976" y="1239825"/>
                </a:cubicBezTo>
                <a:cubicBezTo>
                  <a:pt x="307976" y="1250346"/>
                  <a:pt x="299802" y="1258875"/>
                  <a:pt x="289719" y="1258875"/>
                </a:cubicBezTo>
                <a:cubicBezTo>
                  <a:pt x="279636" y="1258875"/>
                  <a:pt x="271462" y="1250346"/>
                  <a:pt x="271462" y="1239825"/>
                </a:cubicBezTo>
                <a:cubicBezTo>
                  <a:pt x="271462" y="1229304"/>
                  <a:pt x="279636" y="1220775"/>
                  <a:pt x="289719" y="1220775"/>
                </a:cubicBezTo>
                <a:close/>
                <a:moveTo>
                  <a:pt x="153987" y="1220774"/>
                </a:moveTo>
                <a:cubicBezTo>
                  <a:pt x="164508" y="1220774"/>
                  <a:pt x="173037" y="1229302"/>
                  <a:pt x="173037" y="1239824"/>
                </a:cubicBezTo>
                <a:cubicBezTo>
                  <a:pt x="173037" y="1250345"/>
                  <a:pt x="164508" y="1258873"/>
                  <a:pt x="153987" y="1258873"/>
                </a:cubicBezTo>
                <a:cubicBezTo>
                  <a:pt x="143466" y="1258873"/>
                  <a:pt x="134937" y="1250345"/>
                  <a:pt x="134937" y="1239824"/>
                </a:cubicBezTo>
                <a:cubicBezTo>
                  <a:pt x="134937" y="1229302"/>
                  <a:pt x="143466" y="1220774"/>
                  <a:pt x="153987" y="1220774"/>
                </a:cubicBezTo>
                <a:close/>
                <a:moveTo>
                  <a:pt x="19050" y="1220772"/>
                </a:moveTo>
                <a:cubicBezTo>
                  <a:pt x="29571" y="1220772"/>
                  <a:pt x="38100" y="1229301"/>
                  <a:pt x="38100" y="1239822"/>
                </a:cubicBezTo>
                <a:cubicBezTo>
                  <a:pt x="38100" y="1250343"/>
                  <a:pt x="29571" y="1258872"/>
                  <a:pt x="19050" y="1258872"/>
                </a:cubicBezTo>
                <a:cubicBezTo>
                  <a:pt x="13790" y="1258872"/>
                  <a:pt x="9027" y="1256740"/>
                  <a:pt x="5580" y="1253292"/>
                </a:cubicBezTo>
                <a:lnTo>
                  <a:pt x="469" y="1240955"/>
                </a:lnTo>
                <a:lnTo>
                  <a:pt x="2005" y="1234982"/>
                </a:lnTo>
                <a:lnTo>
                  <a:pt x="5580" y="1226352"/>
                </a:lnTo>
                <a:cubicBezTo>
                  <a:pt x="9027" y="1222904"/>
                  <a:pt x="13790" y="1220772"/>
                  <a:pt x="19050" y="1220772"/>
                </a:cubicBezTo>
                <a:close/>
                <a:moveTo>
                  <a:pt x="36570" y="1100553"/>
                </a:moveTo>
                <a:lnTo>
                  <a:pt x="38100" y="1104093"/>
                </a:lnTo>
                <a:cubicBezTo>
                  <a:pt x="38100" y="1109135"/>
                  <a:pt x="35968" y="1113699"/>
                  <a:pt x="32520" y="1117002"/>
                </a:cubicBezTo>
                <a:lnTo>
                  <a:pt x="32320" y="1117082"/>
                </a:lnTo>
                <a:close/>
                <a:moveTo>
                  <a:pt x="3000376" y="1085870"/>
                </a:moveTo>
                <a:cubicBezTo>
                  <a:pt x="3010896" y="1085870"/>
                  <a:pt x="3019424" y="1094044"/>
                  <a:pt x="3019424" y="1104127"/>
                </a:cubicBezTo>
                <a:cubicBezTo>
                  <a:pt x="3019424" y="1114210"/>
                  <a:pt x="3010896" y="1122384"/>
                  <a:pt x="3000376" y="1122384"/>
                </a:cubicBezTo>
                <a:cubicBezTo>
                  <a:pt x="2989854" y="1122384"/>
                  <a:pt x="2981324" y="1114210"/>
                  <a:pt x="2981324" y="1104127"/>
                </a:cubicBezTo>
                <a:cubicBezTo>
                  <a:pt x="2981324" y="1094044"/>
                  <a:pt x="2989854" y="1085870"/>
                  <a:pt x="3000376" y="1085870"/>
                </a:cubicBezTo>
                <a:close/>
                <a:moveTo>
                  <a:pt x="2865436" y="1085869"/>
                </a:moveTo>
                <a:cubicBezTo>
                  <a:pt x="2875958" y="1085869"/>
                  <a:pt x="2884488" y="1094043"/>
                  <a:pt x="2884488" y="1104126"/>
                </a:cubicBezTo>
                <a:cubicBezTo>
                  <a:pt x="2884488" y="1114209"/>
                  <a:pt x="2875958" y="1122382"/>
                  <a:pt x="2865436" y="1122382"/>
                </a:cubicBezTo>
                <a:cubicBezTo>
                  <a:pt x="2854916" y="1122382"/>
                  <a:pt x="2846388" y="1114209"/>
                  <a:pt x="2846388" y="1104126"/>
                </a:cubicBezTo>
                <a:cubicBezTo>
                  <a:pt x="2846388" y="1094043"/>
                  <a:pt x="2854916" y="1085869"/>
                  <a:pt x="2865436" y="1085869"/>
                </a:cubicBezTo>
                <a:close/>
                <a:moveTo>
                  <a:pt x="2729708" y="1085867"/>
                </a:moveTo>
                <a:cubicBezTo>
                  <a:pt x="2739790" y="1085867"/>
                  <a:pt x="2747964" y="1094041"/>
                  <a:pt x="2747964" y="1104124"/>
                </a:cubicBezTo>
                <a:cubicBezTo>
                  <a:pt x="2747964" y="1114207"/>
                  <a:pt x="2739790" y="1122381"/>
                  <a:pt x="2729708" y="1122381"/>
                </a:cubicBezTo>
                <a:cubicBezTo>
                  <a:pt x="2719624" y="1122381"/>
                  <a:pt x="2711450" y="1114207"/>
                  <a:pt x="2711450" y="1104124"/>
                </a:cubicBezTo>
                <a:cubicBezTo>
                  <a:pt x="2711450" y="1094041"/>
                  <a:pt x="2719624" y="1085867"/>
                  <a:pt x="2729708" y="1085867"/>
                </a:cubicBezTo>
                <a:close/>
                <a:moveTo>
                  <a:pt x="2593976" y="1085866"/>
                </a:moveTo>
                <a:cubicBezTo>
                  <a:pt x="2604496" y="1085866"/>
                  <a:pt x="2613024" y="1094040"/>
                  <a:pt x="2613024" y="1104123"/>
                </a:cubicBezTo>
                <a:cubicBezTo>
                  <a:pt x="2613024" y="1114206"/>
                  <a:pt x="2604496" y="1122379"/>
                  <a:pt x="2593976" y="1122379"/>
                </a:cubicBezTo>
                <a:cubicBezTo>
                  <a:pt x="2583454" y="1122379"/>
                  <a:pt x="2574924" y="1114206"/>
                  <a:pt x="2574924" y="1104123"/>
                </a:cubicBezTo>
                <a:cubicBezTo>
                  <a:pt x="2574924" y="1094040"/>
                  <a:pt x="2583454" y="1085866"/>
                  <a:pt x="2593976" y="1085866"/>
                </a:cubicBezTo>
                <a:close/>
                <a:moveTo>
                  <a:pt x="2458244" y="1085864"/>
                </a:moveTo>
                <a:cubicBezTo>
                  <a:pt x="2468328" y="1085864"/>
                  <a:pt x="2476500" y="1094038"/>
                  <a:pt x="2476500" y="1104121"/>
                </a:cubicBezTo>
                <a:cubicBezTo>
                  <a:pt x="2476500" y="1114204"/>
                  <a:pt x="2468328" y="1122378"/>
                  <a:pt x="2458244" y="1122378"/>
                </a:cubicBezTo>
                <a:cubicBezTo>
                  <a:pt x="2448160" y="1122378"/>
                  <a:pt x="2439988" y="1114204"/>
                  <a:pt x="2439988" y="1104121"/>
                </a:cubicBezTo>
                <a:cubicBezTo>
                  <a:pt x="2439988" y="1094038"/>
                  <a:pt x="2448160" y="1085864"/>
                  <a:pt x="2458244" y="1085864"/>
                </a:cubicBezTo>
                <a:close/>
                <a:moveTo>
                  <a:pt x="2322512" y="1085862"/>
                </a:moveTo>
                <a:cubicBezTo>
                  <a:pt x="2333033" y="1085862"/>
                  <a:pt x="2341562" y="1094036"/>
                  <a:pt x="2341562" y="1104119"/>
                </a:cubicBezTo>
                <a:cubicBezTo>
                  <a:pt x="2341562" y="1114202"/>
                  <a:pt x="2333033" y="1122376"/>
                  <a:pt x="2322512" y="1122376"/>
                </a:cubicBezTo>
                <a:cubicBezTo>
                  <a:pt x="2311991" y="1122376"/>
                  <a:pt x="2303462" y="1114202"/>
                  <a:pt x="2303462" y="1104119"/>
                </a:cubicBezTo>
                <a:cubicBezTo>
                  <a:pt x="2303462" y="1094036"/>
                  <a:pt x="2311991" y="1085862"/>
                  <a:pt x="2322512" y="1085862"/>
                </a:cubicBezTo>
                <a:close/>
                <a:moveTo>
                  <a:pt x="2187574" y="1085861"/>
                </a:moveTo>
                <a:cubicBezTo>
                  <a:pt x="2198095" y="1085861"/>
                  <a:pt x="2206624" y="1094035"/>
                  <a:pt x="2206624" y="1104118"/>
                </a:cubicBezTo>
                <a:cubicBezTo>
                  <a:pt x="2206624" y="1114201"/>
                  <a:pt x="2198095" y="1122374"/>
                  <a:pt x="2187574" y="1122374"/>
                </a:cubicBezTo>
                <a:cubicBezTo>
                  <a:pt x="2177053" y="1122374"/>
                  <a:pt x="2168524" y="1114201"/>
                  <a:pt x="2168524" y="1104118"/>
                </a:cubicBezTo>
                <a:cubicBezTo>
                  <a:pt x="2168524" y="1094035"/>
                  <a:pt x="2177053" y="1085861"/>
                  <a:pt x="2187574" y="1085861"/>
                </a:cubicBezTo>
                <a:close/>
                <a:moveTo>
                  <a:pt x="2051844" y="1085859"/>
                </a:moveTo>
                <a:cubicBezTo>
                  <a:pt x="2061927" y="1085859"/>
                  <a:pt x="2070101" y="1094033"/>
                  <a:pt x="2070101" y="1104116"/>
                </a:cubicBezTo>
                <a:cubicBezTo>
                  <a:pt x="2070101" y="1114199"/>
                  <a:pt x="2061927" y="1122373"/>
                  <a:pt x="2051844" y="1122373"/>
                </a:cubicBezTo>
                <a:cubicBezTo>
                  <a:pt x="2041761" y="1122373"/>
                  <a:pt x="2033587" y="1114199"/>
                  <a:pt x="2033587" y="1104116"/>
                </a:cubicBezTo>
                <a:cubicBezTo>
                  <a:pt x="2033587" y="1094033"/>
                  <a:pt x="2041761" y="1085859"/>
                  <a:pt x="2051844" y="1085859"/>
                </a:cubicBezTo>
                <a:close/>
                <a:moveTo>
                  <a:pt x="1916112" y="1085858"/>
                </a:moveTo>
                <a:cubicBezTo>
                  <a:pt x="1926633" y="1085858"/>
                  <a:pt x="1935162" y="1094032"/>
                  <a:pt x="1935162" y="1104115"/>
                </a:cubicBezTo>
                <a:cubicBezTo>
                  <a:pt x="1935162" y="1114198"/>
                  <a:pt x="1926633" y="1122371"/>
                  <a:pt x="1916112" y="1122371"/>
                </a:cubicBezTo>
                <a:cubicBezTo>
                  <a:pt x="1905591" y="1122371"/>
                  <a:pt x="1897062" y="1114198"/>
                  <a:pt x="1897062" y="1104115"/>
                </a:cubicBezTo>
                <a:cubicBezTo>
                  <a:pt x="1897062" y="1094032"/>
                  <a:pt x="1905591" y="1085858"/>
                  <a:pt x="1916112" y="1085858"/>
                </a:cubicBezTo>
                <a:close/>
                <a:moveTo>
                  <a:pt x="1781174" y="1085856"/>
                </a:moveTo>
                <a:cubicBezTo>
                  <a:pt x="1791695" y="1085856"/>
                  <a:pt x="1800224" y="1094030"/>
                  <a:pt x="1800224" y="1104113"/>
                </a:cubicBezTo>
                <a:cubicBezTo>
                  <a:pt x="1800224" y="1114196"/>
                  <a:pt x="1791695" y="1122370"/>
                  <a:pt x="1781174" y="1122370"/>
                </a:cubicBezTo>
                <a:cubicBezTo>
                  <a:pt x="1770653" y="1122370"/>
                  <a:pt x="1762124" y="1114196"/>
                  <a:pt x="1762124" y="1104113"/>
                </a:cubicBezTo>
                <a:cubicBezTo>
                  <a:pt x="1762124" y="1094030"/>
                  <a:pt x="1770653" y="1085856"/>
                  <a:pt x="1781174" y="1085856"/>
                </a:cubicBezTo>
                <a:close/>
                <a:moveTo>
                  <a:pt x="1644649" y="1085855"/>
                </a:moveTo>
                <a:cubicBezTo>
                  <a:pt x="1655170" y="1085855"/>
                  <a:pt x="1663699" y="1094029"/>
                  <a:pt x="1663699" y="1104112"/>
                </a:cubicBezTo>
                <a:cubicBezTo>
                  <a:pt x="1663699" y="1114194"/>
                  <a:pt x="1655170" y="1122368"/>
                  <a:pt x="1644649" y="1122368"/>
                </a:cubicBezTo>
                <a:cubicBezTo>
                  <a:pt x="1634128" y="1122368"/>
                  <a:pt x="1625599" y="1114194"/>
                  <a:pt x="1625599" y="1104112"/>
                </a:cubicBezTo>
                <a:cubicBezTo>
                  <a:pt x="1625599" y="1094029"/>
                  <a:pt x="1634128" y="1085855"/>
                  <a:pt x="1644649" y="1085855"/>
                </a:cubicBezTo>
                <a:close/>
                <a:moveTo>
                  <a:pt x="1509712" y="1085853"/>
                </a:moveTo>
                <a:cubicBezTo>
                  <a:pt x="1520233" y="1085853"/>
                  <a:pt x="1528762" y="1094027"/>
                  <a:pt x="1528762" y="1104110"/>
                </a:cubicBezTo>
                <a:cubicBezTo>
                  <a:pt x="1528762" y="1114193"/>
                  <a:pt x="1520233" y="1122366"/>
                  <a:pt x="1509712" y="1122366"/>
                </a:cubicBezTo>
                <a:cubicBezTo>
                  <a:pt x="1499191" y="1122366"/>
                  <a:pt x="1490662" y="1114193"/>
                  <a:pt x="1490662" y="1104110"/>
                </a:cubicBezTo>
                <a:cubicBezTo>
                  <a:pt x="1490662" y="1094027"/>
                  <a:pt x="1499191" y="1085853"/>
                  <a:pt x="1509712" y="1085853"/>
                </a:cubicBezTo>
                <a:close/>
                <a:moveTo>
                  <a:pt x="1373981" y="1085851"/>
                </a:moveTo>
                <a:cubicBezTo>
                  <a:pt x="1384064" y="1085851"/>
                  <a:pt x="1392238" y="1094025"/>
                  <a:pt x="1392238" y="1104108"/>
                </a:cubicBezTo>
                <a:cubicBezTo>
                  <a:pt x="1392238" y="1114191"/>
                  <a:pt x="1384064" y="1122365"/>
                  <a:pt x="1373981" y="1122365"/>
                </a:cubicBezTo>
                <a:cubicBezTo>
                  <a:pt x="1363898" y="1122365"/>
                  <a:pt x="1355724" y="1114191"/>
                  <a:pt x="1355724" y="1104108"/>
                </a:cubicBezTo>
                <a:cubicBezTo>
                  <a:pt x="1355724" y="1094025"/>
                  <a:pt x="1363898" y="1085851"/>
                  <a:pt x="1373981" y="1085851"/>
                </a:cubicBezTo>
                <a:close/>
                <a:moveTo>
                  <a:pt x="1238250" y="1085850"/>
                </a:moveTo>
                <a:cubicBezTo>
                  <a:pt x="1248771" y="1085850"/>
                  <a:pt x="1257300" y="1094024"/>
                  <a:pt x="1257300" y="1104107"/>
                </a:cubicBezTo>
                <a:cubicBezTo>
                  <a:pt x="1257300" y="1114190"/>
                  <a:pt x="1248771" y="1122363"/>
                  <a:pt x="1238250" y="1122363"/>
                </a:cubicBezTo>
                <a:cubicBezTo>
                  <a:pt x="1227729" y="1122363"/>
                  <a:pt x="1219200" y="1114190"/>
                  <a:pt x="1219200" y="1104107"/>
                </a:cubicBezTo>
                <a:cubicBezTo>
                  <a:pt x="1219200" y="1094024"/>
                  <a:pt x="1227729" y="1085850"/>
                  <a:pt x="1238250" y="1085850"/>
                </a:cubicBezTo>
                <a:close/>
                <a:moveTo>
                  <a:pt x="1103312" y="1085848"/>
                </a:moveTo>
                <a:cubicBezTo>
                  <a:pt x="1113833" y="1085848"/>
                  <a:pt x="1122362" y="1094022"/>
                  <a:pt x="1122362" y="1104105"/>
                </a:cubicBezTo>
                <a:cubicBezTo>
                  <a:pt x="1122362" y="1114188"/>
                  <a:pt x="1113833" y="1122362"/>
                  <a:pt x="1103312" y="1122362"/>
                </a:cubicBezTo>
                <a:cubicBezTo>
                  <a:pt x="1092791" y="1122362"/>
                  <a:pt x="1084262" y="1114188"/>
                  <a:pt x="1084262" y="1104105"/>
                </a:cubicBezTo>
                <a:cubicBezTo>
                  <a:pt x="1084262" y="1094022"/>
                  <a:pt x="1092791" y="1085848"/>
                  <a:pt x="1103312" y="1085848"/>
                </a:cubicBezTo>
                <a:close/>
                <a:moveTo>
                  <a:pt x="967582" y="1085847"/>
                </a:moveTo>
                <a:cubicBezTo>
                  <a:pt x="977665" y="1085847"/>
                  <a:pt x="985839" y="1094021"/>
                  <a:pt x="985839" y="1104104"/>
                </a:cubicBezTo>
                <a:cubicBezTo>
                  <a:pt x="985839" y="1114187"/>
                  <a:pt x="977665" y="1122360"/>
                  <a:pt x="967582" y="1122360"/>
                </a:cubicBezTo>
                <a:cubicBezTo>
                  <a:pt x="957499" y="1122360"/>
                  <a:pt x="949325" y="1114187"/>
                  <a:pt x="949325" y="1104104"/>
                </a:cubicBezTo>
                <a:cubicBezTo>
                  <a:pt x="949325" y="1094021"/>
                  <a:pt x="957499" y="1085847"/>
                  <a:pt x="967582" y="1085847"/>
                </a:cubicBezTo>
                <a:close/>
                <a:moveTo>
                  <a:pt x="831850" y="1085845"/>
                </a:moveTo>
                <a:cubicBezTo>
                  <a:pt x="842371" y="1085845"/>
                  <a:pt x="850900" y="1094019"/>
                  <a:pt x="850900" y="1104102"/>
                </a:cubicBezTo>
                <a:cubicBezTo>
                  <a:pt x="850900" y="1114185"/>
                  <a:pt x="842371" y="1122359"/>
                  <a:pt x="831850" y="1122359"/>
                </a:cubicBezTo>
                <a:cubicBezTo>
                  <a:pt x="821329" y="1122359"/>
                  <a:pt x="812800" y="1114185"/>
                  <a:pt x="812800" y="1104102"/>
                </a:cubicBezTo>
                <a:cubicBezTo>
                  <a:pt x="812800" y="1094019"/>
                  <a:pt x="821329" y="1085845"/>
                  <a:pt x="831850" y="1085845"/>
                </a:cubicBezTo>
                <a:close/>
                <a:moveTo>
                  <a:pt x="696119" y="1085843"/>
                </a:moveTo>
                <a:cubicBezTo>
                  <a:pt x="706202" y="1085843"/>
                  <a:pt x="714376" y="1094017"/>
                  <a:pt x="714376" y="1104100"/>
                </a:cubicBezTo>
                <a:cubicBezTo>
                  <a:pt x="714376" y="1114183"/>
                  <a:pt x="706202" y="1122357"/>
                  <a:pt x="696119" y="1122357"/>
                </a:cubicBezTo>
                <a:cubicBezTo>
                  <a:pt x="686036" y="1122357"/>
                  <a:pt x="677862" y="1114183"/>
                  <a:pt x="677862" y="1104100"/>
                </a:cubicBezTo>
                <a:cubicBezTo>
                  <a:pt x="677862" y="1094017"/>
                  <a:pt x="686036" y="1085843"/>
                  <a:pt x="696119" y="1085843"/>
                </a:cubicBezTo>
                <a:close/>
                <a:moveTo>
                  <a:pt x="560387" y="1085842"/>
                </a:moveTo>
                <a:cubicBezTo>
                  <a:pt x="570908" y="1085842"/>
                  <a:pt x="579437" y="1094016"/>
                  <a:pt x="579437" y="1104099"/>
                </a:cubicBezTo>
                <a:cubicBezTo>
                  <a:pt x="579437" y="1114182"/>
                  <a:pt x="570908" y="1122356"/>
                  <a:pt x="560387" y="1122356"/>
                </a:cubicBezTo>
                <a:cubicBezTo>
                  <a:pt x="549866" y="1122356"/>
                  <a:pt x="541337" y="1114182"/>
                  <a:pt x="541337" y="1104099"/>
                </a:cubicBezTo>
                <a:cubicBezTo>
                  <a:pt x="541337" y="1094016"/>
                  <a:pt x="549866" y="1085842"/>
                  <a:pt x="560387" y="1085842"/>
                </a:cubicBezTo>
                <a:close/>
                <a:moveTo>
                  <a:pt x="425450" y="1085840"/>
                </a:moveTo>
                <a:cubicBezTo>
                  <a:pt x="435971" y="1085840"/>
                  <a:pt x="444500" y="1094014"/>
                  <a:pt x="444500" y="1104097"/>
                </a:cubicBezTo>
                <a:cubicBezTo>
                  <a:pt x="444500" y="1114180"/>
                  <a:pt x="435971" y="1122354"/>
                  <a:pt x="425450" y="1122354"/>
                </a:cubicBezTo>
                <a:cubicBezTo>
                  <a:pt x="414929" y="1122354"/>
                  <a:pt x="406400" y="1114180"/>
                  <a:pt x="406400" y="1104097"/>
                </a:cubicBezTo>
                <a:cubicBezTo>
                  <a:pt x="406400" y="1094014"/>
                  <a:pt x="414929" y="1085840"/>
                  <a:pt x="425450" y="1085840"/>
                </a:cubicBezTo>
                <a:close/>
                <a:moveTo>
                  <a:pt x="289719" y="1085839"/>
                </a:moveTo>
                <a:cubicBezTo>
                  <a:pt x="299802" y="1085839"/>
                  <a:pt x="307976" y="1094013"/>
                  <a:pt x="307976" y="1104096"/>
                </a:cubicBezTo>
                <a:cubicBezTo>
                  <a:pt x="307976" y="1114179"/>
                  <a:pt x="299802" y="1122352"/>
                  <a:pt x="289719" y="1122352"/>
                </a:cubicBezTo>
                <a:cubicBezTo>
                  <a:pt x="279636" y="1122352"/>
                  <a:pt x="271462" y="1114179"/>
                  <a:pt x="271462" y="1104096"/>
                </a:cubicBezTo>
                <a:cubicBezTo>
                  <a:pt x="271462" y="1094013"/>
                  <a:pt x="279636" y="1085839"/>
                  <a:pt x="289719" y="1085839"/>
                </a:cubicBezTo>
                <a:close/>
                <a:moveTo>
                  <a:pt x="153987" y="1085837"/>
                </a:moveTo>
                <a:cubicBezTo>
                  <a:pt x="164508" y="1085837"/>
                  <a:pt x="173037" y="1094011"/>
                  <a:pt x="173037" y="1104094"/>
                </a:cubicBezTo>
                <a:cubicBezTo>
                  <a:pt x="173037" y="1114177"/>
                  <a:pt x="164508" y="1122351"/>
                  <a:pt x="153987" y="1122351"/>
                </a:cubicBezTo>
                <a:cubicBezTo>
                  <a:pt x="143466" y="1122351"/>
                  <a:pt x="134937" y="1114177"/>
                  <a:pt x="134937" y="1104094"/>
                </a:cubicBezTo>
                <a:cubicBezTo>
                  <a:pt x="134937" y="1094011"/>
                  <a:pt x="143466" y="1085837"/>
                  <a:pt x="153987" y="1085837"/>
                </a:cubicBezTo>
                <a:close/>
                <a:moveTo>
                  <a:pt x="3000376" y="949343"/>
                </a:moveTo>
                <a:cubicBezTo>
                  <a:pt x="3010896" y="949343"/>
                  <a:pt x="3019424" y="957871"/>
                  <a:pt x="3019424" y="968391"/>
                </a:cubicBezTo>
                <a:cubicBezTo>
                  <a:pt x="3019424" y="978913"/>
                  <a:pt x="3010896" y="987442"/>
                  <a:pt x="3000376" y="987442"/>
                </a:cubicBezTo>
                <a:cubicBezTo>
                  <a:pt x="2989854" y="987442"/>
                  <a:pt x="2981324" y="978913"/>
                  <a:pt x="2981324" y="968391"/>
                </a:cubicBezTo>
                <a:cubicBezTo>
                  <a:pt x="2981324" y="957871"/>
                  <a:pt x="2989854" y="949343"/>
                  <a:pt x="3000376" y="949343"/>
                </a:cubicBezTo>
                <a:close/>
                <a:moveTo>
                  <a:pt x="2865436" y="949341"/>
                </a:moveTo>
                <a:cubicBezTo>
                  <a:pt x="2875958" y="949341"/>
                  <a:pt x="2884488" y="957870"/>
                  <a:pt x="2884488" y="968390"/>
                </a:cubicBezTo>
                <a:cubicBezTo>
                  <a:pt x="2884488" y="978911"/>
                  <a:pt x="2875958" y="987441"/>
                  <a:pt x="2865436" y="987441"/>
                </a:cubicBezTo>
                <a:cubicBezTo>
                  <a:pt x="2854916" y="987441"/>
                  <a:pt x="2846388" y="978911"/>
                  <a:pt x="2846388" y="968390"/>
                </a:cubicBezTo>
                <a:cubicBezTo>
                  <a:pt x="2846388" y="957870"/>
                  <a:pt x="2854916" y="949341"/>
                  <a:pt x="2865436" y="949341"/>
                </a:cubicBezTo>
                <a:close/>
                <a:moveTo>
                  <a:pt x="2729708" y="949340"/>
                </a:moveTo>
                <a:cubicBezTo>
                  <a:pt x="2739790" y="949340"/>
                  <a:pt x="2747964" y="957868"/>
                  <a:pt x="2747964" y="968388"/>
                </a:cubicBezTo>
                <a:cubicBezTo>
                  <a:pt x="2747964" y="978910"/>
                  <a:pt x="2739790" y="987439"/>
                  <a:pt x="2729708" y="987439"/>
                </a:cubicBezTo>
                <a:cubicBezTo>
                  <a:pt x="2719624" y="987439"/>
                  <a:pt x="2711450" y="978910"/>
                  <a:pt x="2711450" y="968388"/>
                </a:cubicBezTo>
                <a:cubicBezTo>
                  <a:pt x="2711450" y="957868"/>
                  <a:pt x="2719624" y="949340"/>
                  <a:pt x="2729708" y="949340"/>
                </a:cubicBezTo>
                <a:close/>
                <a:moveTo>
                  <a:pt x="2593976" y="949338"/>
                </a:moveTo>
                <a:cubicBezTo>
                  <a:pt x="2604496" y="949338"/>
                  <a:pt x="2613024" y="957867"/>
                  <a:pt x="2613024" y="968387"/>
                </a:cubicBezTo>
                <a:cubicBezTo>
                  <a:pt x="2613024" y="978908"/>
                  <a:pt x="2604496" y="987438"/>
                  <a:pt x="2593976" y="987438"/>
                </a:cubicBezTo>
                <a:cubicBezTo>
                  <a:pt x="2583454" y="987438"/>
                  <a:pt x="2574924" y="978908"/>
                  <a:pt x="2574924" y="968387"/>
                </a:cubicBezTo>
                <a:cubicBezTo>
                  <a:pt x="2574924" y="957867"/>
                  <a:pt x="2583454" y="949338"/>
                  <a:pt x="2593976" y="949338"/>
                </a:cubicBezTo>
                <a:close/>
                <a:moveTo>
                  <a:pt x="2458244" y="949337"/>
                </a:moveTo>
                <a:cubicBezTo>
                  <a:pt x="2468328" y="949337"/>
                  <a:pt x="2476500" y="957866"/>
                  <a:pt x="2476500" y="968386"/>
                </a:cubicBezTo>
                <a:cubicBezTo>
                  <a:pt x="2476500" y="978907"/>
                  <a:pt x="2468328" y="987436"/>
                  <a:pt x="2458244" y="987436"/>
                </a:cubicBezTo>
                <a:cubicBezTo>
                  <a:pt x="2448160" y="987436"/>
                  <a:pt x="2439988" y="978907"/>
                  <a:pt x="2439988" y="968386"/>
                </a:cubicBezTo>
                <a:cubicBezTo>
                  <a:pt x="2439988" y="957866"/>
                  <a:pt x="2448160" y="949337"/>
                  <a:pt x="2458244" y="949337"/>
                </a:cubicBezTo>
                <a:close/>
                <a:moveTo>
                  <a:pt x="2322512" y="949335"/>
                </a:moveTo>
                <a:cubicBezTo>
                  <a:pt x="2333033" y="949335"/>
                  <a:pt x="2341562" y="957864"/>
                  <a:pt x="2341562" y="968384"/>
                </a:cubicBezTo>
                <a:cubicBezTo>
                  <a:pt x="2341562" y="978906"/>
                  <a:pt x="2333033" y="987435"/>
                  <a:pt x="2322512" y="987435"/>
                </a:cubicBezTo>
                <a:cubicBezTo>
                  <a:pt x="2311991" y="987435"/>
                  <a:pt x="2303462" y="978906"/>
                  <a:pt x="2303462" y="968384"/>
                </a:cubicBezTo>
                <a:cubicBezTo>
                  <a:pt x="2303462" y="957864"/>
                  <a:pt x="2311991" y="949335"/>
                  <a:pt x="2322512" y="949335"/>
                </a:cubicBezTo>
                <a:close/>
                <a:moveTo>
                  <a:pt x="2187574" y="949334"/>
                </a:moveTo>
                <a:cubicBezTo>
                  <a:pt x="2198095" y="949334"/>
                  <a:pt x="2206624" y="957863"/>
                  <a:pt x="2206624" y="968383"/>
                </a:cubicBezTo>
                <a:cubicBezTo>
                  <a:pt x="2206624" y="978904"/>
                  <a:pt x="2198095" y="987433"/>
                  <a:pt x="2187574" y="987433"/>
                </a:cubicBezTo>
                <a:cubicBezTo>
                  <a:pt x="2177053" y="987433"/>
                  <a:pt x="2168524" y="978904"/>
                  <a:pt x="2168524" y="968383"/>
                </a:cubicBezTo>
                <a:cubicBezTo>
                  <a:pt x="2168524" y="957863"/>
                  <a:pt x="2177053" y="949334"/>
                  <a:pt x="2187574" y="949334"/>
                </a:cubicBezTo>
                <a:close/>
                <a:moveTo>
                  <a:pt x="2051844" y="949332"/>
                </a:moveTo>
                <a:cubicBezTo>
                  <a:pt x="2061927" y="949332"/>
                  <a:pt x="2070101" y="957861"/>
                  <a:pt x="2070101" y="968381"/>
                </a:cubicBezTo>
                <a:cubicBezTo>
                  <a:pt x="2070101" y="978903"/>
                  <a:pt x="2061927" y="987432"/>
                  <a:pt x="2051844" y="987432"/>
                </a:cubicBezTo>
                <a:cubicBezTo>
                  <a:pt x="2041761" y="987432"/>
                  <a:pt x="2033587" y="978903"/>
                  <a:pt x="2033587" y="968381"/>
                </a:cubicBezTo>
                <a:cubicBezTo>
                  <a:pt x="2033587" y="957861"/>
                  <a:pt x="2041761" y="949332"/>
                  <a:pt x="2051844" y="949332"/>
                </a:cubicBezTo>
                <a:close/>
                <a:moveTo>
                  <a:pt x="1916112" y="949331"/>
                </a:moveTo>
                <a:cubicBezTo>
                  <a:pt x="1926633" y="949331"/>
                  <a:pt x="1935162" y="957860"/>
                  <a:pt x="1935162" y="968380"/>
                </a:cubicBezTo>
                <a:cubicBezTo>
                  <a:pt x="1935162" y="978901"/>
                  <a:pt x="1926633" y="987430"/>
                  <a:pt x="1916112" y="987430"/>
                </a:cubicBezTo>
                <a:cubicBezTo>
                  <a:pt x="1905591" y="987430"/>
                  <a:pt x="1897062" y="978901"/>
                  <a:pt x="1897062" y="968380"/>
                </a:cubicBezTo>
                <a:cubicBezTo>
                  <a:pt x="1897062" y="957860"/>
                  <a:pt x="1905591" y="949331"/>
                  <a:pt x="1916112" y="949331"/>
                </a:cubicBezTo>
                <a:close/>
                <a:moveTo>
                  <a:pt x="1781174" y="949330"/>
                </a:moveTo>
                <a:cubicBezTo>
                  <a:pt x="1791695" y="949330"/>
                  <a:pt x="1800224" y="957858"/>
                  <a:pt x="1800224" y="968379"/>
                </a:cubicBezTo>
                <a:cubicBezTo>
                  <a:pt x="1800224" y="978900"/>
                  <a:pt x="1791695" y="987429"/>
                  <a:pt x="1781174" y="987429"/>
                </a:cubicBezTo>
                <a:cubicBezTo>
                  <a:pt x="1770653" y="987429"/>
                  <a:pt x="1762124" y="978900"/>
                  <a:pt x="1762124" y="968379"/>
                </a:cubicBezTo>
                <a:cubicBezTo>
                  <a:pt x="1762124" y="957858"/>
                  <a:pt x="1770653" y="949330"/>
                  <a:pt x="1781174" y="949330"/>
                </a:cubicBezTo>
                <a:close/>
                <a:moveTo>
                  <a:pt x="1644649" y="949328"/>
                </a:moveTo>
                <a:cubicBezTo>
                  <a:pt x="1655170" y="949328"/>
                  <a:pt x="1663699" y="957857"/>
                  <a:pt x="1663699" y="968377"/>
                </a:cubicBezTo>
                <a:cubicBezTo>
                  <a:pt x="1663699" y="978898"/>
                  <a:pt x="1655170" y="987427"/>
                  <a:pt x="1644649" y="987427"/>
                </a:cubicBezTo>
                <a:cubicBezTo>
                  <a:pt x="1634128" y="987427"/>
                  <a:pt x="1625599" y="978898"/>
                  <a:pt x="1625599" y="968377"/>
                </a:cubicBezTo>
                <a:cubicBezTo>
                  <a:pt x="1625599" y="957857"/>
                  <a:pt x="1634128" y="949328"/>
                  <a:pt x="1644649" y="949328"/>
                </a:cubicBezTo>
                <a:close/>
                <a:moveTo>
                  <a:pt x="1509712" y="949327"/>
                </a:moveTo>
                <a:cubicBezTo>
                  <a:pt x="1520233" y="949327"/>
                  <a:pt x="1528762" y="957855"/>
                  <a:pt x="1528762" y="968376"/>
                </a:cubicBezTo>
                <a:cubicBezTo>
                  <a:pt x="1528762" y="978897"/>
                  <a:pt x="1520233" y="987426"/>
                  <a:pt x="1509712" y="987426"/>
                </a:cubicBezTo>
                <a:cubicBezTo>
                  <a:pt x="1499191" y="987426"/>
                  <a:pt x="1490662" y="978897"/>
                  <a:pt x="1490662" y="968376"/>
                </a:cubicBezTo>
                <a:cubicBezTo>
                  <a:pt x="1490662" y="957855"/>
                  <a:pt x="1499191" y="949327"/>
                  <a:pt x="1509712" y="949327"/>
                </a:cubicBezTo>
                <a:close/>
                <a:moveTo>
                  <a:pt x="1373981" y="949325"/>
                </a:moveTo>
                <a:cubicBezTo>
                  <a:pt x="1384064" y="949325"/>
                  <a:pt x="1392238" y="957854"/>
                  <a:pt x="1392238" y="968374"/>
                </a:cubicBezTo>
                <a:cubicBezTo>
                  <a:pt x="1392238" y="978896"/>
                  <a:pt x="1384064" y="987425"/>
                  <a:pt x="1373981" y="987425"/>
                </a:cubicBezTo>
                <a:cubicBezTo>
                  <a:pt x="1363898" y="987425"/>
                  <a:pt x="1355724" y="978896"/>
                  <a:pt x="1355724" y="968374"/>
                </a:cubicBezTo>
                <a:cubicBezTo>
                  <a:pt x="1355724" y="957854"/>
                  <a:pt x="1363898" y="949325"/>
                  <a:pt x="1373981" y="949325"/>
                </a:cubicBezTo>
                <a:close/>
                <a:moveTo>
                  <a:pt x="1238250" y="949324"/>
                </a:moveTo>
                <a:cubicBezTo>
                  <a:pt x="1248771" y="949324"/>
                  <a:pt x="1257300" y="957852"/>
                  <a:pt x="1257300" y="968373"/>
                </a:cubicBezTo>
                <a:cubicBezTo>
                  <a:pt x="1257300" y="978894"/>
                  <a:pt x="1248771" y="987423"/>
                  <a:pt x="1238250" y="987423"/>
                </a:cubicBezTo>
                <a:cubicBezTo>
                  <a:pt x="1227729" y="987423"/>
                  <a:pt x="1219200" y="978894"/>
                  <a:pt x="1219200" y="968373"/>
                </a:cubicBezTo>
                <a:cubicBezTo>
                  <a:pt x="1219200" y="957852"/>
                  <a:pt x="1227729" y="949324"/>
                  <a:pt x="1238250" y="949324"/>
                </a:cubicBezTo>
                <a:close/>
                <a:moveTo>
                  <a:pt x="1103312" y="949322"/>
                </a:moveTo>
                <a:cubicBezTo>
                  <a:pt x="1113833" y="949322"/>
                  <a:pt x="1122362" y="957851"/>
                  <a:pt x="1122362" y="968372"/>
                </a:cubicBezTo>
                <a:cubicBezTo>
                  <a:pt x="1122362" y="978893"/>
                  <a:pt x="1113833" y="987422"/>
                  <a:pt x="1103312" y="987422"/>
                </a:cubicBezTo>
                <a:cubicBezTo>
                  <a:pt x="1092791" y="987422"/>
                  <a:pt x="1084262" y="978893"/>
                  <a:pt x="1084262" y="968372"/>
                </a:cubicBezTo>
                <a:cubicBezTo>
                  <a:pt x="1084262" y="957851"/>
                  <a:pt x="1092791" y="949322"/>
                  <a:pt x="1103312" y="949322"/>
                </a:cubicBezTo>
                <a:close/>
                <a:moveTo>
                  <a:pt x="967582" y="949321"/>
                </a:moveTo>
                <a:cubicBezTo>
                  <a:pt x="977665" y="949321"/>
                  <a:pt x="985839" y="957850"/>
                  <a:pt x="985839" y="968370"/>
                </a:cubicBezTo>
                <a:cubicBezTo>
                  <a:pt x="985839" y="978891"/>
                  <a:pt x="977665" y="987421"/>
                  <a:pt x="967582" y="987421"/>
                </a:cubicBezTo>
                <a:cubicBezTo>
                  <a:pt x="957499" y="987421"/>
                  <a:pt x="949325" y="978891"/>
                  <a:pt x="949325" y="968370"/>
                </a:cubicBezTo>
                <a:cubicBezTo>
                  <a:pt x="949325" y="957850"/>
                  <a:pt x="957499" y="949321"/>
                  <a:pt x="967582" y="949321"/>
                </a:cubicBezTo>
                <a:close/>
                <a:moveTo>
                  <a:pt x="831850" y="949319"/>
                </a:moveTo>
                <a:cubicBezTo>
                  <a:pt x="842371" y="949319"/>
                  <a:pt x="850900" y="957848"/>
                  <a:pt x="850900" y="968369"/>
                </a:cubicBezTo>
                <a:cubicBezTo>
                  <a:pt x="850900" y="978890"/>
                  <a:pt x="842371" y="987419"/>
                  <a:pt x="831850" y="987419"/>
                </a:cubicBezTo>
                <a:cubicBezTo>
                  <a:pt x="821329" y="987419"/>
                  <a:pt x="812800" y="978890"/>
                  <a:pt x="812800" y="968369"/>
                </a:cubicBezTo>
                <a:cubicBezTo>
                  <a:pt x="812800" y="957848"/>
                  <a:pt x="821329" y="949319"/>
                  <a:pt x="831850" y="949319"/>
                </a:cubicBezTo>
                <a:close/>
                <a:moveTo>
                  <a:pt x="696119" y="949318"/>
                </a:moveTo>
                <a:cubicBezTo>
                  <a:pt x="706202" y="949318"/>
                  <a:pt x="714376" y="957847"/>
                  <a:pt x="714376" y="968367"/>
                </a:cubicBezTo>
                <a:cubicBezTo>
                  <a:pt x="714376" y="978888"/>
                  <a:pt x="706202" y="987418"/>
                  <a:pt x="696119" y="987418"/>
                </a:cubicBezTo>
                <a:cubicBezTo>
                  <a:pt x="686036" y="987418"/>
                  <a:pt x="677862" y="978888"/>
                  <a:pt x="677862" y="968367"/>
                </a:cubicBezTo>
                <a:cubicBezTo>
                  <a:pt x="677862" y="957847"/>
                  <a:pt x="686036" y="949318"/>
                  <a:pt x="696119" y="949318"/>
                </a:cubicBezTo>
                <a:close/>
                <a:moveTo>
                  <a:pt x="560387" y="949316"/>
                </a:moveTo>
                <a:cubicBezTo>
                  <a:pt x="570908" y="949316"/>
                  <a:pt x="579437" y="957845"/>
                  <a:pt x="579437" y="968366"/>
                </a:cubicBezTo>
                <a:cubicBezTo>
                  <a:pt x="579437" y="978887"/>
                  <a:pt x="570908" y="987416"/>
                  <a:pt x="560387" y="987416"/>
                </a:cubicBezTo>
                <a:cubicBezTo>
                  <a:pt x="549866" y="987416"/>
                  <a:pt x="541337" y="978887"/>
                  <a:pt x="541337" y="968366"/>
                </a:cubicBezTo>
                <a:cubicBezTo>
                  <a:pt x="541337" y="957845"/>
                  <a:pt x="549866" y="949316"/>
                  <a:pt x="560387" y="949316"/>
                </a:cubicBezTo>
                <a:close/>
                <a:moveTo>
                  <a:pt x="425450" y="949315"/>
                </a:moveTo>
                <a:cubicBezTo>
                  <a:pt x="435971" y="949315"/>
                  <a:pt x="444500" y="957844"/>
                  <a:pt x="444500" y="968365"/>
                </a:cubicBezTo>
                <a:cubicBezTo>
                  <a:pt x="444500" y="978886"/>
                  <a:pt x="435971" y="987415"/>
                  <a:pt x="425450" y="987415"/>
                </a:cubicBezTo>
                <a:cubicBezTo>
                  <a:pt x="414929" y="987415"/>
                  <a:pt x="406400" y="978886"/>
                  <a:pt x="406400" y="968365"/>
                </a:cubicBezTo>
                <a:cubicBezTo>
                  <a:pt x="406400" y="957844"/>
                  <a:pt x="414929" y="949315"/>
                  <a:pt x="425450" y="949315"/>
                </a:cubicBezTo>
                <a:close/>
                <a:moveTo>
                  <a:pt x="289719" y="949313"/>
                </a:moveTo>
                <a:cubicBezTo>
                  <a:pt x="299802" y="949313"/>
                  <a:pt x="307976" y="957842"/>
                  <a:pt x="307976" y="968363"/>
                </a:cubicBezTo>
                <a:cubicBezTo>
                  <a:pt x="307976" y="978884"/>
                  <a:pt x="299802" y="987413"/>
                  <a:pt x="289719" y="987413"/>
                </a:cubicBezTo>
                <a:cubicBezTo>
                  <a:pt x="279636" y="987413"/>
                  <a:pt x="271462" y="978884"/>
                  <a:pt x="271462" y="968363"/>
                </a:cubicBezTo>
                <a:cubicBezTo>
                  <a:pt x="271462" y="957842"/>
                  <a:pt x="279636" y="949313"/>
                  <a:pt x="289719" y="949313"/>
                </a:cubicBezTo>
                <a:close/>
                <a:moveTo>
                  <a:pt x="153987" y="949312"/>
                </a:moveTo>
                <a:cubicBezTo>
                  <a:pt x="164508" y="949312"/>
                  <a:pt x="173037" y="957841"/>
                  <a:pt x="173037" y="968362"/>
                </a:cubicBezTo>
                <a:cubicBezTo>
                  <a:pt x="173037" y="978883"/>
                  <a:pt x="164508" y="987412"/>
                  <a:pt x="153987" y="987412"/>
                </a:cubicBezTo>
                <a:cubicBezTo>
                  <a:pt x="143466" y="987412"/>
                  <a:pt x="134937" y="978883"/>
                  <a:pt x="134937" y="968362"/>
                </a:cubicBezTo>
                <a:cubicBezTo>
                  <a:pt x="134937" y="957841"/>
                  <a:pt x="143466" y="949312"/>
                  <a:pt x="153987" y="949312"/>
                </a:cubicBezTo>
                <a:close/>
                <a:moveTo>
                  <a:pt x="156224" y="815301"/>
                </a:moveTo>
                <a:lnTo>
                  <a:pt x="167457" y="819954"/>
                </a:lnTo>
                <a:cubicBezTo>
                  <a:pt x="170905" y="823401"/>
                  <a:pt x="173037" y="828164"/>
                  <a:pt x="173037" y="833424"/>
                </a:cubicBezTo>
                <a:cubicBezTo>
                  <a:pt x="173037" y="843944"/>
                  <a:pt x="164508" y="852474"/>
                  <a:pt x="153987" y="852474"/>
                </a:cubicBezTo>
                <a:lnTo>
                  <a:pt x="140923" y="847063"/>
                </a:lnTo>
                <a:close/>
                <a:moveTo>
                  <a:pt x="2865436" y="814401"/>
                </a:moveTo>
                <a:cubicBezTo>
                  <a:pt x="2875958" y="814401"/>
                  <a:pt x="2884488" y="822934"/>
                  <a:pt x="2884488" y="833450"/>
                </a:cubicBezTo>
                <a:cubicBezTo>
                  <a:pt x="2884488" y="843971"/>
                  <a:pt x="2875958" y="852501"/>
                  <a:pt x="2865436" y="852501"/>
                </a:cubicBezTo>
                <a:cubicBezTo>
                  <a:pt x="2854916" y="852501"/>
                  <a:pt x="2846388" y="843971"/>
                  <a:pt x="2846388" y="833450"/>
                </a:cubicBezTo>
                <a:cubicBezTo>
                  <a:pt x="2846388" y="822934"/>
                  <a:pt x="2854916" y="814401"/>
                  <a:pt x="2865436" y="814401"/>
                </a:cubicBezTo>
                <a:close/>
                <a:moveTo>
                  <a:pt x="2729708" y="814400"/>
                </a:moveTo>
                <a:cubicBezTo>
                  <a:pt x="2739790" y="814400"/>
                  <a:pt x="2747964" y="822933"/>
                  <a:pt x="2747964" y="833449"/>
                </a:cubicBezTo>
                <a:cubicBezTo>
                  <a:pt x="2747964" y="843969"/>
                  <a:pt x="2739790" y="852500"/>
                  <a:pt x="2729708" y="852500"/>
                </a:cubicBezTo>
                <a:cubicBezTo>
                  <a:pt x="2719624" y="852500"/>
                  <a:pt x="2711450" y="843969"/>
                  <a:pt x="2711450" y="833449"/>
                </a:cubicBezTo>
                <a:cubicBezTo>
                  <a:pt x="2711450" y="822933"/>
                  <a:pt x="2719624" y="814400"/>
                  <a:pt x="2729708" y="814400"/>
                </a:cubicBezTo>
                <a:close/>
                <a:moveTo>
                  <a:pt x="2593976" y="814399"/>
                </a:moveTo>
                <a:cubicBezTo>
                  <a:pt x="2604496" y="814399"/>
                  <a:pt x="2613024" y="822931"/>
                  <a:pt x="2613024" y="833447"/>
                </a:cubicBezTo>
                <a:cubicBezTo>
                  <a:pt x="2613024" y="843968"/>
                  <a:pt x="2604496" y="852498"/>
                  <a:pt x="2593976" y="852498"/>
                </a:cubicBezTo>
                <a:cubicBezTo>
                  <a:pt x="2583454" y="852498"/>
                  <a:pt x="2574924" y="843968"/>
                  <a:pt x="2574924" y="833447"/>
                </a:cubicBezTo>
                <a:cubicBezTo>
                  <a:pt x="2574924" y="822931"/>
                  <a:pt x="2583454" y="814399"/>
                  <a:pt x="2593976" y="814399"/>
                </a:cubicBezTo>
                <a:close/>
                <a:moveTo>
                  <a:pt x="2458244" y="814397"/>
                </a:moveTo>
                <a:cubicBezTo>
                  <a:pt x="2468328" y="814397"/>
                  <a:pt x="2476500" y="822930"/>
                  <a:pt x="2476500" y="833446"/>
                </a:cubicBezTo>
                <a:cubicBezTo>
                  <a:pt x="2476500" y="843966"/>
                  <a:pt x="2468328" y="852497"/>
                  <a:pt x="2458244" y="852497"/>
                </a:cubicBezTo>
                <a:cubicBezTo>
                  <a:pt x="2448160" y="852497"/>
                  <a:pt x="2439988" y="843966"/>
                  <a:pt x="2439988" y="833446"/>
                </a:cubicBezTo>
                <a:cubicBezTo>
                  <a:pt x="2439988" y="822930"/>
                  <a:pt x="2448160" y="814397"/>
                  <a:pt x="2458244" y="814397"/>
                </a:cubicBezTo>
                <a:close/>
                <a:moveTo>
                  <a:pt x="2322512" y="814396"/>
                </a:moveTo>
                <a:cubicBezTo>
                  <a:pt x="2333033" y="814396"/>
                  <a:pt x="2341562" y="822928"/>
                  <a:pt x="2341562" y="833445"/>
                </a:cubicBezTo>
                <a:cubicBezTo>
                  <a:pt x="2341562" y="843965"/>
                  <a:pt x="2333033" y="852496"/>
                  <a:pt x="2322512" y="852496"/>
                </a:cubicBezTo>
                <a:cubicBezTo>
                  <a:pt x="2311991" y="852496"/>
                  <a:pt x="2303462" y="843965"/>
                  <a:pt x="2303462" y="833445"/>
                </a:cubicBezTo>
                <a:cubicBezTo>
                  <a:pt x="2303462" y="822928"/>
                  <a:pt x="2311991" y="814396"/>
                  <a:pt x="2322512" y="814396"/>
                </a:cubicBezTo>
                <a:close/>
                <a:moveTo>
                  <a:pt x="2187574" y="814395"/>
                </a:moveTo>
                <a:cubicBezTo>
                  <a:pt x="2198095" y="814395"/>
                  <a:pt x="2206624" y="822927"/>
                  <a:pt x="2206624" y="833443"/>
                </a:cubicBezTo>
                <a:cubicBezTo>
                  <a:pt x="2206624" y="843964"/>
                  <a:pt x="2198095" y="852494"/>
                  <a:pt x="2187574" y="852494"/>
                </a:cubicBezTo>
                <a:cubicBezTo>
                  <a:pt x="2177053" y="852494"/>
                  <a:pt x="2168524" y="843964"/>
                  <a:pt x="2168524" y="833443"/>
                </a:cubicBezTo>
                <a:cubicBezTo>
                  <a:pt x="2168524" y="822927"/>
                  <a:pt x="2177053" y="814395"/>
                  <a:pt x="2187574" y="814395"/>
                </a:cubicBezTo>
                <a:close/>
                <a:moveTo>
                  <a:pt x="2051844" y="814393"/>
                </a:moveTo>
                <a:cubicBezTo>
                  <a:pt x="2061927" y="814393"/>
                  <a:pt x="2070101" y="822925"/>
                  <a:pt x="2070101" y="833442"/>
                </a:cubicBezTo>
                <a:cubicBezTo>
                  <a:pt x="2070101" y="843962"/>
                  <a:pt x="2061927" y="852493"/>
                  <a:pt x="2051844" y="852493"/>
                </a:cubicBezTo>
                <a:cubicBezTo>
                  <a:pt x="2041761" y="852493"/>
                  <a:pt x="2033587" y="843962"/>
                  <a:pt x="2033587" y="833442"/>
                </a:cubicBezTo>
                <a:cubicBezTo>
                  <a:pt x="2033587" y="822925"/>
                  <a:pt x="2041761" y="814393"/>
                  <a:pt x="2051844" y="814393"/>
                </a:cubicBezTo>
                <a:close/>
                <a:moveTo>
                  <a:pt x="1916112" y="814392"/>
                </a:moveTo>
                <a:cubicBezTo>
                  <a:pt x="1926633" y="814392"/>
                  <a:pt x="1935162" y="822924"/>
                  <a:pt x="1935162" y="833441"/>
                </a:cubicBezTo>
                <a:cubicBezTo>
                  <a:pt x="1935162" y="843961"/>
                  <a:pt x="1926633" y="852492"/>
                  <a:pt x="1916112" y="852492"/>
                </a:cubicBezTo>
                <a:cubicBezTo>
                  <a:pt x="1905591" y="852492"/>
                  <a:pt x="1897062" y="843961"/>
                  <a:pt x="1897062" y="833441"/>
                </a:cubicBezTo>
                <a:cubicBezTo>
                  <a:pt x="1897062" y="822924"/>
                  <a:pt x="1905591" y="814392"/>
                  <a:pt x="1916112" y="814392"/>
                </a:cubicBezTo>
                <a:close/>
                <a:moveTo>
                  <a:pt x="1781174" y="814390"/>
                </a:moveTo>
                <a:cubicBezTo>
                  <a:pt x="1791695" y="814390"/>
                  <a:pt x="1800224" y="822922"/>
                  <a:pt x="1800224" y="833439"/>
                </a:cubicBezTo>
                <a:cubicBezTo>
                  <a:pt x="1800224" y="843960"/>
                  <a:pt x="1791695" y="852490"/>
                  <a:pt x="1781174" y="852490"/>
                </a:cubicBezTo>
                <a:cubicBezTo>
                  <a:pt x="1770653" y="852490"/>
                  <a:pt x="1762124" y="843960"/>
                  <a:pt x="1762124" y="833439"/>
                </a:cubicBezTo>
                <a:cubicBezTo>
                  <a:pt x="1762124" y="822922"/>
                  <a:pt x="1770653" y="814390"/>
                  <a:pt x="1781174" y="814390"/>
                </a:cubicBezTo>
                <a:close/>
                <a:moveTo>
                  <a:pt x="1644649" y="814389"/>
                </a:moveTo>
                <a:cubicBezTo>
                  <a:pt x="1655170" y="814389"/>
                  <a:pt x="1663699" y="822921"/>
                  <a:pt x="1663699" y="833438"/>
                </a:cubicBezTo>
                <a:cubicBezTo>
                  <a:pt x="1663699" y="843959"/>
                  <a:pt x="1655170" y="852489"/>
                  <a:pt x="1644649" y="852489"/>
                </a:cubicBezTo>
                <a:cubicBezTo>
                  <a:pt x="1634128" y="852489"/>
                  <a:pt x="1625599" y="843959"/>
                  <a:pt x="1625599" y="833438"/>
                </a:cubicBezTo>
                <a:cubicBezTo>
                  <a:pt x="1625599" y="822921"/>
                  <a:pt x="1634128" y="814389"/>
                  <a:pt x="1644649" y="814389"/>
                </a:cubicBezTo>
                <a:close/>
                <a:moveTo>
                  <a:pt x="1509712" y="814388"/>
                </a:moveTo>
                <a:cubicBezTo>
                  <a:pt x="1520233" y="814388"/>
                  <a:pt x="1528762" y="822919"/>
                  <a:pt x="1528762" y="833437"/>
                </a:cubicBezTo>
                <a:cubicBezTo>
                  <a:pt x="1528762" y="843957"/>
                  <a:pt x="1520233" y="852487"/>
                  <a:pt x="1509712" y="852487"/>
                </a:cubicBezTo>
                <a:cubicBezTo>
                  <a:pt x="1499191" y="852487"/>
                  <a:pt x="1490662" y="843957"/>
                  <a:pt x="1490662" y="833437"/>
                </a:cubicBezTo>
                <a:cubicBezTo>
                  <a:pt x="1490662" y="822919"/>
                  <a:pt x="1499191" y="814388"/>
                  <a:pt x="1509712" y="814388"/>
                </a:cubicBezTo>
                <a:close/>
                <a:moveTo>
                  <a:pt x="1373981" y="814386"/>
                </a:moveTo>
                <a:cubicBezTo>
                  <a:pt x="1384064" y="814386"/>
                  <a:pt x="1392238" y="822918"/>
                  <a:pt x="1392238" y="833435"/>
                </a:cubicBezTo>
                <a:cubicBezTo>
                  <a:pt x="1392238" y="843956"/>
                  <a:pt x="1384064" y="852486"/>
                  <a:pt x="1373981" y="852486"/>
                </a:cubicBezTo>
                <a:cubicBezTo>
                  <a:pt x="1363898" y="852486"/>
                  <a:pt x="1355724" y="843956"/>
                  <a:pt x="1355724" y="833435"/>
                </a:cubicBezTo>
                <a:cubicBezTo>
                  <a:pt x="1355724" y="822918"/>
                  <a:pt x="1363898" y="814386"/>
                  <a:pt x="1373981" y="814386"/>
                </a:cubicBezTo>
                <a:close/>
                <a:moveTo>
                  <a:pt x="1238250" y="814385"/>
                </a:moveTo>
                <a:cubicBezTo>
                  <a:pt x="1248771" y="814385"/>
                  <a:pt x="1257300" y="822916"/>
                  <a:pt x="1257300" y="833434"/>
                </a:cubicBezTo>
                <a:cubicBezTo>
                  <a:pt x="1257300" y="843955"/>
                  <a:pt x="1248771" y="852485"/>
                  <a:pt x="1238250" y="852485"/>
                </a:cubicBezTo>
                <a:cubicBezTo>
                  <a:pt x="1227729" y="852485"/>
                  <a:pt x="1219200" y="843955"/>
                  <a:pt x="1219200" y="833434"/>
                </a:cubicBezTo>
                <a:cubicBezTo>
                  <a:pt x="1219200" y="822916"/>
                  <a:pt x="1227729" y="814385"/>
                  <a:pt x="1238250" y="814385"/>
                </a:cubicBezTo>
                <a:close/>
                <a:moveTo>
                  <a:pt x="1103312" y="814384"/>
                </a:moveTo>
                <a:cubicBezTo>
                  <a:pt x="1113833" y="814384"/>
                  <a:pt x="1122362" y="822914"/>
                  <a:pt x="1122362" y="833433"/>
                </a:cubicBezTo>
                <a:cubicBezTo>
                  <a:pt x="1122362" y="843953"/>
                  <a:pt x="1113833" y="852483"/>
                  <a:pt x="1103312" y="852483"/>
                </a:cubicBezTo>
                <a:cubicBezTo>
                  <a:pt x="1092791" y="852483"/>
                  <a:pt x="1084262" y="843953"/>
                  <a:pt x="1084262" y="833433"/>
                </a:cubicBezTo>
                <a:cubicBezTo>
                  <a:pt x="1084262" y="822914"/>
                  <a:pt x="1092791" y="814384"/>
                  <a:pt x="1103312" y="814384"/>
                </a:cubicBezTo>
                <a:close/>
                <a:moveTo>
                  <a:pt x="967582" y="814382"/>
                </a:moveTo>
                <a:cubicBezTo>
                  <a:pt x="977665" y="814382"/>
                  <a:pt x="985839" y="822913"/>
                  <a:pt x="985839" y="833431"/>
                </a:cubicBezTo>
                <a:cubicBezTo>
                  <a:pt x="985839" y="843952"/>
                  <a:pt x="977665" y="852482"/>
                  <a:pt x="967582" y="852482"/>
                </a:cubicBezTo>
                <a:cubicBezTo>
                  <a:pt x="957499" y="852482"/>
                  <a:pt x="949325" y="843952"/>
                  <a:pt x="949325" y="833431"/>
                </a:cubicBezTo>
                <a:cubicBezTo>
                  <a:pt x="949325" y="822913"/>
                  <a:pt x="957499" y="814382"/>
                  <a:pt x="967582" y="814382"/>
                </a:cubicBezTo>
                <a:close/>
                <a:moveTo>
                  <a:pt x="831850" y="814381"/>
                </a:moveTo>
                <a:cubicBezTo>
                  <a:pt x="842371" y="814381"/>
                  <a:pt x="850900" y="822911"/>
                  <a:pt x="850900" y="833430"/>
                </a:cubicBezTo>
                <a:cubicBezTo>
                  <a:pt x="850900" y="843951"/>
                  <a:pt x="842371" y="852481"/>
                  <a:pt x="831850" y="852481"/>
                </a:cubicBezTo>
                <a:cubicBezTo>
                  <a:pt x="821329" y="852481"/>
                  <a:pt x="812800" y="843951"/>
                  <a:pt x="812800" y="833430"/>
                </a:cubicBezTo>
                <a:cubicBezTo>
                  <a:pt x="812800" y="822911"/>
                  <a:pt x="821329" y="814381"/>
                  <a:pt x="831850" y="814381"/>
                </a:cubicBezTo>
                <a:close/>
                <a:moveTo>
                  <a:pt x="696119" y="814379"/>
                </a:moveTo>
                <a:cubicBezTo>
                  <a:pt x="706202" y="814379"/>
                  <a:pt x="714376" y="822910"/>
                  <a:pt x="714376" y="833429"/>
                </a:cubicBezTo>
                <a:cubicBezTo>
                  <a:pt x="714376" y="843950"/>
                  <a:pt x="706202" y="852479"/>
                  <a:pt x="696119" y="852479"/>
                </a:cubicBezTo>
                <a:cubicBezTo>
                  <a:pt x="686036" y="852479"/>
                  <a:pt x="677862" y="843950"/>
                  <a:pt x="677862" y="833429"/>
                </a:cubicBezTo>
                <a:cubicBezTo>
                  <a:pt x="677862" y="822910"/>
                  <a:pt x="686036" y="814379"/>
                  <a:pt x="696119" y="814379"/>
                </a:cubicBezTo>
                <a:close/>
                <a:moveTo>
                  <a:pt x="560387" y="814378"/>
                </a:moveTo>
                <a:cubicBezTo>
                  <a:pt x="570908" y="814378"/>
                  <a:pt x="579437" y="822908"/>
                  <a:pt x="579437" y="833427"/>
                </a:cubicBezTo>
                <a:cubicBezTo>
                  <a:pt x="579437" y="843948"/>
                  <a:pt x="570908" y="852478"/>
                  <a:pt x="560387" y="852478"/>
                </a:cubicBezTo>
                <a:cubicBezTo>
                  <a:pt x="549866" y="852478"/>
                  <a:pt x="541337" y="843948"/>
                  <a:pt x="541337" y="833427"/>
                </a:cubicBezTo>
                <a:cubicBezTo>
                  <a:pt x="541337" y="822908"/>
                  <a:pt x="549866" y="814378"/>
                  <a:pt x="560387" y="814378"/>
                </a:cubicBezTo>
                <a:close/>
                <a:moveTo>
                  <a:pt x="425450" y="814377"/>
                </a:moveTo>
                <a:cubicBezTo>
                  <a:pt x="435971" y="814377"/>
                  <a:pt x="444500" y="822906"/>
                  <a:pt x="444500" y="833426"/>
                </a:cubicBezTo>
                <a:cubicBezTo>
                  <a:pt x="444500" y="843947"/>
                  <a:pt x="435971" y="852477"/>
                  <a:pt x="425450" y="852477"/>
                </a:cubicBezTo>
                <a:cubicBezTo>
                  <a:pt x="414929" y="852477"/>
                  <a:pt x="406400" y="843947"/>
                  <a:pt x="406400" y="833426"/>
                </a:cubicBezTo>
                <a:cubicBezTo>
                  <a:pt x="406400" y="822906"/>
                  <a:pt x="414929" y="814377"/>
                  <a:pt x="425450" y="814377"/>
                </a:cubicBezTo>
                <a:close/>
                <a:moveTo>
                  <a:pt x="289719" y="814375"/>
                </a:moveTo>
                <a:cubicBezTo>
                  <a:pt x="299802" y="814375"/>
                  <a:pt x="307976" y="822905"/>
                  <a:pt x="307976" y="833425"/>
                </a:cubicBezTo>
                <a:cubicBezTo>
                  <a:pt x="307976" y="843946"/>
                  <a:pt x="299802" y="852475"/>
                  <a:pt x="289719" y="852475"/>
                </a:cubicBezTo>
                <a:cubicBezTo>
                  <a:pt x="279636" y="852475"/>
                  <a:pt x="271462" y="843946"/>
                  <a:pt x="271462" y="833425"/>
                </a:cubicBezTo>
                <a:cubicBezTo>
                  <a:pt x="271462" y="822905"/>
                  <a:pt x="279636" y="814375"/>
                  <a:pt x="289719" y="814375"/>
                </a:cubicBezTo>
                <a:close/>
                <a:moveTo>
                  <a:pt x="2865436" y="677871"/>
                </a:moveTo>
                <a:cubicBezTo>
                  <a:pt x="2875958" y="677871"/>
                  <a:pt x="2884488" y="686400"/>
                  <a:pt x="2884488" y="696921"/>
                </a:cubicBezTo>
                <a:cubicBezTo>
                  <a:pt x="2884488" y="707442"/>
                  <a:pt x="2875958" y="715971"/>
                  <a:pt x="2865436" y="715971"/>
                </a:cubicBezTo>
                <a:cubicBezTo>
                  <a:pt x="2854916" y="715971"/>
                  <a:pt x="2846388" y="707442"/>
                  <a:pt x="2846388" y="696921"/>
                </a:cubicBezTo>
                <a:cubicBezTo>
                  <a:pt x="2846388" y="686400"/>
                  <a:pt x="2854916" y="677871"/>
                  <a:pt x="2865436" y="677871"/>
                </a:cubicBezTo>
                <a:close/>
                <a:moveTo>
                  <a:pt x="2729708" y="677870"/>
                </a:moveTo>
                <a:cubicBezTo>
                  <a:pt x="2739790" y="677870"/>
                  <a:pt x="2747964" y="686399"/>
                  <a:pt x="2747964" y="696920"/>
                </a:cubicBezTo>
                <a:cubicBezTo>
                  <a:pt x="2747964" y="707441"/>
                  <a:pt x="2739790" y="715969"/>
                  <a:pt x="2729708" y="715969"/>
                </a:cubicBezTo>
                <a:cubicBezTo>
                  <a:pt x="2719624" y="715969"/>
                  <a:pt x="2711450" y="707441"/>
                  <a:pt x="2711450" y="696920"/>
                </a:cubicBezTo>
                <a:cubicBezTo>
                  <a:pt x="2711450" y="686399"/>
                  <a:pt x="2719624" y="677870"/>
                  <a:pt x="2729708" y="677870"/>
                </a:cubicBezTo>
                <a:close/>
                <a:moveTo>
                  <a:pt x="2593976" y="677869"/>
                </a:moveTo>
                <a:cubicBezTo>
                  <a:pt x="2604496" y="677869"/>
                  <a:pt x="2613024" y="686398"/>
                  <a:pt x="2613024" y="696919"/>
                </a:cubicBezTo>
                <a:cubicBezTo>
                  <a:pt x="2613024" y="707439"/>
                  <a:pt x="2604496" y="715968"/>
                  <a:pt x="2593976" y="715968"/>
                </a:cubicBezTo>
                <a:cubicBezTo>
                  <a:pt x="2583454" y="715968"/>
                  <a:pt x="2574924" y="707439"/>
                  <a:pt x="2574924" y="696919"/>
                </a:cubicBezTo>
                <a:cubicBezTo>
                  <a:pt x="2574924" y="686398"/>
                  <a:pt x="2583454" y="677869"/>
                  <a:pt x="2593976" y="677869"/>
                </a:cubicBezTo>
                <a:close/>
                <a:moveTo>
                  <a:pt x="2458244" y="677868"/>
                </a:moveTo>
                <a:cubicBezTo>
                  <a:pt x="2468328" y="677868"/>
                  <a:pt x="2476500" y="686396"/>
                  <a:pt x="2476500" y="696917"/>
                </a:cubicBezTo>
                <a:cubicBezTo>
                  <a:pt x="2476500" y="707438"/>
                  <a:pt x="2468328" y="715967"/>
                  <a:pt x="2458244" y="715967"/>
                </a:cubicBezTo>
                <a:cubicBezTo>
                  <a:pt x="2448160" y="715967"/>
                  <a:pt x="2439988" y="707438"/>
                  <a:pt x="2439988" y="696917"/>
                </a:cubicBezTo>
                <a:cubicBezTo>
                  <a:pt x="2439988" y="686396"/>
                  <a:pt x="2448160" y="677868"/>
                  <a:pt x="2458244" y="677868"/>
                </a:cubicBezTo>
                <a:close/>
                <a:moveTo>
                  <a:pt x="2322512" y="677867"/>
                </a:moveTo>
                <a:cubicBezTo>
                  <a:pt x="2333033" y="677867"/>
                  <a:pt x="2341562" y="686395"/>
                  <a:pt x="2341562" y="696916"/>
                </a:cubicBezTo>
                <a:cubicBezTo>
                  <a:pt x="2341562" y="707437"/>
                  <a:pt x="2333033" y="715966"/>
                  <a:pt x="2322512" y="715966"/>
                </a:cubicBezTo>
                <a:cubicBezTo>
                  <a:pt x="2311991" y="715966"/>
                  <a:pt x="2303462" y="707437"/>
                  <a:pt x="2303462" y="696916"/>
                </a:cubicBezTo>
                <a:cubicBezTo>
                  <a:pt x="2303462" y="686395"/>
                  <a:pt x="2311991" y="677867"/>
                  <a:pt x="2322512" y="677867"/>
                </a:cubicBezTo>
                <a:close/>
                <a:moveTo>
                  <a:pt x="2187574" y="677865"/>
                </a:moveTo>
                <a:cubicBezTo>
                  <a:pt x="2198095" y="677865"/>
                  <a:pt x="2206624" y="686394"/>
                  <a:pt x="2206624" y="696915"/>
                </a:cubicBezTo>
                <a:cubicBezTo>
                  <a:pt x="2206624" y="707436"/>
                  <a:pt x="2198095" y="715965"/>
                  <a:pt x="2187574" y="715965"/>
                </a:cubicBezTo>
                <a:cubicBezTo>
                  <a:pt x="2177053" y="715965"/>
                  <a:pt x="2168524" y="707436"/>
                  <a:pt x="2168524" y="696915"/>
                </a:cubicBezTo>
                <a:cubicBezTo>
                  <a:pt x="2168524" y="686394"/>
                  <a:pt x="2177053" y="677865"/>
                  <a:pt x="2187574" y="677865"/>
                </a:cubicBezTo>
                <a:close/>
                <a:moveTo>
                  <a:pt x="2051844" y="677864"/>
                </a:moveTo>
                <a:cubicBezTo>
                  <a:pt x="2061927" y="677864"/>
                  <a:pt x="2070101" y="686393"/>
                  <a:pt x="2070101" y="696914"/>
                </a:cubicBezTo>
                <a:cubicBezTo>
                  <a:pt x="2070101" y="707435"/>
                  <a:pt x="2061927" y="715964"/>
                  <a:pt x="2051844" y="715964"/>
                </a:cubicBezTo>
                <a:cubicBezTo>
                  <a:pt x="2041761" y="715964"/>
                  <a:pt x="2033587" y="707435"/>
                  <a:pt x="2033587" y="696914"/>
                </a:cubicBezTo>
                <a:cubicBezTo>
                  <a:pt x="2033587" y="686393"/>
                  <a:pt x="2041761" y="677864"/>
                  <a:pt x="2051844" y="677864"/>
                </a:cubicBezTo>
                <a:close/>
                <a:moveTo>
                  <a:pt x="1916112" y="677863"/>
                </a:moveTo>
                <a:cubicBezTo>
                  <a:pt x="1926633" y="677863"/>
                  <a:pt x="1935162" y="686392"/>
                  <a:pt x="1935162" y="696913"/>
                </a:cubicBezTo>
                <a:cubicBezTo>
                  <a:pt x="1935162" y="707434"/>
                  <a:pt x="1926633" y="715963"/>
                  <a:pt x="1916112" y="715963"/>
                </a:cubicBezTo>
                <a:cubicBezTo>
                  <a:pt x="1905591" y="715963"/>
                  <a:pt x="1897062" y="707434"/>
                  <a:pt x="1897062" y="696913"/>
                </a:cubicBezTo>
                <a:cubicBezTo>
                  <a:pt x="1897062" y="686392"/>
                  <a:pt x="1905591" y="677863"/>
                  <a:pt x="1916112" y="677863"/>
                </a:cubicBezTo>
                <a:close/>
                <a:moveTo>
                  <a:pt x="1781174" y="677862"/>
                </a:moveTo>
                <a:cubicBezTo>
                  <a:pt x="1791695" y="677862"/>
                  <a:pt x="1800224" y="686391"/>
                  <a:pt x="1800224" y="696912"/>
                </a:cubicBezTo>
                <a:cubicBezTo>
                  <a:pt x="1800224" y="707433"/>
                  <a:pt x="1791695" y="715962"/>
                  <a:pt x="1781174" y="715962"/>
                </a:cubicBezTo>
                <a:cubicBezTo>
                  <a:pt x="1770653" y="715962"/>
                  <a:pt x="1762124" y="707433"/>
                  <a:pt x="1762124" y="696912"/>
                </a:cubicBezTo>
                <a:cubicBezTo>
                  <a:pt x="1762124" y="686391"/>
                  <a:pt x="1770653" y="677862"/>
                  <a:pt x="1781174" y="677862"/>
                </a:cubicBezTo>
                <a:close/>
                <a:moveTo>
                  <a:pt x="1644649" y="677861"/>
                </a:moveTo>
                <a:cubicBezTo>
                  <a:pt x="1655170" y="677861"/>
                  <a:pt x="1663699" y="686390"/>
                  <a:pt x="1663699" y="696911"/>
                </a:cubicBezTo>
                <a:cubicBezTo>
                  <a:pt x="1663699" y="707431"/>
                  <a:pt x="1655170" y="715961"/>
                  <a:pt x="1644649" y="715961"/>
                </a:cubicBezTo>
                <a:cubicBezTo>
                  <a:pt x="1634128" y="715961"/>
                  <a:pt x="1625599" y="707431"/>
                  <a:pt x="1625599" y="696911"/>
                </a:cubicBezTo>
                <a:cubicBezTo>
                  <a:pt x="1625599" y="686390"/>
                  <a:pt x="1634128" y="677861"/>
                  <a:pt x="1644649" y="677861"/>
                </a:cubicBezTo>
                <a:close/>
                <a:moveTo>
                  <a:pt x="1509712" y="677860"/>
                </a:moveTo>
                <a:cubicBezTo>
                  <a:pt x="1520233" y="677860"/>
                  <a:pt x="1528762" y="686389"/>
                  <a:pt x="1528762" y="696909"/>
                </a:cubicBezTo>
                <a:cubicBezTo>
                  <a:pt x="1528762" y="707430"/>
                  <a:pt x="1520233" y="715959"/>
                  <a:pt x="1509712" y="715959"/>
                </a:cubicBezTo>
                <a:cubicBezTo>
                  <a:pt x="1499191" y="715959"/>
                  <a:pt x="1490662" y="707430"/>
                  <a:pt x="1490662" y="696909"/>
                </a:cubicBezTo>
                <a:cubicBezTo>
                  <a:pt x="1490662" y="686389"/>
                  <a:pt x="1499191" y="677860"/>
                  <a:pt x="1509712" y="677860"/>
                </a:cubicBezTo>
                <a:close/>
                <a:moveTo>
                  <a:pt x="1373981" y="677858"/>
                </a:moveTo>
                <a:cubicBezTo>
                  <a:pt x="1384064" y="677858"/>
                  <a:pt x="1392238" y="686387"/>
                  <a:pt x="1392238" y="696908"/>
                </a:cubicBezTo>
                <a:cubicBezTo>
                  <a:pt x="1392238" y="707429"/>
                  <a:pt x="1384064" y="715958"/>
                  <a:pt x="1373981" y="715958"/>
                </a:cubicBezTo>
                <a:cubicBezTo>
                  <a:pt x="1363898" y="715958"/>
                  <a:pt x="1355724" y="707429"/>
                  <a:pt x="1355724" y="696908"/>
                </a:cubicBezTo>
                <a:cubicBezTo>
                  <a:pt x="1355724" y="686387"/>
                  <a:pt x="1363898" y="677858"/>
                  <a:pt x="1373981" y="677858"/>
                </a:cubicBezTo>
                <a:close/>
                <a:moveTo>
                  <a:pt x="1238250" y="677857"/>
                </a:moveTo>
                <a:cubicBezTo>
                  <a:pt x="1248771" y="677857"/>
                  <a:pt x="1257300" y="686386"/>
                  <a:pt x="1257300" y="696907"/>
                </a:cubicBezTo>
                <a:cubicBezTo>
                  <a:pt x="1257300" y="707428"/>
                  <a:pt x="1248771" y="715957"/>
                  <a:pt x="1238250" y="715957"/>
                </a:cubicBezTo>
                <a:cubicBezTo>
                  <a:pt x="1227729" y="715957"/>
                  <a:pt x="1219200" y="707428"/>
                  <a:pt x="1219200" y="696907"/>
                </a:cubicBezTo>
                <a:cubicBezTo>
                  <a:pt x="1219200" y="686386"/>
                  <a:pt x="1227729" y="677857"/>
                  <a:pt x="1238250" y="677857"/>
                </a:cubicBezTo>
                <a:close/>
                <a:moveTo>
                  <a:pt x="1103312" y="677856"/>
                </a:moveTo>
                <a:cubicBezTo>
                  <a:pt x="1113833" y="677856"/>
                  <a:pt x="1122362" y="686385"/>
                  <a:pt x="1122362" y="696906"/>
                </a:cubicBezTo>
                <a:cubicBezTo>
                  <a:pt x="1122362" y="707427"/>
                  <a:pt x="1113833" y="715956"/>
                  <a:pt x="1103312" y="715956"/>
                </a:cubicBezTo>
                <a:cubicBezTo>
                  <a:pt x="1092791" y="715956"/>
                  <a:pt x="1084262" y="707427"/>
                  <a:pt x="1084262" y="696906"/>
                </a:cubicBezTo>
                <a:cubicBezTo>
                  <a:pt x="1084262" y="686385"/>
                  <a:pt x="1092791" y="677856"/>
                  <a:pt x="1103312" y="677856"/>
                </a:cubicBezTo>
                <a:close/>
                <a:moveTo>
                  <a:pt x="967582" y="677855"/>
                </a:moveTo>
                <a:cubicBezTo>
                  <a:pt x="977665" y="677855"/>
                  <a:pt x="985839" y="686384"/>
                  <a:pt x="985839" y="696905"/>
                </a:cubicBezTo>
                <a:cubicBezTo>
                  <a:pt x="985839" y="707426"/>
                  <a:pt x="977665" y="715955"/>
                  <a:pt x="967582" y="715955"/>
                </a:cubicBezTo>
                <a:cubicBezTo>
                  <a:pt x="957499" y="715955"/>
                  <a:pt x="949325" y="707426"/>
                  <a:pt x="949325" y="696905"/>
                </a:cubicBezTo>
                <a:cubicBezTo>
                  <a:pt x="949325" y="686384"/>
                  <a:pt x="957499" y="677855"/>
                  <a:pt x="967582" y="677855"/>
                </a:cubicBezTo>
                <a:close/>
                <a:moveTo>
                  <a:pt x="831850" y="677854"/>
                </a:moveTo>
                <a:cubicBezTo>
                  <a:pt x="842371" y="677854"/>
                  <a:pt x="850900" y="686383"/>
                  <a:pt x="850900" y="696904"/>
                </a:cubicBezTo>
                <a:cubicBezTo>
                  <a:pt x="850900" y="707425"/>
                  <a:pt x="842371" y="715954"/>
                  <a:pt x="831850" y="715954"/>
                </a:cubicBezTo>
                <a:cubicBezTo>
                  <a:pt x="821329" y="715954"/>
                  <a:pt x="812800" y="707425"/>
                  <a:pt x="812800" y="696904"/>
                </a:cubicBezTo>
                <a:cubicBezTo>
                  <a:pt x="812800" y="686383"/>
                  <a:pt x="821329" y="677854"/>
                  <a:pt x="831850" y="677854"/>
                </a:cubicBezTo>
                <a:close/>
                <a:moveTo>
                  <a:pt x="696119" y="677853"/>
                </a:moveTo>
                <a:cubicBezTo>
                  <a:pt x="706202" y="677853"/>
                  <a:pt x="714376" y="686382"/>
                  <a:pt x="714376" y="696903"/>
                </a:cubicBezTo>
                <a:cubicBezTo>
                  <a:pt x="714376" y="707424"/>
                  <a:pt x="706202" y="715953"/>
                  <a:pt x="696119" y="715953"/>
                </a:cubicBezTo>
                <a:cubicBezTo>
                  <a:pt x="686036" y="715953"/>
                  <a:pt x="677862" y="707424"/>
                  <a:pt x="677862" y="696903"/>
                </a:cubicBezTo>
                <a:cubicBezTo>
                  <a:pt x="677862" y="686382"/>
                  <a:pt x="686036" y="677853"/>
                  <a:pt x="696119" y="677853"/>
                </a:cubicBezTo>
                <a:close/>
                <a:moveTo>
                  <a:pt x="560387" y="677852"/>
                </a:moveTo>
                <a:cubicBezTo>
                  <a:pt x="570908" y="677852"/>
                  <a:pt x="579437" y="686381"/>
                  <a:pt x="579437" y="696902"/>
                </a:cubicBezTo>
                <a:cubicBezTo>
                  <a:pt x="579437" y="707422"/>
                  <a:pt x="570908" y="715951"/>
                  <a:pt x="560387" y="715951"/>
                </a:cubicBezTo>
                <a:cubicBezTo>
                  <a:pt x="549866" y="715951"/>
                  <a:pt x="541337" y="707422"/>
                  <a:pt x="541337" y="696902"/>
                </a:cubicBezTo>
                <a:cubicBezTo>
                  <a:pt x="541337" y="686381"/>
                  <a:pt x="549866" y="677852"/>
                  <a:pt x="560387" y="677852"/>
                </a:cubicBezTo>
                <a:close/>
                <a:moveTo>
                  <a:pt x="425450" y="677850"/>
                </a:moveTo>
                <a:cubicBezTo>
                  <a:pt x="435971" y="677850"/>
                  <a:pt x="444500" y="686379"/>
                  <a:pt x="444500" y="696900"/>
                </a:cubicBezTo>
                <a:cubicBezTo>
                  <a:pt x="444500" y="707421"/>
                  <a:pt x="435971" y="715950"/>
                  <a:pt x="425450" y="715950"/>
                </a:cubicBezTo>
                <a:cubicBezTo>
                  <a:pt x="414929" y="715950"/>
                  <a:pt x="406400" y="707421"/>
                  <a:pt x="406400" y="696900"/>
                </a:cubicBezTo>
                <a:cubicBezTo>
                  <a:pt x="406400" y="686379"/>
                  <a:pt x="414929" y="677850"/>
                  <a:pt x="425450" y="677850"/>
                </a:cubicBezTo>
                <a:close/>
                <a:moveTo>
                  <a:pt x="289719" y="677849"/>
                </a:moveTo>
                <a:cubicBezTo>
                  <a:pt x="299802" y="677849"/>
                  <a:pt x="307976" y="686378"/>
                  <a:pt x="307976" y="696899"/>
                </a:cubicBezTo>
                <a:cubicBezTo>
                  <a:pt x="307976" y="707420"/>
                  <a:pt x="299802" y="715949"/>
                  <a:pt x="289719" y="715949"/>
                </a:cubicBezTo>
                <a:cubicBezTo>
                  <a:pt x="279636" y="715949"/>
                  <a:pt x="271462" y="707420"/>
                  <a:pt x="271462" y="696899"/>
                </a:cubicBezTo>
                <a:cubicBezTo>
                  <a:pt x="271462" y="686378"/>
                  <a:pt x="279636" y="677849"/>
                  <a:pt x="289719" y="677849"/>
                </a:cubicBezTo>
                <a:close/>
                <a:moveTo>
                  <a:pt x="2729708" y="542935"/>
                </a:moveTo>
                <a:cubicBezTo>
                  <a:pt x="2739790" y="542935"/>
                  <a:pt x="2747964" y="551463"/>
                  <a:pt x="2747964" y="561984"/>
                </a:cubicBezTo>
                <a:cubicBezTo>
                  <a:pt x="2747964" y="572505"/>
                  <a:pt x="2739790" y="581034"/>
                  <a:pt x="2729708" y="581034"/>
                </a:cubicBezTo>
                <a:cubicBezTo>
                  <a:pt x="2719624" y="581034"/>
                  <a:pt x="2711450" y="572505"/>
                  <a:pt x="2711450" y="561984"/>
                </a:cubicBezTo>
                <a:cubicBezTo>
                  <a:pt x="2711450" y="551463"/>
                  <a:pt x="2719624" y="542935"/>
                  <a:pt x="2729708" y="542935"/>
                </a:cubicBezTo>
                <a:close/>
                <a:moveTo>
                  <a:pt x="2593976" y="542933"/>
                </a:moveTo>
                <a:cubicBezTo>
                  <a:pt x="2604496" y="542933"/>
                  <a:pt x="2613024" y="551462"/>
                  <a:pt x="2613024" y="561983"/>
                </a:cubicBezTo>
                <a:cubicBezTo>
                  <a:pt x="2613024" y="572504"/>
                  <a:pt x="2604496" y="581033"/>
                  <a:pt x="2593976" y="581033"/>
                </a:cubicBezTo>
                <a:cubicBezTo>
                  <a:pt x="2583454" y="581033"/>
                  <a:pt x="2574924" y="572504"/>
                  <a:pt x="2574924" y="561983"/>
                </a:cubicBezTo>
                <a:cubicBezTo>
                  <a:pt x="2574924" y="551462"/>
                  <a:pt x="2583454" y="542933"/>
                  <a:pt x="2593976" y="542933"/>
                </a:cubicBezTo>
                <a:close/>
                <a:moveTo>
                  <a:pt x="2458244" y="542932"/>
                </a:moveTo>
                <a:cubicBezTo>
                  <a:pt x="2468328" y="542932"/>
                  <a:pt x="2476500" y="551461"/>
                  <a:pt x="2476500" y="561982"/>
                </a:cubicBezTo>
                <a:cubicBezTo>
                  <a:pt x="2476500" y="572503"/>
                  <a:pt x="2468328" y="581032"/>
                  <a:pt x="2458244" y="581032"/>
                </a:cubicBezTo>
                <a:cubicBezTo>
                  <a:pt x="2448160" y="581032"/>
                  <a:pt x="2439988" y="572503"/>
                  <a:pt x="2439988" y="561982"/>
                </a:cubicBezTo>
                <a:cubicBezTo>
                  <a:pt x="2439988" y="551461"/>
                  <a:pt x="2448160" y="542932"/>
                  <a:pt x="2458244" y="542932"/>
                </a:cubicBezTo>
                <a:close/>
                <a:moveTo>
                  <a:pt x="2322512" y="542931"/>
                </a:moveTo>
                <a:cubicBezTo>
                  <a:pt x="2333033" y="542931"/>
                  <a:pt x="2341562" y="551460"/>
                  <a:pt x="2341562" y="561981"/>
                </a:cubicBezTo>
                <a:cubicBezTo>
                  <a:pt x="2341562" y="572502"/>
                  <a:pt x="2333033" y="581031"/>
                  <a:pt x="2322512" y="581031"/>
                </a:cubicBezTo>
                <a:cubicBezTo>
                  <a:pt x="2311991" y="581031"/>
                  <a:pt x="2303462" y="572502"/>
                  <a:pt x="2303462" y="561981"/>
                </a:cubicBezTo>
                <a:cubicBezTo>
                  <a:pt x="2303462" y="551460"/>
                  <a:pt x="2311991" y="542931"/>
                  <a:pt x="2322512" y="542931"/>
                </a:cubicBezTo>
                <a:close/>
                <a:moveTo>
                  <a:pt x="2187574" y="542930"/>
                </a:moveTo>
                <a:cubicBezTo>
                  <a:pt x="2198095" y="542930"/>
                  <a:pt x="2206624" y="551459"/>
                  <a:pt x="2206624" y="561979"/>
                </a:cubicBezTo>
                <a:cubicBezTo>
                  <a:pt x="2206624" y="572500"/>
                  <a:pt x="2198095" y="581029"/>
                  <a:pt x="2187574" y="581029"/>
                </a:cubicBezTo>
                <a:cubicBezTo>
                  <a:pt x="2177053" y="581029"/>
                  <a:pt x="2168524" y="572500"/>
                  <a:pt x="2168524" y="561979"/>
                </a:cubicBezTo>
                <a:cubicBezTo>
                  <a:pt x="2168524" y="551459"/>
                  <a:pt x="2177053" y="542930"/>
                  <a:pt x="2187574" y="542930"/>
                </a:cubicBezTo>
                <a:close/>
                <a:moveTo>
                  <a:pt x="2051844" y="542929"/>
                </a:moveTo>
                <a:cubicBezTo>
                  <a:pt x="2061927" y="542929"/>
                  <a:pt x="2070101" y="551457"/>
                  <a:pt x="2070101" y="561978"/>
                </a:cubicBezTo>
                <a:cubicBezTo>
                  <a:pt x="2070101" y="572499"/>
                  <a:pt x="2061927" y="581028"/>
                  <a:pt x="2051844" y="581028"/>
                </a:cubicBezTo>
                <a:cubicBezTo>
                  <a:pt x="2041761" y="581028"/>
                  <a:pt x="2033587" y="572499"/>
                  <a:pt x="2033587" y="561978"/>
                </a:cubicBezTo>
                <a:cubicBezTo>
                  <a:pt x="2033587" y="551457"/>
                  <a:pt x="2041761" y="542929"/>
                  <a:pt x="2051844" y="542929"/>
                </a:cubicBezTo>
                <a:close/>
                <a:moveTo>
                  <a:pt x="1916112" y="542927"/>
                </a:moveTo>
                <a:cubicBezTo>
                  <a:pt x="1926633" y="542927"/>
                  <a:pt x="1935162" y="551456"/>
                  <a:pt x="1935162" y="561977"/>
                </a:cubicBezTo>
                <a:cubicBezTo>
                  <a:pt x="1935162" y="572498"/>
                  <a:pt x="1926633" y="581027"/>
                  <a:pt x="1916112" y="581027"/>
                </a:cubicBezTo>
                <a:cubicBezTo>
                  <a:pt x="1905591" y="581027"/>
                  <a:pt x="1897062" y="572498"/>
                  <a:pt x="1897062" y="561977"/>
                </a:cubicBezTo>
                <a:cubicBezTo>
                  <a:pt x="1897062" y="551456"/>
                  <a:pt x="1905591" y="542927"/>
                  <a:pt x="1916112" y="542927"/>
                </a:cubicBezTo>
                <a:close/>
                <a:moveTo>
                  <a:pt x="1781174" y="542926"/>
                </a:moveTo>
                <a:cubicBezTo>
                  <a:pt x="1791695" y="542926"/>
                  <a:pt x="1800224" y="551455"/>
                  <a:pt x="1800224" y="561976"/>
                </a:cubicBezTo>
                <a:cubicBezTo>
                  <a:pt x="1800224" y="572497"/>
                  <a:pt x="1791695" y="581026"/>
                  <a:pt x="1781174" y="581026"/>
                </a:cubicBezTo>
                <a:cubicBezTo>
                  <a:pt x="1770653" y="581026"/>
                  <a:pt x="1762124" y="572497"/>
                  <a:pt x="1762124" y="561976"/>
                </a:cubicBezTo>
                <a:cubicBezTo>
                  <a:pt x="1762124" y="551455"/>
                  <a:pt x="1770653" y="542926"/>
                  <a:pt x="1781174" y="542926"/>
                </a:cubicBezTo>
                <a:close/>
                <a:moveTo>
                  <a:pt x="1644649" y="542925"/>
                </a:moveTo>
                <a:cubicBezTo>
                  <a:pt x="1655170" y="542925"/>
                  <a:pt x="1663699" y="551454"/>
                  <a:pt x="1663699" y="561975"/>
                </a:cubicBezTo>
                <a:cubicBezTo>
                  <a:pt x="1663699" y="572496"/>
                  <a:pt x="1655170" y="581025"/>
                  <a:pt x="1644649" y="581025"/>
                </a:cubicBezTo>
                <a:cubicBezTo>
                  <a:pt x="1634128" y="581025"/>
                  <a:pt x="1625599" y="572496"/>
                  <a:pt x="1625599" y="561975"/>
                </a:cubicBezTo>
                <a:cubicBezTo>
                  <a:pt x="1625599" y="551454"/>
                  <a:pt x="1634128" y="542925"/>
                  <a:pt x="1644649" y="542925"/>
                </a:cubicBezTo>
                <a:close/>
                <a:moveTo>
                  <a:pt x="1509712" y="542924"/>
                </a:moveTo>
                <a:cubicBezTo>
                  <a:pt x="1520233" y="542924"/>
                  <a:pt x="1528762" y="551453"/>
                  <a:pt x="1528762" y="561973"/>
                </a:cubicBezTo>
                <a:cubicBezTo>
                  <a:pt x="1528762" y="572494"/>
                  <a:pt x="1520233" y="581023"/>
                  <a:pt x="1509712" y="581023"/>
                </a:cubicBezTo>
                <a:cubicBezTo>
                  <a:pt x="1499191" y="581023"/>
                  <a:pt x="1490662" y="572494"/>
                  <a:pt x="1490662" y="561973"/>
                </a:cubicBezTo>
                <a:cubicBezTo>
                  <a:pt x="1490662" y="551453"/>
                  <a:pt x="1499191" y="542924"/>
                  <a:pt x="1509712" y="542924"/>
                </a:cubicBezTo>
                <a:close/>
                <a:moveTo>
                  <a:pt x="1373981" y="542922"/>
                </a:moveTo>
                <a:cubicBezTo>
                  <a:pt x="1384064" y="542922"/>
                  <a:pt x="1392238" y="551451"/>
                  <a:pt x="1392238" y="561972"/>
                </a:cubicBezTo>
                <a:cubicBezTo>
                  <a:pt x="1392238" y="572493"/>
                  <a:pt x="1384064" y="581022"/>
                  <a:pt x="1373981" y="581022"/>
                </a:cubicBezTo>
                <a:cubicBezTo>
                  <a:pt x="1363898" y="581022"/>
                  <a:pt x="1355724" y="572493"/>
                  <a:pt x="1355724" y="561972"/>
                </a:cubicBezTo>
                <a:cubicBezTo>
                  <a:pt x="1355724" y="551451"/>
                  <a:pt x="1363898" y="542922"/>
                  <a:pt x="1373981" y="542922"/>
                </a:cubicBezTo>
                <a:close/>
                <a:moveTo>
                  <a:pt x="1238250" y="542921"/>
                </a:moveTo>
                <a:cubicBezTo>
                  <a:pt x="1248771" y="542921"/>
                  <a:pt x="1257300" y="551450"/>
                  <a:pt x="1257300" y="561971"/>
                </a:cubicBezTo>
                <a:cubicBezTo>
                  <a:pt x="1257300" y="572492"/>
                  <a:pt x="1248771" y="581021"/>
                  <a:pt x="1238250" y="581021"/>
                </a:cubicBezTo>
                <a:cubicBezTo>
                  <a:pt x="1227729" y="581021"/>
                  <a:pt x="1219200" y="572492"/>
                  <a:pt x="1219200" y="561971"/>
                </a:cubicBezTo>
                <a:cubicBezTo>
                  <a:pt x="1219200" y="551450"/>
                  <a:pt x="1227729" y="542921"/>
                  <a:pt x="1238250" y="542921"/>
                </a:cubicBezTo>
                <a:close/>
                <a:moveTo>
                  <a:pt x="1103312" y="542920"/>
                </a:moveTo>
                <a:cubicBezTo>
                  <a:pt x="1113833" y="542920"/>
                  <a:pt x="1122362" y="551449"/>
                  <a:pt x="1122362" y="561970"/>
                </a:cubicBezTo>
                <a:cubicBezTo>
                  <a:pt x="1122362" y="572491"/>
                  <a:pt x="1113833" y="581020"/>
                  <a:pt x="1103312" y="581020"/>
                </a:cubicBezTo>
                <a:cubicBezTo>
                  <a:pt x="1092791" y="581020"/>
                  <a:pt x="1084262" y="572491"/>
                  <a:pt x="1084262" y="561970"/>
                </a:cubicBezTo>
                <a:cubicBezTo>
                  <a:pt x="1084262" y="551449"/>
                  <a:pt x="1092791" y="542920"/>
                  <a:pt x="1103312" y="542920"/>
                </a:cubicBezTo>
                <a:close/>
                <a:moveTo>
                  <a:pt x="967582" y="542919"/>
                </a:moveTo>
                <a:cubicBezTo>
                  <a:pt x="977665" y="542919"/>
                  <a:pt x="985839" y="551448"/>
                  <a:pt x="985839" y="561969"/>
                </a:cubicBezTo>
                <a:cubicBezTo>
                  <a:pt x="985839" y="572490"/>
                  <a:pt x="977665" y="581019"/>
                  <a:pt x="967582" y="581019"/>
                </a:cubicBezTo>
                <a:cubicBezTo>
                  <a:pt x="957499" y="581019"/>
                  <a:pt x="949325" y="572490"/>
                  <a:pt x="949325" y="561969"/>
                </a:cubicBezTo>
                <a:cubicBezTo>
                  <a:pt x="949325" y="551448"/>
                  <a:pt x="957499" y="542919"/>
                  <a:pt x="967582" y="542919"/>
                </a:cubicBezTo>
                <a:close/>
                <a:moveTo>
                  <a:pt x="831850" y="542918"/>
                </a:moveTo>
                <a:cubicBezTo>
                  <a:pt x="842371" y="542918"/>
                  <a:pt x="850900" y="551447"/>
                  <a:pt x="850900" y="561967"/>
                </a:cubicBezTo>
                <a:cubicBezTo>
                  <a:pt x="850900" y="572488"/>
                  <a:pt x="842371" y="581017"/>
                  <a:pt x="831850" y="581017"/>
                </a:cubicBezTo>
                <a:cubicBezTo>
                  <a:pt x="821329" y="581017"/>
                  <a:pt x="812800" y="572488"/>
                  <a:pt x="812800" y="561967"/>
                </a:cubicBezTo>
                <a:cubicBezTo>
                  <a:pt x="812800" y="551447"/>
                  <a:pt x="821329" y="542918"/>
                  <a:pt x="831850" y="542918"/>
                </a:cubicBezTo>
                <a:close/>
                <a:moveTo>
                  <a:pt x="696119" y="542916"/>
                </a:moveTo>
                <a:cubicBezTo>
                  <a:pt x="706202" y="542916"/>
                  <a:pt x="714376" y="551445"/>
                  <a:pt x="714376" y="561966"/>
                </a:cubicBezTo>
                <a:cubicBezTo>
                  <a:pt x="714376" y="572487"/>
                  <a:pt x="706202" y="581016"/>
                  <a:pt x="696119" y="581016"/>
                </a:cubicBezTo>
                <a:cubicBezTo>
                  <a:pt x="686036" y="581016"/>
                  <a:pt x="677862" y="572487"/>
                  <a:pt x="677862" y="561966"/>
                </a:cubicBezTo>
                <a:cubicBezTo>
                  <a:pt x="677862" y="551445"/>
                  <a:pt x="686036" y="542916"/>
                  <a:pt x="696119" y="542916"/>
                </a:cubicBezTo>
                <a:close/>
                <a:moveTo>
                  <a:pt x="560387" y="542915"/>
                </a:moveTo>
                <a:cubicBezTo>
                  <a:pt x="570908" y="542915"/>
                  <a:pt x="579437" y="551444"/>
                  <a:pt x="579437" y="561965"/>
                </a:cubicBezTo>
                <a:cubicBezTo>
                  <a:pt x="579437" y="572486"/>
                  <a:pt x="570908" y="581015"/>
                  <a:pt x="560387" y="581015"/>
                </a:cubicBezTo>
                <a:cubicBezTo>
                  <a:pt x="549866" y="581015"/>
                  <a:pt x="541337" y="572486"/>
                  <a:pt x="541337" y="561965"/>
                </a:cubicBezTo>
                <a:cubicBezTo>
                  <a:pt x="541337" y="551444"/>
                  <a:pt x="549866" y="542915"/>
                  <a:pt x="560387" y="542915"/>
                </a:cubicBezTo>
                <a:close/>
                <a:moveTo>
                  <a:pt x="425450" y="542914"/>
                </a:moveTo>
                <a:cubicBezTo>
                  <a:pt x="435971" y="542914"/>
                  <a:pt x="444500" y="551443"/>
                  <a:pt x="444500" y="561964"/>
                </a:cubicBezTo>
                <a:cubicBezTo>
                  <a:pt x="444500" y="572485"/>
                  <a:pt x="435971" y="581014"/>
                  <a:pt x="425450" y="581014"/>
                </a:cubicBezTo>
                <a:cubicBezTo>
                  <a:pt x="414929" y="581014"/>
                  <a:pt x="406400" y="572485"/>
                  <a:pt x="406400" y="561964"/>
                </a:cubicBezTo>
                <a:cubicBezTo>
                  <a:pt x="406400" y="551443"/>
                  <a:pt x="414929" y="542914"/>
                  <a:pt x="425450" y="542914"/>
                </a:cubicBezTo>
                <a:close/>
                <a:moveTo>
                  <a:pt x="439555" y="437673"/>
                </a:moveTo>
                <a:lnTo>
                  <a:pt x="438920" y="439143"/>
                </a:lnTo>
                <a:lnTo>
                  <a:pt x="437178" y="439834"/>
                </a:lnTo>
                <a:close/>
                <a:moveTo>
                  <a:pt x="2593976" y="407997"/>
                </a:moveTo>
                <a:cubicBezTo>
                  <a:pt x="2604496" y="407997"/>
                  <a:pt x="2613024" y="416171"/>
                  <a:pt x="2613024" y="426254"/>
                </a:cubicBezTo>
                <a:cubicBezTo>
                  <a:pt x="2613024" y="436337"/>
                  <a:pt x="2604496" y="444510"/>
                  <a:pt x="2593976" y="444510"/>
                </a:cubicBezTo>
                <a:cubicBezTo>
                  <a:pt x="2583454" y="444510"/>
                  <a:pt x="2574924" y="436337"/>
                  <a:pt x="2574924" y="426254"/>
                </a:cubicBezTo>
                <a:cubicBezTo>
                  <a:pt x="2574924" y="416171"/>
                  <a:pt x="2583454" y="407997"/>
                  <a:pt x="2593976" y="407997"/>
                </a:cubicBezTo>
                <a:close/>
                <a:moveTo>
                  <a:pt x="2458244" y="407995"/>
                </a:moveTo>
                <a:cubicBezTo>
                  <a:pt x="2468328" y="407995"/>
                  <a:pt x="2476500" y="416169"/>
                  <a:pt x="2476500" y="426252"/>
                </a:cubicBezTo>
                <a:cubicBezTo>
                  <a:pt x="2476500" y="436335"/>
                  <a:pt x="2468328" y="444509"/>
                  <a:pt x="2458244" y="444509"/>
                </a:cubicBezTo>
                <a:cubicBezTo>
                  <a:pt x="2448160" y="444509"/>
                  <a:pt x="2439988" y="436335"/>
                  <a:pt x="2439988" y="426252"/>
                </a:cubicBezTo>
                <a:cubicBezTo>
                  <a:pt x="2439988" y="416169"/>
                  <a:pt x="2448160" y="407995"/>
                  <a:pt x="2458244" y="407995"/>
                </a:cubicBezTo>
                <a:close/>
                <a:moveTo>
                  <a:pt x="2322512" y="407994"/>
                </a:moveTo>
                <a:cubicBezTo>
                  <a:pt x="2333033" y="407994"/>
                  <a:pt x="2341562" y="416168"/>
                  <a:pt x="2341562" y="426251"/>
                </a:cubicBezTo>
                <a:cubicBezTo>
                  <a:pt x="2341562" y="436334"/>
                  <a:pt x="2333033" y="444508"/>
                  <a:pt x="2322512" y="444508"/>
                </a:cubicBezTo>
                <a:cubicBezTo>
                  <a:pt x="2311991" y="444508"/>
                  <a:pt x="2303462" y="436334"/>
                  <a:pt x="2303462" y="426251"/>
                </a:cubicBezTo>
                <a:cubicBezTo>
                  <a:pt x="2303462" y="416168"/>
                  <a:pt x="2311991" y="407994"/>
                  <a:pt x="2322512" y="407994"/>
                </a:cubicBezTo>
                <a:close/>
                <a:moveTo>
                  <a:pt x="2187574" y="407993"/>
                </a:moveTo>
                <a:cubicBezTo>
                  <a:pt x="2198095" y="407993"/>
                  <a:pt x="2206624" y="416167"/>
                  <a:pt x="2206624" y="426250"/>
                </a:cubicBezTo>
                <a:cubicBezTo>
                  <a:pt x="2206624" y="436333"/>
                  <a:pt x="2198095" y="444507"/>
                  <a:pt x="2187574" y="444507"/>
                </a:cubicBezTo>
                <a:cubicBezTo>
                  <a:pt x="2177053" y="444507"/>
                  <a:pt x="2168524" y="436333"/>
                  <a:pt x="2168524" y="426250"/>
                </a:cubicBezTo>
                <a:cubicBezTo>
                  <a:pt x="2168524" y="416167"/>
                  <a:pt x="2177053" y="407993"/>
                  <a:pt x="2187574" y="407993"/>
                </a:cubicBezTo>
                <a:close/>
                <a:moveTo>
                  <a:pt x="2051844" y="407991"/>
                </a:moveTo>
                <a:cubicBezTo>
                  <a:pt x="2061927" y="407991"/>
                  <a:pt x="2070101" y="416165"/>
                  <a:pt x="2070101" y="426248"/>
                </a:cubicBezTo>
                <a:cubicBezTo>
                  <a:pt x="2070101" y="436331"/>
                  <a:pt x="2061927" y="444505"/>
                  <a:pt x="2051844" y="444505"/>
                </a:cubicBezTo>
                <a:cubicBezTo>
                  <a:pt x="2041761" y="444505"/>
                  <a:pt x="2033587" y="436331"/>
                  <a:pt x="2033587" y="426248"/>
                </a:cubicBezTo>
                <a:cubicBezTo>
                  <a:pt x="2033587" y="416165"/>
                  <a:pt x="2041761" y="407991"/>
                  <a:pt x="2051844" y="407991"/>
                </a:cubicBezTo>
                <a:close/>
                <a:moveTo>
                  <a:pt x="1916112" y="407990"/>
                </a:moveTo>
                <a:cubicBezTo>
                  <a:pt x="1926633" y="407990"/>
                  <a:pt x="1935162" y="416164"/>
                  <a:pt x="1935162" y="426247"/>
                </a:cubicBezTo>
                <a:cubicBezTo>
                  <a:pt x="1935162" y="436330"/>
                  <a:pt x="1926633" y="444504"/>
                  <a:pt x="1916112" y="444504"/>
                </a:cubicBezTo>
                <a:cubicBezTo>
                  <a:pt x="1905591" y="444504"/>
                  <a:pt x="1897062" y="436330"/>
                  <a:pt x="1897062" y="426247"/>
                </a:cubicBezTo>
                <a:cubicBezTo>
                  <a:pt x="1897062" y="416164"/>
                  <a:pt x="1905591" y="407990"/>
                  <a:pt x="1916112" y="407990"/>
                </a:cubicBezTo>
                <a:close/>
                <a:moveTo>
                  <a:pt x="1781174" y="407989"/>
                </a:moveTo>
                <a:cubicBezTo>
                  <a:pt x="1791695" y="407989"/>
                  <a:pt x="1800224" y="416163"/>
                  <a:pt x="1800224" y="426246"/>
                </a:cubicBezTo>
                <a:cubicBezTo>
                  <a:pt x="1800224" y="436329"/>
                  <a:pt x="1791695" y="444503"/>
                  <a:pt x="1781174" y="444503"/>
                </a:cubicBezTo>
                <a:cubicBezTo>
                  <a:pt x="1770653" y="444503"/>
                  <a:pt x="1762124" y="436329"/>
                  <a:pt x="1762124" y="426246"/>
                </a:cubicBezTo>
                <a:cubicBezTo>
                  <a:pt x="1762124" y="416163"/>
                  <a:pt x="1770653" y="407989"/>
                  <a:pt x="1781174" y="407989"/>
                </a:cubicBezTo>
                <a:close/>
                <a:moveTo>
                  <a:pt x="1644649" y="407988"/>
                </a:moveTo>
                <a:cubicBezTo>
                  <a:pt x="1655170" y="407988"/>
                  <a:pt x="1663699" y="416162"/>
                  <a:pt x="1663699" y="426245"/>
                </a:cubicBezTo>
                <a:cubicBezTo>
                  <a:pt x="1663699" y="436328"/>
                  <a:pt x="1655170" y="444502"/>
                  <a:pt x="1644649" y="444502"/>
                </a:cubicBezTo>
                <a:cubicBezTo>
                  <a:pt x="1634128" y="444502"/>
                  <a:pt x="1625599" y="436328"/>
                  <a:pt x="1625599" y="426245"/>
                </a:cubicBezTo>
                <a:cubicBezTo>
                  <a:pt x="1625599" y="416162"/>
                  <a:pt x="1634128" y="407988"/>
                  <a:pt x="1644649" y="407988"/>
                </a:cubicBezTo>
                <a:close/>
                <a:moveTo>
                  <a:pt x="1509712" y="407986"/>
                </a:moveTo>
                <a:cubicBezTo>
                  <a:pt x="1520233" y="407986"/>
                  <a:pt x="1528762" y="416160"/>
                  <a:pt x="1528762" y="426243"/>
                </a:cubicBezTo>
                <a:cubicBezTo>
                  <a:pt x="1528762" y="436326"/>
                  <a:pt x="1520233" y="444500"/>
                  <a:pt x="1509712" y="444500"/>
                </a:cubicBezTo>
                <a:cubicBezTo>
                  <a:pt x="1499191" y="444500"/>
                  <a:pt x="1490662" y="436326"/>
                  <a:pt x="1490662" y="426243"/>
                </a:cubicBezTo>
                <a:cubicBezTo>
                  <a:pt x="1490662" y="416160"/>
                  <a:pt x="1499191" y="407986"/>
                  <a:pt x="1509712" y="407986"/>
                </a:cubicBezTo>
                <a:close/>
                <a:moveTo>
                  <a:pt x="1373981" y="407985"/>
                </a:moveTo>
                <a:cubicBezTo>
                  <a:pt x="1384064" y="407985"/>
                  <a:pt x="1392238" y="416159"/>
                  <a:pt x="1392238" y="426242"/>
                </a:cubicBezTo>
                <a:cubicBezTo>
                  <a:pt x="1392238" y="436325"/>
                  <a:pt x="1384064" y="444499"/>
                  <a:pt x="1373981" y="444499"/>
                </a:cubicBezTo>
                <a:cubicBezTo>
                  <a:pt x="1363898" y="444499"/>
                  <a:pt x="1355724" y="436325"/>
                  <a:pt x="1355724" y="426242"/>
                </a:cubicBezTo>
                <a:cubicBezTo>
                  <a:pt x="1355724" y="416159"/>
                  <a:pt x="1363898" y="407985"/>
                  <a:pt x="1373981" y="407985"/>
                </a:cubicBezTo>
                <a:close/>
                <a:moveTo>
                  <a:pt x="1238250" y="407984"/>
                </a:moveTo>
                <a:cubicBezTo>
                  <a:pt x="1248771" y="407984"/>
                  <a:pt x="1257300" y="416158"/>
                  <a:pt x="1257300" y="426241"/>
                </a:cubicBezTo>
                <a:cubicBezTo>
                  <a:pt x="1257300" y="436324"/>
                  <a:pt x="1248771" y="444498"/>
                  <a:pt x="1238250" y="444498"/>
                </a:cubicBezTo>
                <a:cubicBezTo>
                  <a:pt x="1227729" y="444498"/>
                  <a:pt x="1219200" y="436324"/>
                  <a:pt x="1219200" y="426241"/>
                </a:cubicBezTo>
                <a:cubicBezTo>
                  <a:pt x="1219200" y="416158"/>
                  <a:pt x="1227729" y="407984"/>
                  <a:pt x="1238250" y="407984"/>
                </a:cubicBezTo>
                <a:close/>
                <a:moveTo>
                  <a:pt x="1103312" y="407983"/>
                </a:moveTo>
                <a:cubicBezTo>
                  <a:pt x="1113833" y="407983"/>
                  <a:pt x="1122362" y="416157"/>
                  <a:pt x="1122362" y="426239"/>
                </a:cubicBezTo>
                <a:cubicBezTo>
                  <a:pt x="1122362" y="436323"/>
                  <a:pt x="1113833" y="444496"/>
                  <a:pt x="1103312" y="444496"/>
                </a:cubicBezTo>
                <a:cubicBezTo>
                  <a:pt x="1092791" y="444496"/>
                  <a:pt x="1084262" y="436323"/>
                  <a:pt x="1084262" y="426239"/>
                </a:cubicBezTo>
                <a:cubicBezTo>
                  <a:pt x="1084262" y="416157"/>
                  <a:pt x="1092791" y="407983"/>
                  <a:pt x="1103312" y="407983"/>
                </a:cubicBezTo>
                <a:close/>
                <a:moveTo>
                  <a:pt x="967582" y="407981"/>
                </a:moveTo>
                <a:cubicBezTo>
                  <a:pt x="977665" y="407981"/>
                  <a:pt x="985839" y="416155"/>
                  <a:pt x="985839" y="426238"/>
                </a:cubicBezTo>
                <a:cubicBezTo>
                  <a:pt x="985839" y="436321"/>
                  <a:pt x="977665" y="444495"/>
                  <a:pt x="967582" y="444495"/>
                </a:cubicBezTo>
                <a:cubicBezTo>
                  <a:pt x="957499" y="444495"/>
                  <a:pt x="949325" y="436321"/>
                  <a:pt x="949325" y="426238"/>
                </a:cubicBezTo>
                <a:cubicBezTo>
                  <a:pt x="949325" y="416155"/>
                  <a:pt x="957499" y="407981"/>
                  <a:pt x="967582" y="407981"/>
                </a:cubicBezTo>
                <a:close/>
                <a:moveTo>
                  <a:pt x="831850" y="407980"/>
                </a:moveTo>
                <a:cubicBezTo>
                  <a:pt x="842371" y="407980"/>
                  <a:pt x="850900" y="416154"/>
                  <a:pt x="850900" y="426237"/>
                </a:cubicBezTo>
                <a:cubicBezTo>
                  <a:pt x="850900" y="436320"/>
                  <a:pt x="842371" y="444494"/>
                  <a:pt x="831850" y="444494"/>
                </a:cubicBezTo>
                <a:cubicBezTo>
                  <a:pt x="821329" y="444494"/>
                  <a:pt x="812800" y="436320"/>
                  <a:pt x="812800" y="426237"/>
                </a:cubicBezTo>
                <a:cubicBezTo>
                  <a:pt x="812800" y="416154"/>
                  <a:pt x="821329" y="407980"/>
                  <a:pt x="831850" y="407980"/>
                </a:cubicBezTo>
                <a:close/>
                <a:moveTo>
                  <a:pt x="696119" y="407979"/>
                </a:moveTo>
                <a:cubicBezTo>
                  <a:pt x="706202" y="407979"/>
                  <a:pt x="714376" y="416153"/>
                  <a:pt x="714376" y="426236"/>
                </a:cubicBezTo>
                <a:cubicBezTo>
                  <a:pt x="714376" y="436319"/>
                  <a:pt x="706202" y="444493"/>
                  <a:pt x="696119" y="444493"/>
                </a:cubicBezTo>
                <a:cubicBezTo>
                  <a:pt x="686036" y="444493"/>
                  <a:pt x="677862" y="436319"/>
                  <a:pt x="677862" y="426236"/>
                </a:cubicBezTo>
                <a:cubicBezTo>
                  <a:pt x="677862" y="416153"/>
                  <a:pt x="686036" y="407979"/>
                  <a:pt x="696119" y="407979"/>
                </a:cubicBezTo>
                <a:close/>
                <a:moveTo>
                  <a:pt x="560387" y="407977"/>
                </a:moveTo>
                <a:cubicBezTo>
                  <a:pt x="570908" y="407977"/>
                  <a:pt x="579437" y="416151"/>
                  <a:pt x="579437" y="426234"/>
                </a:cubicBezTo>
                <a:cubicBezTo>
                  <a:pt x="579437" y="436317"/>
                  <a:pt x="570908" y="444491"/>
                  <a:pt x="560387" y="444491"/>
                </a:cubicBezTo>
                <a:cubicBezTo>
                  <a:pt x="549866" y="444491"/>
                  <a:pt x="541337" y="436317"/>
                  <a:pt x="541337" y="426234"/>
                </a:cubicBezTo>
                <a:cubicBezTo>
                  <a:pt x="541337" y="416151"/>
                  <a:pt x="549866" y="407977"/>
                  <a:pt x="560387" y="407977"/>
                </a:cubicBezTo>
                <a:close/>
                <a:moveTo>
                  <a:pt x="2458244" y="271471"/>
                </a:moveTo>
                <a:cubicBezTo>
                  <a:pt x="2468328" y="271471"/>
                  <a:pt x="2476500" y="280000"/>
                  <a:pt x="2476500" y="290521"/>
                </a:cubicBezTo>
                <a:cubicBezTo>
                  <a:pt x="2476500" y="301042"/>
                  <a:pt x="2468328" y="309571"/>
                  <a:pt x="2458244" y="309571"/>
                </a:cubicBezTo>
                <a:cubicBezTo>
                  <a:pt x="2448160" y="309571"/>
                  <a:pt x="2439988" y="301042"/>
                  <a:pt x="2439988" y="290521"/>
                </a:cubicBezTo>
                <a:cubicBezTo>
                  <a:pt x="2439988" y="280000"/>
                  <a:pt x="2448160" y="271471"/>
                  <a:pt x="2458244" y="271471"/>
                </a:cubicBezTo>
                <a:close/>
                <a:moveTo>
                  <a:pt x="2322512" y="271470"/>
                </a:moveTo>
                <a:cubicBezTo>
                  <a:pt x="2333033" y="271470"/>
                  <a:pt x="2341562" y="279999"/>
                  <a:pt x="2341562" y="290520"/>
                </a:cubicBezTo>
                <a:cubicBezTo>
                  <a:pt x="2341562" y="301041"/>
                  <a:pt x="2333033" y="309570"/>
                  <a:pt x="2322512" y="309570"/>
                </a:cubicBezTo>
                <a:cubicBezTo>
                  <a:pt x="2311991" y="309570"/>
                  <a:pt x="2303462" y="301041"/>
                  <a:pt x="2303462" y="290520"/>
                </a:cubicBezTo>
                <a:cubicBezTo>
                  <a:pt x="2303462" y="279999"/>
                  <a:pt x="2311991" y="271470"/>
                  <a:pt x="2322512" y="271470"/>
                </a:cubicBezTo>
                <a:close/>
                <a:moveTo>
                  <a:pt x="2187574" y="271469"/>
                </a:moveTo>
                <a:cubicBezTo>
                  <a:pt x="2198095" y="271469"/>
                  <a:pt x="2206624" y="279998"/>
                  <a:pt x="2206624" y="290519"/>
                </a:cubicBezTo>
                <a:cubicBezTo>
                  <a:pt x="2206624" y="301040"/>
                  <a:pt x="2198095" y="309569"/>
                  <a:pt x="2187574" y="309569"/>
                </a:cubicBezTo>
                <a:cubicBezTo>
                  <a:pt x="2177053" y="309569"/>
                  <a:pt x="2168524" y="301040"/>
                  <a:pt x="2168524" y="290519"/>
                </a:cubicBezTo>
                <a:cubicBezTo>
                  <a:pt x="2168524" y="279998"/>
                  <a:pt x="2177053" y="271469"/>
                  <a:pt x="2187574" y="271469"/>
                </a:cubicBezTo>
                <a:close/>
                <a:moveTo>
                  <a:pt x="2051844" y="271467"/>
                </a:moveTo>
                <a:cubicBezTo>
                  <a:pt x="2061927" y="271467"/>
                  <a:pt x="2070101" y="279996"/>
                  <a:pt x="2070101" y="290517"/>
                </a:cubicBezTo>
                <a:cubicBezTo>
                  <a:pt x="2070101" y="301038"/>
                  <a:pt x="2061927" y="309567"/>
                  <a:pt x="2051844" y="309567"/>
                </a:cubicBezTo>
                <a:cubicBezTo>
                  <a:pt x="2041761" y="309567"/>
                  <a:pt x="2033587" y="301038"/>
                  <a:pt x="2033587" y="290517"/>
                </a:cubicBezTo>
                <a:cubicBezTo>
                  <a:pt x="2033587" y="279996"/>
                  <a:pt x="2041761" y="271467"/>
                  <a:pt x="2051844" y="271467"/>
                </a:cubicBezTo>
                <a:close/>
                <a:moveTo>
                  <a:pt x="1916112" y="271466"/>
                </a:moveTo>
                <a:cubicBezTo>
                  <a:pt x="1926633" y="271466"/>
                  <a:pt x="1935162" y="279995"/>
                  <a:pt x="1935162" y="290516"/>
                </a:cubicBezTo>
                <a:cubicBezTo>
                  <a:pt x="1935162" y="301037"/>
                  <a:pt x="1926633" y="309566"/>
                  <a:pt x="1916112" y="309566"/>
                </a:cubicBezTo>
                <a:cubicBezTo>
                  <a:pt x="1905591" y="309566"/>
                  <a:pt x="1897062" y="301037"/>
                  <a:pt x="1897062" y="290516"/>
                </a:cubicBezTo>
                <a:cubicBezTo>
                  <a:pt x="1897062" y="279995"/>
                  <a:pt x="1905591" y="271466"/>
                  <a:pt x="1916112" y="271466"/>
                </a:cubicBezTo>
                <a:close/>
                <a:moveTo>
                  <a:pt x="1781174" y="271465"/>
                </a:moveTo>
                <a:cubicBezTo>
                  <a:pt x="1791695" y="271465"/>
                  <a:pt x="1800224" y="279994"/>
                  <a:pt x="1800224" y="290515"/>
                </a:cubicBezTo>
                <a:cubicBezTo>
                  <a:pt x="1800224" y="301036"/>
                  <a:pt x="1791695" y="309565"/>
                  <a:pt x="1781174" y="309565"/>
                </a:cubicBezTo>
                <a:cubicBezTo>
                  <a:pt x="1770653" y="309565"/>
                  <a:pt x="1762124" y="301036"/>
                  <a:pt x="1762124" y="290515"/>
                </a:cubicBezTo>
                <a:cubicBezTo>
                  <a:pt x="1762124" y="279994"/>
                  <a:pt x="1770653" y="271465"/>
                  <a:pt x="1781174" y="271465"/>
                </a:cubicBezTo>
                <a:close/>
                <a:moveTo>
                  <a:pt x="1644649" y="271463"/>
                </a:moveTo>
                <a:cubicBezTo>
                  <a:pt x="1655170" y="271463"/>
                  <a:pt x="1663699" y="279992"/>
                  <a:pt x="1663699" y="290513"/>
                </a:cubicBezTo>
                <a:cubicBezTo>
                  <a:pt x="1663699" y="301034"/>
                  <a:pt x="1655170" y="309563"/>
                  <a:pt x="1644649" y="309563"/>
                </a:cubicBezTo>
                <a:cubicBezTo>
                  <a:pt x="1634128" y="309563"/>
                  <a:pt x="1625599" y="301034"/>
                  <a:pt x="1625599" y="290513"/>
                </a:cubicBezTo>
                <a:cubicBezTo>
                  <a:pt x="1625599" y="279992"/>
                  <a:pt x="1634128" y="271463"/>
                  <a:pt x="1644649" y="271463"/>
                </a:cubicBezTo>
                <a:close/>
                <a:moveTo>
                  <a:pt x="1509712" y="271462"/>
                </a:moveTo>
                <a:cubicBezTo>
                  <a:pt x="1520233" y="271462"/>
                  <a:pt x="1528762" y="279991"/>
                  <a:pt x="1528762" y="290512"/>
                </a:cubicBezTo>
                <a:cubicBezTo>
                  <a:pt x="1528762" y="301033"/>
                  <a:pt x="1520233" y="309562"/>
                  <a:pt x="1509712" y="309562"/>
                </a:cubicBezTo>
                <a:cubicBezTo>
                  <a:pt x="1499191" y="309562"/>
                  <a:pt x="1490662" y="301033"/>
                  <a:pt x="1490662" y="290512"/>
                </a:cubicBezTo>
                <a:cubicBezTo>
                  <a:pt x="1490662" y="279991"/>
                  <a:pt x="1499191" y="271462"/>
                  <a:pt x="1509712" y="271462"/>
                </a:cubicBezTo>
                <a:close/>
                <a:moveTo>
                  <a:pt x="1373981" y="271461"/>
                </a:moveTo>
                <a:cubicBezTo>
                  <a:pt x="1384064" y="271461"/>
                  <a:pt x="1392238" y="279990"/>
                  <a:pt x="1392238" y="290511"/>
                </a:cubicBezTo>
                <a:cubicBezTo>
                  <a:pt x="1392238" y="301032"/>
                  <a:pt x="1384064" y="309561"/>
                  <a:pt x="1373981" y="309561"/>
                </a:cubicBezTo>
                <a:cubicBezTo>
                  <a:pt x="1363898" y="309561"/>
                  <a:pt x="1355724" y="301032"/>
                  <a:pt x="1355724" y="290511"/>
                </a:cubicBezTo>
                <a:cubicBezTo>
                  <a:pt x="1355724" y="279990"/>
                  <a:pt x="1363898" y="271461"/>
                  <a:pt x="1373981" y="271461"/>
                </a:cubicBezTo>
                <a:close/>
                <a:moveTo>
                  <a:pt x="1238250" y="271459"/>
                </a:moveTo>
                <a:cubicBezTo>
                  <a:pt x="1248771" y="271459"/>
                  <a:pt x="1257300" y="279988"/>
                  <a:pt x="1257300" y="290509"/>
                </a:cubicBezTo>
                <a:cubicBezTo>
                  <a:pt x="1257300" y="301030"/>
                  <a:pt x="1248771" y="309559"/>
                  <a:pt x="1238250" y="309559"/>
                </a:cubicBezTo>
                <a:cubicBezTo>
                  <a:pt x="1227729" y="309559"/>
                  <a:pt x="1219200" y="301030"/>
                  <a:pt x="1219200" y="290509"/>
                </a:cubicBezTo>
                <a:cubicBezTo>
                  <a:pt x="1219200" y="279988"/>
                  <a:pt x="1227729" y="271459"/>
                  <a:pt x="1238250" y="271459"/>
                </a:cubicBezTo>
                <a:close/>
                <a:moveTo>
                  <a:pt x="1103312" y="271458"/>
                </a:moveTo>
                <a:cubicBezTo>
                  <a:pt x="1113833" y="271458"/>
                  <a:pt x="1122362" y="279987"/>
                  <a:pt x="1122362" y="290508"/>
                </a:cubicBezTo>
                <a:cubicBezTo>
                  <a:pt x="1122362" y="301029"/>
                  <a:pt x="1113833" y="309558"/>
                  <a:pt x="1103312" y="309558"/>
                </a:cubicBezTo>
                <a:cubicBezTo>
                  <a:pt x="1092791" y="309558"/>
                  <a:pt x="1084262" y="301029"/>
                  <a:pt x="1084262" y="290508"/>
                </a:cubicBezTo>
                <a:cubicBezTo>
                  <a:pt x="1084262" y="279987"/>
                  <a:pt x="1092791" y="271458"/>
                  <a:pt x="1103312" y="271458"/>
                </a:cubicBezTo>
                <a:close/>
                <a:moveTo>
                  <a:pt x="967582" y="271457"/>
                </a:moveTo>
                <a:cubicBezTo>
                  <a:pt x="977665" y="271457"/>
                  <a:pt x="985839" y="279986"/>
                  <a:pt x="985839" y="290507"/>
                </a:cubicBezTo>
                <a:cubicBezTo>
                  <a:pt x="985839" y="301028"/>
                  <a:pt x="977665" y="309557"/>
                  <a:pt x="967582" y="309557"/>
                </a:cubicBezTo>
                <a:cubicBezTo>
                  <a:pt x="957499" y="309557"/>
                  <a:pt x="949325" y="301028"/>
                  <a:pt x="949325" y="290507"/>
                </a:cubicBezTo>
                <a:cubicBezTo>
                  <a:pt x="949325" y="279986"/>
                  <a:pt x="957499" y="271457"/>
                  <a:pt x="967582" y="271457"/>
                </a:cubicBezTo>
                <a:close/>
                <a:moveTo>
                  <a:pt x="831850" y="271455"/>
                </a:moveTo>
                <a:cubicBezTo>
                  <a:pt x="842371" y="271455"/>
                  <a:pt x="850900" y="279984"/>
                  <a:pt x="850900" y="290505"/>
                </a:cubicBezTo>
                <a:cubicBezTo>
                  <a:pt x="850900" y="301026"/>
                  <a:pt x="842371" y="309555"/>
                  <a:pt x="831850" y="309555"/>
                </a:cubicBezTo>
                <a:cubicBezTo>
                  <a:pt x="821329" y="309555"/>
                  <a:pt x="812800" y="301026"/>
                  <a:pt x="812800" y="290505"/>
                </a:cubicBezTo>
                <a:cubicBezTo>
                  <a:pt x="812800" y="279984"/>
                  <a:pt x="821329" y="271455"/>
                  <a:pt x="831850" y="271455"/>
                </a:cubicBezTo>
                <a:close/>
                <a:moveTo>
                  <a:pt x="696119" y="271454"/>
                </a:moveTo>
                <a:cubicBezTo>
                  <a:pt x="706202" y="271454"/>
                  <a:pt x="714376" y="279983"/>
                  <a:pt x="714376" y="290504"/>
                </a:cubicBezTo>
                <a:cubicBezTo>
                  <a:pt x="714376" y="301025"/>
                  <a:pt x="706202" y="309554"/>
                  <a:pt x="696119" y="309554"/>
                </a:cubicBezTo>
                <a:cubicBezTo>
                  <a:pt x="686036" y="309554"/>
                  <a:pt x="677862" y="301025"/>
                  <a:pt x="677862" y="290504"/>
                </a:cubicBezTo>
                <a:cubicBezTo>
                  <a:pt x="677862" y="279983"/>
                  <a:pt x="686036" y="271454"/>
                  <a:pt x="696119" y="271454"/>
                </a:cubicBezTo>
                <a:close/>
                <a:moveTo>
                  <a:pt x="2307511" y="164158"/>
                </a:moveTo>
                <a:lnTo>
                  <a:pt x="2318855" y="169623"/>
                </a:lnTo>
                <a:lnTo>
                  <a:pt x="2323710" y="172573"/>
                </a:lnTo>
                <a:lnTo>
                  <a:pt x="2322512" y="173048"/>
                </a:lnTo>
                <a:cubicBezTo>
                  <a:pt x="2317251" y="173048"/>
                  <a:pt x="2312489" y="171005"/>
                  <a:pt x="2309042" y="167701"/>
                </a:cubicBezTo>
                <a:close/>
                <a:moveTo>
                  <a:pt x="847403" y="146685"/>
                </a:moveTo>
                <a:lnTo>
                  <a:pt x="850900" y="154776"/>
                </a:lnTo>
                <a:cubicBezTo>
                  <a:pt x="850900" y="164859"/>
                  <a:pt x="842371" y="173033"/>
                  <a:pt x="831850" y="173033"/>
                </a:cubicBezTo>
                <a:cubicBezTo>
                  <a:pt x="826590" y="173033"/>
                  <a:pt x="821827" y="170990"/>
                  <a:pt x="818380" y="167686"/>
                </a:cubicBezTo>
                <a:lnTo>
                  <a:pt x="815869" y="161876"/>
                </a:lnTo>
                <a:close/>
                <a:moveTo>
                  <a:pt x="2187574" y="136533"/>
                </a:moveTo>
                <a:cubicBezTo>
                  <a:pt x="2198095" y="136533"/>
                  <a:pt x="2206624" y="144707"/>
                  <a:pt x="2206624" y="154790"/>
                </a:cubicBezTo>
                <a:cubicBezTo>
                  <a:pt x="2206624" y="164873"/>
                  <a:pt x="2198095" y="173047"/>
                  <a:pt x="2187574" y="173047"/>
                </a:cubicBezTo>
                <a:cubicBezTo>
                  <a:pt x="2177053" y="173047"/>
                  <a:pt x="2168524" y="164873"/>
                  <a:pt x="2168524" y="154790"/>
                </a:cubicBezTo>
                <a:cubicBezTo>
                  <a:pt x="2168524" y="144707"/>
                  <a:pt x="2177053" y="136533"/>
                  <a:pt x="2187574" y="136533"/>
                </a:cubicBezTo>
                <a:close/>
                <a:moveTo>
                  <a:pt x="2051844" y="136531"/>
                </a:moveTo>
                <a:cubicBezTo>
                  <a:pt x="2061927" y="136531"/>
                  <a:pt x="2070101" y="144705"/>
                  <a:pt x="2070101" y="154788"/>
                </a:cubicBezTo>
                <a:cubicBezTo>
                  <a:pt x="2070101" y="164871"/>
                  <a:pt x="2061927" y="173045"/>
                  <a:pt x="2051844" y="173045"/>
                </a:cubicBezTo>
                <a:cubicBezTo>
                  <a:pt x="2041761" y="173045"/>
                  <a:pt x="2033587" y="164871"/>
                  <a:pt x="2033587" y="154788"/>
                </a:cubicBezTo>
                <a:cubicBezTo>
                  <a:pt x="2033587" y="144705"/>
                  <a:pt x="2041761" y="136531"/>
                  <a:pt x="2051844" y="136531"/>
                </a:cubicBezTo>
                <a:close/>
                <a:moveTo>
                  <a:pt x="1916112" y="136530"/>
                </a:moveTo>
                <a:cubicBezTo>
                  <a:pt x="1926633" y="136530"/>
                  <a:pt x="1935162" y="144704"/>
                  <a:pt x="1935162" y="154787"/>
                </a:cubicBezTo>
                <a:cubicBezTo>
                  <a:pt x="1935162" y="164870"/>
                  <a:pt x="1926633" y="173044"/>
                  <a:pt x="1916112" y="173044"/>
                </a:cubicBezTo>
                <a:cubicBezTo>
                  <a:pt x="1905591" y="173044"/>
                  <a:pt x="1897062" y="164870"/>
                  <a:pt x="1897062" y="154787"/>
                </a:cubicBezTo>
                <a:cubicBezTo>
                  <a:pt x="1897062" y="144704"/>
                  <a:pt x="1905591" y="136530"/>
                  <a:pt x="1916112" y="136530"/>
                </a:cubicBezTo>
                <a:close/>
                <a:moveTo>
                  <a:pt x="1781174" y="136529"/>
                </a:moveTo>
                <a:cubicBezTo>
                  <a:pt x="1791695" y="136529"/>
                  <a:pt x="1800224" y="144703"/>
                  <a:pt x="1800224" y="154786"/>
                </a:cubicBezTo>
                <a:cubicBezTo>
                  <a:pt x="1800224" y="164869"/>
                  <a:pt x="1791695" y="173043"/>
                  <a:pt x="1781174" y="173043"/>
                </a:cubicBezTo>
                <a:cubicBezTo>
                  <a:pt x="1770653" y="173043"/>
                  <a:pt x="1762124" y="164869"/>
                  <a:pt x="1762124" y="154786"/>
                </a:cubicBezTo>
                <a:cubicBezTo>
                  <a:pt x="1762124" y="144703"/>
                  <a:pt x="1770653" y="136529"/>
                  <a:pt x="1781174" y="136529"/>
                </a:cubicBezTo>
                <a:close/>
                <a:moveTo>
                  <a:pt x="1644649" y="136527"/>
                </a:moveTo>
                <a:cubicBezTo>
                  <a:pt x="1655170" y="136527"/>
                  <a:pt x="1663699" y="144701"/>
                  <a:pt x="1663699" y="154784"/>
                </a:cubicBezTo>
                <a:cubicBezTo>
                  <a:pt x="1663699" y="164867"/>
                  <a:pt x="1655170" y="173041"/>
                  <a:pt x="1644649" y="173041"/>
                </a:cubicBezTo>
                <a:cubicBezTo>
                  <a:pt x="1634128" y="173041"/>
                  <a:pt x="1625599" y="164867"/>
                  <a:pt x="1625599" y="154784"/>
                </a:cubicBezTo>
                <a:cubicBezTo>
                  <a:pt x="1625599" y="144701"/>
                  <a:pt x="1634128" y="136527"/>
                  <a:pt x="1644649" y="136527"/>
                </a:cubicBezTo>
                <a:close/>
                <a:moveTo>
                  <a:pt x="1509712" y="136526"/>
                </a:moveTo>
                <a:cubicBezTo>
                  <a:pt x="1520233" y="136526"/>
                  <a:pt x="1528762" y="144700"/>
                  <a:pt x="1528762" y="154783"/>
                </a:cubicBezTo>
                <a:cubicBezTo>
                  <a:pt x="1528762" y="164866"/>
                  <a:pt x="1520233" y="173040"/>
                  <a:pt x="1509712" y="173040"/>
                </a:cubicBezTo>
                <a:cubicBezTo>
                  <a:pt x="1499191" y="173040"/>
                  <a:pt x="1490662" y="164866"/>
                  <a:pt x="1490662" y="154783"/>
                </a:cubicBezTo>
                <a:cubicBezTo>
                  <a:pt x="1490662" y="144700"/>
                  <a:pt x="1499191" y="136526"/>
                  <a:pt x="1509712" y="136526"/>
                </a:cubicBezTo>
                <a:close/>
                <a:moveTo>
                  <a:pt x="1373981" y="136524"/>
                </a:moveTo>
                <a:cubicBezTo>
                  <a:pt x="1384064" y="136524"/>
                  <a:pt x="1392238" y="144698"/>
                  <a:pt x="1392238" y="154781"/>
                </a:cubicBezTo>
                <a:cubicBezTo>
                  <a:pt x="1392238" y="164864"/>
                  <a:pt x="1384064" y="173038"/>
                  <a:pt x="1373981" y="173038"/>
                </a:cubicBezTo>
                <a:cubicBezTo>
                  <a:pt x="1363898" y="173038"/>
                  <a:pt x="1355724" y="164864"/>
                  <a:pt x="1355724" y="154781"/>
                </a:cubicBezTo>
                <a:cubicBezTo>
                  <a:pt x="1355724" y="144698"/>
                  <a:pt x="1363898" y="136524"/>
                  <a:pt x="1373981" y="136524"/>
                </a:cubicBezTo>
                <a:close/>
                <a:moveTo>
                  <a:pt x="1238250" y="136523"/>
                </a:moveTo>
                <a:cubicBezTo>
                  <a:pt x="1248771" y="136523"/>
                  <a:pt x="1257300" y="144697"/>
                  <a:pt x="1257300" y="154780"/>
                </a:cubicBezTo>
                <a:cubicBezTo>
                  <a:pt x="1257300" y="164863"/>
                  <a:pt x="1248771" y="173037"/>
                  <a:pt x="1238250" y="173037"/>
                </a:cubicBezTo>
                <a:cubicBezTo>
                  <a:pt x="1227729" y="173037"/>
                  <a:pt x="1219200" y="164863"/>
                  <a:pt x="1219200" y="154780"/>
                </a:cubicBezTo>
                <a:cubicBezTo>
                  <a:pt x="1219200" y="144697"/>
                  <a:pt x="1227729" y="136523"/>
                  <a:pt x="1238250" y="136523"/>
                </a:cubicBezTo>
                <a:close/>
                <a:moveTo>
                  <a:pt x="1103312" y="136522"/>
                </a:moveTo>
                <a:cubicBezTo>
                  <a:pt x="1113833" y="136522"/>
                  <a:pt x="1122362" y="144696"/>
                  <a:pt x="1122362" y="154779"/>
                </a:cubicBezTo>
                <a:cubicBezTo>
                  <a:pt x="1122362" y="164862"/>
                  <a:pt x="1113833" y="173036"/>
                  <a:pt x="1103312" y="173036"/>
                </a:cubicBezTo>
                <a:cubicBezTo>
                  <a:pt x="1092791" y="173036"/>
                  <a:pt x="1084262" y="164862"/>
                  <a:pt x="1084262" y="154779"/>
                </a:cubicBezTo>
                <a:cubicBezTo>
                  <a:pt x="1084262" y="144696"/>
                  <a:pt x="1092791" y="136522"/>
                  <a:pt x="1103312" y="136522"/>
                </a:cubicBezTo>
                <a:close/>
                <a:moveTo>
                  <a:pt x="967582" y="136520"/>
                </a:moveTo>
                <a:cubicBezTo>
                  <a:pt x="977665" y="136520"/>
                  <a:pt x="985839" y="144694"/>
                  <a:pt x="985839" y="154777"/>
                </a:cubicBezTo>
                <a:cubicBezTo>
                  <a:pt x="985839" y="164860"/>
                  <a:pt x="977665" y="173034"/>
                  <a:pt x="967582" y="173034"/>
                </a:cubicBezTo>
                <a:cubicBezTo>
                  <a:pt x="957499" y="173034"/>
                  <a:pt x="949325" y="164860"/>
                  <a:pt x="949325" y="154777"/>
                </a:cubicBezTo>
                <a:cubicBezTo>
                  <a:pt x="949325" y="144694"/>
                  <a:pt x="957499" y="136520"/>
                  <a:pt x="967582" y="136520"/>
                </a:cubicBezTo>
                <a:close/>
                <a:moveTo>
                  <a:pt x="1898975" y="14437"/>
                </a:moveTo>
                <a:lnTo>
                  <a:pt x="1933408" y="23290"/>
                </a:lnTo>
                <a:lnTo>
                  <a:pt x="1929582" y="32526"/>
                </a:lnTo>
                <a:cubicBezTo>
                  <a:pt x="1926135" y="35974"/>
                  <a:pt x="1921373" y="38106"/>
                  <a:pt x="1916112" y="38106"/>
                </a:cubicBezTo>
                <a:cubicBezTo>
                  <a:pt x="1905591" y="38106"/>
                  <a:pt x="1897062" y="29577"/>
                  <a:pt x="1897062" y="19056"/>
                </a:cubicBezTo>
                <a:close/>
                <a:moveTo>
                  <a:pt x="1252512" y="7489"/>
                </a:moveTo>
                <a:lnTo>
                  <a:pt x="1257300" y="19049"/>
                </a:lnTo>
                <a:cubicBezTo>
                  <a:pt x="1257300" y="29570"/>
                  <a:pt x="1248771" y="38099"/>
                  <a:pt x="1238250" y="38099"/>
                </a:cubicBezTo>
                <a:cubicBezTo>
                  <a:pt x="1227729" y="38099"/>
                  <a:pt x="1219200" y="29570"/>
                  <a:pt x="1219200" y="19049"/>
                </a:cubicBezTo>
                <a:lnTo>
                  <a:pt x="1221283" y="14021"/>
                </a:lnTo>
                <a:lnTo>
                  <a:pt x="1238185" y="9675"/>
                </a:lnTo>
                <a:close/>
                <a:moveTo>
                  <a:pt x="1781174" y="4"/>
                </a:moveTo>
                <a:cubicBezTo>
                  <a:pt x="1791695" y="4"/>
                  <a:pt x="1800224" y="8533"/>
                  <a:pt x="1800224" y="19054"/>
                </a:cubicBezTo>
                <a:cubicBezTo>
                  <a:pt x="1800224" y="29575"/>
                  <a:pt x="1791695" y="38104"/>
                  <a:pt x="1781174" y="38104"/>
                </a:cubicBezTo>
                <a:cubicBezTo>
                  <a:pt x="1770653" y="38104"/>
                  <a:pt x="1762124" y="29575"/>
                  <a:pt x="1762124" y="19054"/>
                </a:cubicBezTo>
                <a:cubicBezTo>
                  <a:pt x="1762124" y="8533"/>
                  <a:pt x="1770653" y="4"/>
                  <a:pt x="1781174" y="4"/>
                </a:cubicBezTo>
                <a:close/>
                <a:moveTo>
                  <a:pt x="1644649" y="3"/>
                </a:moveTo>
                <a:cubicBezTo>
                  <a:pt x="1655170" y="3"/>
                  <a:pt x="1663699" y="8532"/>
                  <a:pt x="1663699" y="19053"/>
                </a:cubicBezTo>
                <a:cubicBezTo>
                  <a:pt x="1663699" y="29574"/>
                  <a:pt x="1655170" y="38103"/>
                  <a:pt x="1644649" y="38103"/>
                </a:cubicBezTo>
                <a:cubicBezTo>
                  <a:pt x="1634128" y="38103"/>
                  <a:pt x="1625599" y="29574"/>
                  <a:pt x="1625599" y="19053"/>
                </a:cubicBezTo>
                <a:cubicBezTo>
                  <a:pt x="1625599" y="8532"/>
                  <a:pt x="1634128" y="3"/>
                  <a:pt x="1644649" y="3"/>
                </a:cubicBezTo>
                <a:close/>
                <a:moveTo>
                  <a:pt x="1509712" y="2"/>
                </a:moveTo>
                <a:cubicBezTo>
                  <a:pt x="1520233" y="2"/>
                  <a:pt x="1528762" y="8530"/>
                  <a:pt x="1528762" y="19051"/>
                </a:cubicBezTo>
                <a:cubicBezTo>
                  <a:pt x="1528762" y="29572"/>
                  <a:pt x="1520233" y="38101"/>
                  <a:pt x="1509712" y="38101"/>
                </a:cubicBezTo>
                <a:cubicBezTo>
                  <a:pt x="1499191" y="38101"/>
                  <a:pt x="1490662" y="29572"/>
                  <a:pt x="1490662" y="19051"/>
                </a:cubicBezTo>
                <a:cubicBezTo>
                  <a:pt x="1490662" y="8530"/>
                  <a:pt x="1499191" y="2"/>
                  <a:pt x="1509712" y="2"/>
                </a:cubicBezTo>
                <a:close/>
                <a:moveTo>
                  <a:pt x="1373981" y="0"/>
                </a:moveTo>
                <a:cubicBezTo>
                  <a:pt x="1384064" y="0"/>
                  <a:pt x="1392238" y="8529"/>
                  <a:pt x="1392238" y="19050"/>
                </a:cubicBezTo>
                <a:cubicBezTo>
                  <a:pt x="1392238" y="29571"/>
                  <a:pt x="1384064" y="38100"/>
                  <a:pt x="1373981" y="38100"/>
                </a:cubicBezTo>
                <a:cubicBezTo>
                  <a:pt x="1363898" y="38100"/>
                  <a:pt x="1355724" y="29571"/>
                  <a:pt x="1355724" y="19050"/>
                </a:cubicBezTo>
                <a:cubicBezTo>
                  <a:pt x="1355724" y="8529"/>
                  <a:pt x="1363898" y="0"/>
                  <a:pt x="13739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#9Slide01 Noi dung ngan" panose="00000500000000000000" pitchFamily="2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4451EF8-7496-43E6-B32C-52C9941B5154}"/>
              </a:ext>
            </a:extLst>
          </p:cNvPr>
          <p:cNvSpPr/>
          <p:nvPr/>
        </p:nvSpPr>
        <p:spPr>
          <a:xfrm rot="2700000">
            <a:off x="691095" y="1952236"/>
            <a:ext cx="2941976" cy="2941976"/>
          </a:xfrm>
          <a:prstGeom prst="roundRect">
            <a:avLst>
              <a:gd name="adj" fmla="val 12272"/>
            </a:avLst>
          </a:prstGeom>
          <a:gradFill>
            <a:gsLst>
              <a:gs pos="13000">
                <a:srgbClr val="13488C"/>
              </a:gs>
              <a:gs pos="100000">
                <a:srgbClr val="06B8FD"/>
              </a:gs>
            </a:gsLst>
            <a:lin ang="2700000" scaled="1"/>
          </a:gradFill>
          <a:ln w="12700" cap="flat" cmpd="sng" algn="ctr">
            <a:solidFill>
              <a:schemeClr val="bg1">
                <a:alpha val="3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514350">
              <a:defRPr/>
            </a:pPr>
            <a:endParaRPr lang="en-US" sz="76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  <p:grpSp>
        <p:nvGrpSpPr>
          <p:cNvPr id="75" name="Graphic 23">
            <a:extLst>
              <a:ext uri="{FF2B5EF4-FFF2-40B4-BE49-F238E27FC236}">
                <a16:creationId xmlns:a16="http://schemas.microsoft.com/office/drawing/2014/main" id="{01DEA47F-7B5C-4D0E-86B9-3570F0C1020A}"/>
              </a:ext>
            </a:extLst>
          </p:cNvPr>
          <p:cNvGrpSpPr/>
          <p:nvPr/>
        </p:nvGrpSpPr>
        <p:grpSpPr>
          <a:xfrm rot="20399051">
            <a:off x="2772627" y="4461019"/>
            <a:ext cx="431458" cy="541604"/>
            <a:chOff x="7766002" y="1536266"/>
            <a:chExt cx="1193183" cy="1497790"/>
          </a:xfrm>
        </p:grpSpPr>
        <p:grpSp>
          <p:nvGrpSpPr>
            <p:cNvPr id="76" name="Graphic 23">
              <a:extLst>
                <a:ext uri="{FF2B5EF4-FFF2-40B4-BE49-F238E27FC236}">
                  <a16:creationId xmlns:a16="http://schemas.microsoft.com/office/drawing/2014/main" id="{AB00D639-521F-4E0D-986C-EEA343474C7C}"/>
                </a:ext>
              </a:extLst>
            </p:cNvPr>
            <p:cNvGrpSpPr/>
            <p:nvPr/>
          </p:nvGrpSpPr>
          <p:grpSpPr>
            <a:xfrm>
              <a:off x="7766002" y="1597927"/>
              <a:ext cx="1193183" cy="1436129"/>
              <a:chOff x="7766002" y="1597927"/>
              <a:chExt cx="1193183" cy="1436129"/>
            </a:xfrm>
            <a:solidFill>
              <a:srgbClr val="846310"/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A57C95F-B6E9-4206-87BE-CF0E15C90E44}"/>
                  </a:ext>
                </a:extLst>
              </p:cNvPr>
              <p:cNvSpPr/>
              <p:nvPr/>
            </p:nvSpPr>
            <p:spPr>
              <a:xfrm>
                <a:off x="7766002" y="1597927"/>
                <a:ext cx="829054" cy="872217"/>
              </a:xfrm>
              <a:custGeom>
                <a:avLst/>
                <a:gdLst>
                  <a:gd name="connsiteX0" fmla="*/ 829054 w 829054"/>
                  <a:gd name="connsiteY0" fmla="*/ 565145 h 872217"/>
                  <a:gd name="connsiteX1" fmla="*/ 364129 w 829054"/>
                  <a:gd name="connsiteY1" fmla="*/ 872217 h 872217"/>
                  <a:gd name="connsiteX2" fmla="*/ 11428 w 829054"/>
                  <a:gd name="connsiteY2" fmla="*/ 336999 h 872217"/>
                  <a:gd name="connsiteX3" fmla="*/ 31159 w 829054"/>
                  <a:gd name="connsiteY3" fmla="*/ 240807 h 872217"/>
                  <a:gd name="connsiteX4" fmla="*/ 380161 w 829054"/>
                  <a:gd name="connsiteY4" fmla="*/ 11428 h 872217"/>
                  <a:gd name="connsiteX5" fmla="*/ 476353 w 829054"/>
                  <a:gd name="connsiteY5" fmla="*/ 31159 h 872217"/>
                  <a:gd name="connsiteX6" fmla="*/ 829054 w 829054"/>
                  <a:gd name="connsiteY6" fmla="*/ 565145 h 87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054" h="872217">
                    <a:moveTo>
                      <a:pt x="829054" y="565145"/>
                    </a:moveTo>
                    <a:lnTo>
                      <a:pt x="364129" y="872217"/>
                    </a:lnTo>
                    <a:lnTo>
                      <a:pt x="11428" y="336999"/>
                    </a:lnTo>
                    <a:cubicBezTo>
                      <a:pt x="-9537" y="304935"/>
                      <a:pt x="-904" y="261772"/>
                      <a:pt x="31159" y="240807"/>
                    </a:cubicBezTo>
                    <a:lnTo>
                      <a:pt x="380161" y="11428"/>
                    </a:lnTo>
                    <a:cubicBezTo>
                      <a:pt x="412225" y="-9537"/>
                      <a:pt x="455388" y="-904"/>
                      <a:pt x="476353" y="31159"/>
                    </a:cubicBezTo>
                    <a:lnTo>
                      <a:pt x="829054" y="565145"/>
                    </a:lnTo>
                    <a:close/>
                  </a:path>
                </a:pathLst>
              </a:custGeom>
              <a:solidFill>
                <a:srgbClr val="FBAB1B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8542DD0-CAA1-4C37-BE5B-AFE81A1BBB1D}"/>
                  </a:ext>
                </a:extLst>
              </p:cNvPr>
              <p:cNvSpPr/>
              <p:nvPr/>
            </p:nvSpPr>
            <p:spPr>
              <a:xfrm>
                <a:off x="7842728" y="1704173"/>
                <a:ext cx="752328" cy="764738"/>
              </a:xfrm>
              <a:custGeom>
                <a:avLst/>
                <a:gdLst>
                  <a:gd name="connsiteX0" fmla="*/ 349065 w 752328"/>
                  <a:gd name="connsiteY0" fmla="*/ 13706 h 764738"/>
                  <a:gd name="connsiteX1" fmla="*/ 38292 w 752328"/>
                  <a:gd name="connsiteY1" fmla="*/ 218420 h 764738"/>
                  <a:gd name="connsiteX2" fmla="*/ 19794 w 752328"/>
                  <a:gd name="connsiteY2" fmla="*/ 357775 h 764738"/>
                  <a:gd name="connsiteX3" fmla="*/ 287404 w 752328"/>
                  <a:gd name="connsiteY3" fmla="*/ 764738 h 764738"/>
                  <a:gd name="connsiteX4" fmla="*/ 752329 w 752328"/>
                  <a:gd name="connsiteY4" fmla="*/ 457666 h 764738"/>
                  <a:gd name="connsiteX5" fmla="*/ 484719 w 752328"/>
                  <a:gd name="connsiteY5" fmla="*/ 50702 h 764738"/>
                  <a:gd name="connsiteX6" fmla="*/ 349065 w 752328"/>
                  <a:gd name="connsiteY6" fmla="*/ 13706 h 7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2328" h="764738">
                    <a:moveTo>
                      <a:pt x="349065" y="13706"/>
                    </a:moveTo>
                    <a:lnTo>
                      <a:pt x="38292" y="218420"/>
                    </a:lnTo>
                    <a:cubicBezTo>
                      <a:pt x="-4870" y="246785"/>
                      <a:pt x="-12269" y="309679"/>
                      <a:pt x="19794" y="357775"/>
                    </a:cubicBezTo>
                    <a:lnTo>
                      <a:pt x="287404" y="764738"/>
                    </a:lnTo>
                    <a:lnTo>
                      <a:pt x="752329" y="457666"/>
                    </a:lnTo>
                    <a:lnTo>
                      <a:pt x="484719" y="50702"/>
                    </a:lnTo>
                    <a:cubicBezTo>
                      <a:pt x="452656" y="2607"/>
                      <a:pt x="390995" y="-14659"/>
                      <a:pt x="349065" y="13706"/>
                    </a:cubicBezTo>
                    <a:close/>
                  </a:path>
                </a:pathLst>
              </a:custGeom>
              <a:solidFill>
                <a:srgbClr val="FBAB1B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5B2A673-E062-40E3-B4D5-324BDC8DE2D3}"/>
                  </a:ext>
                </a:extLst>
              </p:cNvPr>
              <p:cNvSpPr/>
              <p:nvPr/>
            </p:nvSpPr>
            <p:spPr>
              <a:xfrm>
                <a:off x="8130131" y="2161839"/>
                <a:ext cx="829054" cy="872217"/>
              </a:xfrm>
              <a:custGeom>
                <a:avLst/>
                <a:gdLst>
                  <a:gd name="connsiteX0" fmla="*/ 0 w 829054"/>
                  <a:gd name="connsiteY0" fmla="*/ 307072 h 872217"/>
                  <a:gd name="connsiteX1" fmla="*/ 464925 w 829054"/>
                  <a:gd name="connsiteY1" fmla="*/ 0 h 872217"/>
                  <a:gd name="connsiteX2" fmla="*/ 817626 w 829054"/>
                  <a:gd name="connsiteY2" fmla="*/ 535219 h 872217"/>
                  <a:gd name="connsiteX3" fmla="*/ 797895 w 829054"/>
                  <a:gd name="connsiteY3" fmla="*/ 631410 h 872217"/>
                  <a:gd name="connsiteX4" fmla="*/ 448893 w 829054"/>
                  <a:gd name="connsiteY4" fmla="*/ 860789 h 872217"/>
                  <a:gd name="connsiteX5" fmla="*/ 352702 w 829054"/>
                  <a:gd name="connsiteY5" fmla="*/ 841058 h 872217"/>
                  <a:gd name="connsiteX6" fmla="*/ 0 w 829054"/>
                  <a:gd name="connsiteY6" fmla="*/ 307072 h 87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054" h="872217">
                    <a:moveTo>
                      <a:pt x="0" y="307072"/>
                    </a:moveTo>
                    <a:lnTo>
                      <a:pt x="464925" y="0"/>
                    </a:lnTo>
                    <a:lnTo>
                      <a:pt x="817626" y="535219"/>
                    </a:lnTo>
                    <a:cubicBezTo>
                      <a:pt x="838591" y="567282"/>
                      <a:pt x="829958" y="610445"/>
                      <a:pt x="797895" y="631410"/>
                    </a:cubicBezTo>
                    <a:lnTo>
                      <a:pt x="448893" y="860789"/>
                    </a:lnTo>
                    <a:cubicBezTo>
                      <a:pt x="416829" y="881754"/>
                      <a:pt x="373666" y="873122"/>
                      <a:pt x="352702" y="841058"/>
                    </a:cubicBezTo>
                    <a:lnTo>
                      <a:pt x="0" y="307072"/>
                    </a:lnTo>
                    <a:close/>
                  </a:path>
                </a:pathLst>
              </a:custGeom>
              <a:solidFill>
                <a:srgbClr val="FBAB1B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72036C3-1FD3-4B7B-8C98-4A0659434942}"/>
                  </a:ext>
                </a:extLst>
              </p:cNvPr>
              <p:cNvSpPr/>
              <p:nvPr/>
            </p:nvSpPr>
            <p:spPr>
              <a:xfrm rot="-2004433">
                <a:off x="8089403" y="2293462"/>
                <a:ext cx="557430" cy="59196"/>
              </a:xfrm>
              <a:custGeom>
                <a:avLst/>
                <a:gdLst>
                  <a:gd name="connsiteX0" fmla="*/ 0 w 557430"/>
                  <a:gd name="connsiteY0" fmla="*/ 0 h 59196"/>
                  <a:gd name="connsiteX1" fmla="*/ 557431 w 557430"/>
                  <a:gd name="connsiteY1" fmla="*/ 0 h 59196"/>
                  <a:gd name="connsiteX2" fmla="*/ 557431 w 557430"/>
                  <a:gd name="connsiteY2" fmla="*/ 59196 h 59196"/>
                  <a:gd name="connsiteX3" fmla="*/ 0 w 557430"/>
                  <a:gd name="connsiteY3" fmla="*/ 59196 h 5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430" h="59196">
                    <a:moveTo>
                      <a:pt x="0" y="0"/>
                    </a:moveTo>
                    <a:lnTo>
                      <a:pt x="557431" y="0"/>
                    </a:lnTo>
                    <a:lnTo>
                      <a:pt x="557431" y="59196"/>
                    </a:lnTo>
                    <a:lnTo>
                      <a:pt x="0" y="59196"/>
                    </a:lnTo>
                    <a:close/>
                  </a:path>
                </a:pathLst>
              </a:custGeom>
              <a:solidFill>
                <a:srgbClr val="FDC663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</p:grpSp>
        <p:grpSp>
          <p:nvGrpSpPr>
            <p:cNvPr id="77" name="Graphic 23">
              <a:extLst>
                <a:ext uri="{FF2B5EF4-FFF2-40B4-BE49-F238E27FC236}">
                  <a16:creationId xmlns:a16="http://schemas.microsoft.com/office/drawing/2014/main" id="{305F041E-0C73-4404-A200-2A51ED519EC1}"/>
                </a:ext>
              </a:extLst>
            </p:cNvPr>
            <p:cNvGrpSpPr/>
            <p:nvPr/>
          </p:nvGrpSpPr>
          <p:grpSpPr>
            <a:xfrm>
              <a:off x="7766002" y="1536266"/>
              <a:ext cx="1193183" cy="1436128"/>
              <a:chOff x="7766002" y="1536266"/>
              <a:chExt cx="1193183" cy="1436128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096FB57-1025-4AB6-80B3-D8598841DF47}"/>
                  </a:ext>
                </a:extLst>
              </p:cNvPr>
              <p:cNvSpPr/>
              <p:nvPr/>
            </p:nvSpPr>
            <p:spPr>
              <a:xfrm>
                <a:off x="7766002" y="1536266"/>
                <a:ext cx="829054" cy="872217"/>
              </a:xfrm>
              <a:custGeom>
                <a:avLst/>
                <a:gdLst>
                  <a:gd name="connsiteX0" fmla="*/ 829054 w 829054"/>
                  <a:gd name="connsiteY0" fmla="*/ 565145 h 872217"/>
                  <a:gd name="connsiteX1" fmla="*/ 364129 w 829054"/>
                  <a:gd name="connsiteY1" fmla="*/ 872217 h 872217"/>
                  <a:gd name="connsiteX2" fmla="*/ 11428 w 829054"/>
                  <a:gd name="connsiteY2" fmla="*/ 336999 h 872217"/>
                  <a:gd name="connsiteX3" fmla="*/ 31159 w 829054"/>
                  <a:gd name="connsiteY3" fmla="*/ 240807 h 872217"/>
                  <a:gd name="connsiteX4" fmla="*/ 380161 w 829054"/>
                  <a:gd name="connsiteY4" fmla="*/ 11428 h 872217"/>
                  <a:gd name="connsiteX5" fmla="*/ 476353 w 829054"/>
                  <a:gd name="connsiteY5" fmla="*/ 31159 h 872217"/>
                  <a:gd name="connsiteX6" fmla="*/ 829054 w 829054"/>
                  <a:gd name="connsiteY6" fmla="*/ 565145 h 87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054" h="872217">
                    <a:moveTo>
                      <a:pt x="829054" y="565145"/>
                    </a:moveTo>
                    <a:lnTo>
                      <a:pt x="364129" y="872217"/>
                    </a:lnTo>
                    <a:lnTo>
                      <a:pt x="11428" y="336999"/>
                    </a:lnTo>
                    <a:cubicBezTo>
                      <a:pt x="-9537" y="304935"/>
                      <a:pt x="-904" y="261772"/>
                      <a:pt x="31159" y="240807"/>
                    </a:cubicBezTo>
                    <a:lnTo>
                      <a:pt x="380161" y="11428"/>
                    </a:lnTo>
                    <a:cubicBezTo>
                      <a:pt x="412225" y="-9537"/>
                      <a:pt x="455388" y="-904"/>
                      <a:pt x="476353" y="31159"/>
                    </a:cubicBezTo>
                    <a:lnTo>
                      <a:pt x="829054" y="565145"/>
                    </a:lnTo>
                    <a:close/>
                  </a:path>
                </a:pathLst>
              </a:custGeom>
              <a:solidFill>
                <a:srgbClr val="D98225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356A8EF-4865-43F5-8A9E-3F1098EDF9C5}"/>
                  </a:ext>
                </a:extLst>
              </p:cNvPr>
              <p:cNvSpPr/>
              <p:nvPr/>
            </p:nvSpPr>
            <p:spPr>
              <a:xfrm>
                <a:off x="7842728" y="1642512"/>
                <a:ext cx="752328" cy="764738"/>
              </a:xfrm>
              <a:custGeom>
                <a:avLst/>
                <a:gdLst>
                  <a:gd name="connsiteX0" fmla="*/ 349065 w 752328"/>
                  <a:gd name="connsiteY0" fmla="*/ 13706 h 764738"/>
                  <a:gd name="connsiteX1" fmla="*/ 38292 w 752328"/>
                  <a:gd name="connsiteY1" fmla="*/ 218420 h 764738"/>
                  <a:gd name="connsiteX2" fmla="*/ 19794 w 752328"/>
                  <a:gd name="connsiteY2" fmla="*/ 357775 h 764738"/>
                  <a:gd name="connsiteX3" fmla="*/ 287404 w 752328"/>
                  <a:gd name="connsiteY3" fmla="*/ 764738 h 764738"/>
                  <a:gd name="connsiteX4" fmla="*/ 752329 w 752328"/>
                  <a:gd name="connsiteY4" fmla="*/ 457666 h 764738"/>
                  <a:gd name="connsiteX5" fmla="*/ 484719 w 752328"/>
                  <a:gd name="connsiteY5" fmla="*/ 50702 h 764738"/>
                  <a:gd name="connsiteX6" fmla="*/ 349065 w 752328"/>
                  <a:gd name="connsiteY6" fmla="*/ 13706 h 7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2328" h="764738">
                    <a:moveTo>
                      <a:pt x="349065" y="13706"/>
                    </a:moveTo>
                    <a:lnTo>
                      <a:pt x="38292" y="218420"/>
                    </a:lnTo>
                    <a:cubicBezTo>
                      <a:pt x="-4870" y="246785"/>
                      <a:pt x="-12269" y="309679"/>
                      <a:pt x="19794" y="357775"/>
                    </a:cubicBezTo>
                    <a:lnTo>
                      <a:pt x="287404" y="764738"/>
                    </a:lnTo>
                    <a:lnTo>
                      <a:pt x="752329" y="457666"/>
                    </a:lnTo>
                    <a:lnTo>
                      <a:pt x="484719" y="50702"/>
                    </a:lnTo>
                    <a:cubicBezTo>
                      <a:pt x="452656" y="2607"/>
                      <a:pt x="390995" y="-14659"/>
                      <a:pt x="349065" y="13706"/>
                    </a:cubicBezTo>
                    <a:close/>
                  </a:path>
                </a:pathLst>
              </a:custGeom>
              <a:solidFill>
                <a:srgbClr val="D87235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E8D3251-2C1F-409B-8204-18E898AD53AA}"/>
                  </a:ext>
                </a:extLst>
              </p:cNvPr>
              <p:cNvSpPr/>
              <p:nvPr/>
            </p:nvSpPr>
            <p:spPr>
              <a:xfrm>
                <a:off x="8130131" y="2100178"/>
                <a:ext cx="829054" cy="872217"/>
              </a:xfrm>
              <a:custGeom>
                <a:avLst/>
                <a:gdLst>
                  <a:gd name="connsiteX0" fmla="*/ 0 w 829054"/>
                  <a:gd name="connsiteY0" fmla="*/ 307072 h 872217"/>
                  <a:gd name="connsiteX1" fmla="*/ 464925 w 829054"/>
                  <a:gd name="connsiteY1" fmla="*/ 0 h 872217"/>
                  <a:gd name="connsiteX2" fmla="*/ 817626 w 829054"/>
                  <a:gd name="connsiteY2" fmla="*/ 535219 h 872217"/>
                  <a:gd name="connsiteX3" fmla="*/ 797895 w 829054"/>
                  <a:gd name="connsiteY3" fmla="*/ 631410 h 872217"/>
                  <a:gd name="connsiteX4" fmla="*/ 448893 w 829054"/>
                  <a:gd name="connsiteY4" fmla="*/ 860789 h 872217"/>
                  <a:gd name="connsiteX5" fmla="*/ 352702 w 829054"/>
                  <a:gd name="connsiteY5" fmla="*/ 841058 h 872217"/>
                  <a:gd name="connsiteX6" fmla="*/ 0 w 829054"/>
                  <a:gd name="connsiteY6" fmla="*/ 307072 h 87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9054" h="872217">
                    <a:moveTo>
                      <a:pt x="0" y="307072"/>
                    </a:moveTo>
                    <a:lnTo>
                      <a:pt x="464925" y="0"/>
                    </a:lnTo>
                    <a:lnTo>
                      <a:pt x="817626" y="535219"/>
                    </a:lnTo>
                    <a:cubicBezTo>
                      <a:pt x="838591" y="567282"/>
                      <a:pt x="829958" y="610445"/>
                      <a:pt x="797895" y="631410"/>
                    </a:cubicBezTo>
                    <a:lnTo>
                      <a:pt x="448893" y="860789"/>
                    </a:lnTo>
                    <a:cubicBezTo>
                      <a:pt x="416829" y="881754"/>
                      <a:pt x="373666" y="873122"/>
                      <a:pt x="352702" y="841058"/>
                    </a:cubicBezTo>
                    <a:lnTo>
                      <a:pt x="0" y="307072"/>
                    </a:lnTo>
                    <a:close/>
                  </a:path>
                </a:pathLst>
              </a:custGeom>
              <a:solidFill>
                <a:srgbClr val="FEC83E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2482871-A2DA-44CB-8194-5D73F14E675F}"/>
                  </a:ext>
                </a:extLst>
              </p:cNvPr>
              <p:cNvSpPr/>
              <p:nvPr/>
            </p:nvSpPr>
            <p:spPr>
              <a:xfrm rot="-2004433">
                <a:off x="8089401" y="2231801"/>
                <a:ext cx="557430" cy="59196"/>
              </a:xfrm>
              <a:custGeom>
                <a:avLst/>
                <a:gdLst>
                  <a:gd name="connsiteX0" fmla="*/ 0 w 557430"/>
                  <a:gd name="connsiteY0" fmla="*/ 0 h 59196"/>
                  <a:gd name="connsiteX1" fmla="*/ 557431 w 557430"/>
                  <a:gd name="connsiteY1" fmla="*/ 0 h 59196"/>
                  <a:gd name="connsiteX2" fmla="*/ 557431 w 557430"/>
                  <a:gd name="connsiteY2" fmla="*/ 59196 h 59196"/>
                  <a:gd name="connsiteX3" fmla="*/ 0 w 557430"/>
                  <a:gd name="connsiteY3" fmla="*/ 59196 h 5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430" h="59196">
                    <a:moveTo>
                      <a:pt x="0" y="0"/>
                    </a:moveTo>
                    <a:lnTo>
                      <a:pt x="557431" y="0"/>
                    </a:lnTo>
                    <a:lnTo>
                      <a:pt x="557431" y="59196"/>
                    </a:lnTo>
                    <a:lnTo>
                      <a:pt x="0" y="59196"/>
                    </a:lnTo>
                    <a:close/>
                  </a:path>
                </a:pathLst>
              </a:custGeom>
              <a:solidFill>
                <a:srgbClr val="EBCA40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</p:grpSp>
      </p:grpSp>
      <p:grpSp>
        <p:nvGrpSpPr>
          <p:cNvPr id="86" name="Graphic 23">
            <a:extLst>
              <a:ext uri="{FF2B5EF4-FFF2-40B4-BE49-F238E27FC236}">
                <a16:creationId xmlns:a16="http://schemas.microsoft.com/office/drawing/2014/main" id="{52C7BD93-2678-440C-9657-1DF94E00D6C9}"/>
              </a:ext>
            </a:extLst>
          </p:cNvPr>
          <p:cNvGrpSpPr/>
          <p:nvPr/>
        </p:nvGrpSpPr>
        <p:grpSpPr>
          <a:xfrm rot="21309670">
            <a:off x="4648005" y="2117521"/>
            <a:ext cx="200222" cy="522093"/>
            <a:chOff x="4531589" y="3670070"/>
            <a:chExt cx="630205" cy="1643309"/>
          </a:xfrm>
        </p:grpSpPr>
        <p:grpSp>
          <p:nvGrpSpPr>
            <p:cNvPr id="87" name="Graphic 23">
              <a:extLst>
                <a:ext uri="{FF2B5EF4-FFF2-40B4-BE49-F238E27FC236}">
                  <a16:creationId xmlns:a16="http://schemas.microsoft.com/office/drawing/2014/main" id="{77D88B4B-4FCF-428F-9D0A-F1B2A3E713EF}"/>
                </a:ext>
              </a:extLst>
            </p:cNvPr>
            <p:cNvGrpSpPr/>
            <p:nvPr/>
          </p:nvGrpSpPr>
          <p:grpSpPr>
            <a:xfrm>
              <a:off x="4580918" y="3670070"/>
              <a:ext cx="580876" cy="1643309"/>
              <a:chOff x="4580918" y="3670070"/>
              <a:chExt cx="580876" cy="1643309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8B4487A-D2E1-4713-96A8-E1569D9883B5}"/>
                  </a:ext>
                </a:extLst>
              </p:cNvPr>
              <p:cNvSpPr/>
              <p:nvPr/>
            </p:nvSpPr>
            <p:spPr>
              <a:xfrm>
                <a:off x="4580918" y="3920414"/>
                <a:ext cx="562349" cy="1188826"/>
              </a:xfrm>
              <a:custGeom>
                <a:avLst/>
                <a:gdLst>
                  <a:gd name="connsiteX0" fmla="*/ 562349 w 562349"/>
                  <a:gd name="connsiteY0" fmla="*/ 1127165 h 1188826"/>
                  <a:gd name="connsiteX1" fmla="*/ 217047 w 562349"/>
                  <a:gd name="connsiteY1" fmla="*/ 1188827 h 1188826"/>
                  <a:gd name="connsiteX2" fmla="*/ 0 w 562349"/>
                  <a:gd name="connsiteY2" fmla="*/ 61661 h 1188826"/>
                  <a:gd name="connsiteX3" fmla="*/ 346536 w 562349"/>
                  <a:gd name="connsiteY3" fmla="*/ 0 h 118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349" h="1188826">
                    <a:moveTo>
                      <a:pt x="562349" y="1127165"/>
                    </a:moveTo>
                    <a:lnTo>
                      <a:pt x="217047" y="1188827"/>
                    </a:lnTo>
                    <a:lnTo>
                      <a:pt x="0" y="61661"/>
                    </a:lnTo>
                    <a:lnTo>
                      <a:pt x="346536" y="0"/>
                    </a:lnTo>
                    <a:close/>
                  </a:path>
                </a:pathLst>
              </a:custGeom>
              <a:solidFill>
                <a:srgbClr val="846310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9E97D13-9391-4693-806C-686EE0E69050}"/>
                  </a:ext>
                </a:extLst>
              </p:cNvPr>
              <p:cNvSpPr/>
              <p:nvPr/>
            </p:nvSpPr>
            <p:spPr>
              <a:xfrm>
                <a:off x="4675876" y="3935213"/>
                <a:ext cx="363800" cy="1156762"/>
              </a:xfrm>
              <a:custGeom>
                <a:avLst/>
                <a:gdLst>
                  <a:gd name="connsiteX0" fmla="*/ 363801 w 363800"/>
                  <a:gd name="connsiteY0" fmla="*/ 1128399 h 1156762"/>
                  <a:gd name="connsiteX1" fmla="*/ 208414 w 363800"/>
                  <a:gd name="connsiteY1" fmla="*/ 1156763 h 1156762"/>
                  <a:gd name="connsiteX2" fmla="*/ 0 w 363800"/>
                  <a:gd name="connsiteY2" fmla="*/ 27131 h 1156762"/>
                  <a:gd name="connsiteX3" fmla="*/ 155386 w 363800"/>
                  <a:gd name="connsiteY3" fmla="*/ 0 h 115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800" h="1156762">
                    <a:moveTo>
                      <a:pt x="363801" y="1128399"/>
                    </a:moveTo>
                    <a:lnTo>
                      <a:pt x="208414" y="1156763"/>
                    </a:lnTo>
                    <a:lnTo>
                      <a:pt x="0" y="27131"/>
                    </a:lnTo>
                    <a:lnTo>
                      <a:pt x="155386" y="0"/>
                    </a:lnTo>
                    <a:close/>
                  </a:path>
                </a:pathLst>
              </a:custGeom>
              <a:solidFill>
                <a:srgbClr val="846310">
                  <a:alpha val="8000"/>
                </a:srgbClr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38850F8-535D-40ED-9358-C946E3127237}"/>
                  </a:ext>
                </a:extLst>
              </p:cNvPr>
              <p:cNvSpPr/>
              <p:nvPr/>
            </p:nvSpPr>
            <p:spPr>
              <a:xfrm>
                <a:off x="4580918" y="3670070"/>
                <a:ext cx="346535" cy="312005"/>
              </a:xfrm>
              <a:custGeom>
                <a:avLst/>
                <a:gdLst>
                  <a:gd name="connsiteX0" fmla="*/ 0 w 346535"/>
                  <a:gd name="connsiteY0" fmla="*/ 312005 h 312005"/>
                  <a:gd name="connsiteX1" fmla="*/ 123322 w 346535"/>
                  <a:gd name="connsiteY1" fmla="*/ 0 h 312005"/>
                  <a:gd name="connsiteX2" fmla="*/ 346536 w 346535"/>
                  <a:gd name="connsiteY2" fmla="*/ 250344 h 31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535" h="312005">
                    <a:moveTo>
                      <a:pt x="0" y="312005"/>
                    </a:moveTo>
                    <a:lnTo>
                      <a:pt x="123322" y="0"/>
                    </a:lnTo>
                    <a:lnTo>
                      <a:pt x="346536" y="250344"/>
                    </a:lnTo>
                    <a:close/>
                  </a:path>
                </a:pathLst>
              </a:custGeom>
              <a:solidFill>
                <a:srgbClr val="846310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FB73197-D239-4702-9DDC-67124246E148}"/>
                  </a:ext>
                </a:extLst>
              </p:cNvPr>
              <p:cNvSpPr/>
              <p:nvPr/>
            </p:nvSpPr>
            <p:spPr>
              <a:xfrm>
                <a:off x="4677109" y="3670070"/>
                <a:ext cx="75226" cy="67827"/>
              </a:xfrm>
              <a:custGeom>
                <a:avLst/>
                <a:gdLst>
                  <a:gd name="connsiteX0" fmla="*/ 27131 w 75226"/>
                  <a:gd name="connsiteY0" fmla="*/ 0 h 67827"/>
                  <a:gd name="connsiteX1" fmla="*/ 0 w 75226"/>
                  <a:gd name="connsiteY1" fmla="*/ 67827 h 67827"/>
                  <a:gd name="connsiteX2" fmla="*/ 75227 w 75226"/>
                  <a:gd name="connsiteY2" fmla="*/ 54262 h 6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226" h="67827">
                    <a:moveTo>
                      <a:pt x="27131" y="0"/>
                    </a:moveTo>
                    <a:lnTo>
                      <a:pt x="0" y="67827"/>
                    </a:lnTo>
                    <a:lnTo>
                      <a:pt x="75227" y="54262"/>
                    </a:lnTo>
                    <a:close/>
                  </a:path>
                </a:pathLst>
              </a:custGeom>
              <a:solidFill>
                <a:srgbClr val="846310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BB642D2-7DA6-477A-A52D-A35D9DE93BA8}"/>
                  </a:ext>
                </a:extLst>
              </p:cNvPr>
              <p:cNvSpPr/>
              <p:nvPr/>
            </p:nvSpPr>
            <p:spPr>
              <a:xfrm>
                <a:off x="4797965" y="5046346"/>
                <a:ext cx="363829" cy="267032"/>
              </a:xfrm>
              <a:custGeom>
                <a:avLst/>
                <a:gdLst>
                  <a:gd name="connsiteX0" fmla="*/ 0 w 363829"/>
                  <a:gd name="connsiteY0" fmla="*/ 62894 h 267032"/>
                  <a:gd name="connsiteX1" fmla="*/ 16032 w 363829"/>
                  <a:gd name="connsiteY1" fmla="*/ 155386 h 267032"/>
                  <a:gd name="connsiteX2" fmla="*/ 157852 w 363829"/>
                  <a:gd name="connsiteY2" fmla="*/ 265143 h 267032"/>
                  <a:gd name="connsiteX3" fmla="*/ 266376 w 363829"/>
                  <a:gd name="connsiteY3" fmla="*/ 245411 h 267032"/>
                  <a:gd name="connsiteX4" fmla="*/ 361334 w 363829"/>
                  <a:gd name="connsiteY4" fmla="*/ 92492 h 267032"/>
                  <a:gd name="connsiteX5" fmla="*/ 345302 w 363829"/>
                  <a:gd name="connsiteY5" fmla="*/ 0 h 267032"/>
                  <a:gd name="connsiteX6" fmla="*/ 0 w 363829"/>
                  <a:gd name="connsiteY6" fmla="*/ 62894 h 26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829" h="267032">
                    <a:moveTo>
                      <a:pt x="0" y="62894"/>
                    </a:moveTo>
                    <a:lnTo>
                      <a:pt x="16032" y="155386"/>
                    </a:lnTo>
                    <a:cubicBezTo>
                      <a:pt x="29597" y="228146"/>
                      <a:pt x="92492" y="277475"/>
                      <a:pt x="157852" y="265143"/>
                    </a:cubicBezTo>
                    <a:lnTo>
                      <a:pt x="266376" y="245411"/>
                    </a:lnTo>
                    <a:cubicBezTo>
                      <a:pt x="331737" y="233079"/>
                      <a:pt x="374900" y="165252"/>
                      <a:pt x="361334" y="92492"/>
                    </a:cubicBezTo>
                    <a:lnTo>
                      <a:pt x="345302" y="0"/>
                    </a:lnTo>
                    <a:lnTo>
                      <a:pt x="0" y="62894"/>
                    </a:lnTo>
                    <a:close/>
                  </a:path>
                </a:pathLst>
              </a:custGeom>
              <a:solidFill>
                <a:srgbClr val="846310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67FD2F0-7C60-4C97-BDE1-52C9415BDA27}"/>
                  </a:ext>
                </a:extLst>
              </p:cNvPr>
              <p:cNvSpPr/>
              <p:nvPr/>
            </p:nvSpPr>
            <p:spPr>
              <a:xfrm>
                <a:off x="4839894" y="5213813"/>
                <a:ext cx="90025" cy="71778"/>
              </a:xfrm>
              <a:custGeom>
                <a:avLst/>
                <a:gdLst>
                  <a:gd name="connsiteX0" fmla="*/ 0 w 90025"/>
                  <a:gd name="connsiteY0" fmla="*/ 1485 h 71778"/>
                  <a:gd name="connsiteX1" fmla="*/ 90025 w 90025"/>
                  <a:gd name="connsiteY1" fmla="*/ 71779 h 71778"/>
                  <a:gd name="connsiteX2" fmla="*/ 0 w 90025"/>
                  <a:gd name="connsiteY2" fmla="*/ 1485 h 7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025" h="71778">
                    <a:moveTo>
                      <a:pt x="0" y="1485"/>
                    </a:moveTo>
                    <a:cubicBezTo>
                      <a:pt x="0" y="1485"/>
                      <a:pt x="22198" y="63146"/>
                      <a:pt x="90025" y="71779"/>
                    </a:cubicBezTo>
                    <a:cubicBezTo>
                      <a:pt x="88792" y="71779"/>
                      <a:pt x="7399" y="-12081"/>
                      <a:pt x="0" y="1485"/>
                    </a:cubicBezTo>
                    <a:close/>
                  </a:path>
                </a:pathLst>
              </a:custGeom>
              <a:solidFill>
                <a:srgbClr val="846310">
                  <a:alpha val="60000"/>
                </a:srgbClr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</p:grpSp>
        <p:grpSp>
          <p:nvGrpSpPr>
            <p:cNvPr id="88" name="Graphic 23">
              <a:extLst>
                <a:ext uri="{FF2B5EF4-FFF2-40B4-BE49-F238E27FC236}">
                  <a16:creationId xmlns:a16="http://schemas.microsoft.com/office/drawing/2014/main" id="{437B1339-E3C3-4BE3-A38D-EBDF29E83AA7}"/>
                </a:ext>
              </a:extLst>
            </p:cNvPr>
            <p:cNvGrpSpPr/>
            <p:nvPr/>
          </p:nvGrpSpPr>
          <p:grpSpPr>
            <a:xfrm>
              <a:off x="4531589" y="3670070"/>
              <a:ext cx="580876" cy="1643309"/>
              <a:chOff x="4531589" y="3670070"/>
              <a:chExt cx="580876" cy="1643309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D5553CF-DC57-4598-9804-79829596D734}"/>
                  </a:ext>
                </a:extLst>
              </p:cNvPr>
              <p:cNvSpPr/>
              <p:nvPr/>
            </p:nvSpPr>
            <p:spPr>
              <a:xfrm>
                <a:off x="4531589" y="3920414"/>
                <a:ext cx="562349" cy="1188826"/>
              </a:xfrm>
              <a:custGeom>
                <a:avLst/>
                <a:gdLst>
                  <a:gd name="connsiteX0" fmla="*/ 562349 w 562349"/>
                  <a:gd name="connsiteY0" fmla="*/ 1127165 h 1188826"/>
                  <a:gd name="connsiteX1" fmla="*/ 217047 w 562349"/>
                  <a:gd name="connsiteY1" fmla="*/ 1188827 h 1188826"/>
                  <a:gd name="connsiteX2" fmla="*/ 0 w 562349"/>
                  <a:gd name="connsiteY2" fmla="*/ 61661 h 1188826"/>
                  <a:gd name="connsiteX3" fmla="*/ 346536 w 562349"/>
                  <a:gd name="connsiteY3" fmla="*/ 0 h 118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349" h="1188826">
                    <a:moveTo>
                      <a:pt x="562349" y="1127165"/>
                    </a:moveTo>
                    <a:lnTo>
                      <a:pt x="217047" y="1188827"/>
                    </a:lnTo>
                    <a:lnTo>
                      <a:pt x="0" y="61661"/>
                    </a:lnTo>
                    <a:lnTo>
                      <a:pt x="346536" y="0"/>
                    </a:lnTo>
                    <a:close/>
                  </a:path>
                </a:pathLst>
              </a:custGeom>
              <a:solidFill>
                <a:srgbClr val="FEC83E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7EF3B55-BF8A-4C8F-B1FB-4167798395F7}"/>
                  </a:ext>
                </a:extLst>
              </p:cNvPr>
              <p:cNvSpPr/>
              <p:nvPr/>
            </p:nvSpPr>
            <p:spPr>
              <a:xfrm>
                <a:off x="4626547" y="3935213"/>
                <a:ext cx="363800" cy="1156762"/>
              </a:xfrm>
              <a:custGeom>
                <a:avLst/>
                <a:gdLst>
                  <a:gd name="connsiteX0" fmla="*/ 363801 w 363800"/>
                  <a:gd name="connsiteY0" fmla="*/ 1128399 h 1156762"/>
                  <a:gd name="connsiteX1" fmla="*/ 208415 w 363800"/>
                  <a:gd name="connsiteY1" fmla="*/ 1156763 h 1156762"/>
                  <a:gd name="connsiteX2" fmla="*/ 0 w 363800"/>
                  <a:gd name="connsiteY2" fmla="*/ 27131 h 1156762"/>
                  <a:gd name="connsiteX3" fmla="*/ 155386 w 363800"/>
                  <a:gd name="connsiteY3" fmla="*/ 0 h 115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800" h="1156762">
                    <a:moveTo>
                      <a:pt x="363801" y="1128399"/>
                    </a:moveTo>
                    <a:lnTo>
                      <a:pt x="208415" y="1156763"/>
                    </a:lnTo>
                    <a:lnTo>
                      <a:pt x="0" y="27131"/>
                    </a:lnTo>
                    <a:lnTo>
                      <a:pt x="155386" y="0"/>
                    </a:lnTo>
                    <a:close/>
                  </a:path>
                </a:pathLst>
              </a:custGeom>
              <a:solidFill>
                <a:srgbClr val="FBAB1B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37599EC-81CC-461A-B582-CFDE3A0EB190}"/>
                  </a:ext>
                </a:extLst>
              </p:cNvPr>
              <p:cNvSpPr/>
              <p:nvPr/>
            </p:nvSpPr>
            <p:spPr>
              <a:xfrm>
                <a:off x="4531589" y="3670070"/>
                <a:ext cx="346535" cy="312005"/>
              </a:xfrm>
              <a:custGeom>
                <a:avLst/>
                <a:gdLst>
                  <a:gd name="connsiteX0" fmla="*/ 0 w 346535"/>
                  <a:gd name="connsiteY0" fmla="*/ 312005 h 312005"/>
                  <a:gd name="connsiteX1" fmla="*/ 123322 w 346535"/>
                  <a:gd name="connsiteY1" fmla="*/ 0 h 312005"/>
                  <a:gd name="connsiteX2" fmla="*/ 346536 w 346535"/>
                  <a:gd name="connsiteY2" fmla="*/ 250344 h 31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535" h="312005">
                    <a:moveTo>
                      <a:pt x="0" y="312005"/>
                    </a:moveTo>
                    <a:lnTo>
                      <a:pt x="123322" y="0"/>
                    </a:lnTo>
                    <a:lnTo>
                      <a:pt x="346536" y="250344"/>
                    </a:lnTo>
                    <a:close/>
                  </a:path>
                </a:pathLst>
              </a:custGeom>
              <a:solidFill>
                <a:srgbClr val="FFE2CF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24AAA2EB-1E6E-4745-94F9-40F888191301}"/>
                  </a:ext>
                </a:extLst>
              </p:cNvPr>
              <p:cNvSpPr/>
              <p:nvPr/>
            </p:nvSpPr>
            <p:spPr>
              <a:xfrm>
                <a:off x="4627780" y="3670070"/>
                <a:ext cx="75226" cy="67827"/>
              </a:xfrm>
              <a:custGeom>
                <a:avLst/>
                <a:gdLst>
                  <a:gd name="connsiteX0" fmla="*/ 27131 w 75226"/>
                  <a:gd name="connsiteY0" fmla="*/ 0 h 67827"/>
                  <a:gd name="connsiteX1" fmla="*/ 0 w 75226"/>
                  <a:gd name="connsiteY1" fmla="*/ 67827 h 67827"/>
                  <a:gd name="connsiteX2" fmla="*/ 75226 w 75226"/>
                  <a:gd name="connsiteY2" fmla="*/ 54262 h 6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226" h="67827">
                    <a:moveTo>
                      <a:pt x="27131" y="0"/>
                    </a:moveTo>
                    <a:lnTo>
                      <a:pt x="0" y="67827"/>
                    </a:lnTo>
                    <a:lnTo>
                      <a:pt x="75226" y="54262"/>
                    </a:lnTo>
                    <a:close/>
                  </a:path>
                </a:pathLst>
              </a:custGeom>
              <a:solidFill>
                <a:srgbClr val="0A060B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16F63FE-6D2B-4349-8A5E-251680B48E33}"/>
                  </a:ext>
                </a:extLst>
              </p:cNvPr>
              <p:cNvSpPr/>
              <p:nvPr/>
            </p:nvSpPr>
            <p:spPr>
              <a:xfrm>
                <a:off x="4748636" y="5046346"/>
                <a:ext cx="363829" cy="267032"/>
              </a:xfrm>
              <a:custGeom>
                <a:avLst/>
                <a:gdLst>
                  <a:gd name="connsiteX0" fmla="*/ 0 w 363829"/>
                  <a:gd name="connsiteY0" fmla="*/ 62894 h 267032"/>
                  <a:gd name="connsiteX1" fmla="*/ 16032 w 363829"/>
                  <a:gd name="connsiteY1" fmla="*/ 155386 h 267032"/>
                  <a:gd name="connsiteX2" fmla="*/ 157852 w 363829"/>
                  <a:gd name="connsiteY2" fmla="*/ 265143 h 267032"/>
                  <a:gd name="connsiteX3" fmla="*/ 266376 w 363829"/>
                  <a:gd name="connsiteY3" fmla="*/ 245411 h 267032"/>
                  <a:gd name="connsiteX4" fmla="*/ 361334 w 363829"/>
                  <a:gd name="connsiteY4" fmla="*/ 92492 h 267032"/>
                  <a:gd name="connsiteX5" fmla="*/ 345302 w 363829"/>
                  <a:gd name="connsiteY5" fmla="*/ 0 h 267032"/>
                  <a:gd name="connsiteX6" fmla="*/ 0 w 363829"/>
                  <a:gd name="connsiteY6" fmla="*/ 62894 h 26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3829" h="267032">
                    <a:moveTo>
                      <a:pt x="0" y="62894"/>
                    </a:moveTo>
                    <a:lnTo>
                      <a:pt x="16032" y="155386"/>
                    </a:lnTo>
                    <a:cubicBezTo>
                      <a:pt x="29597" y="228146"/>
                      <a:pt x="92492" y="277475"/>
                      <a:pt x="157852" y="265143"/>
                    </a:cubicBezTo>
                    <a:lnTo>
                      <a:pt x="266376" y="245411"/>
                    </a:lnTo>
                    <a:cubicBezTo>
                      <a:pt x="331737" y="233079"/>
                      <a:pt x="374900" y="165252"/>
                      <a:pt x="361334" y="92492"/>
                    </a:cubicBezTo>
                    <a:lnTo>
                      <a:pt x="345302" y="0"/>
                    </a:lnTo>
                    <a:lnTo>
                      <a:pt x="0" y="62894"/>
                    </a:lnTo>
                    <a:close/>
                  </a:path>
                </a:pathLst>
              </a:custGeom>
              <a:solidFill>
                <a:srgbClr val="D87235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9E00BF5-BD96-420D-98CA-749B5529C470}"/>
                  </a:ext>
                </a:extLst>
              </p:cNvPr>
              <p:cNvSpPr/>
              <p:nvPr/>
            </p:nvSpPr>
            <p:spPr>
              <a:xfrm>
                <a:off x="4790565" y="5213813"/>
                <a:ext cx="90025" cy="71778"/>
              </a:xfrm>
              <a:custGeom>
                <a:avLst/>
                <a:gdLst>
                  <a:gd name="connsiteX0" fmla="*/ 0 w 90025"/>
                  <a:gd name="connsiteY0" fmla="*/ 1485 h 71778"/>
                  <a:gd name="connsiteX1" fmla="*/ 90025 w 90025"/>
                  <a:gd name="connsiteY1" fmla="*/ 71779 h 71778"/>
                  <a:gd name="connsiteX2" fmla="*/ 0 w 90025"/>
                  <a:gd name="connsiteY2" fmla="*/ 1485 h 7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025" h="71778">
                    <a:moveTo>
                      <a:pt x="0" y="1485"/>
                    </a:moveTo>
                    <a:cubicBezTo>
                      <a:pt x="0" y="1485"/>
                      <a:pt x="22198" y="63146"/>
                      <a:pt x="90025" y="71779"/>
                    </a:cubicBezTo>
                    <a:cubicBezTo>
                      <a:pt x="88792" y="71779"/>
                      <a:pt x="7399" y="-12081"/>
                      <a:pt x="0" y="1485"/>
                    </a:cubicBezTo>
                    <a:close/>
                  </a:path>
                </a:pathLst>
              </a:custGeom>
              <a:solidFill>
                <a:srgbClr val="EADEB8">
                  <a:alpha val="60000"/>
                </a:srgbClr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</p:grpSp>
      </p:grpSp>
      <p:grpSp>
        <p:nvGrpSpPr>
          <p:cNvPr id="101" name="Graphic 23">
            <a:extLst>
              <a:ext uri="{FF2B5EF4-FFF2-40B4-BE49-F238E27FC236}">
                <a16:creationId xmlns:a16="http://schemas.microsoft.com/office/drawing/2014/main" id="{A08E629D-9B74-4D7B-B9AF-007CD5664A09}"/>
              </a:ext>
            </a:extLst>
          </p:cNvPr>
          <p:cNvGrpSpPr/>
          <p:nvPr/>
        </p:nvGrpSpPr>
        <p:grpSpPr>
          <a:xfrm>
            <a:off x="2912569" y="1366785"/>
            <a:ext cx="487019" cy="889048"/>
            <a:chOff x="4030363" y="1725278"/>
            <a:chExt cx="1229483" cy="2244410"/>
          </a:xfrm>
        </p:grpSpPr>
        <p:grpSp>
          <p:nvGrpSpPr>
            <p:cNvPr id="102" name="Graphic 23">
              <a:extLst>
                <a:ext uri="{FF2B5EF4-FFF2-40B4-BE49-F238E27FC236}">
                  <a16:creationId xmlns:a16="http://schemas.microsoft.com/office/drawing/2014/main" id="{B1E92C84-71E7-445C-BB2B-A4B983EBB82A}"/>
                </a:ext>
              </a:extLst>
            </p:cNvPr>
            <p:cNvGrpSpPr/>
            <p:nvPr/>
          </p:nvGrpSpPr>
          <p:grpSpPr>
            <a:xfrm>
              <a:off x="4067360" y="1749942"/>
              <a:ext cx="1192486" cy="2219746"/>
              <a:chOff x="4067360" y="1749942"/>
              <a:chExt cx="1192486" cy="2219746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AD48B71D-EEE4-48E4-8EB2-E609C3820632}"/>
                  </a:ext>
                </a:extLst>
              </p:cNvPr>
              <p:cNvSpPr/>
              <p:nvPr/>
            </p:nvSpPr>
            <p:spPr>
              <a:xfrm>
                <a:off x="4067360" y="2507141"/>
                <a:ext cx="869959" cy="1462547"/>
              </a:xfrm>
              <a:custGeom>
                <a:avLst/>
                <a:gdLst>
                  <a:gd name="connsiteX0" fmla="*/ 631947 w 869959"/>
                  <a:gd name="connsiteY0" fmla="*/ 0 h 1462547"/>
                  <a:gd name="connsiteX1" fmla="*/ 869959 w 869959"/>
                  <a:gd name="connsiteY1" fmla="*/ 120856 h 1462547"/>
                  <a:gd name="connsiteX2" fmla="*/ 118927 w 869959"/>
                  <a:gd name="connsiteY2" fmla="*/ 1430538 h 1462547"/>
                  <a:gd name="connsiteX3" fmla="*/ 35068 w 869959"/>
                  <a:gd name="connsiteY3" fmla="*/ 1455203 h 1462547"/>
                  <a:gd name="connsiteX4" fmla="*/ 35068 w 869959"/>
                  <a:gd name="connsiteY4" fmla="*/ 1455203 h 1462547"/>
                  <a:gd name="connsiteX5" fmla="*/ 5470 w 869959"/>
                  <a:gd name="connsiteY5" fmla="*/ 1371344 h 1462547"/>
                  <a:gd name="connsiteX6" fmla="*/ 631947 w 869959"/>
                  <a:gd name="connsiteY6" fmla="*/ 0 h 146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9" h="1462547">
                    <a:moveTo>
                      <a:pt x="631947" y="0"/>
                    </a:moveTo>
                    <a:lnTo>
                      <a:pt x="869959" y="120856"/>
                    </a:lnTo>
                    <a:lnTo>
                      <a:pt x="118927" y="1430538"/>
                    </a:lnTo>
                    <a:cubicBezTo>
                      <a:pt x="101662" y="1460136"/>
                      <a:pt x="64665" y="1471235"/>
                      <a:pt x="35068" y="1455203"/>
                    </a:cubicBezTo>
                    <a:lnTo>
                      <a:pt x="35068" y="1455203"/>
                    </a:lnTo>
                    <a:cubicBezTo>
                      <a:pt x="4237" y="1439171"/>
                      <a:pt x="-8095" y="1403407"/>
                      <a:pt x="5470" y="1371344"/>
                    </a:cubicBezTo>
                    <a:lnTo>
                      <a:pt x="631947" y="0"/>
                    </a:lnTo>
                    <a:close/>
                  </a:path>
                </a:pathLst>
              </a:custGeom>
              <a:solidFill>
                <a:srgbClr val="FBAB1B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CB4B9C1C-7117-4544-B3E0-DD8EA761CE9A}"/>
                  </a:ext>
                </a:extLst>
              </p:cNvPr>
              <p:cNvSpPr/>
              <p:nvPr/>
            </p:nvSpPr>
            <p:spPr>
              <a:xfrm rot="7023114">
                <a:off x="4762492" y="2342537"/>
                <a:ext cx="207182" cy="266377"/>
              </a:xfrm>
              <a:custGeom>
                <a:avLst/>
                <a:gdLst>
                  <a:gd name="connsiteX0" fmla="*/ 0 w 207182"/>
                  <a:gd name="connsiteY0" fmla="*/ 0 h 266377"/>
                  <a:gd name="connsiteX1" fmla="*/ 207183 w 207182"/>
                  <a:gd name="connsiteY1" fmla="*/ 0 h 266377"/>
                  <a:gd name="connsiteX2" fmla="*/ 207183 w 207182"/>
                  <a:gd name="connsiteY2" fmla="*/ 266378 h 266377"/>
                  <a:gd name="connsiteX3" fmla="*/ 0 w 207182"/>
                  <a:gd name="connsiteY3" fmla="*/ 266378 h 26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182" h="266377">
                    <a:moveTo>
                      <a:pt x="0" y="0"/>
                    </a:moveTo>
                    <a:lnTo>
                      <a:pt x="207183" y="0"/>
                    </a:lnTo>
                    <a:lnTo>
                      <a:pt x="207183" y="266378"/>
                    </a:lnTo>
                    <a:lnTo>
                      <a:pt x="0" y="266378"/>
                    </a:lnTo>
                    <a:close/>
                  </a:path>
                </a:pathLst>
              </a:custGeom>
              <a:solidFill>
                <a:srgbClr val="FBAB1B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84E7C9E-2A16-4DA6-B5F9-BC3EE23E8FB7}"/>
                  </a:ext>
                </a:extLst>
              </p:cNvPr>
              <p:cNvSpPr/>
              <p:nvPr/>
            </p:nvSpPr>
            <p:spPr>
              <a:xfrm>
                <a:off x="4772066" y="1749942"/>
                <a:ext cx="487780" cy="693071"/>
              </a:xfrm>
              <a:custGeom>
                <a:avLst/>
                <a:gdLst>
                  <a:gd name="connsiteX0" fmla="*/ 372434 w 487780"/>
                  <a:gd name="connsiteY0" fmla="*/ 0 h 693071"/>
                  <a:gd name="connsiteX1" fmla="*/ 138122 w 487780"/>
                  <a:gd name="connsiteY1" fmla="*/ 214581 h 693071"/>
                  <a:gd name="connsiteX2" fmla="*/ 22199 w 487780"/>
                  <a:gd name="connsiteY2" fmla="*/ 572215 h 693071"/>
                  <a:gd name="connsiteX3" fmla="*/ 260211 w 487780"/>
                  <a:gd name="connsiteY3" fmla="*/ 693071 h 693071"/>
                  <a:gd name="connsiteX4" fmla="*/ 372434 w 487780"/>
                  <a:gd name="connsiteY4" fmla="*/ 0 h 69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780" h="693071">
                    <a:moveTo>
                      <a:pt x="372434" y="0"/>
                    </a:moveTo>
                    <a:cubicBezTo>
                      <a:pt x="372434" y="0"/>
                      <a:pt x="351469" y="32064"/>
                      <a:pt x="138122" y="214581"/>
                    </a:cubicBezTo>
                    <a:cubicBezTo>
                      <a:pt x="-75226" y="397098"/>
                      <a:pt x="22199" y="572215"/>
                      <a:pt x="22199" y="572215"/>
                    </a:cubicBezTo>
                    <a:lnTo>
                      <a:pt x="260211" y="693071"/>
                    </a:lnTo>
                    <a:cubicBezTo>
                      <a:pt x="695538" y="501922"/>
                      <a:pt x="372434" y="0"/>
                      <a:pt x="372434" y="0"/>
                    </a:cubicBezTo>
                    <a:close/>
                  </a:path>
                </a:pathLst>
              </a:custGeom>
              <a:solidFill>
                <a:srgbClr val="FBAB1B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</p:grpSp>
        <p:grpSp>
          <p:nvGrpSpPr>
            <p:cNvPr id="103" name="Graphic 23">
              <a:extLst>
                <a:ext uri="{FF2B5EF4-FFF2-40B4-BE49-F238E27FC236}">
                  <a16:creationId xmlns:a16="http://schemas.microsoft.com/office/drawing/2014/main" id="{8168773E-676B-4FEA-BB54-CD564F38C8B3}"/>
                </a:ext>
              </a:extLst>
            </p:cNvPr>
            <p:cNvGrpSpPr/>
            <p:nvPr/>
          </p:nvGrpSpPr>
          <p:grpSpPr>
            <a:xfrm>
              <a:off x="4030363" y="1725278"/>
              <a:ext cx="1192487" cy="2220979"/>
              <a:chOff x="4030363" y="1725278"/>
              <a:chExt cx="1192487" cy="2220979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0B808D38-BDB1-4B86-851A-213273E99824}"/>
                  </a:ext>
                </a:extLst>
              </p:cNvPr>
              <p:cNvSpPr/>
              <p:nvPr/>
            </p:nvSpPr>
            <p:spPr>
              <a:xfrm>
                <a:off x="4030363" y="2482477"/>
                <a:ext cx="869959" cy="1462547"/>
              </a:xfrm>
              <a:custGeom>
                <a:avLst/>
                <a:gdLst>
                  <a:gd name="connsiteX0" fmla="*/ 631947 w 869959"/>
                  <a:gd name="connsiteY0" fmla="*/ 0 h 1462547"/>
                  <a:gd name="connsiteX1" fmla="*/ 869959 w 869959"/>
                  <a:gd name="connsiteY1" fmla="*/ 120856 h 1462547"/>
                  <a:gd name="connsiteX2" fmla="*/ 118927 w 869959"/>
                  <a:gd name="connsiteY2" fmla="*/ 1430538 h 1462547"/>
                  <a:gd name="connsiteX3" fmla="*/ 35068 w 869959"/>
                  <a:gd name="connsiteY3" fmla="*/ 1455203 h 1462547"/>
                  <a:gd name="connsiteX4" fmla="*/ 35068 w 869959"/>
                  <a:gd name="connsiteY4" fmla="*/ 1455203 h 1462547"/>
                  <a:gd name="connsiteX5" fmla="*/ 5470 w 869959"/>
                  <a:gd name="connsiteY5" fmla="*/ 1371344 h 1462547"/>
                  <a:gd name="connsiteX6" fmla="*/ 631947 w 869959"/>
                  <a:gd name="connsiteY6" fmla="*/ 0 h 146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9" h="1462547">
                    <a:moveTo>
                      <a:pt x="631947" y="0"/>
                    </a:moveTo>
                    <a:lnTo>
                      <a:pt x="869959" y="120856"/>
                    </a:lnTo>
                    <a:lnTo>
                      <a:pt x="118927" y="1430538"/>
                    </a:lnTo>
                    <a:cubicBezTo>
                      <a:pt x="101662" y="1460136"/>
                      <a:pt x="64665" y="1471235"/>
                      <a:pt x="35068" y="1455203"/>
                    </a:cubicBezTo>
                    <a:lnTo>
                      <a:pt x="35068" y="1455203"/>
                    </a:lnTo>
                    <a:cubicBezTo>
                      <a:pt x="4237" y="1439171"/>
                      <a:pt x="-8095" y="1403407"/>
                      <a:pt x="5470" y="1371344"/>
                    </a:cubicBezTo>
                    <a:lnTo>
                      <a:pt x="631947" y="0"/>
                    </a:lnTo>
                    <a:close/>
                  </a:path>
                </a:pathLst>
              </a:custGeom>
              <a:solidFill>
                <a:srgbClr val="FEC83E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D7500C6-72F7-4ED5-AAA0-44DE87201D57}"/>
                  </a:ext>
                </a:extLst>
              </p:cNvPr>
              <p:cNvSpPr/>
              <p:nvPr/>
            </p:nvSpPr>
            <p:spPr>
              <a:xfrm rot="7023114">
                <a:off x="4725495" y="2317873"/>
                <a:ext cx="207182" cy="266377"/>
              </a:xfrm>
              <a:custGeom>
                <a:avLst/>
                <a:gdLst>
                  <a:gd name="connsiteX0" fmla="*/ 0 w 207182"/>
                  <a:gd name="connsiteY0" fmla="*/ 0 h 266377"/>
                  <a:gd name="connsiteX1" fmla="*/ 207183 w 207182"/>
                  <a:gd name="connsiteY1" fmla="*/ 0 h 266377"/>
                  <a:gd name="connsiteX2" fmla="*/ 207183 w 207182"/>
                  <a:gd name="connsiteY2" fmla="*/ 266378 h 266377"/>
                  <a:gd name="connsiteX3" fmla="*/ 0 w 207182"/>
                  <a:gd name="connsiteY3" fmla="*/ 266378 h 26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182" h="266377">
                    <a:moveTo>
                      <a:pt x="0" y="0"/>
                    </a:moveTo>
                    <a:lnTo>
                      <a:pt x="207183" y="0"/>
                    </a:lnTo>
                    <a:lnTo>
                      <a:pt x="207183" y="266378"/>
                    </a:lnTo>
                    <a:lnTo>
                      <a:pt x="0" y="266378"/>
                    </a:lnTo>
                    <a:close/>
                  </a:path>
                </a:pathLst>
              </a:custGeom>
              <a:solidFill>
                <a:srgbClr val="EDEDF0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5AC3ED6-E4DA-4DBD-8B94-CA9736E6AA46}"/>
                  </a:ext>
                </a:extLst>
              </p:cNvPr>
              <p:cNvSpPr/>
              <p:nvPr/>
            </p:nvSpPr>
            <p:spPr>
              <a:xfrm>
                <a:off x="4735070" y="1725278"/>
                <a:ext cx="487780" cy="693071"/>
              </a:xfrm>
              <a:custGeom>
                <a:avLst/>
                <a:gdLst>
                  <a:gd name="connsiteX0" fmla="*/ 372434 w 487780"/>
                  <a:gd name="connsiteY0" fmla="*/ 0 h 693071"/>
                  <a:gd name="connsiteX1" fmla="*/ 138122 w 487780"/>
                  <a:gd name="connsiteY1" fmla="*/ 214581 h 693071"/>
                  <a:gd name="connsiteX2" fmla="*/ 22199 w 487780"/>
                  <a:gd name="connsiteY2" fmla="*/ 572215 h 693071"/>
                  <a:gd name="connsiteX3" fmla="*/ 260211 w 487780"/>
                  <a:gd name="connsiteY3" fmla="*/ 693071 h 693071"/>
                  <a:gd name="connsiteX4" fmla="*/ 372434 w 487780"/>
                  <a:gd name="connsiteY4" fmla="*/ 0 h 69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780" h="693071">
                    <a:moveTo>
                      <a:pt x="372434" y="0"/>
                    </a:moveTo>
                    <a:cubicBezTo>
                      <a:pt x="372434" y="0"/>
                      <a:pt x="351469" y="32064"/>
                      <a:pt x="138122" y="214581"/>
                    </a:cubicBezTo>
                    <a:cubicBezTo>
                      <a:pt x="-75226" y="397098"/>
                      <a:pt x="22199" y="572215"/>
                      <a:pt x="22199" y="572215"/>
                    </a:cubicBezTo>
                    <a:lnTo>
                      <a:pt x="260211" y="693071"/>
                    </a:lnTo>
                    <a:cubicBezTo>
                      <a:pt x="695538" y="501922"/>
                      <a:pt x="372434" y="0"/>
                      <a:pt x="372434" y="0"/>
                    </a:cubicBezTo>
                    <a:close/>
                  </a:path>
                </a:pathLst>
              </a:custGeom>
              <a:solidFill>
                <a:srgbClr val="3A3A3A"/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9B9C1F6-29CC-490D-ABB2-9EEBD1976C6C}"/>
                  </a:ext>
                </a:extLst>
              </p:cNvPr>
              <p:cNvSpPr/>
              <p:nvPr/>
            </p:nvSpPr>
            <p:spPr>
              <a:xfrm>
                <a:off x="4044466" y="2376419"/>
                <a:ext cx="950814" cy="1569838"/>
              </a:xfrm>
              <a:custGeom>
                <a:avLst/>
                <a:gdLst>
                  <a:gd name="connsiteX0" fmla="*/ 865722 w 950814"/>
                  <a:gd name="connsiteY0" fmla="*/ 0 h 1569838"/>
                  <a:gd name="connsiteX1" fmla="*/ 776930 w 950814"/>
                  <a:gd name="connsiteY1" fmla="*/ 184983 h 1569838"/>
                  <a:gd name="connsiteX2" fmla="*/ 59195 w 950814"/>
                  <a:gd name="connsiteY2" fmla="*/ 1511931 h 1569838"/>
                  <a:gd name="connsiteX3" fmla="*/ 0 w 950814"/>
                  <a:gd name="connsiteY3" fmla="*/ 1545228 h 1569838"/>
                  <a:gd name="connsiteX4" fmla="*/ 20965 w 950814"/>
                  <a:gd name="connsiteY4" fmla="*/ 1562493 h 1569838"/>
                  <a:gd name="connsiteX5" fmla="*/ 20965 w 950814"/>
                  <a:gd name="connsiteY5" fmla="*/ 1562493 h 1569838"/>
                  <a:gd name="connsiteX6" fmla="*/ 104824 w 950814"/>
                  <a:gd name="connsiteY6" fmla="*/ 1537829 h 1569838"/>
                  <a:gd name="connsiteX7" fmla="*/ 855856 w 950814"/>
                  <a:gd name="connsiteY7" fmla="*/ 229379 h 1569838"/>
                  <a:gd name="connsiteX8" fmla="*/ 950814 w 950814"/>
                  <a:gd name="connsiteY8" fmla="*/ 44396 h 1569838"/>
                  <a:gd name="connsiteX9" fmla="*/ 865722 w 950814"/>
                  <a:gd name="connsiteY9" fmla="*/ 0 h 1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0814" h="1569838">
                    <a:moveTo>
                      <a:pt x="865722" y="0"/>
                    </a:moveTo>
                    <a:lnTo>
                      <a:pt x="776930" y="184983"/>
                    </a:lnTo>
                    <a:lnTo>
                      <a:pt x="59195" y="1511931"/>
                    </a:lnTo>
                    <a:cubicBezTo>
                      <a:pt x="46862" y="1534129"/>
                      <a:pt x="23431" y="1546461"/>
                      <a:pt x="0" y="1545228"/>
                    </a:cubicBezTo>
                    <a:cubicBezTo>
                      <a:pt x="4933" y="1552627"/>
                      <a:pt x="12332" y="1558794"/>
                      <a:pt x="20965" y="1562493"/>
                    </a:cubicBezTo>
                    <a:lnTo>
                      <a:pt x="20965" y="1562493"/>
                    </a:lnTo>
                    <a:cubicBezTo>
                      <a:pt x="51795" y="1578525"/>
                      <a:pt x="88792" y="1567426"/>
                      <a:pt x="104824" y="1537829"/>
                    </a:cubicBezTo>
                    <a:lnTo>
                      <a:pt x="855856" y="229379"/>
                    </a:lnTo>
                    <a:lnTo>
                      <a:pt x="950814" y="44396"/>
                    </a:lnTo>
                    <a:lnTo>
                      <a:pt x="865722" y="0"/>
                    </a:lnTo>
                    <a:close/>
                  </a:path>
                </a:pathLst>
              </a:custGeom>
              <a:solidFill>
                <a:srgbClr val="FEC83E">
                  <a:alpha val="8000"/>
                </a:srgbClr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1D9C46A7-FA6E-41A0-ABF6-C5D9E7F8EC28}"/>
                  </a:ext>
                </a:extLst>
              </p:cNvPr>
              <p:cNvSpPr/>
              <p:nvPr/>
            </p:nvSpPr>
            <p:spPr>
              <a:xfrm>
                <a:off x="4875658" y="1725278"/>
                <a:ext cx="346930" cy="693071"/>
              </a:xfrm>
              <a:custGeom>
                <a:avLst/>
                <a:gdLst>
                  <a:gd name="connsiteX0" fmla="*/ 231846 w 346930"/>
                  <a:gd name="connsiteY0" fmla="*/ 0 h 693071"/>
                  <a:gd name="connsiteX1" fmla="*/ 173884 w 346930"/>
                  <a:gd name="connsiteY1" fmla="*/ 59195 h 693071"/>
                  <a:gd name="connsiteX2" fmla="*/ 0 w 346930"/>
                  <a:gd name="connsiteY2" fmla="*/ 632643 h 693071"/>
                  <a:gd name="connsiteX3" fmla="*/ 118389 w 346930"/>
                  <a:gd name="connsiteY3" fmla="*/ 693071 h 693071"/>
                  <a:gd name="connsiteX4" fmla="*/ 231846 w 346930"/>
                  <a:gd name="connsiteY4" fmla="*/ 0 h 69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930" h="693071">
                    <a:moveTo>
                      <a:pt x="231846" y="0"/>
                    </a:moveTo>
                    <a:cubicBezTo>
                      <a:pt x="231846" y="0"/>
                      <a:pt x="224447" y="11099"/>
                      <a:pt x="173884" y="59195"/>
                    </a:cubicBezTo>
                    <a:cubicBezTo>
                      <a:pt x="240478" y="219514"/>
                      <a:pt x="302139" y="500688"/>
                      <a:pt x="0" y="632643"/>
                    </a:cubicBezTo>
                    <a:lnTo>
                      <a:pt x="118389" y="693071"/>
                    </a:lnTo>
                    <a:cubicBezTo>
                      <a:pt x="554950" y="501922"/>
                      <a:pt x="231846" y="0"/>
                      <a:pt x="231846" y="0"/>
                    </a:cubicBezTo>
                    <a:close/>
                  </a:path>
                </a:pathLst>
              </a:custGeom>
              <a:solidFill>
                <a:srgbClr val="3A3A3A">
                  <a:alpha val="38000"/>
                </a:srgbClr>
              </a:solidFill>
              <a:ln w="12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#9Slide01 Noi dung ngan" panose="00000500000000000000" pitchFamily="2" charset="0"/>
                </a:endParaRPr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F1273CC-1237-4AF8-B05A-928F8D28B2EB}"/>
              </a:ext>
            </a:extLst>
          </p:cNvPr>
          <p:cNvGrpSpPr/>
          <p:nvPr/>
        </p:nvGrpSpPr>
        <p:grpSpPr>
          <a:xfrm>
            <a:off x="526814" y="-1191139"/>
            <a:ext cx="1013303" cy="1010990"/>
            <a:chOff x="847726" y="2278063"/>
            <a:chExt cx="1390650" cy="1387476"/>
          </a:xfrm>
        </p:grpSpPr>
        <p:sp>
          <p:nvSpPr>
            <p:cNvPr id="145" name="Line 194">
              <a:extLst>
                <a:ext uri="{FF2B5EF4-FFF2-40B4-BE49-F238E27FC236}">
                  <a16:creationId xmlns:a16="http://schemas.microsoft.com/office/drawing/2014/main" id="{1E522D84-CDC2-4602-AF16-3C70E31F6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1864" y="2363788"/>
              <a:ext cx="263525" cy="263525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46" name="Line 195">
              <a:extLst>
                <a:ext uri="{FF2B5EF4-FFF2-40B4-BE49-F238E27FC236}">
                  <a16:creationId xmlns:a16="http://schemas.microsoft.com/office/drawing/2014/main" id="{F7475451-4E85-47AB-B863-CCA6251AA3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5664" y="2287588"/>
              <a:ext cx="542925" cy="544513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47" name="Line 196">
              <a:extLst>
                <a:ext uri="{FF2B5EF4-FFF2-40B4-BE49-F238E27FC236}">
                  <a16:creationId xmlns:a16="http://schemas.microsoft.com/office/drawing/2014/main" id="{50DB47B4-C6D5-41BE-A761-2CE0911DBF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7726" y="2278063"/>
              <a:ext cx="687388" cy="690563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48" name="Line 197">
              <a:extLst>
                <a:ext uri="{FF2B5EF4-FFF2-40B4-BE49-F238E27FC236}">
                  <a16:creationId xmlns:a16="http://schemas.microsoft.com/office/drawing/2014/main" id="{E57C0C78-000C-428A-9979-54A3BEAC69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5664" y="2287588"/>
              <a:ext cx="806450" cy="800100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49" name="Line 198">
              <a:extLst>
                <a:ext uri="{FF2B5EF4-FFF2-40B4-BE49-F238E27FC236}">
                  <a16:creationId xmlns:a16="http://schemas.microsoft.com/office/drawing/2014/main" id="{E97F5063-EF19-4D30-9D97-EF0D2E0148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1064" y="2305051"/>
              <a:ext cx="882650" cy="884238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50" name="Line 199">
              <a:extLst>
                <a:ext uri="{FF2B5EF4-FFF2-40B4-BE49-F238E27FC236}">
                  <a16:creationId xmlns:a16="http://schemas.microsoft.com/office/drawing/2014/main" id="{DCE32BAB-672D-4CE6-9070-05D67F8C4D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5989" y="2346326"/>
              <a:ext cx="933450" cy="936625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51" name="Line 200">
              <a:extLst>
                <a:ext uri="{FF2B5EF4-FFF2-40B4-BE49-F238E27FC236}">
                  <a16:creationId xmlns:a16="http://schemas.microsoft.com/office/drawing/2014/main" id="{681C8F4B-6835-455A-BAC2-E54BB32752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6789" y="2389188"/>
              <a:ext cx="966788" cy="977900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52" name="Line 201">
              <a:extLst>
                <a:ext uri="{FF2B5EF4-FFF2-40B4-BE49-F238E27FC236}">
                  <a16:creationId xmlns:a16="http://schemas.microsoft.com/office/drawing/2014/main" id="{D18240A3-1C4F-4B5F-8D51-C6BB17B4D5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7589" y="2449513"/>
              <a:ext cx="984250" cy="985838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53" name="Line 202">
              <a:extLst>
                <a:ext uri="{FF2B5EF4-FFF2-40B4-BE49-F238E27FC236}">
                  <a16:creationId xmlns:a16="http://schemas.microsoft.com/office/drawing/2014/main" id="{8ABE5EA0-CEDF-400F-A6FC-594BF5D686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5851" y="2508251"/>
              <a:ext cx="982663" cy="987425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54" name="Line 203">
              <a:extLst>
                <a:ext uri="{FF2B5EF4-FFF2-40B4-BE49-F238E27FC236}">
                  <a16:creationId xmlns:a16="http://schemas.microsoft.com/office/drawing/2014/main" id="{36B95BA2-2FD5-4D32-B911-B4F5729145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526" y="2584451"/>
              <a:ext cx="968375" cy="969963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55" name="Line 204">
              <a:extLst>
                <a:ext uri="{FF2B5EF4-FFF2-40B4-BE49-F238E27FC236}">
                  <a16:creationId xmlns:a16="http://schemas.microsoft.com/office/drawing/2014/main" id="{A2475A51-AA85-425C-B8B7-9151DAC459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8251" y="2662238"/>
              <a:ext cx="933450" cy="935038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56" name="Line 206">
              <a:extLst>
                <a:ext uri="{FF2B5EF4-FFF2-40B4-BE49-F238E27FC236}">
                  <a16:creationId xmlns:a16="http://schemas.microsoft.com/office/drawing/2014/main" id="{F89E0584-6788-4502-92E9-D82B5FC0E0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2388" y="2755901"/>
              <a:ext cx="882650" cy="884238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57" name="Line 207">
              <a:extLst>
                <a:ext uri="{FF2B5EF4-FFF2-40B4-BE49-F238E27FC236}">
                  <a16:creationId xmlns:a16="http://schemas.microsoft.com/office/drawing/2014/main" id="{96A9CC82-2DBB-47B0-8CB5-69AB073D0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3988" y="2857501"/>
              <a:ext cx="806450" cy="808038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58" name="Line 208">
              <a:extLst>
                <a:ext uri="{FF2B5EF4-FFF2-40B4-BE49-F238E27FC236}">
                  <a16:creationId xmlns:a16="http://schemas.microsoft.com/office/drawing/2014/main" id="{F99B1676-9902-406C-8CC8-A82F2ABDA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3051" y="2976563"/>
              <a:ext cx="695325" cy="688975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59" name="Line 209">
              <a:extLst>
                <a:ext uri="{FF2B5EF4-FFF2-40B4-BE49-F238E27FC236}">
                  <a16:creationId xmlns:a16="http://schemas.microsoft.com/office/drawing/2014/main" id="{6E0BB341-1866-4B8F-B2E6-1D758C7345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7513" y="3113088"/>
              <a:ext cx="542925" cy="544513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60" name="Line 210">
              <a:extLst>
                <a:ext uri="{FF2B5EF4-FFF2-40B4-BE49-F238E27FC236}">
                  <a16:creationId xmlns:a16="http://schemas.microsoft.com/office/drawing/2014/main" id="{3157D541-0EB9-4BFA-A31F-69906EA01B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90713" y="3316288"/>
              <a:ext cx="255588" cy="263525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</p:grpSp>
      <p:grpSp>
        <p:nvGrpSpPr>
          <p:cNvPr id="120" name="Graphic 23">
            <a:extLst>
              <a:ext uri="{FF2B5EF4-FFF2-40B4-BE49-F238E27FC236}">
                <a16:creationId xmlns:a16="http://schemas.microsoft.com/office/drawing/2014/main" id="{A1F69128-6149-4927-9513-C05A0E1A3FCE}"/>
              </a:ext>
            </a:extLst>
          </p:cNvPr>
          <p:cNvGrpSpPr/>
          <p:nvPr/>
        </p:nvGrpSpPr>
        <p:grpSpPr>
          <a:xfrm>
            <a:off x="12236588" y="7677299"/>
            <a:ext cx="710924" cy="162573"/>
            <a:chOff x="8244821" y="3128685"/>
            <a:chExt cx="1315848" cy="300906"/>
          </a:xfrm>
          <a:noFill/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9E7BDA-ABA8-4110-80B5-2FC4E29BA1A6}"/>
                </a:ext>
              </a:extLst>
            </p:cNvPr>
            <p:cNvSpPr/>
            <p:nvPr/>
          </p:nvSpPr>
          <p:spPr>
            <a:xfrm>
              <a:off x="8244821" y="3128685"/>
              <a:ext cx="1315848" cy="115923"/>
            </a:xfrm>
            <a:custGeom>
              <a:avLst/>
              <a:gdLst>
                <a:gd name="connsiteX0" fmla="*/ 1315848 w 1315848"/>
                <a:gd name="connsiteY0" fmla="*/ 0 h 115923"/>
                <a:gd name="connsiteX1" fmla="*/ 1183893 w 1315848"/>
                <a:gd name="connsiteY1" fmla="*/ 115923 h 115923"/>
                <a:gd name="connsiteX2" fmla="*/ 1053172 w 1315848"/>
                <a:gd name="connsiteY2" fmla="*/ 0 h 115923"/>
                <a:gd name="connsiteX3" fmla="*/ 921217 w 1315848"/>
                <a:gd name="connsiteY3" fmla="*/ 115923 h 115923"/>
                <a:gd name="connsiteX4" fmla="*/ 789262 w 1315848"/>
                <a:gd name="connsiteY4" fmla="*/ 0 h 115923"/>
                <a:gd name="connsiteX5" fmla="*/ 658541 w 1315848"/>
                <a:gd name="connsiteY5" fmla="*/ 115923 h 115923"/>
                <a:gd name="connsiteX6" fmla="*/ 526586 w 1315848"/>
                <a:gd name="connsiteY6" fmla="*/ 0 h 115923"/>
                <a:gd name="connsiteX7" fmla="*/ 394631 w 1315848"/>
                <a:gd name="connsiteY7" fmla="*/ 115923 h 115923"/>
                <a:gd name="connsiteX8" fmla="*/ 263910 w 1315848"/>
                <a:gd name="connsiteY8" fmla="*/ 0 h 115923"/>
                <a:gd name="connsiteX9" fmla="*/ 131955 w 1315848"/>
                <a:gd name="connsiteY9" fmla="*/ 115923 h 115923"/>
                <a:gd name="connsiteX10" fmla="*/ 0 w 1315848"/>
                <a:gd name="connsiteY10" fmla="*/ 0 h 11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5848" h="115923">
                  <a:moveTo>
                    <a:pt x="1315848" y="0"/>
                  </a:moveTo>
                  <a:lnTo>
                    <a:pt x="1183893" y="115923"/>
                  </a:lnTo>
                  <a:lnTo>
                    <a:pt x="1053172" y="0"/>
                  </a:lnTo>
                  <a:lnTo>
                    <a:pt x="921217" y="115923"/>
                  </a:lnTo>
                  <a:lnTo>
                    <a:pt x="789262" y="0"/>
                  </a:lnTo>
                  <a:lnTo>
                    <a:pt x="658541" y="115923"/>
                  </a:lnTo>
                  <a:lnTo>
                    <a:pt x="526586" y="0"/>
                  </a:lnTo>
                  <a:lnTo>
                    <a:pt x="394631" y="115923"/>
                  </a:lnTo>
                  <a:lnTo>
                    <a:pt x="263910" y="0"/>
                  </a:lnTo>
                  <a:lnTo>
                    <a:pt x="131955" y="11592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FFFFFF">
                  <a:alpha val="72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D1F2B5B5-D54C-4114-9B98-3C3D0A94541C}"/>
                </a:ext>
              </a:extLst>
            </p:cNvPr>
            <p:cNvSpPr/>
            <p:nvPr/>
          </p:nvSpPr>
          <p:spPr>
            <a:xfrm>
              <a:off x="8244821" y="3312435"/>
              <a:ext cx="1315848" cy="117156"/>
            </a:xfrm>
            <a:custGeom>
              <a:avLst/>
              <a:gdLst>
                <a:gd name="connsiteX0" fmla="*/ 1315848 w 1315848"/>
                <a:gd name="connsiteY0" fmla="*/ 0 h 117156"/>
                <a:gd name="connsiteX1" fmla="*/ 1183893 w 1315848"/>
                <a:gd name="connsiteY1" fmla="*/ 117156 h 117156"/>
                <a:gd name="connsiteX2" fmla="*/ 1053172 w 1315848"/>
                <a:gd name="connsiteY2" fmla="*/ 0 h 117156"/>
                <a:gd name="connsiteX3" fmla="*/ 921217 w 1315848"/>
                <a:gd name="connsiteY3" fmla="*/ 117156 h 117156"/>
                <a:gd name="connsiteX4" fmla="*/ 789262 w 1315848"/>
                <a:gd name="connsiteY4" fmla="*/ 0 h 117156"/>
                <a:gd name="connsiteX5" fmla="*/ 658541 w 1315848"/>
                <a:gd name="connsiteY5" fmla="*/ 117156 h 117156"/>
                <a:gd name="connsiteX6" fmla="*/ 526586 w 1315848"/>
                <a:gd name="connsiteY6" fmla="*/ 0 h 117156"/>
                <a:gd name="connsiteX7" fmla="*/ 394631 w 1315848"/>
                <a:gd name="connsiteY7" fmla="*/ 117156 h 117156"/>
                <a:gd name="connsiteX8" fmla="*/ 263910 w 1315848"/>
                <a:gd name="connsiteY8" fmla="*/ 0 h 117156"/>
                <a:gd name="connsiteX9" fmla="*/ 131955 w 1315848"/>
                <a:gd name="connsiteY9" fmla="*/ 117156 h 117156"/>
                <a:gd name="connsiteX10" fmla="*/ 0 w 1315848"/>
                <a:gd name="connsiteY10" fmla="*/ 0 h 11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5848" h="117156">
                  <a:moveTo>
                    <a:pt x="1315848" y="0"/>
                  </a:moveTo>
                  <a:lnTo>
                    <a:pt x="1183893" y="117156"/>
                  </a:lnTo>
                  <a:lnTo>
                    <a:pt x="1053172" y="0"/>
                  </a:lnTo>
                  <a:lnTo>
                    <a:pt x="921217" y="117156"/>
                  </a:lnTo>
                  <a:lnTo>
                    <a:pt x="789262" y="0"/>
                  </a:lnTo>
                  <a:lnTo>
                    <a:pt x="658541" y="117156"/>
                  </a:lnTo>
                  <a:lnTo>
                    <a:pt x="526586" y="0"/>
                  </a:lnTo>
                  <a:lnTo>
                    <a:pt x="394631" y="117156"/>
                  </a:lnTo>
                  <a:lnTo>
                    <a:pt x="263910" y="0"/>
                  </a:lnTo>
                  <a:lnTo>
                    <a:pt x="131955" y="11715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FFFFFF">
                  <a:alpha val="72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84552E9-275E-4218-AD27-D6BA8DAD31EC}"/>
              </a:ext>
            </a:extLst>
          </p:cNvPr>
          <p:cNvGrpSpPr/>
          <p:nvPr/>
        </p:nvGrpSpPr>
        <p:grpSpPr>
          <a:xfrm rot="158029">
            <a:off x="2510446" y="7794389"/>
            <a:ext cx="741871" cy="740178"/>
            <a:chOff x="847726" y="2278063"/>
            <a:chExt cx="1390650" cy="1387476"/>
          </a:xfrm>
        </p:grpSpPr>
        <p:sp>
          <p:nvSpPr>
            <p:cNvPr id="185" name="Line 194">
              <a:extLst>
                <a:ext uri="{FF2B5EF4-FFF2-40B4-BE49-F238E27FC236}">
                  <a16:creationId xmlns:a16="http://schemas.microsoft.com/office/drawing/2014/main" id="{4485F885-FEE5-4AD8-8C47-C08E1F80CE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1864" y="2363788"/>
              <a:ext cx="263525" cy="263525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86" name="Line 195">
              <a:extLst>
                <a:ext uri="{FF2B5EF4-FFF2-40B4-BE49-F238E27FC236}">
                  <a16:creationId xmlns:a16="http://schemas.microsoft.com/office/drawing/2014/main" id="{A661B9F6-4DA3-4C50-9485-E6AB4CB87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5664" y="2287588"/>
              <a:ext cx="542925" cy="544513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87" name="Line 196">
              <a:extLst>
                <a:ext uri="{FF2B5EF4-FFF2-40B4-BE49-F238E27FC236}">
                  <a16:creationId xmlns:a16="http://schemas.microsoft.com/office/drawing/2014/main" id="{44FE176D-4729-4773-9948-D8BEA3DDC2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7726" y="2278063"/>
              <a:ext cx="687388" cy="690563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88" name="Line 197">
              <a:extLst>
                <a:ext uri="{FF2B5EF4-FFF2-40B4-BE49-F238E27FC236}">
                  <a16:creationId xmlns:a16="http://schemas.microsoft.com/office/drawing/2014/main" id="{925DB265-D983-4D73-A123-37359404C6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5664" y="2287588"/>
              <a:ext cx="806450" cy="800100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89" name="Line 198">
              <a:extLst>
                <a:ext uri="{FF2B5EF4-FFF2-40B4-BE49-F238E27FC236}">
                  <a16:creationId xmlns:a16="http://schemas.microsoft.com/office/drawing/2014/main" id="{FFC0481E-E3A0-4284-86B5-86FBDAD39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1064" y="2305051"/>
              <a:ext cx="882650" cy="884238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90" name="Line 199">
              <a:extLst>
                <a:ext uri="{FF2B5EF4-FFF2-40B4-BE49-F238E27FC236}">
                  <a16:creationId xmlns:a16="http://schemas.microsoft.com/office/drawing/2014/main" id="{63A7F5A1-E0E0-4F89-B803-37FF04C157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5989" y="2346326"/>
              <a:ext cx="933450" cy="936625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91" name="Line 200">
              <a:extLst>
                <a:ext uri="{FF2B5EF4-FFF2-40B4-BE49-F238E27FC236}">
                  <a16:creationId xmlns:a16="http://schemas.microsoft.com/office/drawing/2014/main" id="{9F2A7D76-EA46-44E7-8E02-20872FC5A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6789" y="2389188"/>
              <a:ext cx="966788" cy="977900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92" name="Line 201">
              <a:extLst>
                <a:ext uri="{FF2B5EF4-FFF2-40B4-BE49-F238E27FC236}">
                  <a16:creationId xmlns:a16="http://schemas.microsoft.com/office/drawing/2014/main" id="{8BA6BEE9-7432-4FEC-99B5-9A0B3CEA9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7589" y="2449513"/>
              <a:ext cx="984250" cy="985838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93" name="Line 202">
              <a:extLst>
                <a:ext uri="{FF2B5EF4-FFF2-40B4-BE49-F238E27FC236}">
                  <a16:creationId xmlns:a16="http://schemas.microsoft.com/office/drawing/2014/main" id="{946D3F12-41FE-4365-B3C1-52518B1A3C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5851" y="2508251"/>
              <a:ext cx="982663" cy="987425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94" name="Line 203">
              <a:extLst>
                <a:ext uri="{FF2B5EF4-FFF2-40B4-BE49-F238E27FC236}">
                  <a16:creationId xmlns:a16="http://schemas.microsoft.com/office/drawing/2014/main" id="{D65F5B0B-C6C1-46D0-B807-7FAF43ADAF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526" y="2584451"/>
              <a:ext cx="968375" cy="969963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95" name="Line 204">
              <a:extLst>
                <a:ext uri="{FF2B5EF4-FFF2-40B4-BE49-F238E27FC236}">
                  <a16:creationId xmlns:a16="http://schemas.microsoft.com/office/drawing/2014/main" id="{AA1FE29B-A302-4A50-9F69-336067544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8251" y="2662238"/>
              <a:ext cx="933450" cy="935038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96" name="Line 206">
              <a:extLst>
                <a:ext uri="{FF2B5EF4-FFF2-40B4-BE49-F238E27FC236}">
                  <a16:creationId xmlns:a16="http://schemas.microsoft.com/office/drawing/2014/main" id="{320BD5AA-2D08-46A6-9CAC-D4532EADA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2388" y="2755901"/>
              <a:ext cx="882650" cy="884238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97" name="Line 207">
              <a:extLst>
                <a:ext uri="{FF2B5EF4-FFF2-40B4-BE49-F238E27FC236}">
                  <a16:creationId xmlns:a16="http://schemas.microsoft.com/office/drawing/2014/main" id="{16B1A3C8-804D-4D39-A786-219AD4A75D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3988" y="2857501"/>
              <a:ext cx="806450" cy="808038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98" name="Line 208">
              <a:extLst>
                <a:ext uri="{FF2B5EF4-FFF2-40B4-BE49-F238E27FC236}">
                  <a16:creationId xmlns:a16="http://schemas.microsoft.com/office/drawing/2014/main" id="{FF43055E-8F4E-4D8E-943B-E935B53FB2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3051" y="2976563"/>
              <a:ext cx="695325" cy="688975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199" name="Line 209">
              <a:extLst>
                <a:ext uri="{FF2B5EF4-FFF2-40B4-BE49-F238E27FC236}">
                  <a16:creationId xmlns:a16="http://schemas.microsoft.com/office/drawing/2014/main" id="{0CE6EF7D-BDBA-4C79-9870-ADCCBE016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7513" y="3113088"/>
              <a:ext cx="542925" cy="544513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  <p:sp>
          <p:nvSpPr>
            <p:cNvPr id="200" name="Line 210">
              <a:extLst>
                <a:ext uri="{FF2B5EF4-FFF2-40B4-BE49-F238E27FC236}">
                  <a16:creationId xmlns:a16="http://schemas.microsoft.com/office/drawing/2014/main" id="{103CF726-B6C1-44B5-B7EE-38D3D107EA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90713" y="3316288"/>
              <a:ext cx="255588" cy="263525"/>
            </a:xfrm>
            <a:prstGeom prst="line">
              <a:avLst/>
            </a:prstGeom>
            <a:noFill/>
            <a:ln w="9525" cap="rnd">
              <a:solidFill>
                <a:schemeClr val="bg1">
                  <a:alpha val="3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#9Slide01 Noi dung ngan" panose="00000500000000000000" pitchFamily="2" charset="0"/>
              </a:endParaRPr>
            </a:p>
          </p:txBody>
        </p:sp>
      </p:grp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3998E3C4-9CF5-42AA-A1A4-EDF44694B0EB}"/>
              </a:ext>
            </a:extLst>
          </p:cNvPr>
          <p:cNvSpPr/>
          <p:nvPr/>
        </p:nvSpPr>
        <p:spPr>
          <a:xfrm rot="2700000">
            <a:off x="2949125" y="2811636"/>
            <a:ext cx="1382739" cy="1382739"/>
          </a:xfrm>
          <a:prstGeom prst="roundRect">
            <a:avLst>
              <a:gd name="adj" fmla="val 18028"/>
            </a:avLst>
          </a:prstGeom>
          <a:noFill/>
          <a:ln w="12700" cap="flat" cmpd="sng" algn="ctr">
            <a:solidFill>
              <a:schemeClr val="bg1">
                <a:alpha val="16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514350">
              <a:defRPr/>
            </a:pPr>
            <a:endParaRPr lang="en-US" sz="760" kern="0">
              <a:solidFill>
                <a:prstClr val="black">
                  <a:lumMod val="65000"/>
                  <a:lumOff val="35000"/>
                </a:prstClr>
              </a:solidFill>
              <a:latin typeface="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F9E225-59C5-43CD-8F3C-CB5B307F9E33}"/>
              </a:ext>
            </a:extLst>
          </p:cNvPr>
          <p:cNvGrpSpPr/>
          <p:nvPr/>
        </p:nvGrpSpPr>
        <p:grpSpPr>
          <a:xfrm>
            <a:off x="991865" y="2343388"/>
            <a:ext cx="2733075" cy="1389722"/>
            <a:chOff x="-334421" y="2344301"/>
            <a:chExt cx="2692074" cy="1852962"/>
          </a:xfrm>
        </p:grpSpPr>
        <p:sp>
          <p:nvSpPr>
            <p:cNvPr id="231" name="TextBox 16">
              <a:extLst>
                <a:ext uri="{FF2B5EF4-FFF2-40B4-BE49-F238E27FC236}">
                  <a16:creationId xmlns:a16="http://schemas.microsoft.com/office/drawing/2014/main" id="{95A7858A-24EF-4756-A113-05A2FBE21AB9}"/>
                </a:ext>
              </a:extLst>
            </p:cNvPr>
            <p:cNvSpPr txBox="1"/>
            <p:nvPr/>
          </p:nvSpPr>
          <p:spPr>
            <a:xfrm>
              <a:off x="-101600" y="2344301"/>
              <a:ext cx="232881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endParaRPr lang="en-US" sz="3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#9Slide03 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2" name="TextBox 17">
              <a:extLst>
                <a:ext uri="{FF2B5EF4-FFF2-40B4-BE49-F238E27FC236}">
                  <a16:creationId xmlns:a16="http://schemas.microsoft.com/office/drawing/2014/main" id="{6FED31EF-B06A-475B-81EC-96BD92A455ED}"/>
                </a:ext>
              </a:extLst>
            </p:cNvPr>
            <p:cNvSpPr txBox="1"/>
            <p:nvPr/>
          </p:nvSpPr>
          <p:spPr>
            <a:xfrm>
              <a:off x="-334421" y="2966156"/>
              <a:ext cx="2692074" cy="1231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85800">
                <a:defRPr/>
              </a:pPr>
              <a:r>
                <a:rPr lang="en-US" sz="54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Edwardian Script ITC" panose="030303020407070D0804" pitchFamily="66" charset="0"/>
                  <a:ea typeface="Roboto" pitchFamily="2" charset="0"/>
                  <a:cs typeface="Arial" panose="020B0604020202020204" pitchFamily="34" charset="0"/>
                </a:rPr>
                <a:t>Thanks you</a:t>
              </a:r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19" y="4196373"/>
            <a:ext cx="2779810" cy="205496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91" y="1825030"/>
            <a:ext cx="2262684" cy="2281580"/>
          </a:xfrm>
          <a:prstGeom prst="rect">
            <a:avLst/>
          </a:prstGeom>
        </p:spPr>
      </p:pic>
      <p:sp>
        <p:nvSpPr>
          <p:cNvPr id="131" name="WordArt 8"/>
          <p:cNvSpPr>
            <a:spLocks noChangeArrowheads="1" noChangeShapeType="1" noTextEdit="1"/>
          </p:cNvSpPr>
          <p:nvPr/>
        </p:nvSpPr>
        <p:spPr bwMode="auto">
          <a:xfrm>
            <a:off x="4407512" y="3161857"/>
            <a:ext cx="5372100" cy="14287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Goodbye</a:t>
            </a:r>
          </a:p>
          <a:p>
            <a:pPr algn="ctr"/>
            <a:r>
              <a:rPr lang="en-GB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See you again!!!</a:t>
            </a:r>
          </a:p>
        </p:txBody>
      </p:sp>
      <p:pic>
        <p:nvPicPr>
          <p:cNvPr id="132" name="Picture 2" descr="FIREWK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19" y="2242366"/>
            <a:ext cx="1433861" cy="132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3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40" y="2547920"/>
            <a:ext cx="1007269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4" descr="FIREWRK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46" y="1063546"/>
            <a:ext cx="1600200" cy="15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: Một Góc Tròn 1">
            <a:extLst>
              <a:ext uri="{FF2B5EF4-FFF2-40B4-BE49-F238E27FC236}">
                <a16:creationId xmlns:a16="http://schemas.microsoft.com/office/drawing/2014/main" id="{F0275D10-9423-4C24-AB9F-DA3CF52B6DB4}"/>
              </a:ext>
            </a:extLst>
          </p:cNvPr>
          <p:cNvSpPr/>
          <p:nvPr/>
        </p:nvSpPr>
        <p:spPr>
          <a:xfrm>
            <a:off x="8825949" y="6221896"/>
            <a:ext cx="2981739" cy="536713"/>
          </a:xfrm>
          <a:prstGeom prst="round1Rect">
            <a:avLst>
              <a:gd name="adj" fmla="val 0"/>
            </a:avLst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73000">
                      <a:srgbClr val="0070C0"/>
                    </a:gs>
                    <a:gs pos="20000">
                      <a:srgbClr val="FFFF00"/>
                    </a:gs>
                  </a:gsLst>
                  <a:lin ang="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Hiclass IK600</a:t>
            </a:r>
            <a:endParaRPr lang="vi-VN" sz="2800" b="1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73000">
                    <a:srgbClr val="0070C0"/>
                  </a:gs>
                  <a:gs pos="20000">
                    <a:srgbClr val="FFFF00"/>
                  </a:gs>
                </a:gsLst>
                <a:lin ang="0" scaled="1"/>
              </a:gra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2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decel="100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4.375E-6 0 L -0.07878 0 " pathEditMode="relative" rAng="0" ptsTypes="AA">
                                          <p:cBhvr>
                                            <p:cTn id="9" dur="2000" spd="-100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3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2.96296E-6 L -0.07878 2.96296E-6 " pathEditMode="relative" rAng="0" ptsTypes="AA">
                                          <p:cBhvr>
                                            <p:cTn id="14" dur="2000" spd="-100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3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3" presetClass="path" presetSubtype="0" decel="100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2.08333E-6 -1.48148E-6 L 0.18347 -1.48148E-6 " pathEditMode="relative" rAng="0" ptsTypes="AA">
                                          <p:cBhvr>
                                            <p:cTn id="19" dur="2000" spd="-1000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6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0" fill="hold"/>
                                            <p:tgtEl>
                                              <p:spTgt spid="227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decel="100000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2000" fill="hold"/>
                                            <p:tgtEl>
                                              <p:spTgt spid="227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0.30196 -0.25046 L 3.75E-6 -7.40741E-7 " pathEditMode="relative" rAng="0" ptsTypes="AA" p14:bounceEnd="40000">
                                          <p:cBhvr>
                                            <p:cTn id="33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91" y="125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31589 0.30463 L 4.58333E-6 3.33333E-6 " pathEditMode="relative" rAng="0" ptsTypes="AA" p14:bounceEnd="40000">
                                          <p:cBhvr>
                                            <p:cTn id="39" dur="2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794" y="-15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fill="hold" nodeType="withEffect" p14:presetBounceEnd="40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0.4901 0.20671 L -4.16667E-6 -1.85185E-6 " pathEditMode="relative" rAng="0" ptsTypes="AA" p14:bounceEnd="40000">
                                          <p:cBhvr>
                                            <p:cTn id="45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505" y="-10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8" presetClass="entr" presetSubtype="3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5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3" presetClass="path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5.55112E-17 2.22222E-6 L -0.07878 2.22222E-6 " pathEditMode="relative" rAng="0" ptsTypes="AA">
                                          <p:cBhvr>
                                            <p:cTn id="54" dur="2000" spd="-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4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2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2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0" dur="17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6" dur="17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68" dur="20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63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62643 2.59259E-6 L -1.66667E-6 2.59259E-6 " pathEditMode="relative" rAng="0" ptsTypes="AA">
                                          <p:cBhvr>
                                            <p:cTn id="71" dur="2500" spd="-1000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32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2" presetID="23" presetClass="entr" presetSubtype="27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27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3" presetClass="entr" presetSubtype="27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3" presetClass="exit" presetSubtype="27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4/3*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4/3*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3" presetClass="exit" presetSubtype="27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4/3*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4/3*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23" presetClass="exit" presetSubtype="27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3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4/3*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4/3*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9" grpId="0" animBg="1"/>
          <p:bldP spid="179" grpId="1" animBg="1"/>
          <p:bldP spid="218" grpId="0" animBg="1"/>
          <p:bldP spid="218" grpId="1" animBg="1"/>
          <p:bldP spid="216" grpId="0" animBg="1"/>
          <p:bldP spid="216" grpId="1" animBg="1"/>
          <p:bldP spid="74" grpId="0" animBg="1"/>
          <p:bldP spid="74" grpId="1" animBg="1"/>
          <p:bldP spid="73" grpId="0" animBg="1"/>
          <p:bldP spid="73" grpId="1" animBg="1"/>
          <p:bldP spid="227" grpId="0" animBg="1"/>
          <p:bldP spid="227" grpId="1" animBg="1"/>
          <p:bldP spid="22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decel="100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4.375E-6 0 L -0.07878 0 " pathEditMode="relative" rAng="0" ptsTypes="AA">
                                          <p:cBhvr>
                                            <p:cTn id="9" dur="2000" spd="-100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3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2.96296E-6 L -0.07878 2.96296E-6 " pathEditMode="relative" rAng="0" ptsTypes="AA">
                                          <p:cBhvr>
                                            <p:cTn id="14" dur="2000" spd="-100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3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3" presetClass="path" presetSubtype="0" decel="100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2.08333E-6 -1.48148E-6 L 0.18347 -1.48148E-6 " pathEditMode="relative" rAng="0" ptsTypes="AA">
                                          <p:cBhvr>
                                            <p:cTn id="19" dur="2000" spd="-1000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6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0" fill="hold"/>
                                            <p:tgtEl>
                                              <p:spTgt spid="227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decel="100000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2000" fill="hold"/>
                                            <p:tgtEl>
                                              <p:spTgt spid="227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3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4.58333E-6 2.96296E-6 L -0.07878 2.96296E-6 " pathEditMode="relative" rAng="0" ptsTypes="AA">
                                          <p:cBhvr>
                                            <p:cTn id="32" dur="200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4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0.30196 -0.25046 L 3.75E-6 -7.40741E-7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91" y="125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31589 0.30463 L 4.58333E-6 3.33333E-6 " pathEditMode="relative" rAng="0" ptsTypes="AA">
                                          <p:cBhvr>
                                            <p:cTn id="44" dur="2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794" y="-15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path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0.4901 0.20671 L -4.16667E-6 -1.85185E-6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505" y="-10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2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8" presetClass="entr" presetSubtype="3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5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3" presetClass="path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5.55112E-17 2.22222E-6 L -0.07878 2.22222E-6 " pathEditMode="relative" rAng="0" ptsTypes="AA">
                                          <p:cBhvr>
                                            <p:cTn id="59" dur="2000" spd="-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4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2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5" dur="17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2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2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1" dur="17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200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3" presetClass="path" presetSubtype="0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66667E-6 2.22222E-6 L -0.07878 2.22222E-6 " pathEditMode="relative" rAng="0" ptsTypes="AA">
                                          <p:cBhvr>
                                            <p:cTn id="76" dur="2000" spd="-1000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4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22" presetClass="exit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78" dur="20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63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62643 2.59259E-6 L -1.66667E-6 2.59259E-6 " pathEditMode="relative" rAng="0" ptsTypes="AA">
                                          <p:cBhvr>
                                            <p:cTn id="81" dur="2500" spd="-1000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32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23" presetClass="entr" presetSubtype="27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3" presetClass="entr" presetSubtype="27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27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3" presetClass="exit" presetSubtype="27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5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4/3*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4/3*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3" presetClass="exit" presetSubtype="27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4/3*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4/3*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3" presetClass="exit" presetSubtype="27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4/3*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4/3*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1" grpId="1" animBg="1"/>
          <p:bldP spid="179" grpId="0" animBg="1"/>
          <p:bldP spid="179" grpId="1" animBg="1"/>
          <p:bldP spid="218" grpId="0" animBg="1"/>
          <p:bldP spid="218" grpId="1" animBg="1"/>
          <p:bldP spid="216" grpId="0" animBg="1"/>
          <p:bldP spid="216" grpId="1" animBg="1"/>
          <p:bldP spid="74" grpId="0" animBg="1"/>
          <p:bldP spid="74" grpId="1" animBg="1"/>
          <p:bldP spid="73" grpId="0" animBg="1"/>
          <p:bldP spid="73" grpId="1" animBg="1"/>
          <p:bldP spid="227" grpId="0" animBg="1"/>
          <p:bldP spid="227" grpId="1" animBg="1"/>
          <p:bldP spid="227" grpId="2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>
            <a:extLst>
              <a:ext uri="{FF2B5EF4-FFF2-40B4-BE49-F238E27FC236}">
                <a16:creationId xmlns:a16="http://schemas.microsoft.com/office/drawing/2014/main" id="{C293F42D-BD34-4679-951B-94A07A0F3B07}"/>
              </a:ext>
            </a:extLst>
          </p:cNvPr>
          <p:cNvSpPr txBox="1"/>
          <p:nvPr/>
        </p:nvSpPr>
        <p:spPr>
          <a:xfrm>
            <a:off x="163179" y="643313"/>
            <a:ext cx="286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-1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/>
                  </a:outerShdw>
                </a:effectLst>
                <a:latin typeface="Arial" pitchFamily="34" charset="0"/>
                <a:cs typeface="Arial" pitchFamily="34" charset="0"/>
              </a:rPr>
              <a:t>WARM - UP:</a:t>
            </a:r>
            <a:endParaRPr lang="en-US" sz="2400" dirty="0">
              <a:solidFill>
                <a:srgbClr val="FF0000"/>
              </a:solidFill>
              <a:effectLst>
                <a:outerShdw blurRad="50800" dist="50800" dir="5400000" algn="ctr" rotWithShape="0">
                  <a:schemeClr val="accent4"/>
                </a:outerShdw>
              </a:effectLst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364212EE-AD3E-4A1F-87A5-478CB714F5E1}"/>
              </a:ext>
            </a:extLst>
          </p:cNvPr>
          <p:cNvSpPr/>
          <p:nvPr/>
        </p:nvSpPr>
        <p:spPr>
          <a:xfrm>
            <a:off x="114301" y="542925"/>
            <a:ext cx="11944350" cy="599122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A1DE253-1B90-4375-956A-E6564EE1C197}"/>
              </a:ext>
            </a:extLst>
          </p:cNvPr>
          <p:cNvSpPr txBox="1"/>
          <p:nvPr/>
        </p:nvSpPr>
        <p:spPr>
          <a:xfrm>
            <a:off x="2078106" y="717724"/>
            <a:ext cx="3514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i="1">
                <a:solidFill>
                  <a:srgbClr val="002060"/>
                </a:solidFill>
                <a:effectLst/>
                <a:latin typeface="Broadway" panose="04040905080B02020502" pitchFamily="82" charset="0"/>
                <a:ea typeface="Times New Roman" panose="02020603050405020304" pitchFamily="18" charset="0"/>
                <a:cs typeface="Calibri" panose="020F0502020204030204" pitchFamily="34" charset="0"/>
              </a:rPr>
              <a:t>Game: Who knows more?</a:t>
            </a:r>
            <a:endParaRPr lang="vi-VN" sz="180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Tom and Jerry&quot; Sticker by lnjones | Redbubble | Tom and jerry cartoon, Tom  and jerry wallpapers, Tom &amp; jerry image">
            <a:extLst>
              <a:ext uri="{FF2B5EF4-FFF2-40B4-BE49-F238E27FC236}">
                <a16:creationId xmlns:a16="http://schemas.microsoft.com/office/drawing/2014/main" id="{B1949E3F-075B-4BEF-8E06-72406803209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 t="12302" r="668" b="11951"/>
          <a:stretch/>
        </p:blipFill>
        <p:spPr bwMode="auto">
          <a:xfrm rot="430503">
            <a:off x="1038225" y="1332478"/>
            <a:ext cx="4867275" cy="4192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A92C09B-B1E3-4C22-86E1-AACDF0EB86DA}"/>
              </a:ext>
            </a:extLst>
          </p:cNvPr>
          <p:cNvSpPr txBox="1"/>
          <p:nvPr/>
        </p:nvSpPr>
        <p:spPr>
          <a:xfrm>
            <a:off x="1259524" y="5283366"/>
            <a:ext cx="2988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400" b="1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Tom and Jerry</a:t>
            </a:r>
            <a:endParaRPr kumimoji="0" lang="vi-VN" altLang="vi-VN" sz="12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5093ADD-D6F0-44E1-9DF1-CCCBF593EE2C}"/>
              </a:ext>
            </a:extLst>
          </p:cNvPr>
          <p:cNvSpPr txBox="1"/>
          <p:nvPr/>
        </p:nvSpPr>
        <p:spPr>
          <a:xfrm>
            <a:off x="7696200" y="5134296"/>
            <a:ext cx="3047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1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Woody and Buzz</a:t>
            </a:r>
            <a:endParaRPr kumimoji="0" lang="en-US" altLang="vi-VN" sz="4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0B441B7-8BA4-4FE2-A9A0-DFF34A408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9" name="Object 3" descr="/Portals/BaiGiang/AFB8E927377E4EF9A07F1F494D2F5EAA/CFF1231CDDAF4674AF78CF11E03DA0EC/f690408a48c342eea4788398429d0c021081016305754.jpg">
            <a:extLst>
              <a:ext uri="{FF2B5EF4-FFF2-40B4-BE49-F238E27FC236}">
                <a16:creationId xmlns:a16="http://schemas.microsoft.com/office/drawing/2014/main" id="{66EC22B3-2139-414F-B866-771745FF5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412" y="1067862"/>
            <a:ext cx="5136887" cy="3866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6261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>
            <a:extLst>
              <a:ext uri="{FF2B5EF4-FFF2-40B4-BE49-F238E27FC236}">
                <a16:creationId xmlns:a16="http://schemas.microsoft.com/office/drawing/2014/main" id="{C293F42D-BD34-4679-951B-94A07A0F3B07}"/>
              </a:ext>
            </a:extLst>
          </p:cNvPr>
          <p:cNvSpPr txBox="1"/>
          <p:nvPr/>
        </p:nvSpPr>
        <p:spPr>
          <a:xfrm>
            <a:off x="163179" y="643313"/>
            <a:ext cx="286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-1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/>
                  </a:outerShdw>
                </a:effectLst>
                <a:latin typeface="Arial" pitchFamily="34" charset="0"/>
                <a:cs typeface="Arial" pitchFamily="34" charset="0"/>
              </a:rPr>
              <a:t>WARM - UP:</a:t>
            </a:r>
            <a:endParaRPr lang="en-US" sz="2400" dirty="0">
              <a:solidFill>
                <a:srgbClr val="FF0000"/>
              </a:solidFill>
              <a:effectLst>
                <a:outerShdw blurRad="50800" dist="50800" dir="5400000" algn="ctr" rotWithShape="0">
                  <a:schemeClr val="accent4"/>
                </a:outerShdw>
              </a:effectLst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364212EE-AD3E-4A1F-87A5-478CB714F5E1}"/>
              </a:ext>
            </a:extLst>
          </p:cNvPr>
          <p:cNvSpPr/>
          <p:nvPr/>
        </p:nvSpPr>
        <p:spPr>
          <a:xfrm>
            <a:off x="114301" y="542925"/>
            <a:ext cx="11944350" cy="599122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A1DE253-1B90-4375-956A-E6564EE1C197}"/>
              </a:ext>
            </a:extLst>
          </p:cNvPr>
          <p:cNvSpPr txBox="1"/>
          <p:nvPr/>
        </p:nvSpPr>
        <p:spPr>
          <a:xfrm>
            <a:off x="2078106" y="717724"/>
            <a:ext cx="3514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i="1">
                <a:solidFill>
                  <a:srgbClr val="002060"/>
                </a:solidFill>
                <a:effectLst/>
                <a:latin typeface="Broadway" panose="04040905080B02020502" pitchFamily="82" charset="0"/>
                <a:ea typeface="Times New Roman" panose="02020603050405020304" pitchFamily="18" charset="0"/>
                <a:cs typeface="Calibri" panose="020F0502020204030204" pitchFamily="34" charset="0"/>
              </a:rPr>
              <a:t>Game: Who knows more?</a:t>
            </a:r>
            <a:endParaRPr lang="vi-VN" sz="180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A92C09B-B1E3-4C22-86E1-AACDF0EB86DA}"/>
              </a:ext>
            </a:extLst>
          </p:cNvPr>
          <p:cNvSpPr txBox="1"/>
          <p:nvPr/>
        </p:nvSpPr>
        <p:spPr>
          <a:xfrm>
            <a:off x="1259524" y="5283366"/>
            <a:ext cx="47208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Arial Black" panose="020B0A04020102020204" pitchFamily="34" charset="0"/>
                <a:ea typeface="Microsoft Sans Serif" pitchFamily="34" charset="-122"/>
                <a:cs typeface="Microsoft Sans Serif" pitchFamily="34" charset="-120"/>
              </a:defRPr>
            </a:lvl1pPr>
          </a:lstStyle>
          <a:p>
            <a:r>
              <a:rPr lang="en-US">
                <a:solidFill>
                  <a:srgbClr val="C00000"/>
                </a:solidFill>
              </a:rPr>
              <a:t>Masha and the Bear</a:t>
            </a:r>
            <a:endParaRPr lang="vi-VN" altLang="vi-VN">
              <a:solidFill>
                <a:srgbClr val="C0000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5093ADD-D6F0-44E1-9DF1-CCCBF593EE2C}"/>
              </a:ext>
            </a:extLst>
          </p:cNvPr>
          <p:cNvSpPr txBox="1"/>
          <p:nvPr/>
        </p:nvSpPr>
        <p:spPr>
          <a:xfrm>
            <a:off x="7696200" y="5134296"/>
            <a:ext cx="3823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C00000"/>
                </a:solidFill>
                <a:latin typeface="Arial Black" panose="020B0A04020102020204" pitchFamily="34" charset="0"/>
                <a:ea typeface="Microsoft Sans Serif" pitchFamily="34" charset="-122"/>
                <a:cs typeface="Microsoft Sans Serif" pitchFamily="34" charset="-120"/>
              </a:rPr>
              <a:t>Oggy and Jack</a:t>
            </a:r>
            <a:endParaRPr kumimoji="0" lang="en-US" altLang="vi-VN" sz="40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0B441B7-8BA4-4FE2-A9A0-DFF34A408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2" name="Object 3" descr="/Portals/BaiGiang/AFB8E927377E4EF9A07F1F494D2F5EAA/CFF1231CDDAF4674AF78CF11E03DA0EC/b99e729997304cb8b7799a369e124b821081016305753.jpg">
            <a:extLst>
              <a:ext uri="{FF2B5EF4-FFF2-40B4-BE49-F238E27FC236}">
                <a16:creationId xmlns:a16="http://schemas.microsoft.com/office/drawing/2014/main" id="{C54F7C1A-F11F-4C29-A61F-465F9F1EE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331" y="1401416"/>
            <a:ext cx="4740547" cy="3033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Object2">
            <a:extLst>
              <a:ext uri="{FF2B5EF4-FFF2-40B4-BE49-F238E27FC236}">
                <a16:creationId xmlns:a16="http://schemas.microsoft.com/office/drawing/2014/main" id="{21EA260B-A0E1-4C62-9E1B-94B6DFC22B35}"/>
              </a:ext>
            </a:extLst>
          </p:cNvPr>
          <p:cNvSpPr/>
          <p:nvPr/>
        </p:nvSpPr>
        <p:spPr>
          <a:xfrm>
            <a:off x="5564426" y="926863"/>
            <a:ext cx="3537533" cy="762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333" b="1">
                <a:solidFill>
                  <a:srgbClr val="0070C0"/>
                </a:solidFill>
                <a:latin typeface="Microsoft Sans Serif" pitchFamily="34" charset="0"/>
                <a:ea typeface="Microsoft Sans Serif" pitchFamily="34" charset="-122"/>
                <a:cs typeface="Microsoft Sans Serif" pitchFamily="34" charset="-120"/>
              </a:rPr>
              <a:t> </a:t>
            </a:r>
            <a:endParaRPr lang="en-US" sz="2345" dirty="0"/>
          </a:p>
        </p:txBody>
      </p:sp>
      <p:pic>
        <p:nvPicPr>
          <p:cNvPr id="16" name="Object 3" descr="/Portals/BaiGiang/AFB8E927377E4EF9A07F1F494D2F5EAA/CFF1231CDDAF4674AF78CF11E03DA0EC/2021-08-11_1010021081110103648.PNG">
            <a:extLst>
              <a:ext uri="{FF2B5EF4-FFF2-40B4-BE49-F238E27FC236}">
                <a16:creationId xmlns:a16="http://schemas.microsoft.com/office/drawing/2014/main" id="{424304A8-5E23-4388-8B7D-32573648B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64" y="1324304"/>
            <a:ext cx="5159375" cy="348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7238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>
            <a:extLst>
              <a:ext uri="{FF2B5EF4-FFF2-40B4-BE49-F238E27FC236}">
                <a16:creationId xmlns:a16="http://schemas.microsoft.com/office/drawing/2014/main" id="{C293F42D-BD34-4679-951B-94A07A0F3B07}"/>
              </a:ext>
            </a:extLst>
          </p:cNvPr>
          <p:cNvSpPr txBox="1"/>
          <p:nvPr/>
        </p:nvSpPr>
        <p:spPr>
          <a:xfrm>
            <a:off x="163179" y="643313"/>
            <a:ext cx="286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-1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/>
                  </a:outerShdw>
                </a:effectLst>
                <a:latin typeface="Arial" pitchFamily="34" charset="0"/>
                <a:cs typeface="Arial" pitchFamily="34" charset="0"/>
              </a:rPr>
              <a:t>WARM - UP:</a:t>
            </a:r>
            <a:endParaRPr lang="en-US" sz="2400" dirty="0">
              <a:solidFill>
                <a:srgbClr val="FF0000"/>
              </a:solidFill>
              <a:effectLst>
                <a:outerShdw blurRad="50800" dist="50800" dir="5400000" algn="ctr" rotWithShape="0">
                  <a:schemeClr val="accent4"/>
                </a:outerShdw>
              </a:effectLst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364212EE-AD3E-4A1F-87A5-478CB714F5E1}"/>
              </a:ext>
            </a:extLst>
          </p:cNvPr>
          <p:cNvSpPr/>
          <p:nvPr/>
        </p:nvSpPr>
        <p:spPr>
          <a:xfrm>
            <a:off x="114301" y="542925"/>
            <a:ext cx="11944350" cy="599122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A1DE253-1B90-4375-956A-E6564EE1C197}"/>
              </a:ext>
            </a:extLst>
          </p:cNvPr>
          <p:cNvSpPr txBox="1"/>
          <p:nvPr/>
        </p:nvSpPr>
        <p:spPr>
          <a:xfrm>
            <a:off x="2078106" y="717724"/>
            <a:ext cx="3514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i="1">
                <a:solidFill>
                  <a:srgbClr val="002060"/>
                </a:solidFill>
                <a:effectLst/>
                <a:latin typeface="Broadway" panose="04040905080B02020502" pitchFamily="82" charset="0"/>
                <a:ea typeface="Times New Roman" panose="02020603050405020304" pitchFamily="18" charset="0"/>
                <a:cs typeface="Calibri" panose="020F0502020204030204" pitchFamily="34" charset="0"/>
              </a:rPr>
              <a:t>Game: Who knows more?</a:t>
            </a:r>
            <a:endParaRPr lang="vi-VN" sz="180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8" descr="BLACKPINK// Lisa and Rose My 2 biases | Blackpink rose, Blackpink, Black  pink">
            <a:extLst>
              <a:ext uri="{FF2B5EF4-FFF2-40B4-BE49-F238E27FC236}">
                <a16:creationId xmlns:a16="http://schemas.microsoft.com/office/drawing/2014/main" id="{B3602673-DC25-4AE0-BAEE-1CBB58A1D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72" y="329122"/>
            <a:ext cx="3762704" cy="35529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8" name="Picture 18" descr="Harry and Hermione hình nền - Harry và Hermione hình nền (25382288) - fanpop">
            <a:extLst>
              <a:ext uri="{FF2B5EF4-FFF2-40B4-BE49-F238E27FC236}">
                <a16:creationId xmlns:a16="http://schemas.microsoft.com/office/drawing/2014/main" id="{348F3720-5261-4512-B52C-3A4162FC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4" y="1542050"/>
            <a:ext cx="5071297" cy="3529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F0B441B7-8BA4-4FE2-A9A0-DFF34A408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F709C465-C78A-47A7-B9EC-0600A9D42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285" y="4034674"/>
            <a:ext cx="2000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6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Lisa and ose</a:t>
            </a:r>
            <a:endParaRPr kumimoji="0" lang="vi-VN" altLang="vi-VN" sz="1600" b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97E40D7-39BB-474A-A63D-D407FEDFE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890" y="6027263"/>
            <a:ext cx="26100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vi-VN" sz="1600" b="1">
                <a:solidFill>
                  <a:srgbClr val="FF0000"/>
                </a:solidFill>
                <a:latin typeface="Arial Black" panose="020B0A040201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Doraemon and Nobita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77BD0848-B166-49A6-A24B-FD7F30E43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307" y="5162207"/>
            <a:ext cx="40580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1600" b="1">
                <a:solidFill>
                  <a:srgbClr val="FF0000"/>
                </a:solidFill>
                <a:latin typeface="Arial Black" panose="020B0A040201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Harry Ptter </a:t>
            </a:r>
            <a:r>
              <a:rPr lang="vi-VN" altLang="vi-VN" sz="1600" b="1">
                <a:solidFill>
                  <a:srgbClr val="FF0000"/>
                </a:solidFill>
                <a:latin typeface="Arial Black" panose="020B0A040201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and </a:t>
            </a:r>
            <a:r>
              <a:rPr lang="en-US" altLang="vi-VN" sz="1600" b="1">
                <a:solidFill>
                  <a:srgbClr val="FF0000"/>
                </a:solidFill>
                <a:latin typeface="Arial Black" panose="020B0A040201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Hermione Granger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858EACE-BB2D-4D8B-8726-DDF330886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105" y="3219265"/>
            <a:ext cx="3306074" cy="278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0674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64C6BFC9-A133-47FB-A9FA-ECD9D8FCB7FE}"/>
              </a:ext>
            </a:extLst>
          </p:cNvPr>
          <p:cNvSpPr txBox="1"/>
          <p:nvPr/>
        </p:nvSpPr>
        <p:spPr>
          <a:xfrm>
            <a:off x="283778" y="698201"/>
            <a:ext cx="282728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2800" b="1" cap="all">
                <a:solidFill>
                  <a:srgbClr val="0070C0"/>
                </a:solidFill>
                <a:effectLst/>
                <a:latin typeface="Cavolini" panose="020B0502040204020203" pitchFamily="66" charset="0"/>
                <a:ea typeface="Cambria" panose="02040503050406030204" pitchFamily="18" charset="0"/>
                <a:cs typeface="Cavolini" panose="020B0502040204020203" pitchFamily="66" charset="0"/>
              </a:rPr>
              <a:t>vocab</a:t>
            </a:r>
            <a:r>
              <a:rPr lang="en-US" sz="2800" b="1" cap="all">
                <a:solidFill>
                  <a:srgbClr val="0070C0"/>
                </a:solidFill>
                <a:effectLst/>
                <a:latin typeface="Cavolini" panose="020B0502040204020203" pitchFamily="66" charset="0"/>
                <a:ea typeface="Cambria" panose="02040503050406030204" pitchFamily="18" charset="0"/>
                <a:cs typeface="Cavolini" panose="020B0502040204020203" pitchFamily="66" charset="0"/>
              </a:rPr>
              <a:t>ulary:</a:t>
            </a:r>
            <a:endParaRPr lang="vi-VN" sz="2800" b="1">
              <a:solidFill>
                <a:srgbClr val="0070C0"/>
              </a:solidFill>
              <a:latin typeface="Cavolini" panose="020B0502040204020203" pitchFamily="66" charset="0"/>
              <a:ea typeface="Cambria" panose="02040503050406030204" pitchFamily="18" charset="0"/>
              <a:cs typeface="Cavolini" panose="020B0502040204020203" pitchFamily="66" charset="0"/>
            </a:endParaRPr>
          </a:p>
        </p:txBody>
      </p:sp>
      <p:sp>
        <p:nvSpPr>
          <p:cNvPr id="4" name="Hình chữ nhật: Góc Chéo Tròn 3">
            <a:extLst>
              <a:ext uri="{FF2B5EF4-FFF2-40B4-BE49-F238E27FC236}">
                <a16:creationId xmlns:a16="http://schemas.microsoft.com/office/drawing/2014/main" id="{7162A1F7-0110-41EE-8FF0-38917729FD2E}"/>
              </a:ext>
            </a:extLst>
          </p:cNvPr>
          <p:cNvSpPr/>
          <p:nvPr/>
        </p:nvSpPr>
        <p:spPr>
          <a:xfrm>
            <a:off x="1082564" y="1608082"/>
            <a:ext cx="5034455" cy="261707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3CF6CEA-BC7F-493F-ADA9-4BD162BC1B8B}"/>
              </a:ext>
            </a:extLst>
          </p:cNvPr>
          <p:cNvSpPr/>
          <p:nvPr/>
        </p:nvSpPr>
        <p:spPr>
          <a:xfrm>
            <a:off x="1369238" y="1903841"/>
            <a:ext cx="52218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Share (v)  </a:t>
            </a:r>
            <a:r>
              <a:rPr lang="en-US" sz="3200" b="1" dirty="0">
                <a:solidFill>
                  <a:srgbClr val="C00000"/>
                </a:solidFill>
              </a:rPr>
              <a:t>/</a:t>
            </a:r>
            <a:r>
              <a:rPr lang="en-US" sz="3200" b="1" dirty="0" err="1">
                <a:solidFill>
                  <a:srgbClr val="C00000"/>
                </a:solidFill>
              </a:rPr>
              <a:t>ʃeə</a:t>
            </a:r>
            <a:r>
              <a:rPr lang="en-US" sz="3200" b="1" dirty="0">
                <a:solidFill>
                  <a:srgbClr val="C00000"/>
                </a:solidFill>
              </a:rPr>
              <a:t>/</a:t>
            </a:r>
            <a:r>
              <a:rPr lang="en-US" sz="3200" b="1" dirty="0"/>
              <a:t>	chia </a:t>
            </a:r>
            <a:r>
              <a:rPr lang="en-US" sz="3200" b="1" dirty="0" err="1"/>
              <a:t>sẻ</a:t>
            </a:r>
            <a:endParaRPr lang="en-US" sz="3200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62C9BBF-0F56-4860-9711-DF5540CCF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9675" y="2921876"/>
            <a:ext cx="2736943" cy="3683875"/>
          </a:xfrm>
          <a:prstGeom prst="rect">
            <a:avLst/>
          </a:prstGeom>
        </p:spPr>
      </p:pic>
      <p:pic>
        <p:nvPicPr>
          <p:cNvPr id="10" name="Object 5" descr="/Portals/BaiGiang/AFB8E927377E4EF9A07F1F494D2F5EAA/CFF1231CDDAF4674AF78CF11E03DA0EC/89e32594668a41d9b9087f487879d7721081016305765.png">
            <a:extLst>
              <a:ext uri="{FF2B5EF4-FFF2-40B4-BE49-F238E27FC236}">
                <a16:creationId xmlns:a16="http://schemas.microsoft.com/office/drawing/2014/main" id="{724323B8-7A7D-46D7-8C01-4923D6F77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035" y="3920628"/>
            <a:ext cx="3426372" cy="2196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CE3E254E-D99E-4249-BB62-3E54CF7D4874}"/>
              </a:ext>
            </a:extLst>
          </p:cNvPr>
          <p:cNvSpPr/>
          <p:nvPr/>
        </p:nvSpPr>
        <p:spPr>
          <a:xfrm>
            <a:off x="1282261" y="2931556"/>
            <a:ext cx="531856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C</a:t>
            </a:r>
            <a:r>
              <a:rPr lang="en-US" sz="3200" b="1">
                <a:solidFill>
                  <a:srgbClr val="002060"/>
                </a:solidFill>
              </a:rPr>
              <a:t>lassmate</a:t>
            </a:r>
            <a:r>
              <a:rPr lang="en-US" sz="3200" b="1"/>
              <a:t> </a:t>
            </a:r>
            <a:r>
              <a:rPr lang="en-US" sz="3200" b="1">
                <a:solidFill>
                  <a:srgbClr val="002060"/>
                </a:solidFill>
              </a:rPr>
              <a:t>(n) </a:t>
            </a:r>
            <a:r>
              <a:rPr lang="en-US" sz="3200" b="1">
                <a:solidFill>
                  <a:srgbClr val="C00000"/>
                </a:solidFill>
              </a:rPr>
              <a:t>/ˈklɑːsmeɪt / 			                  </a:t>
            </a:r>
            <a:r>
              <a:rPr lang="en-US" sz="3200" b="1"/>
              <a:t>bạn cùng lớp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D746849F-56CD-4A40-9C9C-F4A7338A8C7D}"/>
              </a:ext>
            </a:extLst>
          </p:cNvPr>
          <p:cNvSpPr txBox="1"/>
          <p:nvPr/>
        </p:nvSpPr>
        <p:spPr>
          <a:xfrm>
            <a:off x="734592" y="6277149"/>
            <a:ext cx="303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vào từ mới để nghe lại </a:t>
            </a:r>
          </a:p>
        </p:txBody>
      </p:sp>
      <p:sp>
        <p:nvSpPr>
          <p:cNvPr id="12" name="Cloud Callout 33">
            <a:extLst>
              <a:ext uri="{FF2B5EF4-FFF2-40B4-BE49-F238E27FC236}">
                <a16:creationId xmlns:a16="http://schemas.microsoft.com/office/drawing/2014/main" id="{88F69DCC-719D-4A07-9801-AFB340DBBAE9}"/>
              </a:ext>
            </a:extLst>
          </p:cNvPr>
          <p:cNvSpPr/>
          <p:nvPr/>
        </p:nvSpPr>
        <p:spPr>
          <a:xfrm>
            <a:off x="10080646" y="504496"/>
            <a:ext cx="2111354" cy="646130"/>
          </a:xfrm>
          <a:prstGeom prst="cloudCallout">
            <a:avLst>
              <a:gd name="adj1" fmla="val -27777"/>
              <a:gd name="adj2" fmla="val 867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Audio Broadcast</a:t>
            </a:r>
            <a:endParaRPr lang="vi-VN" sz="14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E728D3D-C230-4496-830C-EEC799F6A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5251">
            <a:off x="6579477" y="1153112"/>
            <a:ext cx="3321268" cy="2354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ssm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F42F48-2FA7-4CAD-8B35-D1DFB3151BCA}"/>
              </a:ext>
            </a:extLst>
          </p:cNvPr>
          <p:cNvSpPr/>
          <p:nvPr/>
        </p:nvSpPr>
        <p:spPr>
          <a:xfrm>
            <a:off x="3608316" y="1001265"/>
            <a:ext cx="47057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/>
              <a:t>Share (v)</a:t>
            </a:r>
            <a:endParaRPr lang="en-US" sz="333300" b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6D21D-C244-4F02-971E-6E9DA3DA4F6A}"/>
              </a:ext>
            </a:extLst>
          </p:cNvPr>
          <p:cNvSpPr txBox="1"/>
          <p:nvPr/>
        </p:nvSpPr>
        <p:spPr>
          <a:xfrm>
            <a:off x="2564021" y="2222685"/>
            <a:ext cx="5619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/</a:t>
            </a:r>
            <a:r>
              <a:rPr lang="en-US" sz="4000" b="1" dirty="0" err="1"/>
              <a:t>ʃeə</a:t>
            </a:r>
            <a:r>
              <a:rPr lang="en-US" sz="4000" b="1" dirty="0"/>
              <a:t>/</a:t>
            </a:r>
          </a:p>
          <a:p>
            <a:pPr algn="ctr"/>
            <a:r>
              <a:rPr lang="en-US" sz="4000" b="1" dirty="0"/>
              <a:t>chia </a:t>
            </a:r>
            <a:r>
              <a:rPr lang="en-US" sz="4000" b="1" dirty="0" err="1"/>
              <a:t>sẻ</a:t>
            </a:r>
            <a:endParaRPr lang="en-US" sz="4000" b="1" dirty="0"/>
          </a:p>
          <a:p>
            <a:pPr algn="ctr"/>
            <a:r>
              <a:rPr lang="en-US" sz="4000" b="1" dirty="0"/>
              <a:t>share with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1D61D-2807-49FF-93D2-9DE4FA1A01B2}"/>
              </a:ext>
            </a:extLst>
          </p:cNvPr>
          <p:cNvSpPr txBox="1"/>
          <p:nvPr/>
        </p:nvSpPr>
        <p:spPr>
          <a:xfrm>
            <a:off x="1285875" y="4685070"/>
            <a:ext cx="10685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0099"/>
                </a:solidFill>
              </a:rPr>
              <a:t>1.Do you share things with your classmates?</a:t>
            </a:r>
          </a:p>
          <a:p>
            <a:r>
              <a:rPr lang="en-US" sz="4000" b="1" i="1" dirty="0">
                <a:solidFill>
                  <a:srgbClr val="000099"/>
                </a:solidFill>
              </a:rPr>
              <a:t>2.We share the work of the project.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9303D99-4748-40E8-AE27-A36BBD6BE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D0CBB57-2B73-4061-9B5E-5962B6A32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990" y="2406867"/>
            <a:ext cx="3639326" cy="230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A5461CC4-8DF5-43C6-AE72-3022C0927E02}"/>
              </a:ext>
            </a:extLst>
          </p:cNvPr>
          <p:cNvSpPr txBox="1"/>
          <p:nvPr/>
        </p:nvSpPr>
        <p:spPr>
          <a:xfrm>
            <a:off x="103971" y="6319189"/>
            <a:ext cx="303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vào từ mới để nghe lại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3791BBF-478B-43AB-BC04-D61A53E7C761}"/>
              </a:ext>
            </a:extLst>
          </p:cNvPr>
          <p:cNvSpPr txBox="1"/>
          <p:nvPr/>
        </p:nvSpPr>
        <p:spPr>
          <a:xfrm>
            <a:off x="283778" y="698201"/>
            <a:ext cx="282728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2800" b="1" cap="all">
                <a:solidFill>
                  <a:srgbClr val="0070C0"/>
                </a:solidFill>
                <a:effectLst/>
                <a:latin typeface="Cavolini" panose="020B0502040204020203" pitchFamily="66" charset="0"/>
                <a:ea typeface="Cambria" panose="02040503050406030204" pitchFamily="18" charset="0"/>
                <a:cs typeface="Cavolini" panose="020B0502040204020203" pitchFamily="66" charset="0"/>
              </a:rPr>
              <a:t>vocab</a:t>
            </a:r>
            <a:r>
              <a:rPr lang="en-US" sz="2800" b="1" cap="all">
                <a:solidFill>
                  <a:srgbClr val="0070C0"/>
                </a:solidFill>
                <a:effectLst/>
                <a:latin typeface="Cavolini" panose="020B0502040204020203" pitchFamily="66" charset="0"/>
                <a:ea typeface="Cambria" panose="02040503050406030204" pitchFamily="18" charset="0"/>
                <a:cs typeface="Cavolini" panose="020B0502040204020203" pitchFamily="66" charset="0"/>
              </a:rPr>
              <a:t>ulary:</a:t>
            </a:r>
            <a:endParaRPr lang="vi-VN" sz="2800" b="1">
              <a:solidFill>
                <a:srgbClr val="0070C0"/>
              </a:solidFill>
              <a:latin typeface="Cavolini" panose="020B0502040204020203" pitchFamily="66" charset="0"/>
              <a:ea typeface="Cambria" panose="02040503050406030204" pitchFamily="18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3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6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8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F42F48-2FA7-4CAD-8B35-D1DFB3151BCA}"/>
              </a:ext>
            </a:extLst>
          </p:cNvPr>
          <p:cNvSpPr/>
          <p:nvPr/>
        </p:nvSpPr>
        <p:spPr>
          <a:xfrm>
            <a:off x="1748112" y="1001265"/>
            <a:ext cx="84260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>
                <a:solidFill>
                  <a:srgbClr val="FF0000"/>
                </a:solidFill>
              </a:rPr>
              <a:t>C</a:t>
            </a:r>
            <a:r>
              <a:rPr lang="en-US" sz="11500" b="1"/>
              <a:t>lassmate (n)</a:t>
            </a:r>
            <a:endParaRPr lang="en-US" sz="177700" b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6D21D-C244-4F02-971E-6E9DA3DA4F6A}"/>
              </a:ext>
            </a:extLst>
          </p:cNvPr>
          <p:cNvSpPr txBox="1"/>
          <p:nvPr/>
        </p:nvSpPr>
        <p:spPr>
          <a:xfrm>
            <a:off x="3151163" y="2875003"/>
            <a:ext cx="5619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333333"/>
                </a:solidFill>
                <a:effectLst/>
                <a:latin typeface="Helvetica Neue"/>
              </a:rPr>
              <a:t>/ˈ</a:t>
            </a:r>
            <a:r>
              <a:rPr lang="en-US" sz="4000" b="1" i="0" dirty="0" err="1">
                <a:solidFill>
                  <a:srgbClr val="333333"/>
                </a:solidFill>
                <a:effectLst/>
                <a:latin typeface="Helvetica Neue"/>
              </a:rPr>
              <a:t>klɑːsmeɪt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Helvetica Neue"/>
              </a:rPr>
              <a:t>/</a:t>
            </a:r>
          </a:p>
          <a:p>
            <a:pPr algn="ctr"/>
            <a:r>
              <a:rPr lang="en-US" sz="4000" b="1" i="0" dirty="0" err="1">
                <a:solidFill>
                  <a:srgbClr val="333333"/>
                </a:solidFill>
                <a:effectLst/>
                <a:latin typeface="Helvetica Neue"/>
              </a:rPr>
              <a:t>bạn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US" sz="4000" b="1" i="0" dirty="0" err="1">
                <a:solidFill>
                  <a:srgbClr val="333333"/>
                </a:solidFill>
                <a:effectLst/>
                <a:latin typeface="Helvetica Neue"/>
              </a:rPr>
              <a:t>cùng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US" sz="4000" b="1" i="0" dirty="0" err="1">
                <a:solidFill>
                  <a:srgbClr val="333333"/>
                </a:solidFill>
                <a:effectLst/>
                <a:latin typeface="Helvetica Neue"/>
              </a:rPr>
              <a:t>lớp</a:t>
            </a:r>
            <a:endParaRPr lang="en-US" sz="4000" b="1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en-US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1D61D-2807-49FF-93D2-9DE4FA1A01B2}"/>
              </a:ext>
            </a:extLst>
          </p:cNvPr>
          <p:cNvSpPr txBox="1"/>
          <p:nvPr/>
        </p:nvSpPr>
        <p:spPr>
          <a:xfrm>
            <a:off x="428625" y="4279736"/>
            <a:ext cx="11763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1" dirty="0">
                <a:solidFill>
                  <a:srgbClr val="333333"/>
                </a:solidFill>
                <a:effectLst/>
                <a:latin typeface="Helvetica Neue"/>
              </a:rPr>
              <a:t>1.My new </a:t>
            </a:r>
            <a:r>
              <a:rPr lang="en-US" sz="4000" b="1" i="1" dirty="0">
                <a:solidFill>
                  <a:srgbClr val="2D89BF"/>
                </a:solidFill>
                <a:effectLst/>
                <a:latin typeface="Helvetica Neue"/>
              </a:rPr>
              <a:t>classmate</a:t>
            </a:r>
            <a:r>
              <a:rPr lang="en-US" sz="4000" b="1" i="1" dirty="0">
                <a:solidFill>
                  <a:srgbClr val="333333"/>
                </a:solidFill>
                <a:effectLst/>
                <a:latin typeface="Helvetica Neue"/>
              </a:rPr>
              <a:t>s are friendly.</a:t>
            </a:r>
          </a:p>
          <a:p>
            <a:pPr algn="l"/>
            <a:r>
              <a:rPr lang="en-US" sz="4000" b="1" i="1" dirty="0">
                <a:solidFill>
                  <a:srgbClr val="333333"/>
                </a:solidFill>
                <a:effectLst/>
                <a:latin typeface="Helvetica Neue"/>
              </a:rPr>
              <a:t>2.Do you play with your </a:t>
            </a:r>
            <a:r>
              <a:rPr lang="en-US" sz="4000" b="1" i="1" dirty="0">
                <a:solidFill>
                  <a:srgbClr val="2D89BF"/>
                </a:solidFill>
                <a:effectLst/>
                <a:latin typeface="Helvetica Neue"/>
              </a:rPr>
              <a:t>classmate</a:t>
            </a:r>
            <a:r>
              <a:rPr lang="en-US" sz="4000" b="1" i="1" dirty="0">
                <a:solidFill>
                  <a:srgbClr val="333333"/>
                </a:solidFill>
                <a:effectLst/>
                <a:latin typeface="Helvetica Neue"/>
              </a:rPr>
              <a:t>s at break time?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9303D99-4748-40E8-AE27-A36BBD6BE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Object 5" descr="/Portals/BaiGiang/AFB8E927377E4EF9A07F1F494D2F5EAA/CFF1231CDDAF4674AF78CF11E03DA0EC/89e32594668a41d9b9087f487879d7721081016305765.png">
            <a:extLst>
              <a:ext uri="{FF2B5EF4-FFF2-40B4-BE49-F238E27FC236}">
                <a16:creationId xmlns:a16="http://schemas.microsoft.com/office/drawing/2014/main" id="{2CE00721-14E7-453E-8EB2-FD96DAAEE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681" y="2590235"/>
            <a:ext cx="2635953" cy="1689501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C475796-0D67-42D3-AB07-83D4A3F107D2}"/>
              </a:ext>
            </a:extLst>
          </p:cNvPr>
          <p:cNvSpPr txBox="1"/>
          <p:nvPr/>
        </p:nvSpPr>
        <p:spPr>
          <a:xfrm>
            <a:off x="103971" y="6319189"/>
            <a:ext cx="3038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vào từ mới để nghe lại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79E1219-CBE2-4DCC-80D1-8A2D68BBDE75}"/>
              </a:ext>
            </a:extLst>
          </p:cNvPr>
          <p:cNvSpPr txBox="1"/>
          <p:nvPr/>
        </p:nvSpPr>
        <p:spPr>
          <a:xfrm>
            <a:off x="283778" y="698201"/>
            <a:ext cx="282728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2800" b="1" cap="all">
                <a:solidFill>
                  <a:srgbClr val="0070C0"/>
                </a:solidFill>
                <a:effectLst/>
                <a:latin typeface="Cavolini" panose="020B0502040204020203" pitchFamily="66" charset="0"/>
                <a:ea typeface="Cambria" panose="02040503050406030204" pitchFamily="18" charset="0"/>
                <a:cs typeface="Cavolini" panose="020B0502040204020203" pitchFamily="66" charset="0"/>
              </a:rPr>
              <a:t>vocab</a:t>
            </a:r>
            <a:r>
              <a:rPr lang="en-US" sz="2800" b="1" cap="all">
                <a:solidFill>
                  <a:srgbClr val="0070C0"/>
                </a:solidFill>
                <a:effectLst/>
                <a:latin typeface="Cavolini" panose="020B0502040204020203" pitchFamily="66" charset="0"/>
                <a:ea typeface="Cambria" panose="02040503050406030204" pitchFamily="18" charset="0"/>
                <a:cs typeface="Cavolini" panose="020B0502040204020203" pitchFamily="66" charset="0"/>
              </a:rPr>
              <a:t>ulary:</a:t>
            </a:r>
            <a:endParaRPr lang="vi-VN" sz="2800" b="1">
              <a:solidFill>
                <a:srgbClr val="0070C0"/>
              </a:solidFill>
              <a:latin typeface="Cavolini" panose="020B0502040204020203" pitchFamily="66" charset="0"/>
              <a:ea typeface="Cambria" panose="02040503050406030204" pitchFamily="18" charset="0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0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ssm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4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ssm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4A73D8-FB78-4077-A060-370F77170794}"/>
              </a:ext>
            </a:extLst>
          </p:cNvPr>
          <p:cNvSpPr/>
          <p:nvPr/>
        </p:nvSpPr>
        <p:spPr>
          <a:xfrm>
            <a:off x="4812357" y="4042497"/>
            <a:ext cx="375592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43EDA-8179-4EBD-94C5-1B5376679F8B}"/>
              </a:ext>
            </a:extLst>
          </p:cNvPr>
          <p:cNvSpPr/>
          <p:nvPr/>
        </p:nvSpPr>
        <p:spPr>
          <a:xfrm>
            <a:off x="4733698" y="3009307"/>
            <a:ext cx="2989006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41E68-7D08-4690-8CAE-02D7411C7360}"/>
              </a:ext>
            </a:extLst>
          </p:cNvPr>
          <p:cNvSpPr/>
          <p:nvPr/>
        </p:nvSpPr>
        <p:spPr>
          <a:xfrm>
            <a:off x="3947117" y="1976117"/>
            <a:ext cx="18288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677C936E-99F5-454B-9C92-B2B28F7C9E3E}"/>
              </a:ext>
            </a:extLst>
          </p:cNvPr>
          <p:cNvGrpSpPr/>
          <p:nvPr/>
        </p:nvGrpSpPr>
        <p:grpSpPr>
          <a:xfrm>
            <a:off x="119270" y="546653"/>
            <a:ext cx="8010939" cy="966837"/>
            <a:chOff x="119270" y="646043"/>
            <a:chExt cx="8418443" cy="7056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70" y="646043"/>
              <a:ext cx="8418443" cy="705679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208" y="664344"/>
              <a:ext cx="570855" cy="4917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34057" y="663475"/>
              <a:ext cx="7500033" cy="47415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Listen and read the dialogue. Pay attention to the highlighted parts.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19407" y="1976117"/>
            <a:ext cx="7139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/>
              <a:t>Vy</a:t>
            </a:r>
            <a:r>
              <a:rPr lang="en-US" sz="3200" b="1" i="1" dirty="0"/>
              <a:t>: </a:t>
            </a:r>
            <a:r>
              <a:rPr lang="en-US" sz="3200" b="1" dirty="0" err="1"/>
              <a:t>Phong</a:t>
            </a:r>
            <a:r>
              <a:rPr lang="en-US" sz="3200" b="1" dirty="0"/>
              <a:t>, this is </a:t>
            </a:r>
            <a:r>
              <a:rPr lang="en-US" sz="3200" b="1" dirty="0" err="1"/>
              <a:t>Duy</a:t>
            </a:r>
            <a:r>
              <a:rPr lang="en-US" sz="3200" b="1" dirty="0"/>
              <a:t>, my new friend.</a:t>
            </a:r>
            <a:endParaRPr lang="en-US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019407" y="3009307"/>
            <a:ext cx="7139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/>
              <a:t>Phong: </a:t>
            </a:r>
            <a:r>
              <a:rPr lang="en-US" sz="3200" b="1"/>
              <a:t>Hi, Duy. Nice to meet you.</a:t>
            </a:r>
            <a:endParaRPr lang="en-US" sz="32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19407" y="4042497"/>
            <a:ext cx="7139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/>
              <a:t>Duy: </a:t>
            </a:r>
            <a:r>
              <a:rPr lang="en-US" sz="3200" b="1"/>
              <a:t> Hi, Phong. Nice to meet you, too.</a:t>
            </a:r>
            <a:endParaRPr lang="en-US" sz="3200" b="1" i="1" dirty="0"/>
          </a:p>
        </p:txBody>
      </p:sp>
      <p:pic>
        <p:nvPicPr>
          <p:cNvPr id="2" name="Bản sao của B1_07">
            <a:hlinkClick r:id="" action="ppaction://media"/>
            <a:extLst>
              <a:ext uri="{FF2B5EF4-FFF2-40B4-BE49-F238E27FC236}">
                <a16:creationId xmlns:a16="http://schemas.microsoft.com/office/drawing/2014/main" id="{9FCB45B3-44D9-4E16-85E2-2ABF34B096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20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4402" y="1146001"/>
            <a:ext cx="487363" cy="487363"/>
          </a:xfrm>
          <a:prstGeom prst="rect">
            <a:avLst/>
          </a:prstGeom>
        </p:spPr>
      </p:pic>
      <p:pic>
        <p:nvPicPr>
          <p:cNvPr id="14" name="Bản sao của B1_07">
            <a:hlinkClick r:id="" action="ppaction://media"/>
            <a:extLst>
              <a:ext uri="{FF2B5EF4-FFF2-40B4-BE49-F238E27FC236}">
                <a16:creationId xmlns:a16="http://schemas.microsoft.com/office/drawing/2014/main" id="{834493E5-D7F1-4B07-BAAC-DDB6D3B8D2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271" end="8761.299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1487587"/>
            <a:ext cx="487363" cy="487363"/>
          </a:xfrm>
          <a:prstGeom prst="rect">
            <a:avLst/>
          </a:prstGeom>
        </p:spPr>
      </p:pic>
      <p:pic>
        <p:nvPicPr>
          <p:cNvPr id="15" name="Bản sao của B1_07">
            <a:hlinkClick r:id="" action="ppaction://media"/>
            <a:extLst>
              <a:ext uri="{FF2B5EF4-FFF2-40B4-BE49-F238E27FC236}">
                <a16:creationId xmlns:a16="http://schemas.microsoft.com/office/drawing/2014/main" id="{5E298045-3BB3-4B55-A5A6-8FFDD308F94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631" end="5330.299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2522856"/>
            <a:ext cx="487363" cy="487363"/>
          </a:xfrm>
          <a:prstGeom prst="rect">
            <a:avLst/>
          </a:prstGeom>
        </p:spPr>
      </p:pic>
      <p:pic>
        <p:nvPicPr>
          <p:cNvPr id="16" name="Bản sao của B1_07">
            <a:hlinkClick r:id="" action="ppaction://media"/>
            <a:extLst>
              <a:ext uri="{FF2B5EF4-FFF2-40B4-BE49-F238E27FC236}">
                <a16:creationId xmlns:a16="http://schemas.microsoft.com/office/drawing/2014/main" id="{5A8DA284-E8ED-4751-A408-5B327BEAD3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297" end="1335.299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37157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4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3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6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77A03590-778C-4DD0-BF14-A7A9F600930A}"/>
              </a:ext>
            </a:extLst>
          </p:cNvPr>
          <p:cNvGrpSpPr/>
          <p:nvPr/>
        </p:nvGrpSpPr>
        <p:grpSpPr>
          <a:xfrm>
            <a:off x="112644" y="526773"/>
            <a:ext cx="9144000" cy="1070799"/>
            <a:chOff x="1524000" y="0"/>
            <a:chExt cx="9144000" cy="11969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4000" cy="11969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085" y="104779"/>
              <a:ext cx="627229" cy="6216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47890" y="6676"/>
              <a:ext cx="7297151" cy="89255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b="1" spc="-50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Work in groups. </a:t>
              </a:r>
              <a:r>
                <a:rPr lang="en-US" sz="2600" b="1" spc="-50" dirty="0" err="1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Practise</a:t>
              </a:r>
              <a:r>
                <a:rPr lang="en-US" sz="2600" b="1" spc="-50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introducing a friend to someone else.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858450"/>
            <a:ext cx="9144000" cy="37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006335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3010</TotalTime>
  <Words>501</Words>
  <Application>Microsoft Office PowerPoint</Application>
  <PresentationFormat>Widescreen</PresentationFormat>
  <Paragraphs>128</Paragraphs>
  <Slides>17</Slides>
  <Notes>5</Notes>
  <HiddenSlides>0</HiddenSlides>
  <MMClips>4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Arial Black</vt:lpstr>
      <vt:lpstr>Arial</vt:lpstr>
      <vt:lpstr>Cavolini</vt:lpstr>
      <vt:lpstr>Roboto</vt:lpstr>
      <vt:lpstr>Cooper Black</vt:lpstr>
      <vt:lpstr>Edwardian Script ITC</vt:lpstr>
      <vt:lpstr>#9Slide01 Noi dung ngan</vt:lpstr>
      <vt:lpstr>Calibri</vt:lpstr>
      <vt:lpstr>Microsoft Sans Serif</vt:lpstr>
      <vt:lpstr>Helvetica Neue</vt:lpstr>
      <vt:lpstr>#9Slide03 Roboto</vt:lpstr>
      <vt:lpstr>Cambria</vt:lpstr>
      <vt:lpstr>Calibri Light</vt:lpstr>
      <vt:lpstr>Wingdings 2</vt:lpstr>
      <vt:lpstr>Raleway</vt:lpstr>
      <vt:lpstr>Broadway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89</cp:revision>
  <dcterms:created xsi:type="dcterms:W3CDTF">2020-12-09T02:04:09Z</dcterms:created>
  <dcterms:modified xsi:type="dcterms:W3CDTF">2024-09-16T14:55:41Z</dcterms:modified>
</cp:coreProperties>
</file>