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49"/>
  </p:notesMasterIdLst>
  <p:sldIdLst>
    <p:sldId id="258" r:id="rId3"/>
    <p:sldId id="259" r:id="rId4"/>
    <p:sldId id="260" r:id="rId5"/>
    <p:sldId id="261" r:id="rId6"/>
    <p:sldId id="267" r:id="rId7"/>
    <p:sldId id="262" r:id="rId8"/>
    <p:sldId id="263" r:id="rId9"/>
    <p:sldId id="264" r:id="rId10"/>
    <p:sldId id="265" r:id="rId11"/>
    <p:sldId id="266" r:id="rId12"/>
    <p:sldId id="268" r:id="rId13"/>
    <p:sldId id="269" r:id="rId14"/>
    <p:sldId id="270" r:id="rId15"/>
    <p:sldId id="271" r:id="rId16"/>
    <p:sldId id="272" r:id="rId17"/>
    <p:sldId id="274" r:id="rId18"/>
    <p:sldId id="275" r:id="rId19"/>
    <p:sldId id="273" r:id="rId20"/>
    <p:sldId id="276" r:id="rId21"/>
    <p:sldId id="277" r:id="rId22"/>
    <p:sldId id="288" r:id="rId23"/>
    <p:sldId id="289" r:id="rId24"/>
    <p:sldId id="290" r:id="rId25"/>
    <p:sldId id="291" r:id="rId26"/>
    <p:sldId id="292" r:id="rId27"/>
    <p:sldId id="293" r:id="rId28"/>
    <p:sldId id="294" r:id="rId29"/>
    <p:sldId id="295" r:id="rId30"/>
    <p:sldId id="296" r:id="rId31"/>
    <p:sldId id="297" r:id="rId32"/>
    <p:sldId id="298" r:id="rId33"/>
    <p:sldId id="299" r:id="rId34"/>
    <p:sldId id="300" r:id="rId35"/>
    <p:sldId id="301" r:id="rId36"/>
    <p:sldId id="302" r:id="rId37"/>
    <p:sldId id="304" r:id="rId38"/>
    <p:sldId id="513" r:id="rId39"/>
    <p:sldId id="512" r:id="rId40"/>
    <p:sldId id="283" r:id="rId41"/>
    <p:sldId id="305" r:id="rId42"/>
    <p:sldId id="280" r:id="rId43"/>
    <p:sldId id="303" r:id="rId44"/>
    <p:sldId id="514" r:id="rId45"/>
    <p:sldId id="515" r:id="rId46"/>
    <p:sldId id="516" r:id="rId47"/>
    <p:sldId id="517"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04E02"/>
    <a:srgbClr val="2A3563"/>
    <a:srgbClr val="F47D7D"/>
    <a:srgbClr val="6570D4"/>
    <a:srgbClr val="FFF2F2"/>
    <a:srgbClr val="F4BFBF"/>
    <a:srgbClr val="93C47D"/>
    <a:srgbClr val="204790"/>
    <a:srgbClr val="A25C5C"/>
    <a:srgbClr val="BFB1A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90" autoAdjust="0"/>
    <p:restoredTop sz="94660"/>
  </p:normalViewPr>
  <p:slideViewPr>
    <p:cSldViewPr snapToGrid="0">
      <p:cViewPr varScale="1">
        <p:scale>
          <a:sx n="90" d="100"/>
          <a:sy n="90" d="100"/>
        </p:scale>
        <p:origin x="224" y="60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ableStyles" Target="tableStyle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D5964A-494A-471F-B079-942D852178C3}" type="datetimeFigureOut">
              <a:rPr lang="en-US" smtClean="0"/>
              <a:t>12/12/24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50B82E-1B9F-460F-9090-22DD0595BB6D}" type="slidenum">
              <a:rPr lang="en-US" smtClean="0"/>
              <a:t>‹#›</a:t>
            </a:fld>
            <a:endParaRPr lang="en-US"/>
          </a:p>
        </p:txBody>
      </p:sp>
    </p:spTree>
    <p:extLst>
      <p:ext uri="{BB962C8B-B14F-4D97-AF65-F5344CB8AC3E}">
        <p14:creationId xmlns:p14="http://schemas.microsoft.com/office/powerpoint/2010/main" val="3453434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91c6be98f6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91c6be98f6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
        <p:cNvGrpSpPr/>
        <p:nvPr/>
      </p:nvGrpSpPr>
      <p:grpSpPr>
        <a:xfrm>
          <a:off x="0" y="0"/>
          <a:ext cx="0" cy="0"/>
          <a:chOff x="0" y="0"/>
          <a:chExt cx="0" cy="0"/>
        </a:xfrm>
      </p:grpSpPr>
      <p:sp>
        <p:nvSpPr>
          <p:cNvPr id="728" name="Google Shape;728;g94a7f5beb5_1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 name="Google Shape;729;g94a7f5beb5_1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94a7f5beb5_1_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94a7f5beb5_1_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94b9b2d449_2_1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94b9b2d449_2_1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94a7f5beb5_1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94a7f5beb5_1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
        <p:cNvGrpSpPr/>
        <p:nvPr/>
      </p:nvGrpSpPr>
      <p:grpSpPr>
        <a:xfrm>
          <a:off x="0" y="0"/>
          <a:ext cx="0" cy="0"/>
          <a:chOff x="0" y="0"/>
          <a:chExt cx="0" cy="0"/>
        </a:xfrm>
      </p:grpSpPr>
      <p:sp>
        <p:nvSpPr>
          <p:cNvPr id="1390" name="Google Shape;1390;g94b9b2d449_2_1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 name="Google Shape;1391;g94b9b2d449_2_1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FF518-10F8-A524-F351-F52AEF99F82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930762A-A2FC-8349-81B3-E55CB93FEC6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6F71729-B437-81DA-C2BB-29583361C7D4}"/>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5" name="Footer Placeholder 4">
            <a:extLst>
              <a:ext uri="{FF2B5EF4-FFF2-40B4-BE49-F238E27FC236}">
                <a16:creationId xmlns:a16="http://schemas.microsoft.com/office/drawing/2014/main" id="{1293BAE9-DA05-3279-E66D-946920B807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F360CC-ECDD-0896-D2BF-9C80F3A09DB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2673256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976F9B-75E7-7D85-272A-3DCF0036BEA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AAFFB03-60E6-D545-9071-106661F567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BCC00D-3E88-32B8-7340-B7065A76B934}"/>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5" name="Footer Placeholder 4">
            <a:extLst>
              <a:ext uri="{FF2B5EF4-FFF2-40B4-BE49-F238E27FC236}">
                <a16:creationId xmlns:a16="http://schemas.microsoft.com/office/drawing/2014/main" id="{7D966835-B2E1-5A0A-904A-67A2FBD28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BAFA78-06AF-C6B6-5548-5F59F1C160F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9746339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F3B8F7E-8A25-F176-E713-E0D1F48EC39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4C896E9-65E2-BEC2-15BB-A3DEC447D69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C40F17-9F85-BD16-07C8-C8B47C88E635}"/>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5" name="Footer Placeholder 4">
            <a:extLst>
              <a:ext uri="{FF2B5EF4-FFF2-40B4-BE49-F238E27FC236}">
                <a16:creationId xmlns:a16="http://schemas.microsoft.com/office/drawing/2014/main" id="{192534E2-ED38-3222-6115-68282617DD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21062D-6E15-D5E6-CB8B-CAF970D5F26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1601512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62044" y="1507567"/>
            <a:ext cx="68144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667">
                <a:latin typeface="#9Slide07 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4962037" y="4293633"/>
            <a:ext cx="6814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dirty="0"/>
          </a:p>
        </p:txBody>
      </p:sp>
    </p:spTree>
    <p:extLst>
      <p:ext uri="{BB962C8B-B14F-4D97-AF65-F5344CB8AC3E}">
        <p14:creationId xmlns:p14="http://schemas.microsoft.com/office/powerpoint/2010/main" val="40435998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atin typeface="#9Slide07 Cadena" panose="02000503000000020004" pitchFamily="2" charset="0"/>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dirty="0"/>
          </a:p>
        </p:txBody>
      </p:sp>
    </p:spTree>
    <p:extLst>
      <p:ext uri="{BB962C8B-B14F-4D97-AF65-F5344CB8AC3E}">
        <p14:creationId xmlns:p14="http://schemas.microsoft.com/office/powerpoint/2010/main" val="18181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5" name="Google Shape;15;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rtl="0">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5682819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8" name="Google Shape;18;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
        <p:nvSpPr>
          <p:cNvPr id="19" name="Google Shape;19;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415676022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6315770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atin typeface="#9Slide07 Cadena" panose="02000503000000020004" pitchFamily="2" charset="0"/>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dirty="0"/>
          </a:p>
        </p:txBody>
      </p:sp>
      <p:sp>
        <p:nvSpPr>
          <p:cNvPr id="24" name="Google Shape;24;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10507288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atin typeface="#9Slide07 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Tree>
    <p:extLst>
      <p:ext uri="{BB962C8B-B14F-4D97-AF65-F5344CB8AC3E}">
        <p14:creationId xmlns:p14="http://schemas.microsoft.com/office/powerpoint/2010/main" val="7118274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atin typeface="#9Slide07 Cadena" panose="02000503000000020004" pitchFamily="2" charset="0"/>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dirty="0"/>
          </a:p>
        </p:txBody>
      </p:sp>
      <p:sp>
        <p:nvSpPr>
          <p:cNvPr id="30" name="Google Shape;30;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dirty="0"/>
          </a:p>
        </p:txBody>
      </p:sp>
      <p:sp>
        <p:nvSpPr>
          <p:cNvPr id="31" name="Google Shape;31;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25591132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DA9F90-1E58-C201-6AD9-C111B3F7BBA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79385C-A548-8C6D-AEDB-4FB6084B80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A9E256-B80C-9980-6C2D-DC8EC68C2378}"/>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5" name="Footer Placeholder 4">
            <a:extLst>
              <a:ext uri="{FF2B5EF4-FFF2-40B4-BE49-F238E27FC236}">
                <a16:creationId xmlns:a16="http://schemas.microsoft.com/office/drawing/2014/main" id="{348E7771-4693-416F-25AC-2EF8143250E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1A8FAA-E188-759D-DBD7-393A82A6586A}"/>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607011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atin typeface="#9Slide03 Arima Madurai Black" panose="00000A00000000000000" pitchFamily="2" charset="0"/>
                <a:cs typeface="#9Slide03 Arima Madurai Black" panose="00000A00000000000000" pitchFamily="2" charset="0"/>
              </a:defRPr>
            </a:lvl1pPr>
          </a:lstStyle>
          <a:p>
            <a:endParaRPr dirty="0"/>
          </a:p>
        </p:txBody>
      </p:sp>
    </p:spTree>
    <p:extLst>
      <p:ext uri="{BB962C8B-B14F-4D97-AF65-F5344CB8AC3E}">
        <p14:creationId xmlns:p14="http://schemas.microsoft.com/office/powerpoint/2010/main" val="3889422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atin typeface="#9Slide07 Cadena" panose="02000503000000020004" pitchFamily="2" charset="0"/>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rPr dirty="0"/>
              <a:t>xx%</a:t>
            </a:r>
          </a:p>
        </p:txBody>
      </p:sp>
      <p:sp>
        <p:nvSpPr>
          <p:cNvPr id="36" name="Google Shape;3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14871886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6409330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F7F0A-5530-CC51-9582-F81947F69FC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B8E581C-C829-0014-17DB-E4EBEE59E5F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F187814-7717-EC25-1D5D-0714C813C7CB}"/>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5" name="Footer Placeholder 4">
            <a:extLst>
              <a:ext uri="{FF2B5EF4-FFF2-40B4-BE49-F238E27FC236}">
                <a16:creationId xmlns:a16="http://schemas.microsoft.com/office/drawing/2014/main" id="{F9C5E740-9E6D-C125-FE5F-62B27744E6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AA48FA-0AD2-86DD-D386-4ABE671F81E9}"/>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886354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07CE3-555A-3C7D-220E-F9A910714F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043A05E-22D4-5C50-79D2-0CFE2561061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6627096-1256-E61B-F979-098BE67C9D2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C1F2B2-B6FE-CD9D-C6C7-481336008593}"/>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6" name="Footer Placeholder 5">
            <a:extLst>
              <a:ext uri="{FF2B5EF4-FFF2-40B4-BE49-F238E27FC236}">
                <a16:creationId xmlns:a16="http://schemas.microsoft.com/office/drawing/2014/main" id="{8A631694-51A8-E2E3-F7E2-10655A0CE6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4755C0-8FDC-CCAA-5D53-91D6541F59C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7430537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7830FB-02E1-DF98-B854-ACFA7030511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9D9B427-8847-5F10-BD48-66988D4C7C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51F1E5-56E6-56B8-C092-9A7FDC79B8F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33EA8D7-1EB5-377D-CDC5-A864222F00A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024157-9DCB-EB02-20BC-84AF7166ECE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96EB13E-B35F-AE3E-F24D-CB7EA1D43FCE}"/>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8" name="Footer Placeholder 7">
            <a:extLst>
              <a:ext uri="{FF2B5EF4-FFF2-40B4-BE49-F238E27FC236}">
                <a16:creationId xmlns:a16="http://schemas.microsoft.com/office/drawing/2014/main" id="{2B51B0A2-9FA2-67BA-5438-7CE5D0C9AF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EADC19A-3158-9BCF-69ED-9639C9B19AEB}"/>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8513782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F7862-562B-1FC2-A947-884BBD37869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B4E7691-5E2E-AC7A-9EA8-FD7C030749B0}"/>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4" name="Footer Placeholder 3">
            <a:extLst>
              <a:ext uri="{FF2B5EF4-FFF2-40B4-BE49-F238E27FC236}">
                <a16:creationId xmlns:a16="http://schemas.microsoft.com/office/drawing/2014/main" id="{64E27236-752C-CB74-3678-64657F84123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775E620-B218-1A38-C766-3CC30870630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0344134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42541465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9E4DD-6370-572A-A4B4-89158A8EB81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3933893-825F-F8E3-DAC6-C3AE351E08F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7F437E1-F1BC-E4B6-E067-2495BC7C58B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AD68795-EF45-FEAD-15D4-BE34D2828717}"/>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6" name="Footer Placeholder 5">
            <a:extLst>
              <a:ext uri="{FF2B5EF4-FFF2-40B4-BE49-F238E27FC236}">
                <a16:creationId xmlns:a16="http://schemas.microsoft.com/office/drawing/2014/main" id="{CA1E4470-563B-B4AC-DDA0-F4B950197B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DDF615-CF78-42C9-85B6-49D3E8282C8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778333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BA3D82-C7A5-3546-4DB4-577A0B82F9E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28CBF86-9C2D-974A-C2E4-75182241465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92B9B0B-3B26-AC73-C3B8-B206990CA7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C5CD54-2A4C-D1AA-9CBF-925F2F19A9AE}"/>
              </a:ext>
            </a:extLst>
          </p:cNvPr>
          <p:cNvSpPr>
            <a:spLocks noGrp="1"/>
          </p:cNvSpPr>
          <p:nvPr>
            <p:ph type="dt" sz="half" idx="10"/>
          </p:nvPr>
        </p:nvSpPr>
        <p:spPr/>
        <p:txBody>
          <a:bodyPr/>
          <a:lstStyle/>
          <a:p>
            <a:fld id="{065AA344-F62F-402D-8440-3016FE5C2C75}" type="datetimeFigureOut">
              <a:rPr lang="en-US" smtClean="0"/>
              <a:t>12/12/24</a:t>
            </a:fld>
            <a:endParaRPr lang="en-US"/>
          </a:p>
        </p:txBody>
      </p:sp>
      <p:sp>
        <p:nvSpPr>
          <p:cNvPr id="6" name="Footer Placeholder 5">
            <a:extLst>
              <a:ext uri="{FF2B5EF4-FFF2-40B4-BE49-F238E27FC236}">
                <a16:creationId xmlns:a16="http://schemas.microsoft.com/office/drawing/2014/main" id="{0EADBA00-4A92-2A97-2F15-AAA7A0831B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66E7E5-2830-47D9-831B-8F3A99D142D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045954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57C76C9-E8CA-5213-B4C5-3BB74AD764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9CD4984-AEE0-2743-C369-54420BBDAD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C44243-47E5-7783-B0F9-20D94F6FCA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5AA344-F62F-402D-8440-3016FE5C2C75}" type="datetimeFigureOut">
              <a:rPr lang="en-US" smtClean="0"/>
              <a:t>12/12/24</a:t>
            </a:fld>
            <a:endParaRPr lang="en-US"/>
          </a:p>
        </p:txBody>
      </p:sp>
      <p:sp>
        <p:nvSpPr>
          <p:cNvPr id="5" name="Footer Placeholder 4">
            <a:extLst>
              <a:ext uri="{FF2B5EF4-FFF2-40B4-BE49-F238E27FC236}">
                <a16:creationId xmlns:a16="http://schemas.microsoft.com/office/drawing/2014/main" id="{1C1069BD-69D4-9E43-DA76-EF934E3572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1DC2996-7539-FC56-D17B-7E913B06AE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026BCD-8C0E-4687-9B42-0432A638A252}" type="slidenum">
              <a:rPr lang="en-US" smtClean="0"/>
              <a:t>‹#›</a:t>
            </a:fld>
            <a:endParaRPr lang="en-US"/>
          </a:p>
        </p:txBody>
      </p:sp>
    </p:spTree>
    <p:extLst>
      <p:ext uri="{BB962C8B-B14F-4D97-AF65-F5344CB8AC3E}">
        <p14:creationId xmlns:p14="http://schemas.microsoft.com/office/powerpoint/2010/main" val="2550710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72500" y="361993"/>
            <a:ext cx="112468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2pPr>
            <a:lvl3pPr lvl="2">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3pPr>
            <a:lvl4pPr lvl="3">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4pPr>
            <a:lvl5pPr lvl="4">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5pPr>
            <a:lvl6pPr lvl="5">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6pPr>
            <a:lvl7pPr lvl="6">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7pPr>
            <a:lvl8pPr lvl="7">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8pPr>
            <a:lvl9pPr lvl="8">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Fira Sans Extra Condensed"/>
              <a:buChar char="●"/>
              <a:defRPr sz="1800">
                <a:solidFill>
                  <a:schemeClr val="dk1"/>
                </a:solidFill>
                <a:latin typeface="Fira Sans Extra Condensed"/>
                <a:ea typeface="Fira Sans Extra Condensed"/>
                <a:cs typeface="Fira Sans Extra Condensed"/>
                <a:sym typeface="Fira Sans Extra Condensed"/>
              </a:defRPr>
            </a:lvl1pPr>
            <a:lvl2pPr marL="914400" lvl="1"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2pPr>
            <a:lvl3pPr marL="1371600" lvl="2"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3pPr>
            <a:lvl4pPr marL="1828800" lvl="3"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4pPr>
            <a:lvl5pPr marL="2286000" lvl="4"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5pPr>
            <a:lvl6pPr marL="2743200" lvl="5"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6pPr>
            <a:lvl7pPr marL="3200400" lvl="6"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7pPr>
            <a:lvl8pPr marL="3657600" lvl="7"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8pPr>
            <a:lvl9pPr marL="4114800" lvl="8" indent="-317500">
              <a:lnSpc>
                <a:spcPct val="100000"/>
              </a:lnSpc>
              <a:spcBef>
                <a:spcPts val="1600"/>
              </a:spcBef>
              <a:spcAft>
                <a:spcPts val="160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9pPr>
          </a:lstStyle>
          <a:p>
            <a:endParaRPr dirty="0"/>
          </a:p>
        </p:txBody>
      </p:sp>
    </p:spTree>
    <p:extLst>
      <p:ext uri="{BB962C8B-B14F-4D97-AF65-F5344CB8AC3E}">
        <p14:creationId xmlns:p14="http://schemas.microsoft.com/office/powerpoint/2010/main" val="37788710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Cadena" panose="02000503000000020004" pitchFamily="2" charset="0"/>
          <a:ea typeface="#9Slide07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2.png"/><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11.png"/><Relationship Id="rId5" Type="http://schemas.openxmlformats.org/officeDocument/2006/relationships/image" Target="../media/image18.png"/><Relationship Id="rId4" Type="http://schemas.openxmlformats.org/officeDocument/2006/relationships/image" Target="../media/image17.png"/></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1.png"/><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18.png"/><Relationship Id="rId4" Type="http://schemas.openxmlformats.org/officeDocument/2006/relationships/image" Target="../media/image17.png"/></Relationships>
</file>

<file path=ppt/slides/_rels/slide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21.svg"/><Relationship Id="rId4" Type="http://schemas.openxmlformats.org/officeDocument/2006/relationships/image" Target="../media/image20.pn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21.sv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2.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Layout" Target="../slideLayouts/slideLayout7.xml"/><Relationship Id="rId4" Type="http://schemas.openxmlformats.org/officeDocument/2006/relationships/image" Target="../media/image6.jpg"/></Relationships>
</file>

<file path=ppt/slides/_rels/slide30.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13.png"/><Relationship Id="rId7" Type="http://schemas.openxmlformats.org/officeDocument/2006/relationships/image" Target="../media/image25.png"/><Relationship Id="rId2" Type="http://schemas.openxmlformats.org/officeDocument/2006/relationships/image" Target="../media/image22.png"/><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14.svg"/></Relationships>
</file>

<file path=ppt/slides/_rels/slide3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16.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6.jpg"/><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6.jp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2.png"/></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754326"/>
          </a:xfrm>
          <a:prstGeom prst="rect">
            <a:avLst/>
          </a:prstGeom>
          <a:noFill/>
        </p:spPr>
        <p:txBody>
          <a:bodyPr wrap="square" rtlCol="0">
            <a:spAutoFit/>
          </a:bodyPr>
          <a:lstStyle/>
          <a:p>
            <a:pPr algn="ctr"/>
            <a:r>
              <a:rPr lang="vi-VN" sz="5400" dirty="0">
                <a:solidFill>
                  <a:srgbClr val="E04E02"/>
                </a:solidFill>
                <a:latin typeface="#9Slide07 Cadena" panose="02000503000000020004" pitchFamily="2" charset="0"/>
              </a:rPr>
              <a:t>CHÀO MỪNG CÁC EM ĐẾN VỚI BUỔI HỌC HÔM NAY</a:t>
            </a:r>
            <a:endParaRPr lang="en-US" sz="5400" dirty="0">
              <a:solidFill>
                <a:srgbClr val="E04E02"/>
              </a:solidFill>
              <a:latin typeface="#9Slide07 Cadena" panose="02000503000000020004" pitchFamily="2" charset="0"/>
            </a:endParaRPr>
          </a:p>
        </p:txBody>
      </p:sp>
    </p:spTree>
    <p:extLst>
      <p:ext uri="{BB962C8B-B14F-4D97-AF65-F5344CB8AC3E}">
        <p14:creationId xmlns:p14="http://schemas.microsoft.com/office/powerpoint/2010/main" val="35077603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4497106"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2A3563"/>
                </a:solidFill>
                <a:latin typeface="Arial" panose="020B0604020202020204" pitchFamily="34" charset="0"/>
                <a:cs typeface="Arial" panose="020B0604020202020204" pitchFamily="34" charset="0"/>
              </a:rPr>
              <a:t>TIẾN HÀNH THÍ NGHIỆM</a:t>
            </a:r>
            <a:endParaRPr lang="en-US" sz="2800" dirty="0">
              <a:solidFill>
                <a:srgbClr val="2A3563"/>
              </a:solidFill>
              <a:latin typeface="Arial" panose="020B0604020202020204" pitchFamily="34" charset="0"/>
              <a:cs typeface="Arial" panose="020B0604020202020204" pitchFamily="34"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2119248" y="5639901"/>
            <a:ext cx="7827318" cy="954107"/>
          </a:xfrm>
          <a:prstGeom prst="rect">
            <a:avLst/>
          </a:prstGeom>
          <a:noFill/>
        </p:spPr>
        <p:txBody>
          <a:bodyPr wrap="square" rtlCol="0">
            <a:spAutoFit/>
          </a:bodyPr>
          <a:lstStyle/>
          <a:p>
            <a:pPr algn="ctr"/>
            <a:r>
              <a:rPr lang="vi-VN" sz="2800" dirty="0">
                <a:latin typeface="Arial" panose="020B0604020202020204" pitchFamily="34" charset="0"/>
                <a:cs typeface="Arial" panose="020B0604020202020204" pitchFamily="34" charset="0"/>
              </a:rPr>
              <a:t>Bước 2: Đặt nến được thắp sáng ở trước gương và quan sát ảnh của nó trong gương</a:t>
            </a:r>
            <a:endParaRPr lang="en-US" sz="2800" dirty="0">
              <a:latin typeface="Arial" panose="020B0604020202020204" pitchFamily="34" charset="0"/>
              <a:cs typeface="Arial" panose="020B0604020202020204" pitchFamily="34"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4ECD6B36-264B-6AE5-EFCA-890EC793FC23}"/>
              </a:ext>
            </a:extLst>
          </p:cNvPr>
          <p:cNvGrpSpPr/>
          <p:nvPr/>
        </p:nvGrpSpPr>
        <p:grpSpPr>
          <a:xfrm>
            <a:off x="-2101466" y="3027776"/>
            <a:ext cx="2000686" cy="2000686"/>
            <a:chOff x="4311647" y="2404218"/>
            <a:chExt cx="3568700" cy="3568700"/>
          </a:xfrm>
        </p:grpSpPr>
        <p:pic>
          <p:nvPicPr>
            <p:cNvPr id="27" name="Picture 4">
              <a:extLst>
                <a:ext uri="{FF2B5EF4-FFF2-40B4-BE49-F238E27FC236}">
                  <a16:creationId xmlns:a16="http://schemas.microsoft.com/office/drawing/2014/main" id="{4EDCDCAA-47CD-EC8F-DBB6-BC6357C5B1C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4255C0B5-6893-905E-1A39-B4E12DAD74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7B83C090-DD3A-EF92-6590-7682EC8A6044}"/>
              </a:ext>
            </a:extLst>
          </p:cNvPr>
          <p:cNvGrpSpPr/>
          <p:nvPr/>
        </p:nvGrpSpPr>
        <p:grpSpPr>
          <a:xfrm>
            <a:off x="844082" y="219298"/>
            <a:ext cx="9133473" cy="661079"/>
            <a:chOff x="925836" y="482420"/>
            <a:chExt cx="6032012" cy="661079"/>
          </a:xfrm>
        </p:grpSpPr>
        <p:sp>
          <p:nvSpPr>
            <p:cNvPr id="13" name="Arrow: Pentagon 3">
              <a:extLst>
                <a:ext uri="{FF2B5EF4-FFF2-40B4-BE49-F238E27FC236}">
                  <a16:creationId xmlns:a16="http://schemas.microsoft.com/office/drawing/2014/main" id="{5DCFF221-83B6-A93B-500D-FA36445BE6F8}"/>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C2635D6A-DEE2-26A9-DC41-FFFCA1823A71}"/>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a16="http://schemas.microsoft.com/office/drawing/2014/main" id="{D2DC8D46-B557-4AB6-BC85-170675DE46AA}"/>
              </a:ext>
            </a:extLst>
          </p:cNvPr>
          <p:cNvGrpSpPr/>
          <p:nvPr/>
        </p:nvGrpSpPr>
        <p:grpSpPr>
          <a:xfrm>
            <a:off x="0" y="1199073"/>
            <a:ext cx="3086100" cy="578023"/>
            <a:chOff x="0" y="1199073"/>
            <a:chExt cx="3086100" cy="578023"/>
          </a:xfrm>
        </p:grpSpPr>
        <p:grpSp>
          <p:nvGrpSpPr>
            <p:cNvPr id="20" name="Group 19">
              <a:extLst>
                <a:ext uri="{FF2B5EF4-FFF2-40B4-BE49-F238E27FC236}">
                  <a16:creationId xmlns:a16="http://schemas.microsoft.com/office/drawing/2014/main" id="{0E8F52D8-96A0-87D7-9852-EDD4FC67F692}"/>
                </a:ext>
              </a:extLst>
            </p:cNvPr>
            <p:cNvGrpSpPr/>
            <p:nvPr/>
          </p:nvGrpSpPr>
          <p:grpSpPr>
            <a:xfrm>
              <a:off x="0" y="1199073"/>
              <a:ext cx="3086100" cy="578023"/>
              <a:chOff x="4370220" y="2521456"/>
              <a:chExt cx="2275110" cy="578023"/>
            </a:xfrm>
            <a:solidFill>
              <a:srgbClr val="E04E02"/>
            </a:solidFill>
          </p:grpSpPr>
          <p:sp>
            <p:nvSpPr>
              <p:cNvPr id="30" name="Arrow: Pentagon 16">
                <a:extLst>
                  <a:ext uri="{FF2B5EF4-FFF2-40B4-BE49-F238E27FC236}">
                    <a16:creationId xmlns:a16="http://schemas.microsoft.com/office/drawing/2014/main" id="{D186C46B-1D43-1257-CF19-4A4346A615F2}"/>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Arrow: Chevron 17">
                <a:extLst>
                  <a:ext uri="{FF2B5EF4-FFF2-40B4-BE49-F238E27FC236}">
                    <a16:creationId xmlns:a16="http://schemas.microsoft.com/office/drawing/2014/main" id="{54DD6986-9260-8FEA-0BE2-5067875775D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1" name="TextBox 20">
              <a:extLst>
                <a:ext uri="{FF2B5EF4-FFF2-40B4-BE49-F238E27FC236}">
                  <a16:creationId xmlns:a16="http://schemas.microsoft.com/office/drawing/2014/main" id="{C01B4CE6-734B-B226-D9BA-F1BB51D00C39}"/>
                </a:ext>
              </a:extLst>
            </p:cNvPr>
            <p:cNvSpPr txBox="1"/>
            <p:nvPr/>
          </p:nvSpPr>
          <p:spPr>
            <a:xfrm>
              <a:off x="243315" y="1245869"/>
              <a:ext cx="2388991" cy="523220"/>
            </a:xfrm>
            <a:prstGeom prst="rect">
              <a:avLst/>
            </a:prstGeom>
            <a:noFill/>
          </p:spPr>
          <p:txBody>
            <a:bodyPr wrap="square" rtlCol="0">
              <a:spAutoFit/>
            </a:bodyPr>
            <a:lstStyle/>
            <a:p>
              <a:r>
                <a:rPr lang="vi-VN" sz="2800" b="1" dirty="0">
                  <a:solidFill>
                    <a:srgbClr val="2A3563"/>
                  </a:solidFill>
                  <a:latin typeface="Arial" panose="020B0604020202020204" pitchFamily="34" charset="0"/>
                  <a:cs typeface="Arial" panose="020B0604020202020204" pitchFamily="34" charset="0"/>
                </a:rPr>
                <a:t>Thí nghiệm </a:t>
              </a:r>
              <a:r>
                <a:rPr lang="vi-VN" sz="2800" b="1" dirty="0">
                  <a:solidFill>
                    <a:srgbClr val="2A3563"/>
                  </a:solidFill>
                  <a:latin typeface="#9Slide07 IcielBaliho Script" pitchFamily="2" charset="0"/>
                </a:rPr>
                <a:t>1</a:t>
              </a:r>
              <a:endParaRPr lang="en-US" sz="2800" b="1" dirty="0">
                <a:solidFill>
                  <a:srgbClr val="2A3563"/>
                </a:solidFill>
                <a:latin typeface="#9Slide07 IcielBaliho Script" pitchFamily="2" charset="0"/>
              </a:endParaRPr>
            </a:p>
          </p:txBody>
        </p:sp>
      </p:grpSp>
    </p:spTree>
    <p:extLst>
      <p:ext uri="{BB962C8B-B14F-4D97-AF65-F5344CB8AC3E}">
        <p14:creationId xmlns:p14="http://schemas.microsoft.com/office/powerpoint/2010/main" val="3612750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4"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childTnLst>
                          </p:cTn>
                        </p:par>
                        <p:par>
                          <p:cTn id="11" fill="hold">
                            <p:stCondLst>
                              <p:cond delay="2330"/>
                            </p:stCondLst>
                            <p:childTnLst>
                              <p:par>
                                <p:cTn id="12" presetID="22" presetClass="entr" presetSubtype="8"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3DD373C-9433-59F7-A9A2-A778A9AE6D07}"/>
              </a:ext>
            </a:extLst>
          </p:cNvPr>
          <p:cNvGrpSpPr/>
          <p:nvPr/>
        </p:nvGrpSpPr>
        <p:grpSpPr>
          <a:xfrm>
            <a:off x="3338177" y="1765018"/>
            <a:ext cx="3025278" cy="3025278"/>
            <a:chOff x="4311647" y="2404218"/>
            <a:chExt cx="3568700" cy="3568700"/>
          </a:xfrm>
        </p:grpSpPr>
        <p:pic>
          <p:nvPicPr>
            <p:cNvPr id="27" name="Picture 4">
              <a:extLst>
                <a:ext uri="{FF2B5EF4-FFF2-40B4-BE49-F238E27FC236}">
                  <a16:creationId xmlns:a16="http://schemas.microsoft.com/office/drawing/2014/main" id="{959AB767-6DC5-A98B-652C-33F93E7384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6876463-DD42-6FD5-DE50-FFAB83778B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6" y="1105469"/>
            <a:ext cx="4525681"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800" dirty="0">
                <a:solidFill>
                  <a:srgbClr val="2A3563"/>
                </a:solidFill>
                <a:latin typeface="Arial" panose="020B0604020202020204" pitchFamily="34" charset="0"/>
                <a:cs typeface="Arial" panose="020B0604020202020204" pitchFamily="34" charset="0"/>
              </a:rPr>
              <a:t>TIẾN HÀNH THÍ NGHIỆM</a:t>
            </a:r>
            <a:endParaRPr lang="en-US" sz="2800" dirty="0">
              <a:solidFill>
                <a:srgbClr val="2A3563"/>
              </a:solidFill>
              <a:latin typeface="Arial" panose="020B0604020202020204" pitchFamily="34" charset="0"/>
              <a:cs typeface="Arial" panose="020B0604020202020204" pitchFamily="34"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367578" y="5224416"/>
            <a:ext cx="9866899" cy="954107"/>
          </a:xfrm>
          <a:prstGeom prst="rect">
            <a:avLst/>
          </a:prstGeom>
          <a:noFill/>
        </p:spPr>
        <p:txBody>
          <a:bodyPr wrap="square" rtlCol="0">
            <a:spAutoFit/>
          </a:bodyPr>
          <a:lstStyle/>
          <a:p>
            <a:pPr algn="ctr"/>
            <a:r>
              <a:rPr lang="vi-VN" sz="2800" dirty="0">
                <a:latin typeface="Arial" panose="020B0604020202020204" pitchFamily="34" charset="0"/>
                <a:cs typeface="Arial" panose="020B0604020202020204" pitchFamily="34" charset="0"/>
              </a:rPr>
              <a:t>Bước 3: Dùng tấm bìa đặt phía sau gương để kiểm tra xem có hứng được ảnh cảu nến tạo bởi gương phẳng không</a:t>
            </a:r>
            <a:endParaRPr lang="en-US" sz="2800" dirty="0">
              <a:latin typeface="Arial" panose="020B0604020202020204" pitchFamily="34" charset="0"/>
              <a:cs typeface="Arial" panose="020B0604020202020204" pitchFamily="34"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2746CA09-D2A3-4B25-F3AC-F1BA6B138643}"/>
              </a:ext>
            </a:extLst>
          </p:cNvPr>
          <p:cNvGrpSpPr/>
          <p:nvPr/>
        </p:nvGrpSpPr>
        <p:grpSpPr>
          <a:xfrm>
            <a:off x="0" y="1199073"/>
            <a:ext cx="3086100" cy="578023"/>
            <a:chOff x="0" y="1199073"/>
            <a:chExt cx="3086100" cy="578023"/>
          </a:xfrm>
        </p:grpSpPr>
        <p:grpSp>
          <p:nvGrpSpPr>
            <p:cNvPr id="13" name="Group 12">
              <a:extLst>
                <a:ext uri="{FF2B5EF4-FFF2-40B4-BE49-F238E27FC236}">
                  <a16:creationId xmlns:a16="http://schemas.microsoft.com/office/drawing/2014/main" id="{D420BC51-2C18-DE68-9D72-31C4829F9A5A}"/>
                </a:ext>
              </a:extLst>
            </p:cNvPr>
            <p:cNvGrpSpPr/>
            <p:nvPr/>
          </p:nvGrpSpPr>
          <p:grpSpPr>
            <a:xfrm>
              <a:off x="0" y="1199073"/>
              <a:ext cx="3086100" cy="578023"/>
              <a:chOff x="4370220" y="2521456"/>
              <a:chExt cx="2275110" cy="578023"/>
            </a:xfrm>
            <a:solidFill>
              <a:srgbClr val="E04E02"/>
            </a:solidFill>
          </p:grpSpPr>
          <p:sp>
            <p:nvSpPr>
              <p:cNvPr id="19" name="Arrow: Pentagon 16">
                <a:extLst>
                  <a:ext uri="{FF2B5EF4-FFF2-40B4-BE49-F238E27FC236}">
                    <a16:creationId xmlns:a16="http://schemas.microsoft.com/office/drawing/2014/main" id="{D6D2985D-BA92-9F6C-D4AC-2AFA9EAC70D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Arrow: Chevron 17">
                <a:extLst>
                  <a:ext uri="{FF2B5EF4-FFF2-40B4-BE49-F238E27FC236}">
                    <a16:creationId xmlns:a16="http://schemas.microsoft.com/office/drawing/2014/main" id="{4C770C0B-061E-407A-DED9-7CC815AF77A1}"/>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4" name="TextBox 13">
              <a:extLst>
                <a:ext uri="{FF2B5EF4-FFF2-40B4-BE49-F238E27FC236}">
                  <a16:creationId xmlns:a16="http://schemas.microsoft.com/office/drawing/2014/main" id="{FA51811B-4DC8-F48C-D679-847E6F8CDFF8}"/>
                </a:ext>
              </a:extLst>
            </p:cNvPr>
            <p:cNvSpPr txBox="1"/>
            <p:nvPr/>
          </p:nvSpPr>
          <p:spPr>
            <a:xfrm>
              <a:off x="243315" y="1245869"/>
              <a:ext cx="2388991" cy="523220"/>
            </a:xfrm>
            <a:prstGeom prst="rect">
              <a:avLst/>
            </a:prstGeom>
            <a:noFill/>
          </p:spPr>
          <p:txBody>
            <a:bodyPr wrap="square" rtlCol="0">
              <a:spAutoFit/>
            </a:bodyPr>
            <a:lstStyle/>
            <a:p>
              <a:r>
                <a:rPr lang="vi-VN" sz="2800" b="1" dirty="0">
                  <a:solidFill>
                    <a:srgbClr val="2A3563"/>
                  </a:solidFill>
                  <a:latin typeface="Arial" panose="020B0604020202020204" pitchFamily="34" charset="0"/>
                  <a:cs typeface="Arial" panose="020B0604020202020204" pitchFamily="34" charset="0"/>
                </a:rPr>
                <a:t>Thí nghiệm </a:t>
              </a:r>
              <a:r>
                <a:rPr lang="vi-VN" sz="2800" b="1" dirty="0">
                  <a:solidFill>
                    <a:srgbClr val="2A3563"/>
                  </a:solidFill>
                  <a:latin typeface="#9Slide07 IcielBaliho Script" pitchFamily="2" charset="0"/>
                </a:rPr>
                <a:t>1</a:t>
              </a:r>
              <a:endParaRPr lang="en-US" sz="2800" b="1" dirty="0">
                <a:solidFill>
                  <a:srgbClr val="2A3563"/>
                </a:solidFill>
                <a:latin typeface="#9Slide07 IcielBaliho Script" pitchFamily="2" charset="0"/>
              </a:endParaRPr>
            </a:p>
          </p:txBody>
        </p:sp>
      </p:grpSp>
      <p:grpSp>
        <p:nvGrpSpPr>
          <p:cNvPr id="21" name="Group 20">
            <a:extLst>
              <a:ext uri="{FF2B5EF4-FFF2-40B4-BE49-F238E27FC236}">
                <a16:creationId xmlns:a16="http://schemas.microsoft.com/office/drawing/2014/main" id="{227A3E8C-E94F-FAD7-7489-DB4214F20908}"/>
              </a:ext>
            </a:extLst>
          </p:cNvPr>
          <p:cNvGrpSpPr/>
          <p:nvPr/>
        </p:nvGrpSpPr>
        <p:grpSpPr>
          <a:xfrm>
            <a:off x="844082" y="219298"/>
            <a:ext cx="9133473" cy="661079"/>
            <a:chOff x="925836" y="482420"/>
            <a:chExt cx="6032012" cy="661079"/>
          </a:xfrm>
        </p:grpSpPr>
        <p:sp>
          <p:nvSpPr>
            <p:cNvPr id="30" name="Arrow: Pentagon 3">
              <a:extLst>
                <a:ext uri="{FF2B5EF4-FFF2-40B4-BE49-F238E27FC236}">
                  <a16:creationId xmlns:a16="http://schemas.microsoft.com/office/drawing/2014/main" id="{C77F8C50-41DA-01CE-F4A5-51CBD1913F0A}"/>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ABF36EE8-AB2E-F925-0575-E543DAAAFF17}"/>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8936698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2960"/>
                            </p:stCondLst>
                            <p:childTnLst>
                              <p:par>
                                <p:cTn id="9" presetID="22" presetClass="entr" presetSubtype="8"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left)">
                                      <p:cBhvr>
                                        <p:cTn id="1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677656"/>
          </a:xfrm>
          <a:prstGeom prst="rect">
            <a:avLst/>
          </a:prstGeom>
          <a:noFill/>
        </p:spPr>
        <p:txBody>
          <a:bodyPr wrap="square" rtlCol="0">
            <a:spAutoFit/>
          </a:bodyPr>
          <a:lstStyle/>
          <a:p>
            <a:pPr algn="just"/>
            <a:r>
              <a:rPr lang="vi-VN" sz="2800" dirty="0">
                <a:solidFill>
                  <a:schemeClr val="bg1"/>
                </a:solidFill>
                <a:latin typeface="Arial" panose="020B0604020202020204" pitchFamily="34" charset="0"/>
                <a:cs typeface="Arial" panose="020B0604020202020204" pitchFamily="34" charset="0"/>
              </a:rPr>
              <a:t>Từ thí nghiệm 1, em hãy cho biết ảnh của nến tạo bởi gương phẳng có hứng được trên màn chắn không. Điều đó cho thấy ảnh của vật tạo bởi gương phẳng có tính chất gì?</a:t>
            </a:r>
            <a:endParaRPr lang="en-US" sz="2800" dirty="0">
              <a:solidFill>
                <a:schemeClr val="bg1"/>
              </a:solidFill>
              <a:latin typeface="Arial" panose="020B0604020202020204" pitchFamily="34" charset="0"/>
              <a:cs typeface="Arial" panose="020B0604020202020204" pitchFamily="34" charset="0"/>
            </a:endParaRPr>
          </a:p>
        </p:txBody>
      </p:sp>
      <p:grpSp>
        <p:nvGrpSpPr>
          <p:cNvPr id="5" name="Group 4">
            <a:extLst>
              <a:ext uri="{FF2B5EF4-FFF2-40B4-BE49-F238E27FC236}">
                <a16:creationId xmlns:a16="http://schemas.microsoft.com/office/drawing/2014/main" id="{C56CD68A-BECE-C88C-3D80-0450ADEA7F94}"/>
              </a:ext>
            </a:extLst>
          </p:cNvPr>
          <p:cNvGrpSpPr/>
          <p:nvPr/>
        </p:nvGrpSpPr>
        <p:grpSpPr>
          <a:xfrm>
            <a:off x="844082" y="219298"/>
            <a:ext cx="9133473" cy="661079"/>
            <a:chOff x="925836" y="482420"/>
            <a:chExt cx="6032012" cy="661079"/>
          </a:xfrm>
        </p:grpSpPr>
        <p:sp>
          <p:nvSpPr>
            <p:cNvPr id="12" name="Arrow: Pentagon 3">
              <a:extLst>
                <a:ext uri="{FF2B5EF4-FFF2-40B4-BE49-F238E27FC236}">
                  <a16:creationId xmlns:a16="http://schemas.microsoft.com/office/drawing/2014/main" id="{23430E77-EA7F-220D-114D-08C4809F25E8}"/>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EAF628F6-DAB2-4AAE-F2FA-4F9FF82F3811}"/>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8182005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4810"/>
                            </p:stCondLst>
                            <p:childTnLst>
                              <p:par>
                                <p:cTn id="34" presetID="22" presetClass="entr" presetSubtype="8"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 name="TextBox 27">
            <a:extLst>
              <a:ext uri="{FF2B5EF4-FFF2-40B4-BE49-F238E27FC236}">
                <a16:creationId xmlns:a16="http://schemas.microsoft.com/office/drawing/2014/main" id="{7091F271-8FF3-D2AE-F36B-9041A20F832E}"/>
              </a:ext>
            </a:extLst>
          </p:cNvPr>
          <p:cNvSpPr txBox="1"/>
          <p:nvPr/>
        </p:nvSpPr>
        <p:spPr>
          <a:xfrm>
            <a:off x="374347" y="5171335"/>
            <a:ext cx="11443305" cy="1569660"/>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algn="just"/>
            <a:r>
              <a:rPr lang="vi-VN" dirty="0">
                <a:solidFill>
                  <a:srgbClr val="2A3563"/>
                </a:solidFill>
              </a:rPr>
              <a:t> </a:t>
            </a:r>
            <a:r>
              <a:rPr lang="vi-VN" sz="3200" dirty="0">
                <a:solidFill>
                  <a:srgbClr val="2A3563"/>
                </a:solidFill>
                <a:latin typeface="Arial" panose="020B0604020202020204" pitchFamily="34" charset="0"/>
                <a:cs typeface="Arial" panose="020B0604020202020204" pitchFamily="34" charset="0"/>
              </a:rPr>
              <a:t>Ảnh của nến tạo bởi gương phẳng không hứng được trên màn chắn.</a:t>
            </a:r>
          </a:p>
          <a:p>
            <a:pPr algn="just"/>
            <a:r>
              <a:rPr lang="vi-VN" sz="3200" dirty="0">
                <a:solidFill>
                  <a:srgbClr val="2A3563"/>
                </a:solidFill>
                <a:latin typeface="Arial" panose="020B0604020202020204" pitchFamily="34" charset="0"/>
                <a:cs typeface="Arial" panose="020B0604020202020204" pitchFamily="34" charset="0"/>
              </a:rPr>
              <a:t>=&gt; Ảnh của vật tạo bởi gương phẳng là ảnh ảo</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888656" y="901835"/>
            <a:ext cx="4454783" cy="4454783"/>
          </a:xfrm>
          <a:prstGeom prst="rect">
            <a:avLst/>
          </a:prstGeom>
        </p:spPr>
      </p:pic>
      <p:grpSp>
        <p:nvGrpSpPr>
          <p:cNvPr id="5" name="Group 4">
            <a:extLst>
              <a:ext uri="{FF2B5EF4-FFF2-40B4-BE49-F238E27FC236}">
                <a16:creationId xmlns:a16="http://schemas.microsoft.com/office/drawing/2014/main" id="{11E4814D-8025-1AE8-F13F-ECD0ACB5B98A}"/>
              </a:ext>
            </a:extLst>
          </p:cNvPr>
          <p:cNvGrpSpPr/>
          <p:nvPr/>
        </p:nvGrpSpPr>
        <p:grpSpPr>
          <a:xfrm>
            <a:off x="844082" y="219298"/>
            <a:ext cx="9133473" cy="661079"/>
            <a:chOff x="925836" y="482420"/>
            <a:chExt cx="6032012" cy="661079"/>
          </a:xfrm>
        </p:grpSpPr>
        <p:sp>
          <p:nvSpPr>
            <p:cNvPr id="12" name="Arrow: Pentagon 3">
              <a:extLst>
                <a:ext uri="{FF2B5EF4-FFF2-40B4-BE49-F238E27FC236}">
                  <a16:creationId xmlns:a16="http://schemas.microsoft.com/office/drawing/2014/main" id="{B25ABBD0-60C4-7C0C-0CEA-BEE4D071C1E0}"/>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CDD28005-5106-E038-BE94-4E5BA9770A94}"/>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821305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6" presetClass="entr" presetSubtype="32" fill="hold"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circle(out)">
                                      <p:cBhvr>
                                        <p:cTn id="10" dur="500"/>
                                        <p:tgtEl>
                                          <p:spTgt spid="197"/>
                                        </p:tgtEl>
                                      </p:cBhvr>
                                    </p:animEffect>
                                  </p:childTnLst>
                                </p:cTn>
                              </p:par>
                            </p:childTnLst>
                          </p:cTn>
                        </p:par>
                        <p:par>
                          <p:cTn id="11" fill="hold">
                            <p:stCondLst>
                              <p:cond delay="2990"/>
                            </p:stCondLst>
                            <p:childTnLst>
                              <p:par>
                                <p:cTn id="12" presetID="22" presetClass="entr" presetSubtype="8"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3382099" y="6094155"/>
            <a:ext cx="5642666"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4214642" y="2155429"/>
            <a:ext cx="3762709" cy="3762709"/>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6" name="Picture 2">
            <a:extLst>
              <a:ext uri="{FF2B5EF4-FFF2-40B4-BE49-F238E27FC236}">
                <a16:creationId xmlns:a16="http://schemas.microsoft.com/office/drawing/2014/main" id="{34DE52CD-D48E-6CC4-510D-F732F1BDF2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9021"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a:extLst>
              <a:ext uri="{FF2B5EF4-FFF2-40B4-BE49-F238E27FC236}">
                <a16:creationId xmlns:a16="http://schemas.microsoft.com/office/drawing/2014/main" id="{16316941-10F1-C986-5450-6BB6685950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4458"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2">
            <a:extLst>
              <a:ext uri="{FF2B5EF4-FFF2-40B4-BE49-F238E27FC236}">
                <a16:creationId xmlns:a16="http://schemas.microsoft.com/office/drawing/2014/main" id="{D1FF914E-CA93-B27E-0A44-79632BE89C8F}"/>
              </a:ext>
            </a:extLst>
          </p:cNvPr>
          <p:cNvGrpSpPr/>
          <p:nvPr/>
        </p:nvGrpSpPr>
        <p:grpSpPr>
          <a:xfrm>
            <a:off x="844082" y="219298"/>
            <a:ext cx="9133473" cy="661079"/>
            <a:chOff x="925836" y="482420"/>
            <a:chExt cx="6032012" cy="661079"/>
          </a:xfrm>
        </p:grpSpPr>
        <p:sp>
          <p:nvSpPr>
            <p:cNvPr id="14" name="Arrow: Pentagon 3">
              <a:extLst>
                <a:ext uri="{FF2B5EF4-FFF2-40B4-BE49-F238E27FC236}">
                  <a16:creationId xmlns:a16="http://schemas.microsoft.com/office/drawing/2014/main" id="{773FA4CA-9F79-7D98-E359-DECB76FFFA16}"/>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2045B84-5FAF-82F8-F230-0344BE9E22C9}"/>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670615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0"/>
                                        </p:tgtEl>
                                        <p:attrNameLst>
                                          <p:attrName>style.visibility</p:attrName>
                                        </p:attrNameLst>
                                      </p:cBhvr>
                                      <p:to>
                                        <p:strVal val="visible"/>
                                      </p:to>
                                    </p:set>
                                    <p:animEffect transition="in" filter="wipe(up)">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8560778" y="5488617"/>
            <a:ext cx="336070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8783721" y="2536429"/>
            <a:ext cx="2737113" cy="2737113"/>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a:extLst>
              <a:ext uri="{FF2B5EF4-FFF2-40B4-BE49-F238E27FC236}">
                <a16:creationId xmlns:a16="http://schemas.microsoft.com/office/drawing/2014/main" id="{E59171D3-EBDA-6720-E356-AAD97B9C281D}"/>
              </a:ext>
            </a:extLst>
          </p:cNvPr>
          <p:cNvSpPr txBox="1"/>
          <p:nvPr/>
        </p:nvSpPr>
        <p:spPr>
          <a:xfrm>
            <a:off x="5479150" y="5455937"/>
            <a:ext cx="2677532"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Hai cây nến giống hệt nhau</a:t>
            </a:r>
            <a:endParaRPr lang="en-US" sz="2400" dirty="0">
              <a:latin typeface="#9Slide03 Arima Madurai Black" panose="00000A00000000000000" pitchFamily="2" charset="0"/>
              <a:cs typeface="#9Slide03 Arima Madurai Black" panose="00000A00000000000000" pitchFamily="2" charset="0"/>
            </a:endParaRPr>
          </a:p>
        </p:txBody>
      </p:sp>
      <p:pic>
        <p:nvPicPr>
          <p:cNvPr id="12290" name="Picture 2">
            <a:extLst>
              <a:ext uri="{FF2B5EF4-FFF2-40B4-BE49-F238E27FC236}">
                <a16:creationId xmlns:a16="http://schemas.microsoft.com/office/drawing/2014/main" id="{947E1FCF-A231-64CE-C78D-795681AF31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9150"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03341"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33293" y="3105492"/>
            <a:ext cx="1877285" cy="1877285"/>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id="{A555125A-5DF3-0041-CC83-CA7EF2BB3A1E}"/>
              </a:ext>
            </a:extLst>
          </p:cNvPr>
          <p:cNvSpPr txBox="1"/>
          <p:nvPr/>
        </p:nvSpPr>
        <p:spPr>
          <a:xfrm>
            <a:off x="3342769" y="5403414"/>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Bật lửa</a:t>
            </a:r>
            <a:endParaRPr lang="en-US" sz="2400" dirty="0">
              <a:latin typeface="#9Slide03 Arima Madurai Black" panose="00000A00000000000000" pitchFamily="2" charset="0"/>
              <a:cs typeface="#9Slide03 Arima Madurai Black" panose="00000A00000000000000" pitchFamily="2" charset="0"/>
            </a:endParaRPr>
          </a:p>
        </p:txBody>
      </p:sp>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20545" y="3481739"/>
            <a:ext cx="1434425" cy="143442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D6FE477E-08F1-4CC2-A8ED-CB9CFE308E74}"/>
              </a:ext>
            </a:extLst>
          </p:cNvPr>
          <p:cNvSpPr txBox="1"/>
          <p:nvPr/>
        </p:nvSpPr>
        <p:spPr>
          <a:xfrm>
            <a:off x="1068039" y="5346673"/>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Thước</a:t>
            </a:r>
            <a:endParaRPr lang="en-US" sz="2400" dirty="0">
              <a:latin typeface="#9Slide03 Arima Madurai Black" panose="00000A00000000000000" pitchFamily="2" charset="0"/>
              <a:cs typeface="#9Slide03 Arima Madurai Black" panose="00000A00000000000000" pitchFamily="2" charset="0"/>
            </a:endParaRPr>
          </a:p>
        </p:txBody>
      </p:sp>
      <p:grpSp>
        <p:nvGrpSpPr>
          <p:cNvPr id="13" name="Group 12">
            <a:extLst>
              <a:ext uri="{FF2B5EF4-FFF2-40B4-BE49-F238E27FC236}">
                <a16:creationId xmlns:a16="http://schemas.microsoft.com/office/drawing/2014/main" id="{D31F5F9E-F07E-B248-7314-9182ED22B713}"/>
              </a:ext>
            </a:extLst>
          </p:cNvPr>
          <p:cNvGrpSpPr/>
          <p:nvPr/>
        </p:nvGrpSpPr>
        <p:grpSpPr>
          <a:xfrm>
            <a:off x="844082" y="219298"/>
            <a:ext cx="9133473" cy="661079"/>
            <a:chOff x="925836" y="482420"/>
            <a:chExt cx="6032012" cy="661079"/>
          </a:xfrm>
        </p:grpSpPr>
        <p:sp>
          <p:nvSpPr>
            <p:cNvPr id="14" name="Arrow: Pentagon 3">
              <a:extLst>
                <a:ext uri="{FF2B5EF4-FFF2-40B4-BE49-F238E27FC236}">
                  <a16:creationId xmlns:a16="http://schemas.microsoft.com/office/drawing/2014/main" id="{6A3BFC35-FB63-BF2B-2284-C23C85B8ECED}"/>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3306D597-7AB6-AD17-E905-9A1FFB375AB1}"/>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780692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2292"/>
                                        </p:tgtEl>
                                        <p:attrNameLst>
                                          <p:attrName>style.visibility</p:attrName>
                                        </p:attrNameLst>
                                      </p:cBhvr>
                                      <p:to>
                                        <p:strVal val="visible"/>
                                      </p:to>
                                    </p:set>
                                    <p:anim calcmode="lin" valueType="num">
                                      <p:cBhvr additive="base">
                                        <p:cTn id="12" dur="500" fill="hold"/>
                                        <p:tgtEl>
                                          <p:spTgt spid="12292"/>
                                        </p:tgtEl>
                                        <p:attrNameLst>
                                          <p:attrName>ppt_x</p:attrName>
                                        </p:attrNameLst>
                                      </p:cBhvr>
                                      <p:tavLst>
                                        <p:tav tm="0">
                                          <p:val>
                                            <p:strVal val="0-#ppt_w/2"/>
                                          </p:val>
                                        </p:tav>
                                        <p:tav tm="100000">
                                          <p:val>
                                            <p:strVal val="#ppt_x"/>
                                          </p:val>
                                        </p:tav>
                                      </p:tavLst>
                                    </p:anim>
                                    <p:anim calcmode="lin" valueType="num">
                                      <p:cBhvr additive="base">
                                        <p:cTn id="13" dur="500" fill="hold"/>
                                        <p:tgtEl>
                                          <p:spTgt spid="12292"/>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27"/>
                                        </p:tgtEl>
                                        <p:attrNameLst>
                                          <p:attrName>style.visibility</p:attrName>
                                        </p:attrNameLst>
                                      </p:cBhvr>
                                      <p:to>
                                        <p:strVal val="visible"/>
                                      </p:to>
                                    </p:set>
                                    <p:animEffect transition="in" filter="wipe(up)">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2296"/>
                                        </p:tgtEl>
                                        <p:attrNameLst>
                                          <p:attrName>style.visibility</p:attrName>
                                        </p:attrNameLst>
                                      </p:cBhvr>
                                      <p:to>
                                        <p:strVal val="visible"/>
                                      </p:to>
                                    </p:set>
                                    <p:anim calcmode="lin" valueType="num">
                                      <p:cBhvr additive="base">
                                        <p:cTn id="22" dur="500" fill="hold"/>
                                        <p:tgtEl>
                                          <p:spTgt spid="12296"/>
                                        </p:tgtEl>
                                        <p:attrNameLst>
                                          <p:attrName>ppt_x</p:attrName>
                                        </p:attrNameLst>
                                      </p:cBhvr>
                                      <p:tavLst>
                                        <p:tav tm="0">
                                          <p:val>
                                            <p:strVal val="0-#ppt_w/2"/>
                                          </p:val>
                                        </p:tav>
                                        <p:tav tm="100000">
                                          <p:val>
                                            <p:strVal val="#ppt_x"/>
                                          </p:val>
                                        </p:tav>
                                      </p:tavLst>
                                    </p:anim>
                                    <p:anim calcmode="lin" valueType="num">
                                      <p:cBhvr additive="base">
                                        <p:cTn id="23" dur="500" fill="hold"/>
                                        <p:tgtEl>
                                          <p:spTgt spid="12296"/>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2" presetClass="entr" presetSubtype="1" fill="hold" grpId="0" nodeType="afterEffect">
                                  <p:stCondLst>
                                    <p:cond delay="0"/>
                                  </p:stCondLst>
                                  <p:iterate type="lt">
                                    <p:tmPct val="6000"/>
                                  </p:iterate>
                                  <p:childTnLst>
                                    <p:set>
                                      <p:cBhvr>
                                        <p:cTn id="26" dur="1" fill="hold">
                                          <p:stCondLst>
                                            <p:cond delay="0"/>
                                          </p:stCondLst>
                                        </p:cTn>
                                        <p:tgtEl>
                                          <p:spTgt spid="30"/>
                                        </p:tgtEl>
                                        <p:attrNameLst>
                                          <p:attrName>style.visibility</p:attrName>
                                        </p:attrNameLst>
                                      </p:cBhvr>
                                      <p:to>
                                        <p:strVal val="visible"/>
                                      </p:to>
                                    </p:set>
                                    <p:animEffect transition="in" filter="wipe(up)">
                                      <p:cBhvr>
                                        <p:cTn id="27" dur="500"/>
                                        <p:tgtEl>
                                          <p:spTgt spid="30"/>
                                        </p:tgtEl>
                                      </p:cBhvr>
                                    </p:animEffect>
                                  </p:childTnLst>
                                </p:cTn>
                              </p:par>
                            </p:childTnLst>
                          </p:cTn>
                        </p:par>
                        <p:par>
                          <p:cTn id="28" fill="hold">
                            <p:stCondLst>
                              <p:cond delay="1120"/>
                            </p:stCondLst>
                            <p:childTnLst>
                              <p:par>
                                <p:cTn id="29" presetID="22" presetClass="entr" presetSubtype="8"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left)">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3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FFF2F2"/>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2"/>
            <a:chOff x="1356880" y="2085433"/>
            <a:chExt cx="887948" cy="2507237"/>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123658"/>
          </a:xfrm>
          <a:prstGeom prst="rect">
            <a:avLst/>
          </a:prstGeom>
          <a:noFill/>
        </p:spPr>
        <p:txBody>
          <a:bodyPr wrap="square" rtlCol="0">
            <a:spAutoFit/>
          </a:bodyPr>
          <a:lstStyle/>
          <a:p>
            <a:pPr algn="ctr"/>
            <a:r>
              <a:rPr lang="vi-VN" sz="4400" dirty="0">
                <a:latin typeface="#9Slide07 IcielBaliho Script" pitchFamily="2" charset="0"/>
              </a:rPr>
              <a:t>Trong thí nghiệm 2, vì sao cần thay gương phẳng bằng tấm kính trong suốt.</a:t>
            </a:r>
            <a:endParaRPr lang="en-US" sz="6000" dirty="0">
              <a:solidFill>
                <a:srgbClr val="2A3563"/>
              </a:solidFill>
              <a:latin typeface="#9Slide07 IcielBaliho Script" pitchFamily="2" charset="0"/>
              <a:cs typeface="#9Slide03 Arima Madurai Black" panose="00000A00000000000000" pitchFamily="2" charset="0"/>
            </a:endParaRPr>
          </a:p>
        </p:txBody>
      </p:sp>
      <p:grpSp>
        <p:nvGrpSpPr>
          <p:cNvPr id="5" name="Group 4">
            <a:extLst>
              <a:ext uri="{FF2B5EF4-FFF2-40B4-BE49-F238E27FC236}">
                <a16:creationId xmlns:a16="http://schemas.microsoft.com/office/drawing/2014/main" id="{75E384CC-6974-1803-E9B3-69BD60E0BBDE}"/>
              </a:ext>
            </a:extLst>
          </p:cNvPr>
          <p:cNvGrpSpPr/>
          <p:nvPr/>
        </p:nvGrpSpPr>
        <p:grpSpPr>
          <a:xfrm>
            <a:off x="844082" y="219298"/>
            <a:ext cx="9133473" cy="661079"/>
            <a:chOff x="925836" y="482420"/>
            <a:chExt cx="6032012" cy="661079"/>
          </a:xfrm>
        </p:grpSpPr>
        <p:sp>
          <p:nvSpPr>
            <p:cNvPr id="12" name="Arrow: Pentagon 3">
              <a:extLst>
                <a:ext uri="{FF2B5EF4-FFF2-40B4-BE49-F238E27FC236}">
                  <a16:creationId xmlns:a16="http://schemas.microsoft.com/office/drawing/2014/main" id="{1A3DEC2B-029E-9086-904F-835D3340A2FB}"/>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0BFF6BF-D850-C64A-9C0E-D3BECCEF0BAE}"/>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142282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2740"/>
                            </p:stCondLst>
                            <p:childTnLst>
                              <p:par>
                                <p:cTn id="34" presetID="22" presetClass="entr" presetSubtype="8"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 name="Rectangle: Rounded Corners 2184">
            <a:extLst>
              <a:ext uri="{FF2B5EF4-FFF2-40B4-BE49-F238E27FC236}">
                <a16:creationId xmlns:a16="http://schemas.microsoft.com/office/drawing/2014/main" id="{A5BB7D22-A390-32D2-7C60-C28FD692431E}"/>
              </a:ext>
            </a:extLst>
          </p:cNvPr>
          <p:cNvSpPr/>
          <p:nvPr/>
        </p:nvSpPr>
        <p:spPr>
          <a:xfrm>
            <a:off x="2363095" y="1845661"/>
            <a:ext cx="9301081" cy="3887905"/>
          </a:xfrm>
          <a:prstGeom prst="roundRect">
            <a:avLst/>
          </a:prstGeom>
          <a:noFill/>
          <a:ln w="19050">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4960005" y="2534187"/>
            <a:ext cx="6567029" cy="2677656"/>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Ta thay gương phẳng bằng kính vì kính trong phản xạ một phần ánh sáng giúp ta quan sát được ảnh, đồng thời cho ánh sáng đi qua nên ta thấy được nến đặt sau gương, điều này giúp ta dễ dàng quan sát và đo khoảng cách </a:t>
            </a:r>
          </a:p>
        </p:txBody>
      </p:sp>
      <p:grpSp>
        <p:nvGrpSpPr>
          <p:cNvPr id="12" name="Graphic 196">
            <a:extLst>
              <a:ext uri="{FF2B5EF4-FFF2-40B4-BE49-F238E27FC236}">
                <a16:creationId xmlns:a16="http://schemas.microsoft.com/office/drawing/2014/main" id="{7A38B978-B21D-1304-5302-561B32C96621}"/>
              </a:ext>
            </a:extLst>
          </p:cNvPr>
          <p:cNvGrpSpPr/>
          <p:nvPr/>
        </p:nvGrpSpPr>
        <p:grpSpPr>
          <a:xfrm>
            <a:off x="913433" y="1754784"/>
            <a:ext cx="4062979" cy="3782875"/>
            <a:chOff x="913433" y="1754784"/>
            <a:chExt cx="4062979" cy="3782875"/>
          </a:xfrm>
        </p:grpSpPr>
        <p:sp>
          <p:nvSpPr>
            <p:cNvPr id="13" name="Freeform: Shape 12">
              <a:extLst>
                <a:ext uri="{FF2B5EF4-FFF2-40B4-BE49-F238E27FC236}">
                  <a16:creationId xmlns:a16="http://schemas.microsoft.com/office/drawing/2014/main" id="{EEBE2A42-183F-CBCC-6F9C-9604659D3D4B}"/>
                </a:ext>
              </a:extLst>
            </p:cNvPr>
            <p:cNvSpPr/>
            <p:nvPr/>
          </p:nvSpPr>
          <p:spPr>
            <a:xfrm>
              <a:off x="913612" y="1754784"/>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47D7D"/>
            </a:solidFill>
            <a:ln w="889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3C5F27F-FFCF-B837-6FA2-04213C98C61C}"/>
                </a:ext>
              </a:extLst>
            </p:cNvPr>
            <p:cNvSpPr/>
            <p:nvPr/>
          </p:nvSpPr>
          <p:spPr>
            <a:xfrm>
              <a:off x="913433" y="1756230"/>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FFFFF">
                <a:alpha val="80000"/>
              </a:srgbClr>
            </a:solidFill>
            <a:ln w="8896" cap="flat">
              <a:noFill/>
              <a:prstDash val="solid"/>
              <a:miter/>
            </a:ln>
          </p:spPr>
          <p:txBody>
            <a:bodyPr rtlCol="0" anchor="ctr"/>
            <a:lstStyle/>
            <a:p>
              <a:endParaRPr lang="en-US"/>
            </a:p>
          </p:txBody>
        </p:sp>
      </p:grpSp>
      <p:grpSp>
        <p:nvGrpSpPr>
          <p:cNvPr id="19" name="Graphic 196">
            <a:extLst>
              <a:ext uri="{FF2B5EF4-FFF2-40B4-BE49-F238E27FC236}">
                <a16:creationId xmlns:a16="http://schemas.microsoft.com/office/drawing/2014/main" id="{84CA35F8-DCB6-AA55-8D9F-7E0AF8241C4C}"/>
              </a:ext>
            </a:extLst>
          </p:cNvPr>
          <p:cNvGrpSpPr/>
          <p:nvPr/>
        </p:nvGrpSpPr>
        <p:grpSpPr>
          <a:xfrm>
            <a:off x="928301" y="1759910"/>
            <a:ext cx="3891161" cy="3859990"/>
            <a:chOff x="928301" y="1759910"/>
            <a:chExt cx="3891161" cy="3859990"/>
          </a:xfrm>
        </p:grpSpPr>
        <p:sp>
          <p:nvSpPr>
            <p:cNvPr id="20" name="Freeform: Shape 19">
              <a:extLst>
                <a:ext uri="{FF2B5EF4-FFF2-40B4-BE49-F238E27FC236}">
                  <a16:creationId xmlns:a16="http://schemas.microsoft.com/office/drawing/2014/main" id="{3DA2A770-DC9D-FC71-D272-141E5A4D6CEF}"/>
                </a:ext>
              </a:extLst>
            </p:cNvPr>
            <p:cNvSpPr/>
            <p:nvPr/>
          </p:nvSpPr>
          <p:spPr>
            <a:xfrm>
              <a:off x="1558562" y="2572829"/>
              <a:ext cx="3260901" cy="3047071"/>
            </a:xfrm>
            <a:custGeom>
              <a:avLst/>
              <a:gdLst>
                <a:gd name="connsiteX0" fmla="*/ 0 w 3260901"/>
                <a:gd name="connsiteY0" fmla="*/ 0 h 3047071"/>
                <a:gd name="connsiteX1" fmla="*/ 3260901 w 3260901"/>
                <a:gd name="connsiteY1" fmla="*/ 3047072 h 3047071"/>
              </a:gdLst>
              <a:ahLst/>
              <a:cxnLst>
                <a:cxn ang="0">
                  <a:pos x="connsiteX0" y="connsiteY0"/>
                </a:cxn>
                <a:cxn ang="0">
                  <a:pos x="connsiteX1" y="connsiteY1"/>
                </a:cxn>
              </a:cxnLst>
              <a:rect l="l" t="t" r="r" b="b"/>
              <a:pathLst>
                <a:path w="3260901" h="3047071">
                  <a:moveTo>
                    <a:pt x="0" y="0"/>
                  </a:moveTo>
                  <a:lnTo>
                    <a:pt x="3260901" y="3047072"/>
                  </a:lnTo>
                </a:path>
              </a:pathLst>
            </a:custGeom>
            <a:ln w="8896" cap="rnd">
              <a:solidFill>
                <a:srgbClr val="263238"/>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A2980BE-5B67-90F9-C617-C2EC65EF55B2}"/>
                </a:ext>
              </a:extLst>
            </p:cNvPr>
            <p:cNvSpPr/>
            <p:nvPr/>
          </p:nvSpPr>
          <p:spPr>
            <a:xfrm>
              <a:off x="928301" y="1759910"/>
              <a:ext cx="1197881" cy="694770"/>
            </a:xfrm>
            <a:custGeom>
              <a:avLst/>
              <a:gdLst>
                <a:gd name="connsiteX0" fmla="*/ 1061216 w 1197881"/>
                <a:gd name="connsiteY0" fmla="*/ 411988 h 694770"/>
                <a:gd name="connsiteX1" fmla="*/ 883497 w 1197881"/>
                <a:gd name="connsiteY1" fmla="*/ 152823 h 694770"/>
                <a:gd name="connsiteX2" fmla="*/ 719356 w 1197881"/>
                <a:gd name="connsiteY2" fmla="*/ 186487 h 694770"/>
                <a:gd name="connsiteX3" fmla="*/ 328424 w 1197881"/>
                <a:gd name="connsiteY3" fmla="*/ 22353 h 694770"/>
                <a:gd name="connsiteX4" fmla="*/ 142017 w 1197881"/>
                <a:gd name="connsiteY4" fmla="*/ 300530 h 694770"/>
                <a:gd name="connsiteX5" fmla="*/ 142017 w 1197881"/>
                <a:gd name="connsiteY5" fmla="*/ 311578 h 694770"/>
                <a:gd name="connsiteX6" fmla="*/ 7430 w 1197881"/>
                <a:gd name="connsiteY6" fmla="*/ 552471 h 694770"/>
                <a:gd name="connsiteX7" fmla="*/ 168745 w 1197881"/>
                <a:gd name="connsiteY7" fmla="*/ 692640 h 694770"/>
                <a:gd name="connsiteX8" fmla="*/ 168745 w 1197881"/>
                <a:gd name="connsiteY8" fmla="*/ 694689 h 694770"/>
                <a:gd name="connsiteX9" fmla="*/ 1051683 w 1197881"/>
                <a:gd name="connsiteY9" fmla="*/ 694689 h 694770"/>
                <a:gd name="connsiteX10" fmla="*/ 1197800 w 1197881"/>
                <a:gd name="connsiteY10" fmla="*/ 558105 h 694770"/>
                <a:gd name="connsiteX11" fmla="*/ 1061216 w 1197881"/>
                <a:gd name="connsiteY11" fmla="*/ 411988 h 6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881" h="694770">
                  <a:moveTo>
                    <a:pt x="1061216" y="411988"/>
                  </a:moveTo>
                  <a:cubicBezTo>
                    <a:pt x="1083704" y="291347"/>
                    <a:pt x="1004142" y="175315"/>
                    <a:pt x="883497" y="152823"/>
                  </a:cubicBezTo>
                  <a:cubicBezTo>
                    <a:pt x="826485" y="142195"/>
                    <a:pt x="767584" y="154276"/>
                    <a:pt x="719356" y="186487"/>
                  </a:cubicBezTo>
                  <a:cubicBezTo>
                    <a:pt x="656731" y="33210"/>
                    <a:pt x="481702" y="-40276"/>
                    <a:pt x="328424" y="22353"/>
                  </a:cubicBezTo>
                  <a:cubicBezTo>
                    <a:pt x="215470" y="68505"/>
                    <a:pt x="141755" y="178510"/>
                    <a:pt x="142017" y="300530"/>
                  </a:cubicBezTo>
                  <a:cubicBezTo>
                    <a:pt x="142017" y="304183"/>
                    <a:pt x="142017" y="307836"/>
                    <a:pt x="142017" y="311578"/>
                  </a:cubicBezTo>
                  <a:cubicBezTo>
                    <a:pt x="38331" y="340933"/>
                    <a:pt x="-21927" y="448785"/>
                    <a:pt x="7430" y="552471"/>
                  </a:cubicBezTo>
                  <a:cubicBezTo>
                    <a:pt x="28559" y="627101"/>
                    <a:pt x="91892" y="682135"/>
                    <a:pt x="168745" y="692640"/>
                  </a:cubicBezTo>
                  <a:lnTo>
                    <a:pt x="168745" y="694689"/>
                  </a:lnTo>
                  <a:lnTo>
                    <a:pt x="1051683" y="694689"/>
                  </a:lnTo>
                  <a:cubicBezTo>
                    <a:pt x="1129749" y="697317"/>
                    <a:pt x="1195172" y="636171"/>
                    <a:pt x="1197800" y="558105"/>
                  </a:cubicBezTo>
                  <a:cubicBezTo>
                    <a:pt x="1200428" y="480040"/>
                    <a:pt x="1139282" y="414621"/>
                    <a:pt x="1061216" y="411988"/>
                  </a:cubicBezTo>
                  <a:close/>
                </a:path>
              </a:pathLst>
            </a:custGeom>
            <a:noFill/>
            <a:ln w="8896" cap="flat">
              <a:solidFill>
                <a:srgbClr val="263238"/>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BEB837-DFA4-481F-64CF-09847B099450}"/>
                </a:ext>
              </a:extLst>
            </p:cNvPr>
            <p:cNvSpPr/>
            <p:nvPr/>
          </p:nvSpPr>
          <p:spPr>
            <a:xfrm>
              <a:off x="2661210" y="3047887"/>
              <a:ext cx="8909" cy="13364"/>
            </a:xfrm>
            <a:custGeom>
              <a:avLst/>
              <a:gdLst>
                <a:gd name="connsiteX0" fmla="*/ 0 w 8909"/>
                <a:gd name="connsiteY0" fmla="*/ 13364 h 13364"/>
                <a:gd name="connsiteX1" fmla="*/ 0 w 8909"/>
                <a:gd name="connsiteY1" fmla="*/ 0 h 13364"/>
              </a:gdLst>
              <a:ahLst/>
              <a:cxnLst>
                <a:cxn ang="0">
                  <a:pos x="connsiteX0" y="connsiteY0"/>
                </a:cxn>
                <a:cxn ang="0">
                  <a:pos x="connsiteX1" y="connsiteY1"/>
                </a:cxn>
              </a:cxnLst>
              <a:rect l="l" t="t" r="r" b="b"/>
              <a:pathLst>
                <a:path w="8909" h="13364">
                  <a:moveTo>
                    <a:pt x="0" y="13364"/>
                  </a:moveTo>
                  <a:lnTo>
                    <a:pt x="0" y="0"/>
                  </a:lnTo>
                </a:path>
              </a:pathLst>
            </a:custGeom>
            <a:ln w="8896" cap="rnd">
              <a:solidFill>
                <a:srgbClr val="263238"/>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id="{1A9DED68-CF4D-450E-23BB-188CCE969D2C}"/>
                </a:ext>
              </a:extLst>
            </p:cNvPr>
            <p:cNvSpPr/>
            <p:nvPr/>
          </p:nvSpPr>
          <p:spPr>
            <a:xfrm>
              <a:off x="2661210" y="2083070"/>
              <a:ext cx="8909" cy="938444"/>
            </a:xfrm>
            <a:custGeom>
              <a:avLst/>
              <a:gdLst>
                <a:gd name="connsiteX0" fmla="*/ 0 w 8909"/>
                <a:gd name="connsiteY0" fmla="*/ 938445 h 938444"/>
                <a:gd name="connsiteX1" fmla="*/ 0 w 8909"/>
                <a:gd name="connsiteY1" fmla="*/ 0 h 938444"/>
              </a:gdLst>
              <a:ahLst/>
              <a:cxnLst>
                <a:cxn ang="0">
                  <a:pos x="connsiteX0" y="connsiteY0"/>
                </a:cxn>
                <a:cxn ang="0">
                  <a:pos x="connsiteX1" y="connsiteY1"/>
                </a:cxn>
              </a:cxnLst>
              <a:rect l="l" t="t" r="r" b="b"/>
              <a:pathLst>
                <a:path w="8909" h="938444">
                  <a:moveTo>
                    <a:pt x="0" y="938445"/>
                  </a:moveTo>
                  <a:lnTo>
                    <a:pt x="0" y="0"/>
                  </a:lnTo>
                </a:path>
              </a:pathLst>
            </a:custGeom>
            <a:ln w="8896" cap="rnd">
              <a:solidFill>
                <a:srgbClr val="263238"/>
              </a:solidFill>
              <a:custDash>
                <a:ds d="222516" sp="222516"/>
              </a:custDash>
              <a:round/>
            </a:ln>
          </p:spPr>
          <p:txBody>
            <a:bodyPr rtlCol="0" anchor="ctr"/>
            <a:lstStyle/>
            <a:p>
              <a:endParaRPr lang="en-US"/>
            </a:p>
          </p:txBody>
        </p:sp>
        <p:sp>
          <p:nvSpPr>
            <p:cNvPr id="24" name="Freeform: Shape 23">
              <a:extLst>
                <a:ext uri="{FF2B5EF4-FFF2-40B4-BE49-F238E27FC236}">
                  <a16:creationId xmlns:a16="http://schemas.microsoft.com/office/drawing/2014/main" id="{A290344C-2D28-DCA9-F1C1-280D5D54053E}"/>
                </a:ext>
              </a:extLst>
            </p:cNvPr>
            <p:cNvSpPr/>
            <p:nvPr/>
          </p:nvSpPr>
          <p:spPr>
            <a:xfrm>
              <a:off x="2647845" y="2056520"/>
              <a:ext cx="13364" cy="13364"/>
            </a:xfrm>
            <a:custGeom>
              <a:avLst/>
              <a:gdLst>
                <a:gd name="connsiteX0" fmla="*/ 13364 w 13364"/>
                <a:gd name="connsiteY0" fmla="*/ 13364 h 13364"/>
                <a:gd name="connsiteX1" fmla="*/ 13364 w 13364"/>
                <a:gd name="connsiteY1" fmla="*/ 0 h 13364"/>
                <a:gd name="connsiteX2" fmla="*/ 0 w 13364"/>
                <a:gd name="connsiteY2" fmla="*/ 0 h 13364"/>
              </a:gdLst>
              <a:ahLst/>
              <a:cxnLst>
                <a:cxn ang="0">
                  <a:pos x="connsiteX0" y="connsiteY0"/>
                </a:cxn>
                <a:cxn ang="0">
                  <a:pos x="connsiteX1" y="connsiteY1"/>
                </a:cxn>
                <a:cxn ang="0">
                  <a:pos x="connsiteX2" y="connsiteY2"/>
                </a:cxn>
              </a:cxnLst>
              <a:rect l="l" t="t" r="r" b="b"/>
              <a:pathLst>
                <a:path w="13364" h="13364">
                  <a:moveTo>
                    <a:pt x="13364" y="13364"/>
                  </a:moveTo>
                  <a:lnTo>
                    <a:pt x="13364" y="0"/>
                  </a:lnTo>
                  <a:lnTo>
                    <a:pt x="0" y="0"/>
                  </a:lnTo>
                </a:path>
              </a:pathLst>
            </a:custGeom>
            <a:noFill/>
            <a:ln w="8896" cap="rnd">
              <a:solidFill>
                <a:srgbClr val="263238"/>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id="{70FD28DE-A17A-D38E-BD85-14BD3E3CCD26}"/>
                </a:ext>
              </a:extLst>
            </p:cNvPr>
            <p:cNvSpPr/>
            <p:nvPr/>
          </p:nvSpPr>
          <p:spPr>
            <a:xfrm>
              <a:off x="2095363" y="2056520"/>
              <a:ext cx="525575" cy="8909"/>
            </a:xfrm>
            <a:custGeom>
              <a:avLst/>
              <a:gdLst>
                <a:gd name="connsiteX0" fmla="*/ 525575 w 525575"/>
                <a:gd name="connsiteY0" fmla="*/ 0 h 8909"/>
                <a:gd name="connsiteX1" fmla="*/ 0 w 525575"/>
                <a:gd name="connsiteY1" fmla="*/ 0 h 8909"/>
              </a:gdLst>
              <a:ahLst/>
              <a:cxnLst>
                <a:cxn ang="0">
                  <a:pos x="connsiteX0" y="connsiteY0"/>
                </a:cxn>
                <a:cxn ang="0">
                  <a:pos x="connsiteX1" y="connsiteY1"/>
                </a:cxn>
              </a:cxnLst>
              <a:rect l="l" t="t" r="r" b="b"/>
              <a:pathLst>
                <a:path w="525575" h="8909">
                  <a:moveTo>
                    <a:pt x="525575" y="0"/>
                  </a:moveTo>
                  <a:lnTo>
                    <a:pt x="0" y="0"/>
                  </a:lnTo>
                </a:path>
              </a:pathLst>
            </a:custGeom>
            <a:ln w="8896" cap="rnd">
              <a:solidFill>
                <a:srgbClr val="263238"/>
              </a:solidFill>
              <a:custDash>
                <a:ds d="226868" sp="226868"/>
              </a:custDash>
              <a:round/>
            </a:ln>
          </p:spPr>
          <p:txBody>
            <a:bodyPr rtlCol="0" anchor="ctr"/>
            <a:lstStyle/>
            <a:p>
              <a:endParaRPr lang="en-US"/>
            </a:p>
          </p:txBody>
        </p:sp>
        <p:sp>
          <p:nvSpPr>
            <p:cNvPr id="26" name="Freeform: Shape 25">
              <a:extLst>
                <a:ext uri="{FF2B5EF4-FFF2-40B4-BE49-F238E27FC236}">
                  <a16:creationId xmlns:a16="http://schemas.microsoft.com/office/drawing/2014/main" id="{0CD87804-99E7-42BD-643C-30F001FF8715}"/>
                </a:ext>
              </a:extLst>
            </p:cNvPr>
            <p:cNvSpPr/>
            <p:nvPr/>
          </p:nvSpPr>
          <p:spPr>
            <a:xfrm>
              <a:off x="2068545" y="2056520"/>
              <a:ext cx="13364" cy="8909"/>
            </a:xfrm>
            <a:custGeom>
              <a:avLst/>
              <a:gdLst>
                <a:gd name="connsiteX0" fmla="*/ 13364 w 13364"/>
                <a:gd name="connsiteY0" fmla="*/ 0 h 8909"/>
                <a:gd name="connsiteX1" fmla="*/ 0 w 13364"/>
                <a:gd name="connsiteY1" fmla="*/ 0 h 8909"/>
              </a:gdLst>
              <a:ahLst/>
              <a:cxnLst>
                <a:cxn ang="0">
                  <a:pos x="connsiteX0" y="connsiteY0"/>
                </a:cxn>
                <a:cxn ang="0">
                  <a:pos x="connsiteX1" y="connsiteY1"/>
                </a:cxn>
              </a:cxnLst>
              <a:rect l="l" t="t" r="r" b="b"/>
              <a:pathLst>
                <a:path w="13364" h="8909">
                  <a:moveTo>
                    <a:pt x="13364" y="0"/>
                  </a:moveTo>
                  <a:lnTo>
                    <a:pt x="0" y="0"/>
                  </a:lnTo>
                </a:path>
              </a:pathLst>
            </a:custGeom>
            <a:ln w="8896" cap="rnd">
              <a:solidFill>
                <a:srgbClr val="263238"/>
              </a:solidFill>
              <a:prstDash val="solid"/>
              <a:round/>
            </a:ln>
          </p:spPr>
          <p:txBody>
            <a:bodyPr rtlCol="0" anchor="ctr"/>
            <a:lstStyle/>
            <a:p>
              <a:endParaRPr lang="en-US"/>
            </a:p>
          </p:txBody>
        </p:sp>
        <p:sp>
          <p:nvSpPr>
            <p:cNvPr id="27" name="Freeform: Shape 26">
              <a:extLst>
                <a:ext uri="{FF2B5EF4-FFF2-40B4-BE49-F238E27FC236}">
                  <a16:creationId xmlns:a16="http://schemas.microsoft.com/office/drawing/2014/main" id="{2DA01A83-2BC9-CFDB-526B-FC149166897C}"/>
                </a:ext>
              </a:extLst>
            </p:cNvPr>
            <p:cNvSpPr/>
            <p:nvPr/>
          </p:nvSpPr>
          <p:spPr>
            <a:xfrm>
              <a:off x="2616840" y="3048333"/>
              <a:ext cx="88828" cy="76889"/>
            </a:xfrm>
            <a:custGeom>
              <a:avLst/>
              <a:gdLst>
                <a:gd name="connsiteX0" fmla="*/ 88828 w 88828"/>
                <a:gd name="connsiteY0" fmla="*/ 0 h 76889"/>
                <a:gd name="connsiteX1" fmla="*/ 44370 w 88828"/>
                <a:gd name="connsiteY1" fmla="*/ 76890 h 76889"/>
                <a:gd name="connsiteX2" fmla="*/ 0 w 88828"/>
                <a:gd name="connsiteY2" fmla="*/ 0 h 76889"/>
                <a:gd name="connsiteX3" fmla="*/ 88828 w 88828"/>
                <a:gd name="connsiteY3" fmla="*/ 0 h 76889"/>
              </a:gdLst>
              <a:ahLst/>
              <a:cxnLst>
                <a:cxn ang="0">
                  <a:pos x="connsiteX0" y="connsiteY0"/>
                </a:cxn>
                <a:cxn ang="0">
                  <a:pos x="connsiteX1" y="connsiteY1"/>
                </a:cxn>
                <a:cxn ang="0">
                  <a:pos x="connsiteX2" y="connsiteY2"/>
                </a:cxn>
                <a:cxn ang="0">
                  <a:pos x="connsiteX3" y="connsiteY3"/>
                </a:cxn>
              </a:cxnLst>
              <a:rect l="l" t="t" r="r" b="b"/>
              <a:pathLst>
                <a:path w="88828" h="76889">
                  <a:moveTo>
                    <a:pt x="88828" y="0"/>
                  </a:moveTo>
                  <a:lnTo>
                    <a:pt x="44370" y="76890"/>
                  </a:lnTo>
                  <a:lnTo>
                    <a:pt x="0" y="0"/>
                  </a:lnTo>
                  <a:lnTo>
                    <a:pt x="88828" y="0"/>
                  </a:lnTo>
                  <a:close/>
                </a:path>
              </a:pathLst>
            </a:custGeom>
            <a:solidFill>
              <a:srgbClr val="263238"/>
            </a:solidFill>
            <a:ln w="889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CB48ACD-4E1D-F2C3-DB86-C40D84C7C0CD}"/>
                </a:ext>
              </a:extLst>
            </p:cNvPr>
            <p:cNvSpPr/>
            <p:nvPr/>
          </p:nvSpPr>
          <p:spPr>
            <a:xfrm>
              <a:off x="2490324" y="2250303"/>
              <a:ext cx="331079" cy="459822"/>
            </a:xfrm>
            <a:custGeom>
              <a:avLst/>
              <a:gdLst>
                <a:gd name="connsiteX0" fmla="*/ 331080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80 w 331079"/>
                <a:gd name="connsiteY4" fmla="*/ 95600 h 459822"/>
                <a:gd name="connsiteX5" fmla="*/ 331080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80" y="459823"/>
                  </a:moveTo>
                  <a:lnTo>
                    <a:pt x="0" y="459823"/>
                  </a:lnTo>
                  <a:lnTo>
                    <a:pt x="0" y="0"/>
                  </a:lnTo>
                  <a:lnTo>
                    <a:pt x="234678" y="0"/>
                  </a:lnTo>
                  <a:lnTo>
                    <a:pt x="331080" y="95600"/>
                  </a:lnTo>
                  <a:lnTo>
                    <a:pt x="33108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30" name="Freeform: Shape 29">
              <a:extLst>
                <a:ext uri="{FF2B5EF4-FFF2-40B4-BE49-F238E27FC236}">
                  <a16:creationId xmlns:a16="http://schemas.microsoft.com/office/drawing/2014/main" id="{5ED2E453-89AB-7558-945A-9EE53E925286}"/>
                </a:ext>
              </a:extLst>
            </p:cNvPr>
            <p:cNvSpPr/>
            <p:nvPr/>
          </p:nvSpPr>
          <p:spPr>
            <a:xfrm>
              <a:off x="2725002" y="2250303"/>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id="{78ADD6BF-5436-75BE-A60A-C037CABF2F53}"/>
                </a:ext>
              </a:extLst>
            </p:cNvPr>
            <p:cNvSpPr/>
            <p:nvPr/>
          </p:nvSpPr>
          <p:spPr>
            <a:xfrm>
              <a:off x="2541465" y="2405062"/>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8" name="Freeform: Shape 2047">
              <a:extLst>
                <a:ext uri="{FF2B5EF4-FFF2-40B4-BE49-F238E27FC236}">
                  <a16:creationId xmlns:a16="http://schemas.microsoft.com/office/drawing/2014/main" id="{A36A6ED1-6553-6349-21D7-A23ECB7C1157}"/>
                </a:ext>
              </a:extLst>
            </p:cNvPr>
            <p:cNvSpPr/>
            <p:nvPr/>
          </p:nvSpPr>
          <p:spPr>
            <a:xfrm>
              <a:off x="2541465" y="24674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9" name="Freeform: Shape 2048">
              <a:extLst>
                <a:ext uri="{FF2B5EF4-FFF2-40B4-BE49-F238E27FC236}">
                  <a16:creationId xmlns:a16="http://schemas.microsoft.com/office/drawing/2014/main" id="{47B34DB5-128B-2FA9-66DA-3B88CA00911D}"/>
                </a:ext>
              </a:extLst>
            </p:cNvPr>
            <p:cNvSpPr/>
            <p:nvPr/>
          </p:nvSpPr>
          <p:spPr>
            <a:xfrm>
              <a:off x="2541465" y="25297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0" name="Freeform: Shape 2049">
              <a:extLst>
                <a:ext uri="{FF2B5EF4-FFF2-40B4-BE49-F238E27FC236}">
                  <a16:creationId xmlns:a16="http://schemas.microsoft.com/office/drawing/2014/main" id="{BFF81E05-4789-8EA4-6C18-BE01F93C6733}"/>
                </a:ext>
              </a:extLst>
            </p:cNvPr>
            <p:cNvSpPr/>
            <p:nvPr/>
          </p:nvSpPr>
          <p:spPr>
            <a:xfrm>
              <a:off x="2541465" y="25921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1" name="Freeform: Shape 2050">
              <a:extLst>
                <a:ext uri="{FF2B5EF4-FFF2-40B4-BE49-F238E27FC236}">
                  <a16:creationId xmlns:a16="http://schemas.microsoft.com/office/drawing/2014/main" id="{D1908D94-9B17-CA3A-E3D2-BEA108F81B09}"/>
                </a:ext>
              </a:extLst>
            </p:cNvPr>
            <p:cNvSpPr/>
            <p:nvPr/>
          </p:nvSpPr>
          <p:spPr>
            <a:xfrm>
              <a:off x="1850974" y="1805270"/>
              <a:ext cx="331079" cy="459822"/>
            </a:xfrm>
            <a:custGeom>
              <a:avLst/>
              <a:gdLst>
                <a:gd name="connsiteX0" fmla="*/ 331079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79 w 331079"/>
                <a:gd name="connsiteY4" fmla="*/ 95600 h 459822"/>
                <a:gd name="connsiteX5" fmla="*/ 331079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79" y="459823"/>
                  </a:moveTo>
                  <a:lnTo>
                    <a:pt x="0" y="459823"/>
                  </a:lnTo>
                  <a:lnTo>
                    <a:pt x="0" y="0"/>
                  </a:lnTo>
                  <a:lnTo>
                    <a:pt x="234678" y="0"/>
                  </a:lnTo>
                  <a:lnTo>
                    <a:pt x="331079" y="95600"/>
                  </a:lnTo>
                  <a:lnTo>
                    <a:pt x="331079"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2" name="Freeform: Shape 2051">
              <a:extLst>
                <a:ext uri="{FF2B5EF4-FFF2-40B4-BE49-F238E27FC236}">
                  <a16:creationId xmlns:a16="http://schemas.microsoft.com/office/drawing/2014/main" id="{D19B1016-0706-DE35-3453-39CE9312DB39}"/>
                </a:ext>
              </a:extLst>
            </p:cNvPr>
            <p:cNvSpPr/>
            <p:nvPr/>
          </p:nvSpPr>
          <p:spPr>
            <a:xfrm>
              <a:off x="2085652" y="1805270"/>
              <a:ext cx="96401" cy="93906"/>
            </a:xfrm>
            <a:custGeom>
              <a:avLst/>
              <a:gdLst>
                <a:gd name="connsiteX0" fmla="*/ 0 w 96401"/>
                <a:gd name="connsiteY0" fmla="*/ 0 h 93906"/>
                <a:gd name="connsiteX1" fmla="*/ 0 w 96401"/>
                <a:gd name="connsiteY1" fmla="*/ 93907 h 93906"/>
                <a:gd name="connsiteX2" fmla="*/ 96401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1"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3" name="Freeform: Shape 2052">
              <a:extLst>
                <a:ext uri="{FF2B5EF4-FFF2-40B4-BE49-F238E27FC236}">
                  <a16:creationId xmlns:a16="http://schemas.microsoft.com/office/drawing/2014/main" id="{5ECA02BE-E255-FD76-325B-3BD4A9FC28B0}"/>
                </a:ext>
              </a:extLst>
            </p:cNvPr>
            <p:cNvSpPr/>
            <p:nvPr/>
          </p:nvSpPr>
          <p:spPr>
            <a:xfrm>
              <a:off x="1902115" y="19600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5" name="Freeform: Shape 2054">
              <a:extLst>
                <a:ext uri="{FF2B5EF4-FFF2-40B4-BE49-F238E27FC236}">
                  <a16:creationId xmlns:a16="http://schemas.microsoft.com/office/drawing/2014/main" id="{7B7B4D45-6A27-C469-9FAF-0CCFB98CFBD1}"/>
                </a:ext>
              </a:extLst>
            </p:cNvPr>
            <p:cNvSpPr/>
            <p:nvPr/>
          </p:nvSpPr>
          <p:spPr>
            <a:xfrm>
              <a:off x="1902115" y="20223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6" name="Freeform: Shape 2055">
              <a:extLst>
                <a:ext uri="{FF2B5EF4-FFF2-40B4-BE49-F238E27FC236}">
                  <a16:creationId xmlns:a16="http://schemas.microsoft.com/office/drawing/2014/main" id="{088C6C45-E3FA-F9DD-F879-5D605F462793}"/>
                </a:ext>
              </a:extLst>
            </p:cNvPr>
            <p:cNvSpPr/>
            <p:nvPr/>
          </p:nvSpPr>
          <p:spPr>
            <a:xfrm>
              <a:off x="1902115" y="20847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7" name="Freeform: Shape 2056">
              <a:extLst>
                <a:ext uri="{FF2B5EF4-FFF2-40B4-BE49-F238E27FC236}">
                  <a16:creationId xmlns:a16="http://schemas.microsoft.com/office/drawing/2014/main" id="{484FFFB1-7BB1-DEE6-38DE-0763A2B2C3DE}"/>
                </a:ext>
              </a:extLst>
            </p:cNvPr>
            <p:cNvSpPr/>
            <p:nvPr/>
          </p:nvSpPr>
          <p:spPr>
            <a:xfrm>
              <a:off x="1902115" y="214713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8" name="Freeform: Shape 2057">
              <a:extLst>
                <a:ext uri="{FF2B5EF4-FFF2-40B4-BE49-F238E27FC236}">
                  <a16:creationId xmlns:a16="http://schemas.microsoft.com/office/drawing/2014/main" id="{2A3917BE-88F3-6CBA-3454-D2F37A68F1E8}"/>
                </a:ext>
              </a:extLst>
            </p:cNvPr>
            <p:cNvSpPr/>
            <p:nvPr/>
          </p:nvSpPr>
          <p:spPr>
            <a:xfrm>
              <a:off x="1357206" y="2645353"/>
              <a:ext cx="8909" cy="2537978"/>
            </a:xfrm>
            <a:custGeom>
              <a:avLst/>
              <a:gdLst>
                <a:gd name="connsiteX0" fmla="*/ 0 w 8909"/>
                <a:gd name="connsiteY0" fmla="*/ 2537979 h 2537978"/>
                <a:gd name="connsiteX1" fmla="*/ 0 w 8909"/>
                <a:gd name="connsiteY1" fmla="*/ 0 h 2537978"/>
              </a:gdLst>
              <a:ahLst/>
              <a:cxnLst>
                <a:cxn ang="0">
                  <a:pos x="connsiteX0" y="connsiteY0"/>
                </a:cxn>
                <a:cxn ang="0">
                  <a:pos x="connsiteX1" y="connsiteY1"/>
                </a:cxn>
              </a:cxnLst>
              <a:rect l="l" t="t" r="r" b="b"/>
              <a:pathLst>
                <a:path w="8909" h="2537978">
                  <a:moveTo>
                    <a:pt x="0" y="2537979"/>
                  </a:moveTo>
                  <a:lnTo>
                    <a:pt x="0" y="0"/>
                  </a:lnTo>
                </a:path>
              </a:pathLst>
            </a:custGeom>
            <a:ln w="8896" cap="rnd">
              <a:solidFill>
                <a:srgbClr val="263238"/>
              </a:solidFill>
              <a:custDash>
                <a:ds d="225000" sp="225000"/>
              </a:custDash>
              <a:round/>
            </a:ln>
          </p:spPr>
          <p:txBody>
            <a:bodyPr rtlCol="0" anchor="ctr"/>
            <a:lstStyle/>
            <a:p>
              <a:endParaRPr lang="en-US"/>
            </a:p>
          </p:txBody>
        </p:sp>
        <p:sp>
          <p:nvSpPr>
            <p:cNvPr id="2059" name="Freeform: Shape 2058">
              <a:extLst>
                <a:ext uri="{FF2B5EF4-FFF2-40B4-BE49-F238E27FC236}">
                  <a16:creationId xmlns:a16="http://schemas.microsoft.com/office/drawing/2014/main" id="{02B4EFD2-F455-1A36-93BF-21BD45642A33}"/>
                </a:ext>
              </a:extLst>
            </p:cNvPr>
            <p:cNvSpPr/>
            <p:nvPr/>
          </p:nvSpPr>
          <p:spPr>
            <a:xfrm>
              <a:off x="1312747" y="2581382"/>
              <a:ext cx="88828" cy="76978"/>
            </a:xfrm>
            <a:custGeom>
              <a:avLst/>
              <a:gdLst>
                <a:gd name="connsiteX0" fmla="*/ 88828 w 88828"/>
                <a:gd name="connsiteY0" fmla="*/ 76979 h 76978"/>
                <a:gd name="connsiteX1" fmla="*/ 44459 w 88828"/>
                <a:gd name="connsiteY1" fmla="*/ 0 h 76978"/>
                <a:gd name="connsiteX2" fmla="*/ 0 w 88828"/>
                <a:gd name="connsiteY2" fmla="*/ 76979 h 76978"/>
                <a:gd name="connsiteX3" fmla="*/ 88828 w 88828"/>
                <a:gd name="connsiteY3" fmla="*/ 76979 h 76978"/>
              </a:gdLst>
              <a:ahLst/>
              <a:cxnLst>
                <a:cxn ang="0">
                  <a:pos x="connsiteX0" y="connsiteY0"/>
                </a:cxn>
                <a:cxn ang="0">
                  <a:pos x="connsiteX1" y="connsiteY1"/>
                </a:cxn>
                <a:cxn ang="0">
                  <a:pos x="connsiteX2" y="connsiteY2"/>
                </a:cxn>
                <a:cxn ang="0">
                  <a:pos x="connsiteX3" y="connsiteY3"/>
                </a:cxn>
              </a:cxnLst>
              <a:rect l="l" t="t" r="r" b="b"/>
              <a:pathLst>
                <a:path w="88828" h="76978">
                  <a:moveTo>
                    <a:pt x="88828" y="76979"/>
                  </a:moveTo>
                  <a:lnTo>
                    <a:pt x="44459" y="0"/>
                  </a:lnTo>
                  <a:lnTo>
                    <a:pt x="0" y="76979"/>
                  </a:lnTo>
                  <a:lnTo>
                    <a:pt x="88828" y="76979"/>
                  </a:lnTo>
                  <a:close/>
                </a:path>
              </a:pathLst>
            </a:custGeom>
            <a:solidFill>
              <a:srgbClr val="263238"/>
            </a:solidFill>
            <a:ln w="8896"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55FCAD3C-A2E4-9D4D-2A38-4BFA47280AED}"/>
                </a:ext>
              </a:extLst>
            </p:cNvPr>
            <p:cNvSpPr/>
            <p:nvPr/>
          </p:nvSpPr>
          <p:spPr>
            <a:xfrm>
              <a:off x="1196566" y="4301018"/>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1" name="Freeform: Shape 2060">
              <a:extLst>
                <a:ext uri="{FF2B5EF4-FFF2-40B4-BE49-F238E27FC236}">
                  <a16:creationId xmlns:a16="http://schemas.microsoft.com/office/drawing/2014/main" id="{6A43112B-BF89-6070-3C65-82AD53B0538F}"/>
                </a:ext>
              </a:extLst>
            </p:cNvPr>
            <p:cNvSpPr/>
            <p:nvPr/>
          </p:nvSpPr>
          <p:spPr>
            <a:xfrm>
              <a:off x="1431155" y="4301018"/>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2" name="Freeform: Shape 2061">
              <a:extLst>
                <a:ext uri="{FF2B5EF4-FFF2-40B4-BE49-F238E27FC236}">
                  <a16:creationId xmlns:a16="http://schemas.microsoft.com/office/drawing/2014/main" id="{7B43F680-97D0-A5BF-380F-D9A9B80070F8}"/>
                </a:ext>
              </a:extLst>
            </p:cNvPr>
            <p:cNvSpPr/>
            <p:nvPr/>
          </p:nvSpPr>
          <p:spPr>
            <a:xfrm>
              <a:off x="1247707" y="445577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3" name="Freeform: Shape 2062">
              <a:extLst>
                <a:ext uri="{FF2B5EF4-FFF2-40B4-BE49-F238E27FC236}">
                  <a16:creationId xmlns:a16="http://schemas.microsoft.com/office/drawing/2014/main" id="{E98CF3B1-45C5-62CB-8120-52BE96EC458D}"/>
                </a:ext>
              </a:extLst>
            </p:cNvPr>
            <p:cNvSpPr/>
            <p:nvPr/>
          </p:nvSpPr>
          <p:spPr>
            <a:xfrm>
              <a:off x="1247707" y="4518144"/>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4" name="Freeform: Shape 2063">
              <a:extLst>
                <a:ext uri="{FF2B5EF4-FFF2-40B4-BE49-F238E27FC236}">
                  <a16:creationId xmlns:a16="http://schemas.microsoft.com/office/drawing/2014/main" id="{AAC6A333-46BF-481B-6F29-FDB16DE56D93}"/>
                </a:ext>
              </a:extLst>
            </p:cNvPr>
            <p:cNvSpPr/>
            <p:nvPr/>
          </p:nvSpPr>
          <p:spPr>
            <a:xfrm>
              <a:off x="1247707" y="4580511"/>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5" name="Freeform: Shape 2064">
              <a:extLst>
                <a:ext uri="{FF2B5EF4-FFF2-40B4-BE49-F238E27FC236}">
                  <a16:creationId xmlns:a16="http://schemas.microsoft.com/office/drawing/2014/main" id="{CDD5F591-1761-F7DB-C54C-85636E4930CF}"/>
                </a:ext>
              </a:extLst>
            </p:cNvPr>
            <p:cNvSpPr/>
            <p:nvPr/>
          </p:nvSpPr>
          <p:spPr>
            <a:xfrm>
              <a:off x="1247707" y="4642878"/>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6" name="Freeform: Shape 2065">
              <a:extLst>
                <a:ext uri="{FF2B5EF4-FFF2-40B4-BE49-F238E27FC236}">
                  <a16:creationId xmlns:a16="http://schemas.microsoft.com/office/drawing/2014/main" id="{19C1B00D-D57B-09CB-2013-5C412908A916}"/>
                </a:ext>
              </a:extLst>
            </p:cNvPr>
            <p:cNvSpPr/>
            <p:nvPr/>
          </p:nvSpPr>
          <p:spPr>
            <a:xfrm>
              <a:off x="1196566" y="3080407"/>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7" name="Freeform: Shape 2066">
              <a:extLst>
                <a:ext uri="{FF2B5EF4-FFF2-40B4-BE49-F238E27FC236}">
                  <a16:creationId xmlns:a16="http://schemas.microsoft.com/office/drawing/2014/main" id="{102656A1-2831-26F2-B1F3-C369936A36F9}"/>
                </a:ext>
              </a:extLst>
            </p:cNvPr>
            <p:cNvSpPr/>
            <p:nvPr/>
          </p:nvSpPr>
          <p:spPr>
            <a:xfrm>
              <a:off x="1431155" y="3080407"/>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8" name="Freeform: Shape 2067">
              <a:extLst>
                <a:ext uri="{FF2B5EF4-FFF2-40B4-BE49-F238E27FC236}">
                  <a16:creationId xmlns:a16="http://schemas.microsoft.com/office/drawing/2014/main" id="{20EF73C3-B7BC-E54C-81E2-30F028FCDA58}"/>
                </a:ext>
              </a:extLst>
            </p:cNvPr>
            <p:cNvSpPr/>
            <p:nvPr/>
          </p:nvSpPr>
          <p:spPr>
            <a:xfrm>
              <a:off x="1247707" y="323516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9" name="Freeform: Shape 2068">
              <a:extLst>
                <a:ext uri="{FF2B5EF4-FFF2-40B4-BE49-F238E27FC236}">
                  <a16:creationId xmlns:a16="http://schemas.microsoft.com/office/drawing/2014/main" id="{6E5C21C7-F36C-ECA2-BB5D-52E7A90D1383}"/>
                </a:ext>
              </a:extLst>
            </p:cNvPr>
            <p:cNvSpPr/>
            <p:nvPr/>
          </p:nvSpPr>
          <p:spPr>
            <a:xfrm>
              <a:off x="1247707" y="329753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0" name="Freeform: Shape 2069">
              <a:extLst>
                <a:ext uri="{FF2B5EF4-FFF2-40B4-BE49-F238E27FC236}">
                  <a16:creationId xmlns:a16="http://schemas.microsoft.com/office/drawing/2014/main" id="{66A8625E-6BE6-37B6-5687-12C522FB7B1D}"/>
                </a:ext>
              </a:extLst>
            </p:cNvPr>
            <p:cNvSpPr/>
            <p:nvPr/>
          </p:nvSpPr>
          <p:spPr>
            <a:xfrm>
              <a:off x="1247707" y="335990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1" name="Freeform: Shape 2070">
              <a:extLst>
                <a:ext uri="{FF2B5EF4-FFF2-40B4-BE49-F238E27FC236}">
                  <a16:creationId xmlns:a16="http://schemas.microsoft.com/office/drawing/2014/main" id="{CAF97257-7E2C-03D0-27C3-6AEE78EB524F}"/>
                </a:ext>
              </a:extLst>
            </p:cNvPr>
            <p:cNvSpPr/>
            <p:nvPr/>
          </p:nvSpPr>
          <p:spPr>
            <a:xfrm>
              <a:off x="1247707" y="342226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grpSp>
      <p:grpSp>
        <p:nvGrpSpPr>
          <p:cNvPr id="2072" name="Graphic 196">
            <a:extLst>
              <a:ext uri="{FF2B5EF4-FFF2-40B4-BE49-F238E27FC236}">
                <a16:creationId xmlns:a16="http://schemas.microsoft.com/office/drawing/2014/main" id="{3ED52CBA-FEC9-9F23-D0E9-8DC5D41692CF}"/>
              </a:ext>
            </a:extLst>
          </p:cNvPr>
          <p:cNvGrpSpPr/>
          <p:nvPr/>
        </p:nvGrpSpPr>
        <p:grpSpPr>
          <a:xfrm>
            <a:off x="3434471" y="1623515"/>
            <a:ext cx="1409226" cy="1435063"/>
            <a:chOff x="3434471" y="1623515"/>
            <a:chExt cx="1409226" cy="1435063"/>
          </a:xfrm>
        </p:grpSpPr>
        <p:sp>
          <p:nvSpPr>
            <p:cNvPr id="2073" name="Freeform: Shape 2072">
              <a:extLst>
                <a:ext uri="{FF2B5EF4-FFF2-40B4-BE49-F238E27FC236}">
                  <a16:creationId xmlns:a16="http://schemas.microsoft.com/office/drawing/2014/main" id="{D73C5751-FF6F-F3A5-E55F-AC3708F2C024}"/>
                </a:ext>
              </a:extLst>
            </p:cNvPr>
            <p:cNvSpPr/>
            <p:nvPr/>
          </p:nvSpPr>
          <p:spPr>
            <a:xfrm>
              <a:off x="3449974" y="16939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1980E653-EDE6-D748-D2E9-020862349D50}"/>
                </a:ext>
              </a:extLst>
            </p:cNvPr>
            <p:cNvSpPr/>
            <p:nvPr/>
          </p:nvSpPr>
          <p:spPr>
            <a:xfrm>
              <a:off x="3449974" y="17849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7A8705F0-C6BA-4A98-9C33-49294D289D11}"/>
                </a:ext>
              </a:extLst>
            </p:cNvPr>
            <p:cNvSpPr/>
            <p:nvPr/>
          </p:nvSpPr>
          <p:spPr>
            <a:xfrm>
              <a:off x="3449974" y="18759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3436DA5E-BA4F-A4DF-F5D4-5FA83BD54A43}"/>
                </a:ext>
              </a:extLst>
            </p:cNvPr>
            <p:cNvSpPr/>
            <p:nvPr/>
          </p:nvSpPr>
          <p:spPr>
            <a:xfrm>
              <a:off x="3449974" y="19668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BB2DD052-DD5C-9319-C338-C31CB6B0683F}"/>
                </a:ext>
              </a:extLst>
            </p:cNvPr>
            <p:cNvSpPr/>
            <p:nvPr/>
          </p:nvSpPr>
          <p:spPr>
            <a:xfrm>
              <a:off x="3449974" y="20578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AD233C86-4918-7150-9FB3-30191712BECA}"/>
                </a:ext>
              </a:extLst>
            </p:cNvPr>
            <p:cNvSpPr/>
            <p:nvPr/>
          </p:nvSpPr>
          <p:spPr>
            <a:xfrm>
              <a:off x="3449974" y="21488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BEE3586A-CEF0-DE93-60B7-148CC05BEE9E}"/>
                </a:ext>
              </a:extLst>
            </p:cNvPr>
            <p:cNvSpPr/>
            <p:nvPr/>
          </p:nvSpPr>
          <p:spPr>
            <a:xfrm>
              <a:off x="3449974" y="22397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C49C8161-C0DF-D9ED-9F2B-B2317DAEB540}"/>
                </a:ext>
              </a:extLst>
            </p:cNvPr>
            <p:cNvSpPr/>
            <p:nvPr/>
          </p:nvSpPr>
          <p:spPr>
            <a:xfrm>
              <a:off x="3449974" y="23307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05AEEBC-E670-D77C-E8DC-509CDF391A90}"/>
                </a:ext>
              </a:extLst>
            </p:cNvPr>
            <p:cNvSpPr/>
            <p:nvPr/>
          </p:nvSpPr>
          <p:spPr>
            <a:xfrm>
              <a:off x="3449974" y="24217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D9801C3-2742-A7C9-73CD-A698251DF0BC}"/>
                </a:ext>
              </a:extLst>
            </p:cNvPr>
            <p:cNvSpPr/>
            <p:nvPr/>
          </p:nvSpPr>
          <p:spPr>
            <a:xfrm>
              <a:off x="3449974" y="25126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D362C72-6ED2-8345-D45C-A2E6FA96EAB8}"/>
                </a:ext>
              </a:extLst>
            </p:cNvPr>
            <p:cNvSpPr/>
            <p:nvPr/>
          </p:nvSpPr>
          <p:spPr>
            <a:xfrm>
              <a:off x="3449974" y="26036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7AC6D07-DC30-A13D-224C-C8BD66306601}"/>
                </a:ext>
              </a:extLst>
            </p:cNvPr>
            <p:cNvSpPr/>
            <p:nvPr/>
          </p:nvSpPr>
          <p:spPr>
            <a:xfrm>
              <a:off x="3449974" y="26946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05FC778-24A6-8828-BFBE-0BA8DB492915}"/>
                </a:ext>
              </a:extLst>
            </p:cNvPr>
            <p:cNvSpPr/>
            <p:nvPr/>
          </p:nvSpPr>
          <p:spPr>
            <a:xfrm>
              <a:off x="3449974" y="2785590"/>
              <a:ext cx="670444" cy="91055"/>
            </a:xfrm>
            <a:custGeom>
              <a:avLst/>
              <a:gdLst>
                <a:gd name="connsiteX0" fmla="*/ 670445 w 670444"/>
                <a:gd name="connsiteY0" fmla="*/ 0 h 91055"/>
                <a:gd name="connsiteX1" fmla="*/ 8731 w 670444"/>
                <a:gd name="connsiteY1" fmla="*/ 0 h 91055"/>
                <a:gd name="connsiteX2" fmla="*/ 0 w 670444"/>
                <a:gd name="connsiteY2" fmla="*/ 91056 h 91055"/>
                <a:gd name="connsiteX3" fmla="*/ 670445 w 670444"/>
                <a:gd name="connsiteY3" fmla="*/ 91056 h 91055"/>
                <a:gd name="connsiteX4" fmla="*/ 670445 w 67044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1055">
                  <a:moveTo>
                    <a:pt x="670445" y="0"/>
                  </a:moveTo>
                  <a:lnTo>
                    <a:pt x="8731" y="0"/>
                  </a:lnTo>
                  <a:lnTo>
                    <a:pt x="0" y="91056"/>
                  </a:lnTo>
                  <a:lnTo>
                    <a:pt x="670445" y="91056"/>
                  </a:lnTo>
                  <a:lnTo>
                    <a:pt x="670445" y="0"/>
                  </a:lnTo>
                  <a:close/>
                </a:path>
              </a:pathLst>
            </a:custGeom>
            <a:noFill/>
            <a:ln w="8896" cap="flat">
              <a:solidFill>
                <a:srgbClr val="B2B2B2"/>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BA6E43D-9BAD-1D8B-9DC1-867AE0A94E55}"/>
                </a:ext>
              </a:extLst>
            </p:cNvPr>
            <p:cNvSpPr/>
            <p:nvPr/>
          </p:nvSpPr>
          <p:spPr>
            <a:xfrm>
              <a:off x="3449974" y="2876645"/>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A8E5B29-1CA0-2600-E904-67516778651D}"/>
                </a:ext>
              </a:extLst>
            </p:cNvPr>
            <p:cNvSpPr/>
            <p:nvPr/>
          </p:nvSpPr>
          <p:spPr>
            <a:xfrm>
              <a:off x="3449974" y="2967612"/>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3882388-15C9-5C85-A314-F321286CBF9E}"/>
                </a:ext>
              </a:extLst>
            </p:cNvPr>
            <p:cNvSpPr/>
            <p:nvPr/>
          </p:nvSpPr>
          <p:spPr>
            <a:xfrm>
              <a:off x="4130130" y="16939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ED9056E-84DE-B54C-C435-71BE52332B15}"/>
                </a:ext>
              </a:extLst>
            </p:cNvPr>
            <p:cNvSpPr/>
            <p:nvPr/>
          </p:nvSpPr>
          <p:spPr>
            <a:xfrm>
              <a:off x="4130130" y="17849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F2100461-6F88-7122-4821-BA003E2B338E}"/>
                </a:ext>
              </a:extLst>
            </p:cNvPr>
            <p:cNvSpPr/>
            <p:nvPr/>
          </p:nvSpPr>
          <p:spPr>
            <a:xfrm>
              <a:off x="4130130" y="18759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18BCDA8-29F9-1490-530C-BB2AAF312FCD}"/>
                </a:ext>
              </a:extLst>
            </p:cNvPr>
            <p:cNvSpPr/>
            <p:nvPr/>
          </p:nvSpPr>
          <p:spPr>
            <a:xfrm>
              <a:off x="4130130" y="19668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EDE6D46-08FB-CAB0-6BB2-ECF897165367}"/>
                </a:ext>
              </a:extLst>
            </p:cNvPr>
            <p:cNvSpPr/>
            <p:nvPr/>
          </p:nvSpPr>
          <p:spPr>
            <a:xfrm>
              <a:off x="4130130" y="20578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5ADF9F4-4A3C-25C7-997F-F30A0D7A95FA}"/>
                </a:ext>
              </a:extLst>
            </p:cNvPr>
            <p:cNvSpPr/>
            <p:nvPr/>
          </p:nvSpPr>
          <p:spPr>
            <a:xfrm>
              <a:off x="4130130" y="21488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0E3F812-93C7-4464-2581-4D74EDC0CB01}"/>
                </a:ext>
              </a:extLst>
            </p:cNvPr>
            <p:cNvSpPr/>
            <p:nvPr/>
          </p:nvSpPr>
          <p:spPr>
            <a:xfrm>
              <a:off x="4130130" y="22397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01D7033-057D-E8A8-C8A3-AD55C3D5E221}"/>
                </a:ext>
              </a:extLst>
            </p:cNvPr>
            <p:cNvSpPr/>
            <p:nvPr/>
          </p:nvSpPr>
          <p:spPr>
            <a:xfrm>
              <a:off x="4130130" y="23307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7B110A6-C00F-6A13-9CE4-BD1B8DCD9705}"/>
                </a:ext>
              </a:extLst>
            </p:cNvPr>
            <p:cNvSpPr/>
            <p:nvPr/>
          </p:nvSpPr>
          <p:spPr>
            <a:xfrm>
              <a:off x="4130130" y="24217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84D765F-4344-981D-93E3-68D570782184}"/>
                </a:ext>
              </a:extLst>
            </p:cNvPr>
            <p:cNvSpPr/>
            <p:nvPr/>
          </p:nvSpPr>
          <p:spPr>
            <a:xfrm>
              <a:off x="4130130" y="25126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173C26A-CE97-A58B-ED8F-F168AF7767E8}"/>
                </a:ext>
              </a:extLst>
            </p:cNvPr>
            <p:cNvSpPr/>
            <p:nvPr/>
          </p:nvSpPr>
          <p:spPr>
            <a:xfrm>
              <a:off x="4130130" y="26036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1E6DC7E-FDDD-7B6F-7E38-3C45C2C5B5F2}"/>
                </a:ext>
              </a:extLst>
            </p:cNvPr>
            <p:cNvSpPr/>
            <p:nvPr/>
          </p:nvSpPr>
          <p:spPr>
            <a:xfrm>
              <a:off x="4130130" y="26946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22530E-9B92-32A1-02B2-56858E9362D2}"/>
                </a:ext>
              </a:extLst>
            </p:cNvPr>
            <p:cNvSpPr/>
            <p:nvPr/>
          </p:nvSpPr>
          <p:spPr>
            <a:xfrm>
              <a:off x="4130130" y="2785590"/>
              <a:ext cx="670534" cy="91055"/>
            </a:xfrm>
            <a:custGeom>
              <a:avLst/>
              <a:gdLst>
                <a:gd name="connsiteX0" fmla="*/ 670534 w 670534"/>
                <a:gd name="connsiteY0" fmla="*/ 0 h 91055"/>
                <a:gd name="connsiteX1" fmla="*/ 8820 w 670534"/>
                <a:gd name="connsiteY1" fmla="*/ 0 h 91055"/>
                <a:gd name="connsiteX2" fmla="*/ 0 w 670534"/>
                <a:gd name="connsiteY2" fmla="*/ 91056 h 91055"/>
                <a:gd name="connsiteX3" fmla="*/ 670534 w 670534"/>
                <a:gd name="connsiteY3" fmla="*/ 91056 h 91055"/>
                <a:gd name="connsiteX4" fmla="*/ 670534 w 67053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1055">
                  <a:moveTo>
                    <a:pt x="670534" y="0"/>
                  </a:moveTo>
                  <a:lnTo>
                    <a:pt x="8820" y="0"/>
                  </a:lnTo>
                  <a:lnTo>
                    <a:pt x="0" y="91056"/>
                  </a:lnTo>
                  <a:lnTo>
                    <a:pt x="670534" y="91056"/>
                  </a:lnTo>
                  <a:lnTo>
                    <a:pt x="670534" y="0"/>
                  </a:lnTo>
                  <a:close/>
                </a:path>
              </a:pathLst>
            </a:custGeom>
            <a:noFill/>
            <a:ln w="8896" cap="flat">
              <a:solidFill>
                <a:srgbClr val="B2B2B2"/>
              </a:solid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F03534-0093-31D8-B419-C4022E38D88B}"/>
                </a:ext>
              </a:extLst>
            </p:cNvPr>
            <p:cNvSpPr/>
            <p:nvPr/>
          </p:nvSpPr>
          <p:spPr>
            <a:xfrm>
              <a:off x="4130130" y="2876645"/>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D7B106E-AC3D-45B7-D508-74EC444FE99D}"/>
                </a:ext>
              </a:extLst>
            </p:cNvPr>
            <p:cNvSpPr/>
            <p:nvPr/>
          </p:nvSpPr>
          <p:spPr>
            <a:xfrm>
              <a:off x="4130130" y="2967612"/>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B1AF63-E36F-E80A-9B39-DAC0717DF9FE}"/>
                </a:ext>
              </a:extLst>
            </p:cNvPr>
            <p:cNvSpPr/>
            <p:nvPr/>
          </p:nvSpPr>
          <p:spPr>
            <a:xfrm>
              <a:off x="3434471" y="1623515"/>
              <a:ext cx="1399247" cy="68603"/>
            </a:xfrm>
            <a:custGeom>
              <a:avLst/>
              <a:gdLst>
                <a:gd name="connsiteX0" fmla="*/ 0 w 1399247"/>
                <a:gd name="connsiteY0" fmla="*/ 0 h 68603"/>
                <a:gd name="connsiteX1" fmla="*/ 1399247 w 1399247"/>
                <a:gd name="connsiteY1" fmla="*/ 0 h 68603"/>
                <a:gd name="connsiteX2" fmla="*/ 1399247 w 1399247"/>
                <a:gd name="connsiteY2" fmla="*/ 68604 h 68603"/>
                <a:gd name="connsiteX3" fmla="*/ 0 w 1399247"/>
                <a:gd name="connsiteY3" fmla="*/ 68604 h 68603"/>
              </a:gdLst>
              <a:ahLst/>
              <a:cxnLst>
                <a:cxn ang="0">
                  <a:pos x="connsiteX0" y="connsiteY0"/>
                </a:cxn>
                <a:cxn ang="0">
                  <a:pos x="connsiteX1" y="connsiteY1"/>
                </a:cxn>
                <a:cxn ang="0">
                  <a:pos x="connsiteX2" y="connsiteY2"/>
                </a:cxn>
                <a:cxn ang="0">
                  <a:pos x="connsiteX3" y="connsiteY3"/>
                </a:cxn>
              </a:cxnLst>
              <a:rect l="l" t="t" r="r" b="b"/>
              <a:pathLst>
                <a:path w="1399247" h="68603">
                  <a:moveTo>
                    <a:pt x="0" y="0"/>
                  </a:moveTo>
                  <a:lnTo>
                    <a:pt x="1399247" y="0"/>
                  </a:lnTo>
                  <a:lnTo>
                    <a:pt x="1399247" y="68604"/>
                  </a:lnTo>
                  <a:lnTo>
                    <a:pt x="0" y="68604"/>
                  </a:lnTo>
                  <a:close/>
                </a:path>
              </a:pathLst>
            </a:custGeom>
            <a:noFill/>
            <a:ln w="8896" cap="flat">
              <a:solidFill>
                <a:srgbClr val="B2B2B2"/>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66C3D96-00C4-C743-A2B9-7DF1EBDA7474}"/>
                </a:ext>
              </a:extLst>
            </p:cNvPr>
            <p:cNvSpPr/>
            <p:nvPr/>
          </p:nvSpPr>
          <p:spPr>
            <a:xfrm>
              <a:off x="4833807" y="1692119"/>
              <a:ext cx="8909" cy="1208671"/>
            </a:xfrm>
            <a:custGeom>
              <a:avLst/>
              <a:gdLst>
                <a:gd name="connsiteX0" fmla="*/ 0 w 8909"/>
                <a:gd name="connsiteY0" fmla="*/ 0 h 1208671"/>
                <a:gd name="connsiteX1" fmla="*/ 0 w 8909"/>
                <a:gd name="connsiteY1" fmla="*/ 1208672 h 1208671"/>
              </a:gdLst>
              <a:ahLst/>
              <a:cxnLst>
                <a:cxn ang="0">
                  <a:pos x="connsiteX0" y="connsiteY0"/>
                </a:cxn>
                <a:cxn ang="0">
                  <a:pos x="connsiteX1" y="connsiteY1"/>
                </a:cxn>
              </a:cxnLst>
              <a:rect l="l" t="t" r="r" b="b"/>
              <a:pathLst>
                <a:path w="8909" h="1208671">
                  <a:moveTo>
                    <a:pt x="0" y="0"/>
                  </a:moveTo>
                  <a:lnTo>
                    <a:pt x="0" y="1208672"/>
                  </a:lnTo>
                </a:path>
              </a:pathLst>
            </a:custGeom>
            <a:ln w="8896" cap="flat">
              <a:solidFill>
                <a:srgbClr val="B2B2B2"/>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E89764D-5527-48C3-B4CA-A4BEB2AFB83E}"/>
                </a:ext>
              </a:extLst>
            </p:cNvPr>
            <p:cNvSpPr/>
            <p:nvPr/>
          </p:nvSpPr>
          <p:spPr>
            <a:xfrm>
              <a:off x="4818483" y="1694079"/>
              <a:ext cx="8909" cy="829213"/>
            </a:xfrm>
            <a:custGeom>
              <a:avLst/>
              <a:gdLst>
                <a:gd name="connsiteX0" fmla="*/ 0 w 8909"/>
                <a:gd name="connsiteY0" fmla="*/ 0 h 829213"/>
                <a:gd name="connsiteX1" fmla="*/ 0 w 8909"/>
                <a:gd name="connsiteY1" fmla="*/ 829213 h 829213"/>
              </a:gdLst>
              <a:ahLst/>
              <a:cxnLst>
                <a:cxn ang="0">
                  <a:pos x="connsiteX0" y="connsiteY0"/>
                </a:cxn>
                <a:cxn ang="0">
                  <a:pos x="connsiteX1" y="connsiteY1"/>
                </a:cxn>
              </a:cxnLst>
              <a:rect l="l" t="t" r="r" b="b"/>
              <a:pathLst>
                <a:path w="8909" h="829213">
                  <a:moveTo>
                    <a:pt x="0" y="0"/>
                  </a:moveTo>
                  <a:lnTo>
                    <a:pt x="0" y="829213"/>
                  </a:lnTo>
                </a:path>
              </a:pathLst>
            </a:custGeom>
            <a:ln w="8896" cap="flat">
              <a:solidFill>
                <a:srgbClr val="B2B2B2"/>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1269786D-A035-45E7-128F-24C4DD384036}"/>
                </a:ext>
              </a:extLst>
            </p:cNvPr>
            <p:cNvSpPr/>
            <p:nvPr/>
          </p:nvSpPr>
          <p:spPr>
            <a:xfrm>
              <a:off x="4824898" y="2898117"/>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6A39885-D743-3B2E-5ED6-FFA18EB90407}"/>
                </a:ext>
              </a:extLst>
            </p:cNvPr>
            <p:cNvSpPr/>
            <p:nvPr/>
          </p:nvSpPr>
          <p:spPr>
            <a:xfrm>
              <a:off x="4807881" y="2516699"/>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grpSp>
      <p:grpSp>
        <p:nvGrpSpPr>
          <p:cNvPr id="221" name="Graphic 196">
            <a:extLst>
              <a:ext uri="{FF2B5EF4-FFF2-40B4-BE49-F238E27FC236}">
                <a16:creationId xmlns:a16="http://schemas.microsoft.com/office/drawing/2014/main" id="{9268ED6A-8296-E1FD-2AEB-CAE960979408}"/>
              </a:ext>
            </a:extLst>
          </p:cNvPr>
          <p:cNvGrpSpPr/>
          <p:nvPr/>
        </p:nvGrpSpPr>
        <p:grpSpPr>
          <a:xfrm>
            <a:off x="2157641" y="2070640"/>
            <a:ext cx="2810344" cy="1642236"/>
            <a:chOff x="2157641" y="2070640"/>
            <a:chExt cx="2810344" cy="1642236"/>
          </a:xfrm>
        </p:grpSpPr>
        <p:sp>
          <p:nvSpPr>
            <p:cNvPr id="222" name="Freeform: Shape 221">
              <a:extLst>
                <a:ext uri="{FF2B5EF4-FFF2-40B4-BE49-F238E27FC236}">
                  <a16:creationId xmlns:a16="http://schemas.microsoft.com/office/drawing/2014/main" id="{754B31C9-3E99-F334-DCF7-FAAEACD468B3}"/>
                </a:ext>
              </a:extLst>
            </p:cNvPr>
            <p:cNvSpPr/>
            <p:nvPr/>
          </p:nvSpPr>
          <p:spPr>
            <a:xfrm>
              <a:off x="2709945" y="2876556"/>
              <a:ext cx="1470078" cy="836251"/>
            </a:xfrm>
            <a:custGeom>
              <a:avLst/>
              <a:gdLst>
                <a:gd name="connsiteX0" fmla="*/ 522368 w 1470078"/>
                <a:gd name="connsiteY0" fmla="*/ 0 h 836251"/>
                <a:gd name="connsiteX1" fmla="*/ 247419 w 1470078"/>
                <a:gd name="connsiteY1" fmla="*/ 123932 h 836251"/>
                <a:gd name="connsiteX2" fmla="*/ 0 w 1470078"/>
                <a:gd name="connsiteY2" fmla="*/ 836252 h 836251"/>
                <a:gd name="connsiteX3" fmla="*/ 1470079 w 1470078"/>
                <a:gd name="connsiteY3" fmla="*/ 836252 h 836251"/>
                <a:gd name="connsiteX4" fmla="*/ 1334386 w 1470078"/>
                <a:gd name="connsiteY4" fmla="*/ 226303 h 836251"/>
                <a:gd name="connsiteX5" fmla="*/ 1129466 w 1470078"/>
                <a:gd name="connsiteY5" fmla="*/ 27085 h 836251"/>
                <a:gd name="connsiteX6" fmla="*/ 522368 w 1470078"/>
                <a:gd name="connsiteY6" fmla="*/ 0 h 83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078" h="836251">
                  <a:moveTo>
                    <a:pt x="522368" y="0"/>
                  </a:moveTo>
                  <a:cubicBezTo>
                    <a:pt x="522368" y="0"/>
                    <a:pt x="283948" y="90521"/>
                    <a:pt x="247419" y="123932"/>
                  </a:cubicBezTo>
                  <a:cubicBezTo>
                    <a:pt x="210889" y="157343"/>
                    <a:pt x="0" y="836252"/>
                    <a:pt x="0" y="836252"/>
                  </a:cubicBezTo>
                  <a:lnTo>
                    <a:pt x="1470079" y="836252"/>
                  </a:lnTo>
                  <a:cubicBezTo>
                    <a:pt x="1470079" y="836252"/>
                    <a:pt x="1361114" y="380260"/>
                    <a:pt x="1334386" y="226303"/>
                  </a:cubicBezTo>
                  <a:cubicBezTo>
                    <a:pt x="1307657" y="72346"/>
                    <a:pt x="1189516" y="39202"/>
                    <a:pt x="1129466" y="27085"/>
                  </a:cubicBezTo>
                  <a:cubicBezTo>
                    <a:pt x="1069415" y="14968"/>
                    <a:pt x="522368" y="0"/>
                    <a:pt x="522368"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59345E94-BF67-F560-8931-DE025FF62C0D}"/>
                </a:ext>
              </a:extLst>
            </p:cNvPr>
            <p:cNvSpPr/>
            <p:nvPr/>
          </p:nvSpPr>
          <p:spPr>
            <a:xfrm>
              <a:off x="3602238" y="2943378"/>
              <a:ext cx="254902" cy="769162"/>
            </a:xfrm>
            <a:custGeom>
              <a:avLst/>
              <a:gdLst>
                <a:gd name="connsiteX0" fmla="*/ 31540 w 254902"/>
                <a:gd name="connsiteY0" fmla="*/ 61921 h 769162"/>
                <a:gd name="connsiteX1" fmla="*/ 0 w 254902"/>
                <a:gd name="connsiteY1" fmla="*/ 769163 h 769162"/>
                <a:gd name="connsiteX2" fmla="*/ 254903 w 254902"/>
                <a:gd name="connsiteY2" fmla="*/ 769163 h 769162"/>
                <a:gd name="connsiteX3" fmla="*/ 152443 w 254902"/>
                <a:gd name="connsiteY3" fmla="*/ 0 h 769162"/>
                <a:gd name="connsiteX4" fmla="*/ 31540 w 254902"/>
                <a:gd name="connsiteY4" fmla="*/ 61921 h 76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02" h="769162">
                  <a:moveTo>
                    <a:pt x="31540" y="61921"/>
                  </a:moveTo>
                  <a:lnTo>
                    <a:pt x="0" y="769163"/>
                  </a:lnTo>
                  <a:lnTo>
                    <a:pt x="254903" y="769163"/>
                  </a:lnTo>
                  <a:lnTo>
                    <a:pt x="152443" y="0"/>
                  </a:lnTo>
                  <a:lnTo>
                    <a:pt x="31540" y="61921"/>
                  </a:lnTo>
                  <a:close/>
                </a:path>
              </a:pathLst>
            </a:custGeom>
            <a:solidFill>
              <a:srgbClr val="E04E02"/>
            </a:solidFill>
            <a:ln w="8896" cap="rnd">
              <a:solidFill>
                <a:srgbClr val="263238"/>
              </a:solidFill>
              <a:prstDash val="solid"/>
              <a:round/>
            </a:ln>
          </p:spPr>
          <p:txBody>
            <a:bodyPr rtlCol="0" anchor="ctr"/>
            <a:lstStyle/>
            <a:p>
              <a:endParaRPr lang="en-US" dirty="0"/>
            </a:p>
          </p:txBody>
        </p:sp>
        <p:sp>
          <p:nvSpPr>
            <p:cNvPr id="2080" name="Freeform: Shape 2079">
              <a:extLst>
                <a:ext uri="{FF2B5EF4-FFF2-40B4-BE49-F238E27FC236}">
                  <a16:creationId xmlns:a16="http://schemas.microsoft.com/office/drawing/2014/main" id="{4AE40D66-31E9-B24B-5B7F-DA8E22FA0B4E}"/>
                </a:ext>
              </a:extLst>
            </p:cNvPr>
            <p:cNvSpPr/>
            <p:nvPr/>
          </p:nvSpPr>
          <p:spPr>
            <a:xfrm>
              <a:off x="3220054" y="2721990"/>
              <a:ext cx="605132" cy="347952"/>
            </a:xfrm>
            <a:custGeom>
              <a:avLst/>
              <a:gdLst>
                <a:gd name="connsiteX0" fmla="*/ 32573 w 605132"/>
                <a:gd name="connsiteY0" fmla="*/ 95228 h 347952"/>
                <a:gd name="connsiteX1" fmla="*/ 1033 w 605132"/>
                <a:gd name="connsiteY1" fmla="*/ 171494 h 347952"/>
                <a:gd name="connsiteX2" fmla="*/ 187688 w 605132"/>
                <a:gd name="connsiteY2" fmla="*/ 344964 h 347952"/>
                <a:gd name="connsiteX3" fmla="*/ 450520 w 605132"/>
                <a:gd name="connsiteY3" fmla="*/ 273687 h 347952"/>
                <a:gd name="connsiteX4" fmla="*/ 602874 w 605132"/>
                <a:gd name="connsiteY4" fmla="*/ 200094 h 347952"/>
                <a:gd name="connsiteX5" fmla="*/ 547723 w 605132"/>
                <a:gd name="connsiteY5" fmla="*/ 118661 h 347952"/>
                <a:gd name="connsiteX6" fmla="*/ 500414 w 605132"/>
                <a:gd name="connsiteY6" fmla="*/ 91932 h 347952"/>
                <a:gd name="connsiteX7" fmla="*/ 466290 w 605132"/>
                <a:gd name="connsiteY7" fmla="*/ 47384 h 347952"/>
                <a:gd name="connsiteX8" fmla="*/ 450520 w 605132"/>
                <a:gd name="connsiteY8" fmla="*/ 15844 h 347952"/>
                <a:gd name="connsiteX9" fmla="*/ 424237 w 605132"/>
                <a:gd name="connsiteY9" fmla="*/ 74 h 347952"/>
                <a:gd name="connsiteX10" fmla="*/ 313847 w 605132"/>
                <a:gd name="connsiteY10" fmla="*/ 76340 h 347952"/>
                <a:gd name="connsiteX11" fmla="*/ 43086 w 605132"/>
                <a:gd name="connsiteY11" fmla="*/ 97367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5132" h="347952">
                  <a:moveTo>
                    <a:pt x="32573" y="95228"/>
                  </a:moveTo>
                  <a:cubicBezTo>
                    <a:pt x="32573" y="95228"/>
                    <a:pt x="-6808" y="153051"/>
                    <a:pt x="1033" y="171494"/>
                  </a:cubicBezTo>
                  <a:cubicBezTo>
                    <a:pt x="8873" y="189937"/>
                    <a:pt x="98325" y="329194"/>
                    <a:pt x="187688" y="344964"/>
                  </a:cubicBezTo>
                  <a:cubicBezTo>
                    <a:pt x="277051" y="360733"/>
                    <a:pt x="390024" y="310751"/>
                    <a:pt x="450520" y="273687"/>
                  </a:cubicBezTo>
                  <a:cubicBezTo>
                    <a:pt x="511016" y="236623"/>
                    <a:pt x="589777" y="208023"/>
                    <a:pt x="602874" y="200094"/>
                  </a:cubicBezTo>
                  <a:cubicBezTo>
                    <a:pt x="615971" y="192164"/>
                    <a:pt x="568750" y="128817"/>
                    <a:pt x="547723" y="118661"/>
                  </a:cubicBezTo>
                  <a:cubicBezTo>
                    <a:pt x="526697" y="108504"/>
                    <a:pt x="500414" y="91932"/>
                    <a:pt x="500414" y="91932"/>
                  </a:cubicBezTo>
                  <a:cubicBezTo>
                    <a:pt x="500414" y="91932"/>
                    <a:pt x="471547" y="55135"/>
                    <a:pt x="466290" y="47384"/>
                  </a:cubicBezTo>
                  <a:cubicBezTo>
                    <a:pt x="461034" y="39633"/>
                    <a:pt x="458361" y="26357"/>
                    <a:pt x="450520" y="15844"/>
                  </a:cubicBezTo>
                  <a:cubicBezTo>
                    <a:pt x="444640" y="6837"/>
                    <a:pt x="434955" y="1027"/>
                    <a:pt x="424237" y="74"/>
                  </a:cubicBezTo>
                  <a:cubicBezTo>
                    <a:pt x="411051" y="-2510"/>
                    <a:pt x="392697" y="63154"/>
                    <a:pt x="313847" y="76340"/>
                  </a:cubicBezTo>
                  <a:cubicBezTo>
                    <a:pt x="234998" y="89526"/>
                    <a:pt x="43086" y="97367"/>
                    <a:pt x="43086" y="97367"/>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081" name="Freeform: Shape 2080">
              <a:extLst>
                <a:ext uri="{FF2B5EF4-FFF2-40B4-BE49-F238E27FC236}">
                  <a16:creationId xmlns:a16="http://schemas.microsoft.com/office/drawing/2014/main" id="{BF3157D7-53E9-D7DA-80EB-527123D003BC}"/>
                </a:ext>
              </a:extLst>
            </p:cNvPr>
            <p:cNvSpPr/>
            <p:nvPr/>
          </p:nvSpPr>
          <p:spPr>
            <a:xfrm>
              <a:off x="3497105" y="2769909"/>
              <a:ext cx="189239" cy="297045"/>
            </a:xfrm>
            <a:custGeom>
              <a:avLst/>
              <a:gdLst>
                <a:gd name="connsiteX0" fmla="*/ 0 w 189239"/>
                <a:gd name="connsiteY0" fmla="*/ 297045 h 297045"/>
                <a:gd name="connsiteX1" fmla="*/ 170797 w 189239"/>
                <a:gd name="connsiteY1" fmla="*/ 160372 h 297045"/>
                <a:gd name="connsiteX2" fmla="*/ 189239 w 189239"/>
                <a:gd name="connsiteY2" fmla="*/ 0 h 297045"/>
              </a:gdLst>
              <a:ahLst/>
              <a:cxnLst>
                <a:cxn ang="0">
                  <a:pos x="connsiteX0" y="connsiteY0"/>
                </a:cxn>
                <a:cxn ang="0">
                  <a:pos x="connsiteX1" y="connsiteY1"/>
                </a:cxn>
                <a:cxn ang="0">
                  <a:pos x="connsiteX2" y="connsiteY2"/>
                </a:cxn>
              </a:cxnLst>
              <a:rect l="l" t="t" r="r" b="b"/>
              <a:pathLst>
                <a:path w="189239" h="297045">
                  <a:moveTo>
                    <a:pt x="0" y="297045"/>
                  </a:moveTo>
                  <a:cubicBezTo>
                    <a:pt x="0" y="297045"/>
                    <a:pt x="152443" y="220779"/>
                    <a:pt x="170797" y="160372"/>
                  </a:cubicBezTo>
                  <a:cubicBezTo>
                    <a:pt x="189150" y="99965"/>
                    <a:pt x="189239" y="0"/>
                    <a:pt x="189239" y="0"/>
                  </a:cubicBezTo>
                </a:path>
              </a:pathLst>
            </a:custGeom>
            <a:noFill/>
            <a:ln w="8896" cap="rnd">
              <a:solidFill>
                <a:srgbClr val="263238"/>
              </a:solidFill>
              <a:prstDash val="solid"/>
              <a:round/>
            </a:ln>
          </p:spPr>
          <p:txBody>
            <a:bodyPr rtlCol="0" anchor="ctr"/>
            <a:lstStyle/>
            <a:p>
              <a:endParaRPr lang="en-US"/>
            </a:p>
          </p:txBody>
        </p:sp>
        <p:sp>
          <p:nvSpPr>
            <p:cNvPr id="2082" name="Freeform: Shape 2081">
              <a:extLst>
                <a:ext uri="{FF2B5EF4-FFF2-40B4-BE49-F238E27FC236}">
                  <a16:creationId xmlns:a16="http://schemas.microsoft.com/office/drawing/2014/main" id="{48245F3A-90B8-08C7-6E77-B41D3CDF61AA}"/>
                </a:ext>
              </a:extLst>
            </p:cNvPr>
            <p:cNvSpPr/>
            <p:nvPr/>
          </p:nvSpPr>
          <p:spPr>
            <a:xfrm>
              <a:off x="3612751" y="2814635"/>
              <a:ext cx="107716" cy="186566"/>
            </a:xfrm>
            <a:custGeom>
              <a:avLst/>
              <a:gdLst>
                <a:gd name="connsiteX0" fmla="*/ 0 w 107716"/>
                <a:gd name="connsiteY0" fmla="*/ 186566 h 186566"/>
                <a:gd name="connsiteX1" fmla="*/ 86690 w 107716"/>
                <a:gd name="connsiteY1" fmla="*/ 118230 h 186566"/>
                <a:gd name="connsiteX2" fmla="*/ 107717 w 107716"/>
                <a:gd name="connsiteY2" fmla="*/ 0 h 186566"/>
              </a:gdLst>
              <a:ahLst/>
              <a:cxnLst>
                <a:cxn ang="0">
                  <a:pos x="connsiteX0" y="connsiteY0"/>
                </a:cxn>
                <a:cxn ang="0">
                  <a:pos x="connsiteX1" y="connsiteY1"/>
                </a:cxn>
                <a:cxn ang="0">
                  <a:pos x="connsiteX2" y="connsiteY2"/>
                </a:cxn>
              </a:cxnLst>
              <a:rect l="l" t="t" r="r" b="b"/>
              <a:pathLst>
                <a:path w="107716" h="186566">
                  <a:moveTo>
                    <a:pt x="0" y="186566"/>
                  </a:moveTo>
                  <a:cubicBezTo>
                    <a:pt x="0" y="186566"/>
                    <a:pt x="65663" y="157699"/>
                    <a:pt x="86690" y="118230"/>
                  </a:cubicBezTo>
                  <a:cubicBezTo>
                    <a:pt x="107717" y="78761"/>
                    <a:pt x="107717" y="0"/>
                    <a:pt x="107717" y="0"/>
                  </a:cubicBezTo>
                </a:path>
              </a:pathLst>
            </a:custGeom>
            <a:noFill/>
            <a:ln w="8896" cap="rnd">
              <a:solidFill>
                <a:srgbClr val="263238"/>
              </a:solidFill>
              <a:prstDash val="solid"/>
              <a:round/>
            </a:ln>
          </p:spPr>
          <p:txBody>
            <a:bodyPr rtlCol="0" anchor="ctr"/>
            <a:lstStyle/>
            <a:p>
              <a:endParaRPr lang="en-US"/>
            </a:p>
          </p:txBody>
        </p:sp>
        <p:sp>
          <p:nvSpPr>
            <p:cNvPr id="2083" name="Freeform: Shape 2082">
              <a:extLst>
                <a:ext uri="{FF2B5EF4-FFF2-40B4-BE49-F238E27FC236}">
                  <a16:creationId xmlns:a16="http://schemas.microsoft.com/office/drawing/2014/main" id="{9DD6080D-AC8E-88C8-5590-D6B09BEC0412}"/>
                </a:ext>
              </a:extLst>
            </p:cNvPr>
            <p:cNvSpPr/>
            <p:nvPr/>
          </p:nvSpPr>
          <p:spPr>
            <a:xfrm>
              <a:off x="3167979" y="2312221"/>
              <a:ext cx="573038" cy="674218"/>
            </a:xfrm>
            <a:custGeom>
              <a:avLst/>
              <a:gdLst>
                <a:gd name="connsiteX0" fmla="*/ 96 w 573038"/>
                <a:gd name="connsiteY0" fmla="*/ 178284 h 674218"/>
                <a:gd name="connsiteX1" fmla="*/ 102912 w 573038"/>
                <a:gd name="connsiteY1" fmla="*/ 571374 h 674218"/>
                <a:gd name="connsiteX2" fmla="*/ 293933 w 573038"/>
                <a:gd name="connsiteY2" fmla="*/ 666884 h 674218"/>
                <a:gd name="connsiteX3" fmla="*/ 458493 w 573038"/>
                <a:gd name="connsiteY3" fmla="*/ 513551 h 674218"/>
                <a:gd name="connsiteX4" fmla="*/ 488607 w 573038"/>
                <a:gd name="connsiteY4" fmla="*/ 369305 h 674218"/>
                <a:gd name="connsiteX5" fmla="*/ 550974 w 573038"/>
                <a:gd name="connsiteY5" fmla="*/ 303196 h 674218"/>
                <a:gd name="connsiteX6" fmla="*/ 562022 w 573038"/>
                <a:gd name="connsiteY6" fmla="*/ 130528 h 674218"/>
                <a:gd name="connsiteX7" fmla="*/ 301239 w 573038"/>
                <a:gd name="connsiteY7" fmla="*/ 2231 h 674218"/>
                <a:gd name="connsiteX8" fmla="*/ 96 w 573038"/>
                <a:gd name="connsiteY8" fmla="*/ 178284 h 6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38" h="674218">
                  <a:moveTo>
                    <a:pt x="96" y="178284"/>
                  </a:moveTo>
                  <a:cubicBezTo>
                    <a:pt x="-2756" y="188975"/>
                    <a:pt x="58810" y="494217"/>
                    <a:pt x="102912" y="571374"/>
                  </a:cubicBezTo>
                  <a:cubicBezTo>
                    <a:pt x="147014" y="648530"/>
                    <a:pt x="238783" y="692544"/>
                    <a:pt x="293933" y="666884"/>
                  </a:cubicBezTo>
                  <a:cubicBezTo>
                    <a:pt x="357726" y="637037"/>
                    <a:pt x="428022" y="578501"/>
                    <a:pt x="458493" y="513551"/>
                  </a:cubicBezTo>
                  <a:cubicBezTo>
                    <a:pt x="464106" y="501523"/>
                    <a:pt x="495200" y="371532"/>
                    <a:pt x="488607" y="369305"/>
                  </a:cubicBezTo>
                  <a:cubicBezTo>
                    <a:pt x="488607" y="369305"/>
                    <a:pt x="532709" y="384005"/>
                    <a:pt x="550974" y="303196"/>
                  </a:cubicBezTo>
                  <a:cubicBezTo>
                    <a:pt x="569239" y="222386"/>
                    <a:pt x="584029" y="174631"/>
                    <a:pt x="562022" y="130528"/>
                  </a:cubicBezTo>
                  <a:cubicBezTo>
                    <a:pt x="540015" y="86426"/>
                    <a:pt x="415192" y="-16390"/>
                    <a:pt x="301239" y="2231"/>
                  </a:cubicBezTo>
                  <a:cubicBezTo>
                    <a:pt x="187286" y="20851"/>
                    <a:pt x="18449" y="108522"/>
                    <a:pt x="96" y="1782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084" name="Freeform: Shape 2083">
              <a:extLst>
                <a:ext uri="{FF2B5EF4-FFF2-40B4-BE49-F238E27FC236}">
                  <a16:creationId xmlns:a16="http://schemas.microsoft.com/office/drawing/2014/main" id="{BF0DFA08-6374-A4D6-725E-9B45754EED4D}"/>
                </a:ext>
              </a:extLst>
            </p:cNvPr>
            <p:cNvSpPr/>
            <p:nvPr/>
          </p:nvSpPr>
          <p:spPr>
            <a:xfrm>
              <a:off x="2961384" y="2070640"/>
              <a:ext cx="831770" cy="503679"/>
            </a:xfrm>
            <a:custGeom>
              <a:avLst/>
              <a:gdLst>
                <a:gd name="connsiteX0" fmla="*/ 511577 w 831770"/>
                <a:gd name="connsiteY0" fmla="*/ 323998 h 503679"/>
                <a:gd name="connsiteX1" fmla="*/ 239746 w 831770"/>
                <a:gd name="connsiteY1" fmla="*/ 459958 h 503679"/>
                <a:gd name="connsiteX2" fmla="*/ 129624 w 831770"/>
                <a:gd name="connsiteY2" fmla="*/ 419865 h 503679"/>
                <a:gd name="connsiteX3" fmla="*/ 1059 w 831770"/>
                <a:gd name="connsiteY3" fmla="*/ 350103 h 503679"/>
                <a:gd name="connsiteX4" fmla="*/ 236538 w 831770"/>
                <a:gd name="connsiteY4" fmla="*/ 151687 h 503679"/>
                <a:gd name="connsiteX5" fmla="*/ 196089 w 831770"/>
                <a:gd name="connsiteY5" fmla="*/ 89320 h 503679"/>
                <a:gd name="connsiteX6" fmla="*/ 464267 w 831770"/>
                <a:gd name="connsiteY6" fmla="*/ 15816 h 503679"/>
                <a:gd name="connsiteX7" fmla="*/ 596485 w 831770"/>
                <a:gd name="connsiteY7" fmla="*/ 48871 h 503679"/>
                <a:gd name="connsiteX8" fmla="*/ 625887 w 831770"/>
                <a:gd name="connsiteY8" fmla="*/ 4323 h 503679"/>
                <a:gd name="connsiteX9" fmla="*/ 728257 w 831770"/>
                <a:gd name="connsiteY9" fmla="*/ 133333 h 503679"/>
                <a:gd name="connsiteX10" fmla="*/ 831163 w 831770"/>
                <a:gd name="connsiteY10" fmla="*/ 166388 h 503679"/>
                <a:gd name="connsiteX11" fmla="*/ 776013 w 831770"/>
                <a:gd name="connsiteY11" fmla="*/ 199264 h 503679"/>
                <a:gd name="connsiteX12" fmla="*/ 805414 w 831770"/>
                <a:gd name="connsiteY12" fmla="*/ 371931 h 503679"/>
                <a:gd name="connsiteX13" fmla="*/ 709904 w 831770"/>
                <a:gd name="connsiteY13" fmla="*/ 463789 h 503679"/>
                <a:gd name="connsiteX14" fmla="*/ 691550 w 831770"/>
                <a:gd name="connsiteY14" fmla="*/ 500496 h 503679"/>
                <a:gd name="connsiteX15" fmla="*/ 651101 w 831770"/>
                <a:gd name="connsiteY15" fmla="*/ 423340 h 503679"/>
                <a:gd name="connsiteX16" fmla="*/ 603345 w 831770"/>
                <a:gd name="connsiteY16" fmla="*/ 360973 h 503679"/>
                <a:gd name="connsiteX17" fmla="*/ 596039 w 831770"/>
                <a:gd name="connsiteY17" fmla="*/ 320612 h 503679"/>
                <a:gd name="connsiteX18" fmla="*/ 511577 w 831770"/>
                <a:gd name="connsiteY18" fmla="*/ 408728 h 503679"/>
                <a:gd name="connsiteX19" fmla="*/ 511577 w 831770"/>
                <a:gd name="connsiteY19" fmla="*/ 323998 h 50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70" h="503679">
                  <a:moveTo>
                    <a:pt x="511577" y="323998"/>
                  </a:moveTo>
                  <a:cubicBezTo>
                    <a:pt x="511577" y="323998"/>
                    <a:pt x="349957" y="448732"/>
                    <a:pt x="239746" y="459958"/>
                  </a:cubicBezTo>
                  <a:cubicBezTo>
                    <a:pt x="129534" y="471184"/>
                    <a:pt x="129624" y="419865"/>
                    <a:pt x="129624" y="419865"/>
                  </a:cubicBezTo>
                  <a:cubicBezTo>
                    <a:pt x="129624" y="419865"/>
                    <a:pt x="-13642" y="460314"/>
                    <a:pt x="1059" y="350103"/>
                  </a:cubicBezTo>
                  <a:cubicBezTo>
                    <a:pt x="15759" y="239892"/>
                    <a:pt x="236538" y="151687"/>
                    <a:pt x="236538" y="151687"/>
                  </a:cubicBezTo>
                  <a:cubicBezTo>
                    <a:pt x="236538" y="151687"/>
                    <a:pt x="159382" y="129680"/>
                    <a:pt x="196089" y="89320"/>
                  </a:cubicBezTo>
                  <a:cubicBezTo>
                    <a:pt x="232796" y="48960"/>
                    <a:pt x="372409" y="4768"/>
                    <a:pt x="464267" y="15816"/>
                  </a:cubicBezTo>
                  <a:cubicBezTo>
                    <a:pt x="556125" y="26864"/>
                    <a:pt x="596485" y="48871"/>
                    <a:pt x="596485" y="48871"/>
                  </a:cubicBezTo>
                  <a:cubicBezTo>
                    <a:pt x="596485" y="48871"/>
                    <a:pt x="570736" y="-17239"/>
                    <a:pt x="625887" y="4323"/>
                  </a:cubicBezTo>
                  <a:cubicBezTo>
                    <a:pt x="681037" y="25884"/>
                    <a:pt x="728257" y="133333"/>
                    <a:pt x="728257" y="133333"/>
                  </a:cubicBezTo>
                  <a:cubicBezTo>
                    <a:pt x="728257" y="133333"/>
                    <a:pt x="823768" y="140728"/>
                    <a:pt x="831163" y="166388"/>
                  </a:cubicBezTo>
                  <a:cubicBezTo>
                    <a:pt x="838558" y="192047"/>
                    <a:pt x="776013" y="199264"/>
                    <a:pt x="776013" y="199264"/>
                  </a:cubicBezTo>
                  <a:cubicBezTo>
                    <a:pt x="776013" y="199264"/>
                    <a:pt x="834816" y="309475"/>
                    <a:pt x="805414" y="371931"/>
                  </a:cubicBezTo>
                  <a:cubicBezTo>
                    <a:pt x="776013" y="434387"/>
                    <a:pt x="713557" y="452741"/>
                    <a:pt x="709904" y="463789"/>
                  </a:cubicBezTo>
                  <a:cubicBezTo>
                    <a:pt x="706251" y="474837"/>
                    <a:pt x="720951" y="515197"/>
                    <a:pt x="691550" y="500496"/>
                  </a:cubicBezTo>
                  <a:cubicBezTo>
                    <a:pt x="662148" y="485796"/>
                    <a:pt x="651101" y="423340"/>
                    <a:pt x="651101" y="423340"/>
                  </a:cubicBezTo>
                  <a:cubicBezTo>
                    <a:pt x="651101" y="423340"/>
                    <a:pt x="607087" y="379326"/>
                    <a:pt x="603345" y="360973"/>
                  </a:cubicBezTo>
                  <a:cubicBezTo>
                    <a:pt x="599603" y="342619"/>
                    <a:pt x="596039" y="320612"/>
                    <a:pt x="596039" y="320612"/>
                  </a:cubicBezTo>
                  <a:cubicBezTo>
                    <a:pt x="596039" y="320612"/>
                    <a:pt x="570291" y="397769"/>
                    <a:pt x="511577" y="408728"/>
                  </a:cubicBezTo>
                  <a:cubicBezTo>
                    <a:pt x="452863" y="419687"/>
                    <a:pt x="511577" y="323998"/>
                    <a:pt x="511577" y="323998"/>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085" name="Freeform: Shape 2084">
              <a:extLst>
                <a:ext uri="{FF2B5EF4-FFF2-40B4-BE49-F238E27FC236}">
                  <a16:creationId xmlns:a16="http://schemas.microsoft.com/office/drawing/2014/main" id="{05BF7318-2A27-C893-51A4-8A37FD0B5082}"/>
                </a:ext>
              </a:extLst>
            </p:cNvPr>
            <p:cNvSpPr/>
            <p:nvPr/>
          </p:nvSpPr>
          <p:spPr>
            <a:xfrm>
              <a:off x="3295306" y="2659519"/>
              <a:ext cx="89271" cy="165487"/>
            </a:xfrm>
            <a:custGeom>
              <a:avLst/>
              <a:gdLst>
                <a:gd name="connsiteX0" fmla="*/ 45170 w 89271"/>
                <a:gd name="connsiteY0" fmla="*/ 0 h 165487"/>
                <a:gd name="connsiteX1" fmla="*/ 12115 w 89271"/>
                <a:gd name="connsiteY1" fmla="*/ 165272 h 165487"/>
                <a:gd name="connsiteX2" fmla="*/ 89272 w 89271"/>
                <a:gd name="connsiteY2" fmla="*/ 124823 h 165487"/>
              </a:gdLst>
              <a:ahLst/>
              <a:cxnLst>
                <a:cxn ang="0">
                  <a:pos x="connsiteX0" y="connsiteY0"/>
                </a:cxn>
                <a:cxn ang="0">
                  <a:pos x="connsiteX1" y="connsiteY1"/>
                </a:cxn>
                <a:cxn ang="0">
                  <a:pos x="connsiteX2" y="connsiteY2"/>
                </a:cxn>
              </a:cxnLst>
              <a:rect l="l" t="t" r="r" b="b"/>
              <a:pathLst>
                <a:path w="89271" h="165487">
                  <a:moveTo>
                    <a:pt x="45170" y="0"/>
                  </a:moveTo>
                  <a:cubicBezTo>
                    <a:pt x="45170" y="0"/>
                    <a:pt x="-28245" y="161620"/>
                    <a:pt x="12115" y="165272"/>
                  </a:cubicBezTo>
                  <a:cubicBezTo>
                    <a:pt x="52475" y="168925"/>
                    <a:pt x="89272" y="124823"/>
                    <a:pt x="89272" y="124823"/>
                  </a:cubicBezTo>
                </a:path>
              </a:pathLst>
            </a:custGeom>
            <a:solidFill>
              <a:srgbClr val="FFFFFF"/>
            </a:solidFill>
            <a:ln w="8896" cap="rnd">
              <a:solidFill>
                <a:srgbClr val="263238"/>
              </a:solidFill>
              <a:prstDash val="solid"/>
              <a:round/>
            </a:ln>
          </p:spPr>
          <p:txBody>
            <a:bodyPr rtlCol="0" anchor="ctr"/>
            <a:lstStyle/>
            <a:p>
              <a:endParaRPr lang="en-US"/>
            </a:p>
          </p:txBody>
        </p:sp>
        <p:sp>
          <p:nvSpPr>
            <p:cNvPr id="2086" name="Freeform: Shape 2085">
              <a:extLst>
                <a:ext uri="{FF2B5EF4-FFF2-40B4-BE49-F238E27FC236}">
                  <a16:creationId xmlns:a16="http://schemas.microsoft.com/office/drawing/2014/main" id="{47E29749-B2B3-5640-B991-51A10A1D4E25}"/>
                </a:ext>
              </a:extLst>
            </p:cNvPr>
            <p:cNvSpPr/>
            <p:nvPr/>
          </p:nvSpPr>
          <p:spPr>
            <a:xfrm>
              <a:off x="3344395" y="2832098"/>
              <a:ext cx="135870" cy="36670"/>
            </a:xfrm>
            <a:custGeom>
              <a:avLst/>
              <a:gdLst>
                <a:gd name="connsiteX0" fmla="*/ 0 w 135870"/>
                <a:gd name="connsiteY0" fmla="*/ 18443 h 36670"/>
                <a:gd name="connsiteX1" fmla="*/ 135871 w 135870"/>
                <a:gd name="connsiteY1" fmla="*/ 0 h 36670"/>
              </a:gdLst>
              <a:ahLst/>
              <a:cxnLst>
                <a:cxn ang="0">
                  <a:pos x="connsiteX0" y="connsiteY0"/>
                </a:cxn>
                <a:cxn ang="0">
                  <a:pos x="connsiteX1" y="connsiteY1"/>
                </a:cxn>
              </a:cxnLst>
              <a:rect l="l" t="t" r="r" b="b"/>
              <a:pathLst>
                <a:path w="135870" h="36670">
                  <a:moveTo>
                    <a:pt x="0" y="18443"/>
                  </a:moveTo>
                  <a:cubicBezTo>
                    <a:pt x="0" y="18443"/>
                    <a:pt x="47755" y="69851"/>
                    <a:pt x="135871" y="0"/>
                  </a:cubicBezTo>
                </a:path>
              </a:pathLst>
            </a:custGeom>
            <a:noFill/>
            <a:ln w="8896" cap="rnd">
              <a:solidFill>
                <a:srgbClr val="263238"/>
              </a:solidFill>
              <a:prstDash val="solid"/>
              <a:round/>
            </a:ln>
          </p:spPr>
          <p:txBody>
            <a:bodyPr rtlCol="0" anchor="ctr"/>
            <a:lstStyle/>
            <a:p>
              <a:endParaRPr lang="en-US"/>
            </a:p>
          </p:txBody>
        </p:sp>
        <p:sp>
          <p:nvSpPr>
            <p:cNvPr id="2087" name="Freeform: Shape 2086">
              <a:extLst>
                <a:ext uri="{FF2B5EF4-FFF2-40B4-BE49-F238E27FC236}">
                  <a16:creationId xmlns:a16="http://schemas.microsoft.com/office/drawing/2014/main" id="{6AE7CEA6-4E47-45B9-8690-6F78EEA39C7E}"/>
                </a:ext>
              </a:extLst>
            </p:cNvPr>
            <p:cNvSpPr/>
            <p:nvPr/>
          </p:nvSpPr>
          <p:spPr>
            <a:xfrm>
              <a:off x="3440619" y="2691772"/>
              <a:ext cx="75464" cy="27912"/>
            </a:xfrm>
            <a:custGeom>
              <a:avLst/>
              <a:gdLst>
                <a:gd name="connsiteX0" fmla="*/ 0 w 75464"/>
                <a:gd name="connsiteY0" fmla="*/ 0 h 27912"/>
                <a:gd name="connsiteX1" fmla="*/ 75464 w 75464"/>
                <a:gd name="connsiteY1" fmla="*/ 27174 h 27912"/>
              </a:gdLst>
              <a:ahLst/>
              <a:cxnLst>
                <a:cxn ang="0">
                  <a:pos x="connsiteX0" y="connsiteY0"/>
                </a:cxn>
                <a:cxn ang="0">
                  <a:pos x="connsiteX1" y="connsiteY1"/>
                </a:cxn>
              </a:cxnLst>
              <a:rect l="l" t="t" r="r" b="b"/>
              <a:pathLst>
                <a:path w="75464" h="27912">
                  <a:moveTo>
                    <a:pt x="0" y="0"/>
                  </a:moveTo>
                  <a:cubicBezTo>
                    <a:pt x="0" y="0"/>
                    <a:pt x="8910" y="33233"/>
                    <a:pt x="75464" y="27174"/>
                  </a:cubicBezTo>
                </a:path>
              </a:pathLst>
            </a:custGeom>
            <a:noFill/>
            <a:ln w="8896" cap="rnd">
              <a:solidFill>
                <a:srgbClr val="263238"/>
              </a:solidFill>
              <a:prstDash val="solid"/>
              <a:round/>
            </a:ln>
          </p:spPr>
          <p:txBody>
            <a:bodyPr rtlCol="0" anchor="ctr"/>
            <a:lstStyle/>
            <a:p>
              <a:endParaRPr lang="en-US"/>
            </a:p>
          </p:txBody>
        </p:sp>
        <p:sp>
          <p:nvSpPr>
            <p:cNvPr id="2088" name="Freeform: Shape 2087">
              <a:extLst>
                <a:ext uri="{FF2B5EF4-FFF2-40B4-BE49-F238E27FC236}">
                  <a16:creationId xmlns:a16="http://schemas.microsoft.com/office/drawing/2014/main" id="{D3F30563-EC91-536E-CBDC-41F1274A2FE7}"/>
                </a:ext>
              </a:extLst>
            </p:cNvPr>
            <p:cNvSpPr/>
            <p:nvPr/>
          </p:nvSpPr>
          <p:spPr>
            <a:xfrm>
              <a:off x="3256458" y="2685713"/>
              <a:ext cx="45260" cy="27174"/>
            </a:xfrm>
            <a:custGeom>
              <a:avLst/>
              <a:gdLst>
                <a:gd name="connsiteX0" fmla="*/ 45260 w 45260"/>
                <a:gd name="connsiteY0" fmla="*/ 0 h 27174"/>
                <a:gd name="connsiteX1" fmla="*/ 0 w 45260"/>
                <a:gd name="connsiteY1" fmla="*/ 27174 h 27174"/>
              </a:gdLst>
              <a:ahLst/>
              <a:cxnLst>
                <a:cxn ang="0">
                  <a:pos x="connsiteX0" y="connsiteY0"/>
                </a:cxn>
                <a:cxn ang="0">
                  <a:pos x="connsiteX1" y="connsiteY1"/>
                </a:cxn>
              </a:cxnLst>
              <a:rect l="l" t="t" r="r" b="b"/>
              <a:pathLst>
                <a:path w="45260" h="27174">
                  <a:moveTo>
                    <a:pt x="45260" y="0"/>
                  </a:moveTo>
                  <a:cubicBezTo>
                    <a:pt x="45260" y="0"/>
                    <a:pt x="24145" y="27174"/>
                    <a:pt x="0" y="27174"/>
                  </a:cubicBezTo>
                </a:path>
              </a:pathLst>
            </a:custGeom>
            <a:noFill/>
            <a:ln w="8896" cap="rnd">
              <a:solidFill>
                <a:srgbClr val="263238"/>
              </a:solidFill>
              <a:prstDash val="solid"/>
              <a:round/>
            </a:ln>
          </p:spPr>
          <p:txBody>
            <a:bodyPr rtlCol="0" anchor="ctr"/>
            <a:lstStyle/>
            <a:p>
              <a:endParaRPr lang="en-US"/>
            </a:p>
          </p:txBody>
        </p:sp>
        <p:sp>
          <p:nvSpPr>
            <p:cNvPr id="2089" name="Freeform: Shape 2088">
              <a:extLst>
                <a:ext uri="{FF2B5EF4-FFF2-40B4-BE49-F238E27FC236}">
                  <a16:creationId xmlns:a16="http://schemas.microsoft.com/office/drawing/2014/main" id="{ABFBEF79-47C4-C53C-53FD-9B19CC815CFD}"/>
                </a:ext>
              </a:extLst>
            </p:cNvPr>
            <p:cNvSpPr/>
            <p:nvPr/>
          </p:nvSpPr>
          <p:spPr>
            <a:xfrm>
              <a:off x="3378596" y="2607565"/>
              <a:ext cx="236156" cy="155215"/>
            </a:xfrm>
            <a:custGeom>
              <a:avLst/>
              <a:gdLst>
                <a:gd name="connsiteX0" fmla="*/ 205823 w 236156"/>
                <a:gd name="connsiteY0" fmla="*/ 902 h 155215"/>
                <a:gd name="connsiteX1" fmla="*/ 17207 w 236156"/>
                <a:gd name="connsiteY1" fmla="*/ 4644 h 155215"/>
                <a:gd name="connsiteX2" fmla="*/ 6160 w 236156"/>
                <a:gd name="connsiteY2" fmla="*/ 85454 h 155215"/>
                <a:gd name="connsiteX3" fmla="*/ 109065 w 236156"/>
                <a:gd name="connsiteY3" fmla="*/ 155216 h 155215"/>
                <a:gd name="connsiteX4" fmla="*/ 230235 w 236156"/>
                <a:gd name="connsiteY4" fmla="*/ 59705 h 155215"/>
                <a:gd name="connsiteX5" fmla="*/ 205823 w 23615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156" h="155215">
                  <a:moveTo>
                    <a:pt x="205823" y="902"/>
                  </a:moveTo>
                  <a:cubicBezTo>
                    <a:pt x="205823" y="902"/>
                    <a:pt x="35561" y="-2751"/>
                    <a:pt x="17207" y="4644"/>
                  </a:cubicBezTo>
                  <a:cubicBezTo>
                    <a:pt x="-1146" y="12039"/>
                    <a:pt x="-4799" y="56052"/>
                    <a:pt x="6160" y="85454"/>
                  </a:cubicBezTo>
                  <a:cubicBezTo>
                    <a:pt x="17119" y="114856"/>
                    <a:pt x="42956" y="155216"/>
                    <a:pt x="109065" y="155216"/>
                  </a:cubicBezTo>
                  <a:cubicBezTo>
                    <a:pt x="175174" y="155216"/>
                    <a:pt x="208229" y="122161"/>
                    <a:pt x="230235" y="59705"/>
                  </a:cubicBezTo>
                  <a:cubicBezTo>
                    <a:pt x="252242" y="-2751"/>
                    <a:pt x="205823" y="902"/>
                    <a:pt x="205823" y="902"/>
                  </a:cubicBezTo>
                  <a:close/>
                </a:path>
              </a:pathLst>
            </a:custGeom>
            <a:noFill/>
            <a:ln w="8896" cap="rnd">
              <a:solidFill>
                <a:srgbClr val="263238"/>
              </a:solidFill>
              <a:prstDash val="solid"/>
              <a:round/>
            </a:ln>
          </p:spPr>
          <p:txBody>
            <a:bodyPr rtlCol="0" anchor="ctr"/>
            <a:lstStyle/>
            <a:p>
              <a:endParaRPr lang="en-US"/>
            </a:p>
          </p:txBody>
        </p:sp>
        <p:sp>
          <p:nvSpPr>
            <p:cNvPr id="2090" name="Freeform: Shape 2089">
              <a:extLst>
                <a:ext uri="{FF2B5EF4-FFF2-40B4-BE49-F238E27FC236}">
                  <a16:creationId xmlns:a16="http://schemas.microsoft.com/office/drawing/2014/main" id="{0623317D-7BF9-60E7-A578-F72CD6D0814C}"/>
                </a:ext>
              </a:extLst>
            </p:cNvPr>
            <p:cNvSpPr/>
            <p:nvPr/>
          </p:nvSpPr>
          <p:spPr>
            <a:xfrm>
              <a:off x="3141294" y="2607565"/>
              <a:ext cx="181526" cy="155215"/>
            </a:xfrm>
            <a:custGeom>
              <a:avLst/>
              <a:gdLst>
                <a:gd name="connsiteX0" fmla="*/ 22950 w 181526"/>
                <a:gd name="connsiteY0" fmla="*/ 902 h 155215"/>
                <a:gd name="connsiteX1" fmla="*/ 168176 w 181526"/>
                <a:gd name="connsiteY1" fmla="*/ 4644 h 155215"/>
                <a:gd name="connsiteX2" fmla="*/ 177085 w 181526"/>
                <a:gd name="connsiteY2" fmla="*/ 85454 h 155215"/>
                <a:gd name="connsiteX3" fmla="*/ 97879 w 181526"/>
                <a:gd name="connsiteY3" fmla="*/ 155216 h 155215"/>
                <a:gd name="connsiteX4" fmla="*/ 4596 w 181526"/>
                <a:gd name="connsiteY4" fmla="*/ 59705 h 155215"/>
                <a:gd name="connsiteX5" fmla="*/ 22950 w 18152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26" h="155215">
                  <a:moveTo>
                    <a:pt x="22950" y="902"/>
                  </a:moveTo>
                  <a:cubicBezTo>
                    <a:pt x="22950" y="902"/>
                    <a:pt x="154009" y="-2751"/>
                    <a:pt x="168176" y="4644"/>
                  </a:cubicBezTo>
                  <a:cubicBezTo>
                    <a:pt x="182342" y="12039"/>
                    <a:pt x="185104" y="56052"/>
                    <a:pt x="177085" y="85454"/>
                  </a:cubicBezTo>
                  <a:cubicBezTo>
                    <a:pt x="169067" y="114856"/>
                    <a:pt x="148753" y="155216"/>
                    <a:pt x="97879" y="155216"/>
                  </a:cubicBezTo>
                  <a:cubicBezTo>
                    <a:pt x="47006" y="155216"/>
                    <a:pt x="21524" y="122161"/>
                    <a:pt x="4596" y="59705"/>
                  </a:cubicBezTo>
                  <a:cubicBezTo>
                    <a:pt x="-12332" y="-2751"/>
                    <a:pt x="22950" y="902"/>
                    <a:pt x="22950" y="902"/>
                  </a:cubicBezTo>
                  <a:close/>
                </a:path>
              </a:pathLst>
            </a:custGeom>
            <a:noFill/>
            <a:ln w="8896" cap="rnd">
              <a:solidFill>
                <a:srgbClr val="263238"/>
              </a:solidFill>
              <a:prstDash val="solid"/>
              <a:round/>
            </a:ln>
          </p:spPr>
          <p:txBody>
            <a:bodyPr rtlCol="0" anchor="ctr"/>
            <a:lstStyle/>
            <a:p>
              <a:endParaRPr lang="en-US"/>
            </a:p>
          </p:txBody>
        </p:sp>
        <p:sp>
          <p:nvSpPr>
            <p:cNvPr id="2091" name="Freeform: Shape 2090">
              <a:extLst>
                <a:ext uri="{FF2B5EF4-FFF2-40B4-BE49-F238E27FC236}">
                  <a16:creationId xmlns:a16="http://schemas.microsoft.com/office/drawing/2014/main" id="{ADF9F14D-6783-C6E0-EA2F-35698919924B}"/>
                </a:ext>
              </a:extLst>
            </p:cNvPr>
            <p:cNvSpPr/>
            <p:nvPr/>
          </p:nvSpPr>
          <p:spPr>
            <a:xfrm>
              <a:off x="3616850" y="2555277"/>
              <a:ext cx="55952" cy="73949"/>
            </a:xfrm>
            <a:custGeom>
              <a:avLst/>
              <a:gdLst>
                <a:gd name="connsiteX0" fmla="*/ 0 w 55952"/>
                <a:gd name="connsiteY0" fmla="*/ 73949 h 73949"/>
                <a:gd name="connsiteX1" fmla="*/ 55952 w 55952"/>
                <a:gd name="connsiteY1" fmla="*/ 0 h 73949"/>
              </a:gdLst>
              <a:ahLst/>
              <a:cxnLst>
                <a:cxn ang="0">
                  <a:pos x="connsiteX0" y="connsiteY0"/>
                </a:cxn>
                <a:cxn ang="0">
                  <a:pos x="connsiteX1" y="connsiteY1"/>
                </a:cxn>
              </a:cxnLst>
              <a:rect l="l" t="t" r="r" b="b"/>
              <a:pathLst>
                <a:path w="55952" h="73949">
                  <a:moveTo>
                    <a:pt x="0" y="73949"/>
                  </a:moveTo>
                  <a:lnTo>
                    <a:pt x="55952" y="0"/>
                  </a:lnTo>
                </a:path>
              </a:pathLst>
            </a:custGeom>
            <a:ln w="8896" cap="rnd">
              <a:solidFill>
                <a:srgbClr val="263238"/>
              </a:solidFill>
              <a:prstDash val="solid"/>
              <a:round/>
            </a:ln>
          </p:spPr>
          <p:txBody>
            <a:bodyPr rtlCol="0" anchor="ctr"/>
            <a:lstStyle/>
            <a:p>
              <a:endParaRPr lang="en-US"/>
            </a:p>
          </p:txBody>
        </p:sp>
        <p:sp>
          <p:nvSpPr>
            <p:cNvPr id="2092" name="Freeform: Shape 2091">
              <a:extLst>
                <a:ext uri="{FF2B5EF4-FFF2-40B4-BE49-F238E27FC236}">
                  <a16:creationId xmlns:a16="http://schemas.microsoft.com/office/drawing/2014/main" id="{C0D6DA58-CC52-93AD-4F57-1C94504C1D5E}"/>
                </a:ext>
              </a:extLst>
            </p:cNvPr>
            <p:cNvSpPr/>
            <p:nvPr/>
          </p:nvSpPr>
          <p:spPr>
            <a:xfrm>
              <a:off x="3308579" y="2611764"/>
              <a:ext cx="87224" cy="8909"/>
            </a:xfrm>
            <a:custGeom>
              <a:avLst/>
              <a:gdLst>
                <a:gd name="connsiteX0" fmla="*/ 87225 w 87224"/>
                <a:gd name="connsiteY0" fmla="*/ 0 h 8909"/>
                <a:gd name="connsiteX1" fmla="*/ 0 w 87224"/>
                <a:gd name="connsiteY1" fmla="*/ 0 h 8909"/>
              </a:gdLst>
              <a:ahLst/>
              <a:cxnLst>
                <a:cxn ang="0">
                  <a:pos x="connsiteX0" y="connsiteY0"/>
                </a:cxn>
                <a:cxn ang="0">
                  <a:pos x="connsiteX1" y="connsiteY1"/>
                </a:cxn>
              </a:cxnLst>
              <a:rect l="l" t="t" r="r" b="b"/>
              <a:pathLst>
                <a:path w="87224" h="8909">
                  <a:moveTo>
                    <a:pt x="87225" y="0"/>
                  </a:moveTo>
                  <a:lnTo>
                    <a:pt x="0" y="0"/>
                  </a:lnTo>
                </a:path>
              </a:pathLst>
            </a:custGeom>
            <a:ln w="8896" cap="rnd">
              <a:solidFill>
                <a:srgbClr val="263238"/>
              </a:solidFill>
              <a:prstDash val="solid"/>
              <a:round/>
            </a:ln>
          </p:spPr>
          <p:txBody>
            <a:bodyPr rtlCol="0" anchor="ctr"/>
            <a:lstStyle/>
            <a:p>
              <a:endParaRPr lang="en-US"/>
            </a:p>
          </p:txBody>
        </p:sp>
        <p:sp>
          <p:nvSpPr>
            <p:cNvPr id="2093" name="Freeform: Shape 2092">
              <a:extLst>
                <a:ext uri="{FF2B5EF4-FFF2-40B4-BE49-F238E27FC236}">
                  <a16:creationId xmlns:a16="http://schemas.microsoft.com/office/drawing/2014/main" id="{6F843318-EDF0-18E3-8A88-75AEA070618B}"/>
                </a:ext>
              </a:extLst>
            </p:cNvPr>
            <p:cNvSpPr/>
            <p:nvPr/>
          </p:nvSpPr>
          <p:spPr>
            <a:xfrm>
              <a:off x="3319359" y="2647224"/>
              <a:ext cx="54081" cy="8909"/>
            </a:xfrm>
            <a:custGeom>
              <a:avLst/>
              <a:gdLst>
                <a:gd name="connsiteX0" fmla="*/ 54081 w 54081"/>
                <a:gd name="connsiteY0" fmla="*/ 0 h 8909"/>
                <a:gd name="connsiteX1" fmla="*/ 0 w 54081"/>
                <a:gd name="connsiteY1" fmla="*/ 0 h 8909"/>
              </a:gdLst>
              <a:ahLst/>
              <a:cxnLst>
                <a:cxn ang="0">
                  <a:pos x="connsiteX0" y="connsiteY0"/>
                </a:cxn>
                <a:cxn ang="0">
                  <a:pos x="connsiteX1" y="connsiteY1"/>
                </a:cxn>
              </a:cxnLst>
              <a:rect l="l" t="t" r="r" b="b"/>
              <a:pathLst>
                <a:path w="54081" h="8909">
                  <a:moveTo>
                    <a:pt x="54081" y="0"/>
                  </a:moveTo>
                  <a:lnTo>
                    <a:pt x="0" y="0"/>
                  </a:lnTo>
                </a:path>
              </a:pathLst>
            </a:custGeom>
            <a:ln w="8896" cap="rnd">
              <a:solidFill>
                <a:srgbClr val="263238"/>
              </a:solidFill>
              <a:prstDash val="solid"/>
              <a:round/>
            </a:ln>
          </p:spPr>
          <p:txBody>
            <a:bodyPr rtlCol="0" anchor="ctr"/>
            <a:lstStyle/>
            <a:p>
              <a:endParaRPr lang="en-US"/>
            </a:p>
          </p:txBody>
        </p:sp>
        <p:sp>
          <p:nvSpPr>
            <p:cNvPr id="2094" name="Freeform: Shape 2093">
              <a:extLst>
                <a:ext uri="{FF2B5EF4-FFF2-40B4-BE49-F238E27FC236}">
                  <a16:creationId xmlns:a16="http://schemas.microsoft.com/office/drawing/2014/main" id="{11DC75C4-63A9-BAAF-8146-DCD01BE0183A}"/>
                </a:ext>
              </a:extLst>
            </p:cNvPr>
            <p:cNvSpPr/>
            <p:nvPr/>
          </p:nvSpPr>
          <p:spPr>
            <a:xfrm>
              <a:off x="3144465" y="2598578"/>
              <a:ext cx="41518" cy="26995"/>
            </a:xfrm>
            <a:custGeom>
              <a:avLst/>
              <a:gdLst>
                <a:gd name="connsiteX0" fmla="*/ 0 w 41518"/>
                <a:gd name="connsiteY0" fmla="*/ 26996 h 26995"/>
                <a:gd name="connsiteX1" fmla="*/ 41519 w 41518"/>
                <a:gd name="connsiteY1" fmla="*/ 0 h 26995"/>
              </a:gdLst>
              <a:ahLst/>
              <a:cxnLst>
                <a:cxn ang="0">
                  <a:pos x="connsiteX0" y="connsiteY0"/>
                </a:cxn>
                <a:cxn ang="0">
                  <a:pos x="connsiteX1" y="connsiteY1"/>
                </a:cxn>
              </a:cxnLst>
              <a:rect l="l" t="t" r="r" b="b"/>
              <a:pathLst>
                <a:path w="41518" h="26995">
                  <a:moveTo>
                    <a:pt x="0" y="26996"/>
                  </a:moveTo>
                  <a:lnTo>
                    <a:pt x="41519" y="0"/>
                  </a:lnTo>
                </a:path>
              </a:pathLst>
            </a:custGeom>
            <a:ln w="8896" cap="rnd">
              <a:solidFill>
                <a:srgbClr val="263238"/>
              </a:solidFill>
              <a:prstDash val="solid"/>
              <a:round/>
            </a:ln>
          </p:spPr>
          <p:txBody>
            <a:bodyPr rtlCol="0" anchor="ctr"/>
            <a:lstStyle/>
            <a:p>
              <a:endParaRPr lang="en-US"/>
            </a:p>
          </p:txBody>
        </p:sp>
        <p:sp>
          <p:nvSpPr>
            <p:cNvPr id="2095" name="Freeform: Shape 2094">
              <a:extLst>
                <a:ext uri="{FF2B5EF4-FFF2-40B4-BE49-F238E27FC236}">
                  <a16:creationId xmlns:a16="http://schemas.microsoft.com/office/drawing/2014/main" id="{A8C9BF85-76B9-B449-581C-BDFFE0D62621}"/>
                </a:ext>
              </a:extLst>
            </p:cNvPr>
            <p:cNvSpPr/>
            <p:nvPr/>
          </p:nvSpPr>
          <p:spPr>
            <a:xfrm>
              <a:off x="3452379" y="2649095"/>
              <a:ext cx="28956" cy="49893"/>
            </a:xfrm>
            <a:custGeom>
              <a:avLst/>
              <a:gdLst>
                <a:gd name="connsiteX0" fmla="*/ 28956 w 28956"/>
                <a:gd name="connsiteY0" fmla="*/ 24947 h 49893"/>
                <a:gd name="connsiteX1" fmla="*/ 14433 w 28956"/>
                <a:gd name="connsiteY1" fmla="*/ 49894 h 49893"/>
                <a:gd name="connsiteX2" fmla="*/ 0 w 28956"/>
                <a:gd name="connsiteY2" fmla="*/ 24947 h 49893"/>
                <a:gd name="connsiteX3" fmla="*/ 14433 w 28956"/>
                <a:gd name="connsiteY3" fmla="*/ 0 h 49893"/>
                <a:gd name="connsiteX4" fmla="*/ 28956 w 2895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6" h="49893">
                  <a:moveTo>
                    <a:pt x="28956" y="24947"/>
                  </a:moveTo>
                  <a:cubicBezTo>
                    <a:pt x="28956" y="38667"/>
                    <a:pt x="22452" y="49894"/>
                    <a:pt x="14433" y="49894"/>
                  </a:cubicBezTo>
                  <a:cubicBezTo>
                    <a:pt x="6415" y="49894"/>
                    <a:pt x="0" y="38667"/>
                    <a:pt x="0" y="24947"/>
                  </a:cubicBezTo>
                  <a:cubicBezTo>
                    <a:pt x="0" y="11226"/>
                    <a:pt x="6504" y="0"/>
                    <a:pt x="14433" y="0"/>
                  </a:cubicBezTo>
                  <a:cubicBezTo>
                    <a:pt x="22363" y="0"/>
                    <a:pt x="28956" y="11137"/>
                    <a:pt x="28956" y="24947"/>
                  </a:cubicBezTo>
                  <a:close/>
                </a:path>
              </a:pathLst>
            </a:custGeom>
            <a:solidFill>
              <a:srgbClr val="263238"/>
            </a:solidFill>
            <a:ln w="8896"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4D83DF80-D86A-2D1E-DD99-2A93F8C04083}"/>
                </a:ext>
              </a:extLst>
            </p:cNvPr>
            <p:cNvSpPr/>
            <p:nvPr/>
          </p:nvSpPr>
          <p:spPr>
            <a:xfrm>
              <a:off x="3260556" y="2638582"/>
              <a:ext cx="28866" cy="49893"/>
            </a:xfrm>
            <a:custGeom>
              <a:avLst/>
              <a:gdLst>
                <a:gd name="connsiteX0" fmla="*/ 28867 w 28866"/>
                <a:gd name="connsiteY0" fmla="*/ 24947 h 49893"/>
                <a:gd name="connsiteX1" fmla="*/ 14433 w 28866"/>
                <a:gd name="connsiteY1" fmla="*/ 49893 h 49893"/>
                <a:gd name="connsiteX2" fmla="*/ 0 w 28866"/>
                <a:gd name="connsiteY2" fmla="*/ 24947 h 49893"/>
                <a:gd name="connsiteX3" fmla="*/ 14433 w 28866"/>
                <a:gd name="connsiteY3" fmla="*/ 0 h 49893"/>
                <a:gd name="connsiteX4" fmla="*/ 28867 w 2886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49893">
                  <a:moveTo>
                    <a:pt x="28867" y="24947"/>
                  </a:moveTo>
                  <a:cubicBezTo>
                    <a:pt x="28867" y="38757"/>
                    <a:pt x="22452" y="49893"/>
                    <a:pt x="14433" y="49893"/>
                  </a:cubicBezTo>
                  <a:cubicBezTo>
                    <a:pt x="6415" y="49893"/>
                    <a:pt x="0" y="38757"/>
                    <a:pt x="0" y="24947"/>
                  </a:cubicBezTo>
                  <a:cubicBezTo>
                    <a:pt x="0" y="11137"/>
                    <a:pt x="6504" y="0"/>
                    <a:pt x="14433" y="0"/>
                  </a:cubicBezTo>
                  <a:cubicBezTo>
                    <a:pt x="22363" y="0"/>
                    <a:pt x="28867" y="11137"/>
                    <a:pt x="28867" y="24947"/>
                  </a:cubicBezTo>
                  <a:close/>
                </a:path>
              </a:pathLst>
            </a:custGeom>
            <a:solidFill>
              <a:srgbClr val="263238"/>
            </a:solidFill>
            <a:ln w="8896"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D6BAA4E6-6126-7AFE-BDD1-B54D0E7D5CBA}"/>
                </a:ext>
              </a:extLst>
            </p:cNvPr>
            <p:cNvSpPr/>
            <p:nvPr/>
          </p:nvSpPr>
          <p:spPr>
            <a:xfrm>
              <a:off x="3221087" y="2566964"/>
              <a:ext cx="78849" cy="11121"/>
            </a:xfrm>
            <a:custGeom>
              <a:avLst/>
              <a:gdLst>
                <a:gd name="connsiteX0" fmla="*/ 0 w 78849"/>
                <a:gd name="connsiteY0" fmla="*/ 11121 h 11121"/>
                <a:gd name="connsiteX1" fmla="*/ 78850 w 78849"/>
                <a:gd name="connsiteY1" fmla="*/ 5865 h 11121"/>
              </a:gdLst>
              <a:ahLst/>
              <a:cxnLst>
                <a:cxn ang="0">
                  <a:pos x="connsiteX0" y="connsiteY0"/>
                </a:cxn>
                <a:cxn ang="0">
                  <a:pos x="connsiteX1" y="connsiteY1"/>
                </a:cxn>
              </a:cxnLst>
              <a:rect l="l" t="t" r="r" b="b"/>
              <a:pathLst>
                <a:path w="78849" h="11121">
                  <a:moveTo>
                    <a:pt x="0" y="11121"/>
                  </a:moveTo>
                  <a:cubicBezTo>
                    <a:pt x="0" y="11121"/>
                    <a:pt x="52566" y="-9905"/>
                    <a:pt x="78850" y="5865"/>
                  </a:cubicBezTo>
                </a:path>
              </a:pathLst>
            </a:custGeom>
            <a:noFill/>
            <a:ln w="17793" cap="rnd">
              <a:solidFill>
                <a:srgbClr val="263238"/>
              </a:solidFill>
              <a:prstDash val="solid"/>
              <a:round/>
            </a:ln>
          </p:spPr>
          <p:txBody>
            <a:bodyPr rtlCol="0" anchor="ctr"/>
            <a:lstStyle/>
            <a:p>
              <a:endParaRPr lang="en-US"/>
            </a:p>
          </p:txBody>
        </p:sp>
        <p:sp>
          <p:nvSpPr>
            <p:cNvPr id="2098" name="Freeform: Shape 2097">
              <a:extLst>
                <a:ext uri="{FF2B5EF4-FFF2-40B4-BE49-F238E27FC236}">
                  <a16:creationId xmlns:a16="http://schemas.microsoft.com/office/drawing/2014/main" id="{EC279AF9-C44C-BBE0-336E-713A73FD422F}"/>
                </a:ext>
              </a:extLst>
            </p:cNvPr>
            <p:cNvSpPr/>
            <p:nvPr/>
          </p:nvSpPr>
          <p:spPr>
            <a:xfrm>
              <a:off x="3420661" y="2569705"/>
              <a:ext cx="107805" cy="16310"/>
            </a:xfrm>
            <a:custGeom>
              <a:avLst/>
              <a:gdLst>
                <a:gd name="connsiteX0" fmla="*/ 0 w 107805"/>
                <a:gd name="connsiteY0" fmla="*/ 5797 h 16310"/>
                <a:gd name="connsiteX1" fmla="*/ 107806 w 107805"/>
                <a:gd name="connsiteY1" fmla="*/ 16310 h 16310"/>
              </a:gdLst>
              <a:ahLst/>
              <a:cxnLst>
                <a:cxn ang="0">
                  <a:pos x="connsiteX0" y="connsiteY0"/>
                </a:cxn>
                <a:cxn ang="0">
                  <a:pos x="connsiteX1" y="connsiteY1"/>
                </a:cxn>
              </a:cxnLst>
              <a:rect l="l" t="t" r="r" b="b"/>
              <a:pathLst>
                <a:path w="107805" h="16310">
                  <a:moveTo>
                    <a:pt x="0" y="5797"/>
                  </a:moveTo>
                  <a:cubicBezTo>
                    <a:pt x="35950" y="-4645"/>
                    <a:pt x="74546" y="-885"/>
                    <a:pt x="107806" y="16310"/>
                  </a:cubicBezTo>
                </a:path>
              </a:pathLst>
            </a:custGeom>
            <a:noFill/>
            <a:ln w="17793" cap="rnd">
              <a:solidFill>
                <a:srgbClr val="263238"/>
              </a:solidFill>
              <a:prstDash val="solid"/>
              <a:round/>
            </a:ln>
          </p:spPr>
          <p:txBody>
            <a:bodyPr rtlCol="0" anchor="ctr"/>
            <a:lstStyle/>
            <a:p>
              <a:endParaRPr lang="en-US"/>
            </a:p>
          </p:txBody>
        </p:sp>
        <p:sp>
          <p:nvSpPr>
            <p:cNvPr id="2099" name="Freeform: Shape 2098">
              <a:extLst>
                <a:ext uri="{FF2B5EF4-FFF2-40B4-BE49-F238E27FC236}">
                  <a16:creationId xmlns:a16="http://schemas.microsoft.com/office/drawing/2014/main" id="{AB9BD3ED-A417-BA17-EA21-44CC90978ED9}"/>
                </a:ext>
              </a:extLst>
            </p:cNvPr>
            <p:cNvSpPr/>
            <p:nvPr/>
          </p:nvSpPr>
          <p:spPr>
            <a:xfrm>
              <a:off x="2339485" y="3600008"/>
              <a:ext cx="304796" cy="112443"/>
            </a:xfrm>
            <a:custGeom>
              <a:avLst/>
              <a:gdLst>
                <a:gd name="connsiteX0" fmla="*/ 241449 w 304796"/>
                <a:gd name="connsiteY0" fmla="*/ 24595 h 112443"/>
                <a:gd name="connsiteX1" fmla="*/ 108608 w 304796"/>
                <a:gd name="connsiteY1" fmla="*/ 6776 h 112443"/>
                <a:gd name="connsiteX2" fmla="*/ 0 w 304796"/>
                <a:gd name="connsiteY2" fmla="*/ 112443 h 112443"/>
                <a:gd name="connsiteX3" fmla="*/ 304796 w 304796"/>
                <a:gd name="connsiteY3" fmla="*/ 112443 h 112443"/>
                <a:gd name="connsiteX4" fmla="*/ 241449 w 304796"/>
                <a:gd name="connsiteY4" fmla="*/ 24595 h 1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6" h="112443">
                  <a:moveTo>
                    <a:pt x="241449" y="24595"/>
                  </a:moveTo>
                  <a:cubicBezTo>
                    <a:pt x="201748" y="-49"/>
                    <a:pt x="153405" y="-6535"/>
                    <a:pt x="108608" y="6776"/>
                  </a:cubicBezTo>
                  <a:cubicBezTo>
                    <a:pt x="36173" y="27892"/>
                    <a:pt x="0" y="91328"/>
                    <a:pt x="0" y="112443"/>
                  </a:cubicBezTo>
                  <a:lnTo>
                    <a:pt x="304796" y="112443"/>
                  </a:lnTo>
                  <a:cubicBezTo>
                    <a:pt x="297179" y="75460"/>
                    <a:pt x="274130" y="43501"/>
                    <a:pt x="241449" y="24595"/>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00" name="Freeform: Shape 2099">
              <a:extLst>
                <a:ext uri="{FF2B5EF4-FFF2-40B4-BE49-F238E27FC236}">
                  <a16:creationId xmlns:a16="http://schemas.microsoft.com/office/drawing/2014/main" id="{E1A36C44-530F-3F78-A959-452A64DFDB9A}"/>
                </a:ext>
              </a:extLst>
            </p:cNvPr>
            <p:cNvSpPr/>
            <p:nvPr/>
          </p:nvSpPr>
          <p:spPr>
            <a:xfrm>
              <a:off x="2347329" y="3552169"/>
              <a:ext cx="64412" cy="130365"/>
            </a:xfrm>
            <a:custGeom>
              <a:avLst/>
              <a:gdLst>
                <a:gd name="connsiteX0" fmla="*/ 46415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415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415" y="0"/>
                  </a:moveTo>
                  <a:cubicBezTo>
                    <a:pt x="46415" y="0"/>
                    <a:pt x="7213" y="57378"/>
                    <a:pt x="7213" y="78493"/>
                  </a:cubicBezTo>
                  <a:cubicBezTo>
                    <a:pt x="7213" y="99609"/>
                    <a:pt x="-13903" y="120725"/>
                    <a:pt x="16123" y="129812"/>
                  </a:cubicBezTo>
                  <a:cubicBezTo>
                    <a:pt x="46148" y="138900"/>
                    <a:pt x="64412" y="33233"/>
                    <a:pt x="64412" y="21205"/>
                  </a:cubicBezTo>
                  <a:cubicBezTo>
                    <a:pt x="64412" y="9177"/>
                    <a:pt x="46415" y="0"/>
                    <a:pt x="46415"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1" name="Freeform: Shape 2100">
              <a:extLst>
                <a:ext uri="{FF2B5EF4-FFF2-40B4-BE49-F238E27FC236}">
                  <a16:creationId xmlns:a16="http://schemas.microsoft.com/office/drawing/2014/main" id="{268A8E71-6925-CE81-2AB7-D0325B191126}"/>
                </a:ext>
              </a:extLst>
            </p:cNvPr>
            <p:cNvSpPr/>
            <p:nvPr/>
          </p:nvSpPr>
          <p:spPr>
            <a:xfrm>
              <a:off x="2363335" y="3545945"/>
              <a:ext cx="84757" cy="146713"/>
            </a:xfrm>
            <a:custGeom>
              <a:avLst/>
              <a:gdLst>
                <a:gd name="connsiteX0" fmla="*/ 84758 w 84757"/>
                <a:gd name="connsiteY0" fmla="*/ 3195 h 146713"/>
                <a:gd name="connsiteX1" fmla="*/ 30409 w 84757"/>
                <a:gd name="connsiteY1" fmla="*/ 6224 h 146713"/>
                <a:gd name="connsiteX2" fmla="*/ 295 w 84757"/>
                <a:gd name="connsiteY2" fmla="*/ 136036 h 146713"/>
                <a:gd name="connsiteX3" fmla="*/ 42526 w 84757"/>
                <a:gd name="connsiteY3" fmla="*/ 139066 h 146713"/>
                <a:gd name="connsiteX4" fmla="*/ 84758 w 84757"/>
                <a:gd name="connsiteY4" fmla="*/ 3195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57" h="146713">
                  <a:moveTo>
                    <a:pt x="84758" y="3195"/>
                  </a:moveTo>
                  <a:cubicBezTo>
                    <a:pt x="84758" y="3195"/>
                    <a:pt x="42526" y="-5715"/>
                    <a:pt x="30409" y="6224"/>
                  </a:cubicBezTo>
                  <a:cubicBezTo>
                    <a:pt x="18292" y="18163"/>
                    <a:pt x="-2734" y="124008"/>
                    <a:pt x="295" y="136036"/>
                  </a:cubicBezTo>
                  <a:cubicBezTo>
                    <a:pt x="3324" y="148064"/>
                    <a:pt x="33439" y="151093"/>
                    <a:pt x="42526" y="139066"/>
                  </a:cubicBezTo>
                  <a:cubicBezTo>
                    <a:pt x="51614" y="127038"/>
                    <a:pt x="84758" y="3195"/>
                    <a:pt x="84758" y="3195"/>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2" name="Freeform: Shape 2101">
              <a:extLst>
                <a:ext uri="{FF2B5EF4-FFF2-40B4-BE49-F238E27FC236}">
                  <a16:creationId xmlns:a16="http://schemas.microsoft.com/office/drawing/2014/main" id="{1EB92F8D-B2FB-DD7F-004E-CD7834C8DB1D}"/>
                </a:ext>
              </a:extLst>
            </p:cNvPr>
            <p:cNvSpPr/>
            <p:nvPr/>
          </p:nvSpPr>
          <p:spPr>
            <a:xfrm>
              <a:off x="2393745" y="3529062"/>
              <a:ext cx="374290" cy="183612"/>
            </a:xfrm>
            <a:custGeom>
              <a:avLst/>
              <a:gdLst>
                <a:gd name="connsiteX0" fmla="*/ 235480 w 374290"/>
                <a:gd name="connsiteY0" fmla="*/ 68367 h 183612"/>
                <a:gd name="connsiteX1" fmla="*/ 81522 w 374290"/>
                <a:gd name="connsiteY1" fmla="*/ 4931 h 183612"/>
                <a:gd name="connsiteX2" fmla="*/ 30203 w 374290"/>
                <a:gd name="connsiteY2" fmla="*/ 44222 h 183612"/>
                <a:gd name="connsiteX3" fmla="*/ 0 w 374290"/>
                <a:gd name="connsiteY3" fmla="*/ 161918 h 183612"/>
                <a:gd name="connsiteX4" fmla="*/ 39291 w 374290"/>
                <a:gd name="connsiteY4" fmla="*/ 167887 h 183612"/>
                <a:gd name="connsiteX5" fmla="*/ 93639 w 374290"/>
                <a:gd name="connsiteY5" fmla="*/ 65338 h 183612"/>
                <a:gd name="connsiteX6" fmla="*/ 156987 w 374290"/>
                <a:gd name="connsiteY6" fmla="*/ 89483 h 183612"/>
                <a:gd name="connsiteX7" fmla="*/ 135871 w 374290"/>
                <a:gd name="connsiteY7" fmla="*/ 116657 h 183612"/>
                <a:gd name="connsiteX8" fmla="*/ 81522 w 374290"/>
                <a:gd name="connsiteY8" fmla="*/ 180004 h 183612"/>
                <a:gd name="connsiteX9" fmla="*/ 141929 w 374290"/>
                <a:gd name="connsiteY9" fmla="*/ 171095 h 183612"/>
                <a:gd name="connsiteX10" fmla="*/ 217304 w 374290"/>
                <a:gd name="connsiteY10" fmla="*/ 143920 h 183612"/>
                <a:gd name="connsiteX11" fmla="*/ 286799 w 374290"/>
                <a:gd name="connsiteY11" fmla="*/ 183212 h 183612"/>
                <a:gd name="connsiteX12" fmla="*/ 374291 w 374290"/>
                <a:gd name="connsiteY12" fmla="*/ 171095 h 183612"/>
                <a:gd name="connsiteX13" fmla="*/ 277711 w 374290"/>
                <a:gd name="connsiteY13" fmla="*/ 89661 h 183612"/>
                <a:gd name="connsiteX14" fmla="*/ 235480 w 374290"/>
                <a:gd name="connsiteY14" fmla="*/ 68367 h 1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290" h="183612">
                  <a:moveTo>
                    <a:pt x="235480" y="68367"/>
                  </a:moveTo>
                  <a:cubicBezTo>
                    <a:pt x="235480" y="68367"/>
                    <a:pt x="108697" y="23018"/>
                    <a:pt x="81522" y="4931"/>
                  </a:cubicBezTo>
                  <a:cubicBezTo>
                    <a:pt x="54348" y="-13155"/>
                    <a:pt x="39291" y="22750"/>
                    <a:pt x="30203" y="44222"/>
                  </a:cubicBezTo>
                  <a:cubicBezTo>
                    <a:pt x="21116" y="65694"/>
                    <a:pt x="0" y="140802"/>
                    <a:pt x="0" y="161918"/>
                  </a:cubicBezTo>
                  <a:cubicBezTo>
                    <a:pt x="0" y="183033"/>
                    <a:pt x="33233" y="192032"/>
                    <a:pt x="39291" y="167887"/>
                  </a:cubicBezTo>
                  <a:cubicBezTo>
                    <a:pt x="45350" y="143742"/>
                    <a:pt x="93639" y="65338"/>
                    <a:pt x="93639" y="65338"/>
                  </a:cubicBezTo>
                  <a:lnTo>
                    <a:pt x="156987" y="89483"/>
                  </a:lnTo>
                  <a:cubicBezTo>
                    <a:pt x="156987" y="89483"/>
                    <a:pt x="163045" y="98393"/>
                    <a:pt x="135871" y="116657"/>
                  </a:cubicBezTo>
                  <a:cubicBezTo>
                    <a:pt x="108697" y="134922"/>
                    <a:pt x="69495" y="173946"/>
                    <a:pt x="81522" y="180004"/>
                  </a:cubicBezTo>
                  <a:cubicBezTo>
                    <a:pt x="93550" y="186063"/>
                    <a:pt x="129812" y="183033"/>
                    <a:pt x="141929" y="171095"/>
                  </a:cubicBezTo>
                  <a:cubicBezTo>
                    <a:pt x="154046" y="159156"/>
                    <a:pt x="217304" y="143920"/>
                    <a:pt x="217304" y="143920"/>
                  </a:cubicBezTo>
                  <a:cubicBezTo>
                    <a:pt x="217304" y="143920"/>
                    <a:pt x="274682" y="180182"/>
                    <a:pt x="286799" y="183212"/>
                  </a:cubicBezTo>
                  <a:cubicBezTo>
                    <a:pt x="298916" y="186241"/>
                    <a:pt x="374291" y="171095"/>
                    <a:pt x="374291" y="171095"/>
                  </a:cubicBezTo>
                  <a:cubicBezTo>
                    <a:pt x="374291" y="171095"/>
                    <a:pt x="289739" y="98660"/>
                    <a:pt x="277711" y="89661"/>
                  </a:cubicBezTo>
                  <a:cubicBezTo>
                    <a:pt x="264311" y="81295"/>
                    <a:pt x="250172" y="74167"/>
                    <a:pt x="235480" y="6836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3" name="Freeform: Shape 2102">
              <a:extLst>
                <a:ext uri="{FF2B5EF4-FFF2-40B4-BE49-F238E27FC236}">
                  <a16:creationId xmlns:a16="http://schemas.microsoft.com/office/drawing/2014/main" id="{9EE269E7-6BBF-847E-CD34-C0C2B0E942CD}"/>
                </a:ext>
              </a:extLst>
            </p:cNvPr>
            <p:cNvSpPr/>
            <p:nvPr/>
          </p:nvSpPr>
          <p:spPr>
            <a:xfrm>
              <a:off x="3624585" y="3545287"/>
              <a:ext cx="232555" cy="101857"/>
            </a:xfrm>
            <a:custGeom>
              <a:avLst/>
              <a:gdLst>
                <a:gd name="connsiteX0" fmla="*/ 148004 w 232555"/>
                <a:gd name="connsiteY0" fmla="*/ 5278 h 101857"/>
                <a:gd name="connsiteX1" fmla="*/ 84657 w 232555"/>
                <a:gd name="connsiteY1" fmla="*/ 5278 h 101857"/>
                <a:gd name="connsiteX2" fmla="*/ 105 w 232555"/>
                <a:gd name="connsiteY2" fmla="*/ 17305 h 101857"/>
                <a:gd name="connsiteX3" fmla="*/ 90626 w 232555"/>
                <a:gd name="connsiteY3" fmla="*/ 65595 h 101857"/>
                <a:gd name="connsiteX4" fmla="*/ 175178 w 232555"/>
                <a:gd name="connsiteY4" fmla="*/ 71654 h 101857"/>
                <a:gd name="connsiteX5" fmla="*/ 232555 w 232555"/>
                <a:gd name="connsiteY5" fmla="*/ 101857 h 101857"/>
                <a:gd name="connsiteX6" fmla="*/ 190235 w 232555"/>
                <a:gd name="connsiteY6" fmla="*/ 35392 h 10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55" h="101857">
                  <a:moveTo>
                    <a:pt x="148004" y="5278"/>
                  </a:moveTo>
                  <a:lnTo>
                    <a:pt x="84657" y="5278"/>
                  </a:lnTo>
                  <a:cubicBezTo>
                    <a:pt x="57482" y="5278"/>
                    <a:pt x="3134" y="-12542"/>
                    <a:pt x="105" y="17305"/>
                  </a:cubicBezTo>
                  <a:cubicBezTo>
                    <a:pt x="-2924" y="47152"/>
                    <a:pt x="60512" y="65595"/>
                    <a:pt x="90626" y="65595"/>
                  </a:cubicBezTo>
                  <a:cubicBezTo>
                    <a:pt x="120740" y="65595"/>
                    <a:pt x="138916" y="53567"/>
                    <a:pt x="175178" y="71654"/>
                  </a:cubicBezTo>
                  <a:cubicBezTo>
                    <a:pt x="211440" y="89740"/>
                    <a:pt x="232555" y="101857"/>
                    <a:pt x="232555" y="101857"/>
                  </a:cubicBezTo>
                  <a:lnTo>
                    <a:pt x="190235" y="35392"/>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04" name="Freeform: Shape 2103">
              <a:extLst>
                <a:ext uri="{FF2B5EF4-FFF2-40B4-BE49-F238E27FC236}">
                  <a16:creationId xmlns:a16="http://schemas.microsoft.com/office/drawing/2014/main" id="{C24860B0-6FE9-EEDA-2CA7-76061AE020B4}"/>
                </a:ext>
              </a:extLst>
            </p:cNvPr>
            <p:cNvSpPr/>
            <p:nvPr/>
          </p:nvSpPr>
          <p:spPr>
            <a:xfrm>
              <a:off x="3675727" y="3475101"/>
              <a:ext cx="347399" cy="237775"/>
            </a:xfrm>
            <a:custGeom>
              <a:avLst/>
              <a:gdLst>
                <a:gd name="connsiteX0" fmla="*/ 347399 w 347399"/>
                <a:gd name="connsiteY0" fmla="*/ 232362 h 237775"/>
                <a:gd name="connsiteX1" fmla="*/ 262848 w 347399"/>
                <a:gd name="connsiteY1" fmla="*/ 69405 h 237775"/>
                <a:gd name="connsiteX2" fmla="*/ 57928 w 347399"/>
                <a:gd name="connsiteY2" fmla="*/ 0 h 237775"/>
                <a:gd name="connsiteX3" fmla="*/ 550 w 347399"/>
                <a:gd name="connsiteY3" fmla="*/ 123754 h 237775"/>
                <a:gd name="connsiteX4" fmla="*/ 27279 w 347399"/>
                <a:gd name="connsiteY4" fmla="*/ 105935 h 237775"/>
                <a:gd name="connsiteX5" fmla="*/ 69510 w 347399"/>
                <a:gd name="connsiteY5" fmla="*/ 48646 h 237775"/>
                <a:gd name="connsiteX6" fmla="*/ 141945 w 347399"/>
                <a:gd name="connsiteY6" fmla="*/ 178369 h 237775"/>
                <a:gd name="connsiteX7" fmla="*/ 229526 w 347399"/>
                <a:gd name="connsiteY7" fmla="*/ 235747 h 237775"/>
                <a:gd name="connsiteX8" fmla="*/ 347399 w 347399"/>
                <a:gd name="connsiteY8" fmla="*/ 232362 h 23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99" h="237775">
                  <a:moveTo>
                    <a:pt x="347399" y="232362"/>
                  </a:moveTo>
                  <a:cubicBezTo>
                    <a:pt x="347399" y="232362"/>
                    <a:pt x="290022" y="108608"/>
                    <a:pt x="262848" y="69405"/>
                  </a:cubicBezTo>
                  <a:cubicBezTo>
                    <a:pt x="235673" y="30203"/>
                    <a:pt x="75747" y="0"/>
                    <a:pt x="57928" y="0"/>
                  </a:cubicBezTo>
                  <a:cubicBezTo>
                    <a:pt x="40108" y="0"/>
                    <a:pt x="-5509" y="99609"/>
                    <a:pt x="550" y="123754"/>
                  </a:cubicBezTo>
                  <a:cubicBezTo>
                    <a:pt x="6608" y="147899"/>
                    <a:pt x="18369" y="120725"/>
                    <a:pt x="27279" y="105935"/>
                  </a:cubicBezTo>
                  <a:cubicBezTo>
                    <a:pt x="36188" y="91145"/>
                    <a:pt x="69510" y="48646"/>
                    <a:pt x="69510" y="48646"/>
                  </a:cubicBezTo>
                  <a:cubicBezTo>
                    <a:pt x="69510" y="48646"/>
                    <a:pt x="120829" y="133109"/>
                    <a:pt x="141945" y="178369"/>
                  </a:cubicBezTo>
                  <a:cubicBezTo>
                    <a:pt x="163060" y="223630"/>
                    <a:pt x="205381" y="229689"/>
                    <a:pt x="229526" y="235747"/>
                  </a:cubicBezTo>
                  <a:cubicBezTo>
                    <a:pt x="253671" y="241806"/>
                    <a:pt x="347399" y="232362"/>
                    <a:pt x="347399" y="232362"/>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5" name="Freeform: Shape 2104">
              <a:extLst>
                <a:ext uri="{FF2B5EF4-FFF2-40B4-BE49-F238E27FC236}">
                  <a16:creationId xmlns:a16="http://schemas.microsoft.com/office/drawing/2014/main" id="{89464496-83E2-58A1-8FC8-FB5893B1BD8D}"/>
                </a:ext>
              </a:extLst>
            </p:cNvPr>
            <p:cNvSpPr/>
            <p:nvPr/>
          </p:nvSpPr>
          <p:spPr>
            <a:xfrm>
              <a:off x="3702325" y="3461418"/>
              <a:ext cx="172723" cy="185464"/>
            </a:xfrm>
            <a:custGeom>
              <a:avLst/>
              <a:gdLst>
                <a:gd name="connsiteX0" fmla="*/ 172724 w 172723"/>
                <a:gd name="connsiteY0" fmla="*/ 64735 h 185464"/>
                <a:gd name="connsiteX1" fmla="*/ 85143 w 172723"/>
                <a:gd name="connsiteY1" fmla="*/ 1299 h 185464"/>
                <a:gd name="connsiteX2" fmla="*/ 680 w 172723"/>
                <a:gd name="connsiteY2" fmla="*/ 176372 h 185464"/>
                <a:gd name="connsiteX3" fmla="*/ 36853 w 172723"/>
                <a:gd name="connsiteY3" fmla="*/ 167462 h 185464"/>
                <a:gd name="connsiteX4" fmla="*/ 97260 w 172723"/>
                <a:gd name="connsiteY4" fmla="*/ 73912 h 185464"/>
                <a:gd name="connsiteX5" fmla="*/ 145550 w 172723"/>
                <a:gd name="connsiteY5" fmla="*/ 104115 h 18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723" h="185464">
                  <a:moveTo>
                    <a:pt x="172724" y="64735"/>
                  </a:moveTo>
                  <a:cubicBezTo>
                    <a:pt x="172724" y="64735"/>
                    <a:pt x="115346" y="-10729"/>
                    <a:pt x="85143" y="1299"/>
                  </a:cubicBezTo>
                  <a:cubicBezTo>
                    <a:pt x="54939" y="13327"/>
                    <a:pt x="6738" y="158285"/>
                    <a:pt x="680" y="176372"/>
                  </a:cubicBezTo>
                  <a:cubicBezTo>
                    <a:pt x="-5379" y="194458"/>
                    <a:pt x="30883" y="182430"/>
                    <a:pt x="36853" y="167462"/>
                  </a:cubicBezTo>
                  <a:cubicBezTo>
                    <a:pt x="42822" y="152494"/>
                    <a:pt x="97260" y="73912"/>
                    <a:pt x="97260" y="73912"/>
                  </a:cubicBezTo>
                  <a:lnTo>
                    <a:pt x="145550" y="104115"/>
                  </a:lnTo>
                </a:path>
              </a:pathLst>
            </a:custGeom>
            <a:solidFill>
              <a:srgbClr val="FFFFFF"/>
            </a:solidFill>
            <a:ln w="8896" cap="rnd">
              <a:solidFill>
                <a:srgbClr val="263238"/>
              </a:solidFill>
              <a:prstDash val="solid"/>
              <a:round/>
            </a:ln>
          </p:spPr>
          <p:txBody>
            <a:bodyPr rtlCol="0" anchor="ctr"/>
            <a:lstStyle/>
            <a:p>
              <a:endParaRPr lang="en-US"/>
            </a:p>
          </p:txBody>
        </p:sp>
        <p:sp>
          <p:nvSpPr>
            <p:cNvPr id="2106" name="Freeform: Shape 2105">
              <a:extLst>
                <a:ext uri="{FF2B5EF4-FFF2-40B4-BE49-F238E27FC236}">
                  <a16:creationId xmlns:a16="http://schemas.microsoft.com/office/drawing/2014/main" id="{78393561-1F3C-3C6E-F2A6-11B492B8A1C8}"/>
                </a:ext>
              </a:extLst>
            </p:cNvPr>
            <p:cNvSpPr/>
            <p:nvPr/>
          </p:nvSpPr>
          <p:spPr>
            <a:xfrm>
              <a:off x="3750163" y="3480320"/>
              <a:ext cx="167295" cy="162560"/>
            </a:xfrm>
            <a:custGeom>
              <a:avLst/>
              <a:gdLst>
                <a:gd name="connsiteX0" fmla="*/ 167295 w 167295"/>
                <a:gd name="connsiteY0" fmla="*/ 45833 h 162560"/>
                <a:gd name="connsiteX1" fmla="*/ 85773 w 167295"/>
                <a:gd name="connsiteY1" fmla="*/ 483 h 162560"/>
                <a:gd name="connsiteX2" fmla="*/ 1310 w 167295"/>
                <a:gd name="connsiteY2" fmla="*/ 160855 h 162560"/>
                <a:gd name="connsiteX3" fmla="*/ 49600 w 167295"/>
                <a:gd name="connsiteY3" fmla="*/ 136710 h 162560"/>
                <a:gd name="connsiteX4" fmla="*/ 85773 w 167295"/>
                <a:gd name="connsiteY4" fmla="*/ 76303 h 162560"/>
                <a:gd name="connsiteX5" fmla="*/ 131123 w 167295"/>
                <a:gd name="connsiteY5" fmla="*/ 109536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295" h="162560">
                  <a:moveTo>
                    <a:pt x="167295" y="45833"/>
                  </a:moveTo>
                  <a:cubicBezTo>
                    <a:pt x="167295" y="45833"/>
                    <a:pt x="106977" y="-5486"/>
                    <a:pt x="85773" y="483"/>
                  </a:cubicBezTo>
                  <a:cubicBezTo>
                    <a:pt x="64568" y="6453"/>
                    <a:pt x="-10807" y="154440"/>
                    <a:pt x="1310" y="160855"/>
                  </a:cubicBezTo>
                  <a:cubicBezTo>
                    <a:pt x="13427" y="167270"/>
                    <a:pt x="37483" y="154797"/>
                    <a:pt x="49600" y="136710"/>
                  </a:cubicBezTo>
                  <a:cubicBezTo>
                    <a:pt x="61717" y="118624"/>
                    <a:pt x="85773" y="76303"/>
                    <a:pt x="85773" y="76303"/>
                  </a:cubicBezTo>
                  <a:lnTo>
                    <a:pt x="131123" y="109536"/>
                  </a:lnTo>
                </a:path>
              </a:pathLst>
            </a:custGeom>
            <a:solidFill>
              <a:srgbClr val="FFFFFF"/>
            </a:solidFill>
            <a:ln w="8896" cap="rnd">
              <a:solidFill>
                <a:srgbClr val="263238"/>
              </a:solidFill>
              <a:prstDash val="solid"/>
              <a:round/>
            </a:ln>
          </p:spPr>
          <p:txBody>
            <a:bodyPr rtlCol="0" anchor="ctr"/>
            <a:lstStyle/>
            <a:p>
              <a:endParaRPr lang="en-US"/>
            </a:p>
          </p:txBody>
        </p:sp>
        <p:sp>
          <p:nvSpPr>
            <p:cNvPr id="2107" name="Freeform: Shape 2106">
              <a:extLst>
                <a:ext uri="{FF2B5EF4-FFF2-40B4-BE49-F238E27FC236}">
                  <a16:creationId xmlns:a16="http://schemas.microsoft.com/office/drawing/2014/main" id="{9F27DEE4-F1F5-AFBA-5284-9217CADB4BBF}"/>
                </a:ext>
              </a:extLst>
            </p:cNvPr>
            <p:cNvSpPr/>
            <p:nvPr/>
          </p:nvSpPr>
          <p:spPr>
            <a:xfrm>
              <a:off x="3820092" y="3516387"/>
              <a:ext cx="126857" cy="133697"/>
            </a:xfrm>
            <a:custGeom>
              <a:avLst/>
              <a:gdLst>
                <a:gd name="connsiteX0" fmla="*/ 126857 w 126857"/>
                <a:gd name="connsiteY0" fmla="*/ 51284 h 133697"/>
                <a:gd name="connsiteX1" fmla="*/ 76251 w 126857"/>
                <a:gd name="connsiteY1" fmla="*/ 945 h 133697"/>
                <a:gd name="connsiteX2" fmla="*/ 3816 w 126857"/>
                <a:gd name="connsiteY2" fmla="*/ 121670 h 133697"/>
                <a:gd name="connsiteX3" fmla="*/ 88368 w 126857"/>
                <a:gd name="connsiteY3" fmla="*/ 55294 h 133697"/>
                <a:gd name="connsiteX4" fmla="*/ 88368 w 126857"/>
                <a:gd name="connsiteY4" fmla="*/ 133698 h 133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7" h="133697">
                  <a:moveTo>
                    <a:pt x="126857" y="51284"/>
                  </a:moveTo>
                  <a:cubicBezTo>
                    <a:pt x="126857" y="51284"/>
                    <a:pt x="97367" y="-8142"/>
                    <a:pt x="76251" y="945"/>
                  </a:cubicBezTo>
                  <a:cubicBezTo>
                    <a:pt x="55135" y="10033"/>
                    <a:pt x="-17299" y="121670"/>
                    <a:pt x="3816" y="121670"/>
                  </a:cubicBezTo>
                  <a:cubicBezTo>
                    <a:pt x="24932" y="121670"/>
                    <a:pt x="88368" y="55294"/>
                    <a:pt x="88368" y="55294"/>
                  </a:cubicBezTo>
                  <a:cubicBezTo>
                    <a:pt x="88368" y="55294"/>
                    <a:pt x="82309" y="106613"/>
                    <a:pt x="88368" y="133698"/>
                  </a:cubicBezTo>
                </a:path>
              </a:pathLst>
            </a:custGeom>
            <a:solidFill>
              <a:srgbClr val="FFFFFF"/>
            </a:solidFill>
            <a:ln w="8896" cap="rnd">
              <a:solidFill>
                <a:srgbClr val="263238"/>
              </a:solidFill>
              <a:prstDash val="solid"/>
              <a:round/>
            </a:ln>
          </p:spPr>
          <p:txBody>
            <a:bodyPr rtlCol="0" anchor="ctr"/>
            <a:lstStyle/>
            <a:p>
              <a:endParaRPr lang="en-US"/>
            </a:p>
          </p:txBody>
        </p:sp>
        <p:sp>
          <p:nvSpPr>
            <p:cNvPr id="2108" name="Freeform: Shape 2107">
              <a:extLst>
                <a:ext uri="{FF2B5EF4-FFF2-40B4-BE49-F238E27FC236}">
                  <a16:creationId xmlns:a16="http://schemas.microsoft.com/office/drawing/2014/main" id="{A9271084-43B8-5C79-E2CF-BF3EDF6BA50C}"/>
                </a:ext>
              </a:extLst>
            </p:cNvPr>
            <p:cNvSpPr/>
            <p:nvPr/>
          </p:nvSpPr>
          <p:spPr>
            <a:xfrm rot="10800000">
              <a:off x="3070337" y="3688039"/>
              <a:ext cx="791971" cy="24501"/>
            </a:xfrm>
            <a:custGeom>
              <a:avLst/>
              <a:gdLst>
                <a:gd name="connsiteX0" fmla="*/ 0 w 791971"/>
                <a:gd name="connsiteY0" fmla="*/ 0 h 24501"/>
                <a:gd name="connsiteX1" fmla="*/ 791971 w 791971"/>
                <a:gd name="connsiteY1" fmla="*/ 0 h 24501"/>
                <a:gd name="connsiteX2" fmla="*/ 791971 w 791971"/>
                <a:gd name="connsiteY2" fmla="*/ 24501 h 24501"/>
                <a:gd name="connsiteX3" fmla="*/ 0 w 791971"/>
                <a:gd name="connsiteY3" fmla="*/ 24501 h 24501"/>
              </a:gdLst>
              <a:ahLst/>
              <a:cxnLst>
                <a:cxn ang="0">
                  <a:pos x="connsiteX0" y="connsiteY0"/>
                </a:cxn>
                <a:cxn ang="0">
                  <a:pos x="connsiteX1" y="connsiteY1"/>
                </a:cxn>
                <a:cxn ang="0">
                  <a:pos x="connsiteX2" y="connsiteY2"/>
                </a:cxn>
                <a:cxn ang="0">
                  <a:pos x="connsiteX3" y="connsiteY3"/>
                </a:cxn>
              </a:cxnLst>
              <a:rect l="l" t="t" r="r" b="b"/>
              <a:pathLst>
                <a:path w="791971" h="24501">
                  <a:moveTo>
                    <a:pt x="0" y="0"/>
                  </a:moveTo>
                  <a:lnTo>
                    <a:pt x="791971" y="0"/>
                  </a:lnTo>
                  <a:lnTo>
                    <a:pt x="791971" y="24501"/>
                  </a:lnTo>
                  <a:lnTo>
                    <a:pt x="0" y="24501"/>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09" name="Freeform: Shape 2108">
              <a:extLst>
                <a:ext uri="{FF2B5EF4-FFF2-40B4-BE49-F238E27FC236}">
                  <a16:creationId xmlns:a16="http://schemas.microsoft.com/office/drawing/2014/main" id="{6CDD3C26-CF20-5C49-43BC-768EA20146EB}"/>
                </a:ext>
              </a:extLst>
            </p:cNvPr>
            <p:cNvSpPr/>
            <p:nvPr/>
          </p:nvSpPr>
          <p:spPr>
            <a:xfrm>
              <a:off x="2492195" y="3172888"/>
              <a:ext cx="956620" cy="539652"/>
            </a:xfrm>
            <a:custGeom>
              <a:avLst/>
              <a:gdLst>
                <a:gd name="connsiteX0" fmla="*/ 0 w 956620"/>
                <a:gd name="connsiteY0" fmla="*/ 0 h 539652"/>
                <a:gd name="connsiteX1" fmla="*/ 795446 w 956620"/>
                <a:gd name="connsiteY1" fmla="*/ 0 h 539652"/>
                <a:gd name="connsiteX2" fmla="*/ 956620 w 956620"/>
                <a:gd name="connsiteY2" fmla="*/ 539652 h 539652"/>
                <a:gd name="connsiteX3" fmla="*/ 161174 w 956620"/>
                <a:gd name="connsiteY3" fmla="*/ 539652 h 539652"/>
                <a:gd name="connsiteX4" fmla="*/ 0 w 956620"/>
                <a:gd name="connsiteY4" fmla="*/ 0 h 53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20" h="539652">
                  <a:moveTo>
                    <a:pt x="0" y="0"/>
                  </a:moveTo>
                  <a:lnTo>
                    <a:pt x="795446" y="0"/>
                  </a:lnTo>
                  <a:lnTo>
                    <a:pt x="956620" y="539652"/>
                  </a:lnTo>
                  <a:lnTo>
                    <a:pt x="161174" y="539652"/>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10" name="Freeform: Shape 2109">
              <a:extLst>
                <a:ext uri="{FF2B5EF4-FFF2-40B4-BE49-F238E27FC236}">
                  <a16:creationId xmlns:a16="http://schemas.microsoft.com/office/drawing/2014/main" id="{90735CE8-3FEB-7A34-CD96-2931F18A76FA}"/>
                </a:ext>
              </a:extLst>
            </p:cNvPr>
            <p:cNvSpPr/>
            <p:nvPr/>
          </p:nvSpPr>
          <p:spPr>
            <a:xfrm>
              <a:off x="2157641" y="3712541"/>
              <a:ext cx="2810344" cy="8909"/>
            </a:xfrm>
            <a:custGeom>
              <a:avLst/>
              <a:gdLst>
                <a:gd name="connsiteX0" fmla="*/ 0 w 2810344"/>
                <a:gd name="connsiteY0" fmla="*/ 0 h 8909"/>
                <a:gd name="connsiteX1" fmla="*/ 2810345 w 2810344"/>
                <a:gd name="connsiteY1" fmla="*/ 0 h 8909"/>
              </a:gdLst>
              <a:ahLst/>
              <a:cxnLst>
                <a:cxn ang="0">
                  <a:pos x="connsiteX0" y="connsiteY0"/>
                </a:cxn>
                <a:cxn ang="0">
                  <a:pos x="connsiteX1" y="connsiteY1"/>
                </a:cxn>
              </a:cxnLst>
              <a:rect l="l" t="t" r="r" b="b"/>
              <a:pathLst>
                <a:path w="2810344" h="8909">
                  <a:moveTo>
                    <a:pt x="0" y="0"/>
                  </a:moveTo>
                  <a:lnTo>
                    <a:pt x="2810345" y="0"/>
                  </a:lnTo>
                </a:path>
              </a:pathLst>
            </a:custGeom>
            <a:ln w="8896" cap="rnd">
              <a:solidFill>
                <a:srgbClr val="263238"/>
              </a:solidFill>
              <a:prstDash val="solid"/>
              <a:round/>
            </a:ln>
          </p:spPr>
          <p:txBody>
            <a:bodyPr rtlCol="0" anchor="ctr"/>
            <a:lstStyle/>
            <a:p>
              <a:endParaRPr lang="en-US"/>
            </a:p>
          </p:txBody>
        </p:sp>
      </p:grpSp>
      <p:grpSp>
        <p:nvGrpSpPr>
          <p:cNvPr id="2111" name="Graphic 196">
            <a:extLst>
              <a:ext uri="{FF2B5EF4-FFF2-40B4-BE49-F238E27FC236}">
                <a16:creationId xmlns:a16="http://schemas.microsoft.com/office/drawing/2014/main" id="{9CCAC1E0-5D02-694D-CA8F-1A7090477720}"/>
              </a:ext>
            </a:extLst>
          </p:cNvPr>
          <p:cNvGrpSpPr/>
          <p:nvPr/>
        </p:nvGrpSpPr>
        <p:grpSpPr>
          <a:xfrm>
            <a:off x="4034141" y="2758237"/>
            <a:ext cx="846616" cy="1027362"/>
            <a:chOff x="4034141" y="2758237"/>
            <a:chExt cx="846616" cy="1027362"/>
          </a:xfrm>
        </p:grpSpPr>
        <p:sp>
          <p:nvSpPr>
            <p:cNvPr id="2112" name="Freeform: Shape 2111">
              <a:extLst>
                <a:ext uri="{FF2B5EF4-FFF2-40B4-BE49-F238E27FC236}">
                  <a16:creationId xmlns:a16="http://schemas.microsoft.com/office/drawing/2014/main" id="{44F1E863-651C-6168-FBCD-708FB6CA59CC}"/>
                </a:ext>
              </a:extLst>
            </p:cNvPr>
            <p:cNvSpPr/>
            <p:nvPr/>
          </p:nvSpPr>
          <p:spPr>
            <a:xfrm>
              <a:off x="4264366" y="3422891"/>
              <a:ext cx="137149" cy="272881"/>
            </a:xfrm>
            <a:custGeom>
              <a:avLst/>
              <a:gdLst>
                <a:gd name="connsiteX0" fmla="*/ 29433 w 137149"/>
                <a:gd name="connsiteY0" fmla="*/ 0 h 272881"/>
                <a:gd name="connsiteX1" fmla="*/ 34689 w 137149"/>
                <a:gd name="connsiteY1" fmla="*/ 183982 h 272881"/>
                <a:gd name="connsiteX2" fmla="*/ 476 w 137149"/>
                <a:gd name="connsiteY2" fmla="*/ 255259 h 272881"/>
                <a:gd name="connsiteX3" fmla="*/ 58299 w 137149"/>
                <a:gd name="connsiteY3" fmla="*/ 271029 h 272881"/>
                <a:gd name="connsiteX4" fmla="*/ 137149 w 137149"/>
                <a:gd name="connsiteY4" fmla="*/ 16126 h 27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 h="272881">
                  <a:moveTo>
                    <a:pt x="29433" y="0"/>
                  </a:moveTo>
                  <a:cubicBezTo>
                    <a:pt x="29433" y="0"/>
                    <a:pt x="42530" y="139256"/>
                    <a:pt x="34689" y="183982"/>
                  </a:cubicBezTo>
                  <a:cubicBezTo>
                    <a:pt x="26849" y="228709"/>
                    <a:pt x="5733" y="233876"/>
                    <a:pt x="476" y="255259"/>
                  </a:cubicBezTo>
                  <a:cubicBezTo>
                    <a:pt x="-4780" y="276642"/>
                    <a:pt x="34689" y="273702"/>
                    <a:pt x="58299" y="271029"/>
                  </a:cubicBezTo>
                  <a:cubicBezTo>
                    <a:pt x="81910" y="268356"/>
                    <a:pt x="108193" y="155205"/>
                    <a:pt x="137149" y="16126"/>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3" name="Freeform: Shape 2112">
              <a:extLst>
                <a:ext uri="{FF2B5EF4-FFF2-40B4-BE49-F238E27FC236}">
                  <a16:creationId xmlns:a16="http://schemas.microsoft.com/office/drawing/2014/main" id="{866FBFA1-B03A-4B27-DBA2-4A3FD0362EDF}"/>
                </a:ext>
              </a:extLst>
            </p:cNvPr>
            <p:cNvSpPr/>
            <p:nvPr/>
          </p:nvSpPr>
          <p:spPr>
            <a:xfrm>
              <a:off x="4441622" y="3676457"/>
              <a:ext cx="243264" cy="53175"/>
            </a:xfrm>
            <a:custGeom>
              <a:avLst/>
              <a:gdLst>
                <a:gd name="connsiteX0" fmla="*/ 61819 w 243264"/>
                <a:gd name="connsiteY0" fmla="*/ 0 h 53175"/>
                <a:gd name="connsiteX1" fmla="*/ 165 w 243264"/>
                <a:gd name="connsiteY1" fmla="*/ 22898 h 53175"/>
                <a:gd name="connsiteX2" fmla="*/ 56473 w 243264"/>
                <a:gd name="connsiteY2" fmla="*/ 52834 h 53175"/>
                <a:gd name="connsiteX3" fmla="*/ 239654 w 243264"/>
                <a:gd name="connsiteY3" fmla="*/ 38757 h 53175"/>
                <a:gd name="connsiteX4" fmla="*/ 156884 w 243264"/>
                <a:gd name="connsiteY4" fmla="*/ 7039 h 53175"/>
                <a:gd name="connsiteX5" fmla="*/ 61819 w 243264"/>
                <a:gd name="connsiteY5" fmla="*/ 0 h 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64" h="53175">
                  <a:moveTo>
                    <a:pt x="61819" y="0"/>
                  </a:moveTo>
                  <a:cubicBezTo>
                    <a:pt x="61819" y="0"/>
                    <a:pt x="1947" y="7039"/>
                    <a:pt x="165" y="22898"/>
                  </a:cubicBezTo>
                  <a:cubicBezTo>
                    <a:pt x="-1617" y="38757"/>
                    <a:pt x="10678" y="51052"/>
                    <a:pt x="56473" y="52834"/>
                  </a:cubicBezTo>
                  <a:cubicBezTo>
                    <a:pt x="102268" y="54616"/>
                    <a:pt x="220231" y="49359"/>
                    <a:pt x="239654" y="38757"/>
                  </a:cubicBezTo>
                  <a:cubicBezTo>
                    <a:pt x="259077" y="28154"/>
                    <a:pt x="195640" y="12028"/>
                    <a:pt x="156884" y="7039"/>
                  </a:cubicBezTo>
                  <a:cubicBezTo>
                    <a:pt x="118127" y="2049"/>
                    <a:pt x="61819" y="0"/>
                    <a:pt x="61819"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4" name="Freeform: Shape 2113">
              <a:extLst>
                <a:ext uri="{FF2B5EF4-FFF2-40B4-BE49-F238E27FC236}">
                  <a16:creationId xmlns:a16="http://schemas.microsoft.com/office/drawing/2014/main" id="{ECA63290-D9E7-E4BF-AE2F-74F9E11E32C6}"/>
                </a:ext>
              </a:extLst>
            </p:cNvPr>
            <p:cNvSpPr/>
            <p:nvPr/>
          </p:nvSpPr>
          <p:spPr>
            <a:xfrm>
              <a:off x="4182831" y="3084346"/>
              <a:ext cx="658948" cy="639307"/>
            </a:xfrm>
            <a:custGeom>
              <a:avLst/>
              <a:gdLst>
                <a:gd name="connsiteX0" fmla="*/ 68559 w 658948"/>
                <a:gd name="connsiteY0" fmla="*/ 38917 h 639307"/>
                <a:gd name="connsiteX1" fmla="*/ 222 w 658948"/>
                <a:gd name="connsiteY1" fmla="*/ 194032 h 639307"/>
                <a:gd name="connsiteX2" fmla="*/ 128787 w 658948"/>
                <a:gd name="connsiteY2" fmla="*/ 401625 h 639307"/>
                <a:gd name="connsiteX3" fmla="*/ 244612 w 658948"/>
                <a:gd name="connsiteY3" fmla="*/ 451519 h 639307"/>
                <a:gd name="connsiteX4" fmla="*/ 286665 w 658948"/>
                <a:gd name="connsiteY4" fmla="*/ 575094 h 639307"/>
                <a:gd name="connsiteX5" fmla="*/ 528470 w 658948"/>
                <a:gd name="connsiteY5" fmla="*/ 635501 h 639307"/>
                <a:gd name="connsiteX6" fmla="*/ 657214 w 658948"/>
                <a:gd name="connsiteY6" fmla="*/ 409465 h 639307"/>
                <a:gd name="connsiteX7" fmla="*/ 536311 w 658948"/>
                <a:gd name="connsiteY7" fmla="*/ 94334 h 639307"/>
                <a:gd name="connsiteX8" fmla="*/ 307691 w 658948"/>
                <a:gd name="connsiteY8" fmla="*/ 54865 h 639307"/>
                <a:gd name="connsiteX9" fmla="*/ 241939 w 658948"/>
                <a:gd name="connsiteY9" fmla="*/ 18068 h 639307"/>
                <a:gd name="connsiteX10" fmla="*/ 68559 w 658948"/>
                <a:gd name="connsiteY10" fmla="*/ 38917 h 6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48" h="639307">
                  <a:moveTo>
                    <a:pt x="68559" y="38917"/>
                  </a:moveTo>
                  <a:cubicBezTo>
                    <a:pt x="68559" y="38917"/>
                    <a:pt x="5479" y="86226"/>
                    <a:pt x="222" y="194032"/>
                  </a:cubicBezTo>
                  <a:cubicBezTo>
                    <a:pt x="-5034" y="301838"/>
                    <a:pt x="84239" y="383182"/>
                    <a:pt x="128787" y="401625"/>
                  </a:cubicBezTo>
                  <a:cubicBezTo>
                    <a:pt x="173335" y="420068"/>
                    <a:pt x="228663" y="438422"/>
                    <a:pt x="244612" y="451519"/>
                  </a:cubicBezTo>
                  <a:cubicBezTo>
                    <a:pt x="260560" y="464616"/>
                    <a:pt x="264391" y="540614"/>
                    <a:pt x="286665" y="575094"/>
                  </a:cubicBezTo>
                  <a:cubicBezTo>
                    <a:pt x="320610" y="627393"/>
                    <a:pt x="412824" y="648687"/>
                    <a:pt x="528470" y="635501"/>
                  </a:cubicBezTo>
                  <a:cubicBezTo>
                    <a:pt x="644117" y="622315"/>
                    <a:pt x="646344" y="495265"/>
                    <a:pt x="657214" y="409465"/>
                  </a:cubicBezTo>
                  <a:cubicBezTo>
                    <a:pt x="670043" y="308164"/>
                    <a:pt x="609904" y="138882"/>
                    <a:pt x="536311" y="94334"/>
                  </a:cubicBezTo>
                  <a:cubicBezTo>
                    <a:pt x="462718" y="49786"/>
                    <a:pt x="344488" y="62794"/>
                    <a:pt x="307691" y="54865"/>
                  </a:cubicBezTo>
                  <a:cubicBezTo>
                    <a:pt x="283021" y="48334"/>
                    <a:pt x="260408" y="35674"/>
                    <a:pt x="241939" y="18068"/>
                  </a:cubicBezTo>
                  <a:cubicBezTo>
                    <a:pt x="185524" y="-12215"/>
                    <a:pt x="116180" y="-3876"/>
                    <a:pt x="68559" y="3891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5" name="Freeform: Shape 2114">
              <a:extLst>
                <a:ext uri="{FF2B5EF4-FFF2-40B4-BE49-F238E27FC236}">
                  <a16:creationId xmlns:a16="http://schemas.microsoft.com/office/drawing/2014/main" id="{D86D06A0-6E68-E8F8-D503-CAC4E6C0AB3A}"/>
                </a:ext>
              </a:extLst>
            </p:cNvPr>
            <p:cNvSpPr/>
            <p:nvPr/>
          </p:nvSpPr>
          <p:spPr>
            <a:xfrm>
              <a:off x="4236016" y="3066049"/>
              <a:ext cx="213746" cy="130245"/>
            </a:xfrm>
            <a:custGeom>
              <a:avLst/>
              <a:gdLst>
                <a:gd name="connsiteX0" fmla="*/ 212274 w 213746"/>
                <a:gd name="connsiteY0" fmla="*/ 32444 h 130245"/>
                <a:gd name="connsiteX1" fmla="*/ 124426 w 213746"/>
                <a:gd name="connsiteY1" fmla="*/ 121540 h 130245"/>
                <a:gd name="connsiteX2" fmla="*/ 1474 w 213746"/>
                <a:gd name="connsiteY2" fmla="*/ 97840 h 130245"/>
                <a:gd name="connsiteX3" fmla="*/ 89323 w 213746"/>
                <a:gd name="connsiteY3" fmla="*/ 8745 h 130245"/>
                <a:gd name="connsiteX4" fmla="*/ 212274 w 213746"/>
                <a:gd name="connsiteY4" fmla="*/ 32444 h 13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46" h="130245">
                  <a:moveTo>
                    <a:pt x="212274" y="32444"/>
                  </a:moveTo>
                  <a:cubicBezTo>
                    <a:pt x="221986" y="63628"/>
                    <a:pt x="182606" y="103721"/>
                    <a:pt x="124426" y="121540"/>
                  </a:cubicBezTo>
                  <a:cubicBezTo>
                    <a:pt x="66247" y="139359"/>
                    <a:pt x="11185" y="129024"/>
                    <a:pt x="1474" y="97840"/>
                  </a:cubicBezTo>
                  <a:cubicBezTo>
                    <a:pt x="-8237" y="66657"/>
                    <a:pt x="31054" y="26564"/>
                    <a:pt x="89323" y="8745"/>
                  </a:cubicBezTo>
                  <a:cubicBezTo>
                    <a:pt x="147591" y="-9074"/>
                    <a:pt x="202563" y="1083"/>
                    <a:pt x="212274" y="32444"/>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16" name="Freeform: Shape 2115">
              <a:extLst>
                <a:ext uri="{FF2B5EF4-FFF2-40B4-BE49-F238E27FC236}">
                  <a16:creationId xmlns:a16="http://schemas.microsoft.com/office/drawing/2014/main" id="{885D3844-D6E9-5C90-9380-F3FAFAEFA99B}"/>
                </a:ext>
              </a:extLst>
            </p:cNvPr>
            <p:cNvSpPr/>
            <p:nvPr/>
          </p:nvSpPr>
          <p:spPr>
            <a:xfrm>
              <a:off x="4276042" y="3198681"/>
              <a:ext cx="62741" cy="62715"/>
            </a:xfrm>
            <a:custGeom>
              <a:avLst/>
              <a:gdLst>
                <a:gd name="connsiteX0" fmla="*/ 61325 w 62741"/>
                <a:gd name="connsiteY0" fmla="*/ 22052 h 62715"/>
                <a:gd name="connsiteX1" fmla="*/ 40672 w 62741"/>
                <a:gd name="connsiteY1" fmla="*/ 61299 h 62715"/>
                <a:gd name="connsiteX2" fmla="*/ 1417 w 62741"/>
                <a:gd name="connsiteY2" fmla="*/ 40646 h 62715"/>
                <a:gd name="connsiteX3" fmla="*/ 22078 w 62741"/>
                <a:gd name="connsiteY3" fmla="*/ 1400 h 62715"/>
                <a:gd name="connsiteX4" fmla="*/ 22123 w 62741"/>
                <a:gd name="connsiteY4" fmla="*/ 1382 h 62715"/>
                <a:gd name="connsiteX5" fmla="*/ 61325 w 62741"/>
                <a:gd name="connsiteY5" fmla="*/ 22052 h 6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1" h="62715">
                  <a:moveTo>
                    <a:pt x="61325" y="22052"/>
                  </a:moveTo>
                  <a:cubicBezTo>
                    <a:pt x="66457" y="38597"/>
                    <a:pt x="57209" y="56167"/>
                    <a:pt x="40672" y="61299"/>
                  </a:cubicBezTo>
                  <a:cubicBezTo>
                    <a:pt x="24127" y="66431"/>
                    <a:pt x="6558" y="57182"/>
                    <a:pt x="1417" y="40646"/>
                  </a:cubicBezTo>
                  <a:cubicBezTo>
                    <a:pt x="-3715" y="24101"/>
                    <a:pt x="5533" y="6532"/>
                    <a:pt x="22078" y="1400"/>
                  </a:cubicBezTo>
                  <a:cubicBezTo>
                    <a:pt x="22096" y="1391"/>
                    <a:pt x="22105" y="1391"/>
                    <a:pt x="22123" y="1382"/>
                  </a:cubicBezTo>
                  <a:cubicBezTo>
                    <a:pt x="38650" y="-3670"/>
                    <a:pt x="56157" y="5560"/>
                    <a:pt x="61325" y="22052"/>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17" name="Freeform: Shape 2116">
              <a:extLst>
                <a:ext uri="{FF2B5EF4-FFF2-40B4-BE49-F238E27FC236}">
                  <a16:creationId xmlns:a16="http://schemas.microsoft.com/office/drawing/2014/main" id="{01AC808F-F49B-B496-E2E9-0F8B806C4DCE}"/>
                </a:ext>
              </a:extLst>
            </p:cNvPr>
            <p:cNvSpPr/>
            <p:nvPr/>
          </p:nvSpPr>
          <p:spPr>
            <a:xfrm>
              <a:off x="4318050" y="3407121"/>
              <a:ext cx="177728" cy="304953"/>
            </a:xfrm>
            <a:custGeom>
              <a:avLst/>
              <a:gdLst>
                <a:gd name="connsiteX0" fmla="*/ 48985 w 177728"/>
                <a:gd name="connsiteY0" fmla="*/ 0 h 304953"/>
                <a:gd name="connsiteX1" fmla="*/ 43729 w 177728"/>
                <a:gd name="connsiteY1" fmla="*/ 186566 h 304953"/>
                <a:gd name="connsiteX2" fmla="*/ 12189 w 177728"/>
                <a:gd name="connsiteY2" fmla="*/ 265416 h 304953"/>
                <a:gd name="connsiteX3" fmla="*/ 17445 w 177728"/>
                <a:gd name="connsiteY3" fmla="*/ 302212 h 304953"/>
                <a:gd name="connsiteX4" fmla="*/ 80436 w 177728"/>
                <a:gd name="connsiteY4" fmla="*/ 289115 h 304953"/>
                <a:gd name="connsiteX5" fmla="*/ 177728 w 177728"/>
                <a:gd name="connsiteY5" fmla="*/ 21027 h 30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28" h="304953">
                  <a:moveTo>
                    <a:pt x="48985" y="0"/>
                  </a:moveTo>
                  <a:cubicBezTo>
                    <a:pt x="48985" y="0"/>
                    <a:pt x="48985" y="131416"/>
                    <a:pt x="43729" y="186566"/>
                  </a:cubicBezTo>
                  <a:cubicBezTo>
                    <a:pt x="38472" y="241717"/>
                    <a:pt x="27958" y="254903"/>
                    <a:pt x="12189" y="265416"/>
                  </a:cubicBezTo>
                  <a:cubicBezTo>
                    <a:pt x="-3581" y="275929"/>
                    <a:pt x="-6254" y="294372"/>
                    <a:pt x="17445" y="302212"/>
                  </a:cubicBezTo>
                  <a:cubicBezTo>
                    <a:pt x="41145" y="310053"/>
                    <a:pt x="72595" y="299629"/>
                    <a:pt x="80436" y="289115"/>
                  </a:cubicBezTo>
                  <a:cubicBezTo>
                    <a:pt x="88276" y="278602"/>
                    <a:pt x="140932" y="139257"/>
                    <a:pt x="177728" y="21027"/>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8" name="Freeform: Shape 2117">
              <a:extLst>
                <a:ext uri="{FF2B5EF4-FFF2-40B4-BE49-F238E27FC236}">
                  <a16:creationId xmlns:a16="http://schemas.microsoft.com/office/drawing/2014/main" id="{57F5ABAF-2AE1-B159-2617-3BC10CB401B8}"/>
                </a:ext>
              </a:extLst>
            </p:cNvPr>
            <p:cNvSpPr/>
            <p:nvPr/>
          </p:nvSpPr>
          <p:spPr>
            <a:xfrm>
              <a:off x="4111476" y="3607764"/>
              <a:ext cx="769281" cy="177834"/>
            </a:xfrm>
            <a:custGeom>
              <a:avLst/>
              <a:gdLst>
                <a:gd name="connsiteX0" fmla="*/ 715917 w 769281"/>
                <a:gd name="connsiteY0" fmla="*/ 0 h 177834"/>
                <a:gd name="connsiteX1" fmla="*/ 765365 w 769281"/>
                <a:gd name="connsiteY1" fmla="*/ 104242 h 177834"/>
                <a:gd name="connsiteX2" fmla="*/ 339577 w 769281"/>
                <a:gd name="connsiteY2" fmla="*/ 177835 h 177834"/>
                <a:gd name="connsiteX3" fmla="*/ 1013 w 769281"/>
                <a:gd name="connsiteY3" fmla="*/ 106558 h 177834"/>
                <a:gd name="connsiteX4" fmla="*/ 266429 w 769281"/>
                <a:gd name="connsiteY4" fmla="*/ 96045 h 177834"/>
                <a:gd name="connsiteX5" fmla="*/ 679120 w 769281"/>
                <a:gd name="connsiteY5" fmla="*/ 72435 h 177834"/>
                <a:gd name="connsiteX6" fmla="*/ 715917 w 769281"/>
                <a:gd name="connsiteY6" fmla="*/ 0 h 17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281" h="177834">
                  <a:moveTo>
                    <a:pt x="715917" y="0"/>
                  </a:moveTo>
                  <a:cubicBezTo>
                    <a:pt x="715917" y="0"/>
                    <a:pt x="786391" y="43746"/>
                    <a:pt x="765365" y="104242"/>
                  </a:cubicBezTo>
                  <a:cubicBezTo>
                    <a:pt x="744338" y="164738"/>
                    <a:pt x="513046" y="177835"/>
                    <a:pt x="339577" y="177835"/>
                  </a:cubicBezTo>
                  <a:cubicBezTo>
                    <a:pt x="166107" y="177835"/>
                    <a:pt x="-15202" y="164649"/>
                    <a:pt x="1013" y="106558"/>
                  </a:cubicBezTo>
                  <a:cubicBezTo>
                    <a:pt x="17229" y="48468"/>
                    <a:pt x="142942" y="88205"/>
                    <a:pt x="266429" y="96045"/>
                  </a:cubicBezTo>
                  <a:cubicBezTo>
                    <a:pt x="389916" y="103886"/>
                    <a:pt x="654797" y="106113"/>
                    <a:pt x="679120" y="72435"/>
                  </a:cubicBezTo>
                  <a:cubicBezTo>
                    <a:pt x="694356" y="49911"/>
                    <a:pt x="706713" y="25579"/>
                    <a:pt x="715917"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9" name="Freeform: Shape 2118">
              <a:extLst>
                <a:ext uri="{FF2B5EF4-FFF2-40B4-BE49-F238E27FC236}">
                  <a16:creationId xmlns:a16="http://schemas.microsoft.com/office/drawing/2014/main" id="{156E4E9C-B502-6C7F-6DC7-02DC0A2FFF94}"/>
                </a:ext>
              </a:extLst>
            </p:cNvPr>
            <p:cNvSpPr/>
            <p:nvPr/>
          </p:nvSpPr>
          <p:spPr>
            <a:xfrm>
              <a:off x="4034174" y="2890839"/>
              <a:ext cx="92599" cy="92721"/>
            </a:xfrm>
            <a:custGeom>
              <a:avLst/>
              <a:gdLst>
                <a:gd name="connsiteX0" fmla="*/ 0 w 92599"/>
                <a:gd name="connsiteY0" fmla="*/ 4784 h 92721"/>
                <a:gd name="connsiteX1" fmla="*/ 38579 w 92599"/>
                <a:gd name="connsiteY1" fmla="*/ 64300 h 92721"/>
                <a:gd name="connsiteX2" fmla="*/ 67713 w 92599"/>
                <a:gd name="connsiteY2" fmla="*/ 92721 h 92721"/>
                <a:gd name="connsiteX3" fmla="*/ 90076 w 92599"/>
                <a:gd name="connsiteY3" fmla="*/ 13248 h 92721"/>
                <a:gd name="connsiteX4" fmla="*/ 0 w 92599"/>
                <a:gd name="connsiteY4" fmla="*/ 4784 h 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9" h="92721">
                  <a:moveTo>
                    <a:pt x="0" y="4784"/>
                  </a:moveTo>
                  <a:cubicBezTo>
                    <a:pt x="11173" y="25668"/>
                    <a:pt x="24083" y="45572"/>
                    <a:pt x="38579" y="64300"/>
                  </a:cubicBezTo>
                  <a:cubicBezTo>
                    <a:pt x="46882" y="75116"/>
                    <a:pt x="56701" y="84685"/>
                    <a:pt x="67713" y="92721"/>
                  </a:cubicBezTo>
                  <a:cubicBezTo>
                    <a:pt x="67713" y="92721"/>
                    <a:pt x="102015" y="36858"/>
                    <a:pt x="90076" y="13248"/>
                  </a:cubicBezTo>
                  <a:cubicBezTo>
                    <a:pt x="78137" y="-10363"/>
                    <a:pt x="0" y="4784"/>
                    <a:pt x="0" y="47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0" name="Freeform: Shape 2119">
              <a:extLst>
                <a:ext uri="{FF2B5EF4-FFF2-40B4-BE49-F238E27FC236}">
                  <a16:creationId xmlns:a16="http://schemas.microsoft.com/office/drawing/2014/main" id="{481D3E4D-0B67-E3AE-9D76-F5CE7E954C94}"/>
                </a:ext>
              </a:extLst>
            </p:cNvPr>
            <p:cNvSpPr/>
            <p:nvPr/>
          </p:nvSpPr>
          <p:spPr>
            <a:xfrm>
              <a:off x="4351176" y="2758237"/>
              <a:ext cx="74662" cy="110656"/>
            </a:xfrm>
            <a:custGeom>
              <a:avLst/>
              <a:gdLst>
                <a:gd name="connsiteX0" fmla="*/ 63258 w 74662"/>
                <a:gd name="connsiteY0" fmla="*/ 0 h 110656"/>
                <a:gd name="connsiteX1" fmla="*/ 74662 w 74662"/>
                <a:gd name="connsiteY1" fmla="*/ 60763 h 110656"/>
                <a:gd name="connsiteX2" fmla="*/ 67089 w 74662"/>
                <a:gd name="connsiteY2" fmla="*/ 110657 h 110656"/>
                <a:gd name="connsiteX3" fmla="*/ 0 w 74662"/>
                <a:gd name="connsiteY3" fmla="*/ 80543 h 110656"/>
                <a:gd name="connsiteX4" fmla="*/ 63258 w 74662"/>
                <a:gd name="connsiteY4" fmla="*/ 0 h 11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62" h="110656">
                  <a:moveTo>
                    <a:pt x="63258" y="0"/>
                  </a:moveTo>
                  <a:cubicBezTo>
                    <a:pt x="70840" y="19361"/>
                    <a:pt x="74716" y="39968"/>
                    <a:pt x="74662" y="60763"/>
                  </a:cubicBezTo>
                  <a:cubicBezTo>
                    <a:pt x="74662" y="96402"/>
                    <a:pt x="67089" y="110657"/>
                    <a:pt x="67089" y="110657"/>
                  </a:cubicBezTo>
                  <a:lnTo>
                    <a:pt x="0" y="80543"/>
                  </a:lnTo>
                  <a:cubicBezTo>
                    <a:pt x="0" y="80543"/>
                    <a:pt x="42588" y="9177"/>
                    <a:pt x="63258"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1" name="Freeform: Shape 2120">
              <a:extLst>
                <a:ext uri="{FF2B5EF4-FFF2-40B4-BE49-F238E27FC236}">
                  <a16:creationId xmlns:a16="http://schemas.microsoft.com/office/drawing/2014/main" id="{45809E1B-EDDC-AA61-2AB7-8D59602AFBCC}"/>
                </a:ext>
              </a:extLst>
            </p:cNvPr>
            <p:cNvSpPr/>
            <p:nvPr/>
          </p:nvSpPr>
          <p:spPr>
            <a:xfrm>
              <a:off x="4034141" y="2758237"/>
              <a:ext cx="453747" cy="400881"/>
            </a:xfrm>
            <a:custGeom>
              <a:avLst/>
              <a:gdLst>
                <a:gd name="connsiteX0" fmla="*/ 78348 w 453747"/>
                <a:gd name="connsiteY0" fmla="*/ 165451 h 400881"/>
                <a:gd name="connsiteX1" fmla="*/ 65251 w 453747"/>
                <a:gd name="connsiteY1" fmla="*/ 313973 h 400881"/>
                <a:gd name="connsiteX2" fmla="*/ 204508 w 453747"/>
                <a:gd name="connsiteY2" fmla="*/ 395941 h 400881"/>
                <a:gd name="connsiteX3" fmla="*/ 339399 w 453747"/>
                <a:gd name="connsiteY3" fmla="*/ 368589 h 400881"/>
                <a:gd name="connsiteX4" fmla="*/ 394460 w 453747"/>
                <a:gd name="connsiteY4" fmla="*/ 321012 h 400881"/>
                <a:gd name="connsiteX5" fmla="*/ 452283 w 453747"/>
                <a:gd name="connsiteY5" fmla="*/ 169549 h 400881"/>
                <a:gd name="connsiteX6" fmla="*/ 335924 w 453747"/>
                <a:gd name="connsiteY6" fmla="*/ 72969 h 400881"/>
                <a:gd name="connsiteX7" fmla="*/ 380472 w 453747"/>
                <a:gd name="connsiteY7" fmla="*/ 0 h 400881"/>
                <a:gd name="connsiteX8" fmla="*/ 296900 w 453747"/>
                <a:gd name="connsiteY8" fmla="*/ 35638 h 400881"/>
                <a:gd name="connsiteX9" fmla="*/ 257787 w 453747"/>
                <a:gd name="connsiteY9" fmla="*/ 58714 h 400881"/>
                <a:gd name="connsiteX10" fmla="*/ 176888 w 453747"/>
                <a:gd name="connsiteY10" fmla="*/ 72435 h 400881"/>
                <a:gd name="connsiteX11" fmla="*/ 95989 w 453747"/>
                <a:gd name="connsiteY11" fmla="*/ 119923 h 400881"/>
                <a:gd name="connsiteX12" fmla="*/ 211 w 453747"/>
                <a:gd name="connsiteY12" fmla="*/ 137742 h 400881"/>
                <a:gd name="connsiteX13" fmla="*/ 78348 w 453747"/>
                <a:gd name="connsiteY13" fmla="*/ 165451 h 40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47" h="400881">
                  <a:moveTo>
                    <a:pt x="78348" y="165451"/>
                  </a:moveTo>
                  <a:cubicBezTo>
                    <a:pt x="78348" y="165451"/>
                    <a:pt x="32731" y="256061"/>
                    <a:pt x="65251" y="313973"/>
                  </a:cubicBezTo>
                  <a:cubicBezTo>
                    <a:pt x="97771" y="371885"/>
                    <a:pt x="172166" y="392021"/>
                    <a:pt x="204508" y="395941"/>
                  </a:cubicBezTo>
                  <a:cubicBezTo>
                    <a:pt x="236849" y="399861"/>
                    <a:pt x="290931" y="413226"/>
                    <a:pt x="339399" y="368589"/>
                  </a:cubicBezTo>
                  <a:cubicBezTo>
                    <a:pt x="387867" y="323952"/>
                    <a:pt x="394460" y="321012"/>
                    <a:pt x="394460" y="321012"/>
                  </a:cubicBezTo>
                  <a:cubicBezTo>
                    <a:pt x="394460" y="321012"/>
                    <a:pt x="464667" y="248131"/>
                    <a:pt x="452283" y="169549"/>
                  </a:cubicBezTo>
                  <a:cubicBezTo>
                    <a:pt x="439898" y="90967"/>
                    <a:pt x="335924" y="72969"/>
                    <a:pt x="335924" y="72969"/>
                  </a:cubicBezTo>
                  <a:lnTo>
                    <a:pt x="380472" y="0"/>
                  </a:lnTo>
                  <a:cubicBezTo>
                    <a:pt x="380472" y="0"/>
                    <a:pt x="317125" y="21739"/>
                    <a:pt x="296900" y="35638"/>
                  </a:cubicBezTo>
                  <a:cubicBezTo>
                    <a:pt x="284293" y="44040"/>
                    <a:pt x="271231" y="51738"/>
                    <a:pt x="257787" y="58714"/>
                  </a:cubicBezTo>
                  <a:cubicBezTo>
                    <a:pt x="230212" y="58375"/>
                    <a:pt x="202806" y="63026"/>
                    <a:pt x="176888" y="72435"/>
                  </a:cubicBezTo>
                  <a:cubicBezTo>
                    <a:pt x="148431" y="85585"/>
                    <a:pt x="121337" y="101489"/>
                    <a:pt x="95989" y="119923"/>
                  </a:cubicBezTo>
                  <a:cubicBezTo>
                    <a:pt x="95989" y="119923"/>
                    <a:pt x="-5224" y="126872"/>
                    <a:pt x="211" y="137742"/>
                  </a:cubicBezTo>
                  <a:cubicBezTo>
                    <a:pt x="5646" y="148612"/>
                    <a:pt x="78348" y="165451"/>
                    <a:pt x="78348" y="16545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2" name="Freeform: Shape 2121">
              <a:extLst>
                <a:ext uri="{FF2B5EF4-FFF2-40B4-BE49-F238E27FC236}">
                  <a16:creationId xmlns:a16="http://schemas.microsoft.com/office/drawing/2014/main" id="{39FB16C7-466E-FA31-61ED-74726872C710}"/>
                </a:ext>
              </a:extLst>
            </p:cNvPr>
            <p:cNvSpPr/>
            <p:nvPr/>
          </p:nvSpPr>
          <p:spPr>
            <a:xfrm>
              <a:off x="4241300" y="3033810"/>
              <a:ext cx="55305" cy="28284"/>
            </a:xfrm>
            <a:custGeom>
              <a:avLst/>
              <a:gdLst>
                <a:gd name="connsiteX0" fmla="*/ 5724 w 55305"/>
                <a:gd name="connsiteY0" fmla="*/ 27976 h 28284"/>
                <a:gd name="connsiteX1" fmla="*/ 43946 w 55305"/>
                <a:gd name="connsiteY1" fmla="*/ 21116 h 28284"/>
                <a:gd name="connsiteX2" fmla="*/ 43411 w 55305"/>
                <a:gd name="connsiteY2" fmla="*/ 0 h 28284"/>
                <a:gd name="connsiteX3" fmla="*/ 7773 w 55305"/>
                <a:gd name="connsiteY3" fmla="*/ 11315 h 28284"/>
                <a:gd name="connsiteX4" fmla="*/ 5724 w 55305"/>
                <a:gd name="connsiteY4" fmla="*/ 27976 h 28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05" h="28284">
                  <a:moveTo>
                    <a:pt x="5724" y="27976"/>
                  </a:moveTo>
                  <a:cubicBezTo>
                    <a:pt x="18848" y="29188"/>
                    <a:pt x="32060" y="26809"/>
                    <a:pt x="43946" y="21116"/>
                  </a:cubicBezTo>
                  <a:cubicBezTo>
                    <a:pt x="62745" y="11582"/>
                    <a:pt x="55083" y="891"/>
                    <a:pt x="43411" y="0"/>
                  </a:cubicBezTo>
                  <a:cubicBezTo>
                    <a:pt x="30715" y="419"/>
                    <a:pt x="18384" y="4339"/>
                    <a:pt x="7773" y="11315"/>
                  </a:cubicBezTo>
                  <a:cubicBezTo>
                    <a:pt x="-958" y="16750"/>
                    <a:pt x="-3275" y="21205"/>
                    <a:pt x="5724" y="27976"/>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3" name="Freeform: Shape 2122">
              <a:extLst>
                <a:ext uri="{FF2B5EF4-FFF2-40B4-BE49-F238E27FC236}">
                  <a16:creationId xmlns:a16="http://schemas.microsoft.com/office/drawing/2014/main" id="{5AE75FB3-7DCA-AD13-AC45-0C3EEC065252}"/>
                </a:ext>
              </a:extLst>
            </p:cNvPr>
            <p:cNvSpPr/>
            <p:nvPr/>
          </p:nvSpPr>
          <p:spPr>
            <a:xfrm>
              <a:off x="4211043" y="3003457"/>
              <a:ext cx="119443" cy="68996"/>
            </a:xfrm>
            <a:custGeom>
              <a:avLst/>
              <a:gdLst>
                <a:gd name="connsiteX0" fmla="*/ 38832 w 119443"/>
                <a:gd name="connsiteY0" fmla="*/ 11197 h 68996"/>
                <a:gd name="connsiteX1" fmla="*/ 253 w 119443"/>
                <a:gd name="connsiteY1" fmla="*/ 41846 h 68996"/>
                <a:gd name="connsiteX2" fmla="*/ 35001 w 119443"/>
                <a:gd name="connsiteY2" fmla="*/ 64744 h 68996"/>
                <a:gd name="connsiteX3" fmla="*/ 52374 w 119443"/>
                <a:gd name="connsiteY3" fmla="*/ 38549 h 68996"/>
                <a:gd name="connsiteX4" fmla="*/ 104584 w 119443"/>
                <a:gd name="connsiteY4" fmla="*/ 45410 h 68996"/>
                <a:gd name="connsiteX5" fmla="*/ 111177 w 119443"/>
                <a:gd name="connsiteY5" fmla="*/ 2911 h 68996"/>
                <a:gd name="connsiteX6" fmla="*/ 38832 w 119443"/>
                <a:gd name="connsiteY6" fmla="*/ 11197 h 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43" h="68996">
                  <a:moveTo>
                    <a:pt x="38832" y="11197"/>
                  </a:moveTo>
                  <a:cubicBezTo>
                    <a:pt x="38832" y="11197"/>
                    <a:pt x="3194" y="21176"/>
                    <a:pt x="253" y="41846"/>
                  </a:cubicBezTo>
                  <a:cubicBezTo>
                    <a:pt x="-2687" y="62516"/>
                    <a:pt x="20656" y="76415"/>
                    <a:pt x="35001" y="64744"/>
                  </a:cubicBezTo>
                  <a:cubicBezTo>
                    <a:pt x="43402" y="58052"/>
                    <a:pt x="49479" y="48893"/>
                    <a:pt x="52374" y="38549"/>
                  </a:cubicBezTo>
                  <a:cubicBezTo>
                    <a:pt x="52374" y="38549"/>
                    <a:pt x="88814" y="58952"/>
                    <a:pt x="104584" y="45410"/>
                  </a:cubicBezTo>
                  <a:cubicBezTo>
                    <a:pt x="120354" y="31867"/>
                    <a:pt x="125165" y="12712"/>
                    <a:pt x="111177" y="2911"/>
                  </a:cubicBezTo>
                  <a:cubicBezTo>
                    <a:pt x="97189" y="-6889"/>
                    <a:pt x="38832" y="11197"/>
                    <a:pt x="38832" y="1119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4" name="Freeform: Shape 2123">
              <a:extLst>
                <a:ext uri="{FF2B5EF4-FFF2-40B4-BE49-F238E27FC236}">
                  <a16:creationId xmlns:a16="http://schemas.microsoft.com/office/drawing/2014/main" id="{84303D5D-C894-457F-6B98-0FD4C6E533A0}"/>
                </a:ext>
              </a:extLst>
            </p:cNvPr>
            <p:cNvSpPr/>
            <p:nvPr/>
          </p:nvSpPr>
          <p:spPr>
            <a:xfrm>
              <a:off x="4243583" y="3007794"/>
              <a:ext cx="37186" cy="31764"/>
            </a:xfrm>
            <a:custGeom>
              <a:avLst/>
              <a:gdLst>
                <a:gd name="connsiteX0" fmla="*/ 33287 w 37186"/>
                <a:gd name="connsiteY0" fmla="*/ 0 h 31764"/>
                <a:gd name="connsiteX1" fmla="*/ 500 w 37186"/>
                <a:gd name="connsiteY1" fmla="*/ 10870 h 31764"/>
                <a:gd name="connsiteX2" fmla="*/ 20814 w 37186"/>
                <a:gd name="connsiteY2" fmla="*/ 31094 h 31764"/>
                <a:gd name="connsiteX3" fmla="*/ 36940 w 37186"/>
                <a:gd name="connsiteY3" fmla="*/ 9444 h 31764"/>
                <a:gd name="connsiteX4" fmla="*/ 33287 w 37186"/>
                <a:gd name="connsiteY4" fmla="*/ 0 h 3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6" h="31764">
                  <a:moveTo>
                    <a:pt x="33287" y="0"/>
                  </a:moveTo>
                  <a:cubicBezTo>
                    <a:pt x="33287" y="0"/>
                    <a:pt x="3618" y="5969"/>
                    <a:pt x="500" y="10870"/>
                  </a:cubicBezTo>
                  <a:cubicBezTo>
                    <a:pt x="-2618" y="15770"/>
                    <a:pt x="9410" y="35638"/>
                    <a:pt x="20814" y="31094"/>
                  </a:cubicBezTo>
                  <a:cubicBezTo>
                    <a:pt x="29216" y="26720"/>
                    <a:pt x="35149" y="18746"/>
                    <a:pt x="36940" y="9444"/>
                  </a:cubicBezTo>
                  <a:cubicBezTo>
                    <a:pt x="37804" y="5845"/>
                    <a:pt x="36352" y="2085"/>
                    <a:pt x="33287"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5" name="Freeform: Shape 2124">
              <a:extLst>
                <a:ext uri="{FF2B5EF4-FFF2-40B4-BE49-F238E27FC236}">
                  <a16:creationId xmlns:a16="http://schemas.microsoft.com/office/drawing/2014/main" id="{C246BDA9-3755-629F-5AE4-566392615980}"/>
                </a:ext>
              </a:extLst>
            </p:cNvPr>
            <p:cNvSpPr/>
            <p:nvPr/>
          </p:nvSpPr>
          <p:spPr>
            <a:xfrm>
              <a:off x="4168729" y="2963493"/>
              <a:ext cx="35576" cy="50195"/>
            </a:xfrm>
            <a:custGeom>
              <a:avLst/>
              <a:gdLst>
                <a:gd name="connsiteX0" fmla="*/ 30629 w 35576"/>
                <a:gd name="connsiteY0" fmla="*/ 18641 h 50195"/>
                <a:gd name="connsiteX1" fmla="*/ 30094 w 35576"/>
                <a:gd name="connsiteY1" fmla="*/ 49379 h 50195"/>
                <a:gd name="connsiteX2" fmla="*/ 5147 w 35576"/>
                <a:gd name="connsiteY2" fmla="*/ 31560 h 50195"/>
                <a:gd name="connsiteX3" fmla="*/ 5147 w 35576"/>
                <a:gd name="connsiteY3" fmla="*/ 822 h 50195"/>
                <a:gd name="connsiteX4" fmla="*/ 30629 w 35576"/>
                <a:gd name="connsiteY4" fmla="*/ 18641 h 5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6" h="50195">
                  <a:moveTo>
                    <a:pt x="30629" y="18641"/>
                  </a:moveTo>
                  <a:cubicBezTo>
                    <a:pt x="37400" y="32095"/>
                    <a:pt x="37222" y="45905"/>
                    <a:pt x="30094" y="49379"/>
                  </a:cubicBezTo>
                  <a:cubicBezTo>
                    <a:pt x="22966" y="52854"/>
                    <a:pt x="12275" y="44925"/>
                    <a:pt x="5147" y="31560"/>
                  </a:cubicBezTo>
                  <a:cubicBezTo>
                    <a:pt x="-1980" y="18196"/>
                    <a:pt x="-1446" y="4297"/>
                    <a:pt x="5147" y="822"/>
                  </a:cubicBezTo>
                  <a:cubicBezTo>
                    <a:pt x="11740" y="-2652"/>
                    <a:pt x="23857" y="5188"/>
                    <a:pt x="30629" y="18641"/>
                  </a:cubicBezTo>
                  <a:close/>
                </a:path>
              </a:pathLst>
            </a:custGeom>
            <a:solidFill>
              <a:srgbClr val="263238"/>
            </a:solidFill>
            <a:ln w="8896"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BBDD3AA6-1369-CDB8-9279-E8589B5538D0}"/>
                </a:ext>
              </a:extLst>
            </p:cNvPr>
            <p:cNvSpPr/>
            <p:nvPr/>
          </p:nvSpPr>
          <p:spPr>
            <a:xfrm>
              <a:off x="4276829" y="2930709"/>
              <a:ext cx="34223" cy="51287"/>
            </a:xfrm>
            <a:custGeom>
              <a:avLst/>
              <a:gdLst>
                <a:gd name="connsiteX0" fmla="*/ 30245 w 34223"/>
                <a:gd name="connsiteY0" fmla="*/ 19886 h 51287"/>
                <a:gd name="connsiteX1" fmla="*/ 28107 w 34223"/>
                <a:gd name="connsiteY1" fmla="*/ 50624 h 51287"/>
                <a:gd name="connsiteX2" fmla="*/ 4051 w 34223"/>
                <a:gd name="connsiteY2" fmla="*/ 31290 h 51287"/>
                <a:gd name="connsiteX3" fmla="*/ 6190 w 34223"/>
                <a:gd name="connsiteY3" fmla="*/ 641 h 51287"/>
                <a:gd name="connsiteX4" fmla="*/ 30245 w 34223"/>
                <a:gd name="connsiteY4" fmla="*/ 19886 h 51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3" h="51287">
                  <a:moveTo>
                    <a:pt x="30245" y="19886"/>
                  </a:moveTo>
                  <a:cubicBezTo>
                    <a:pt x="36304" y="33695"/>
                    <a:pt x="35324" y="47416"/>
                    <a:pt x="28107" y="50624"/>
                  </a:cubicBezTo>
                  <a:cubicBezTo>
                    <a:pt x="20890" y="53831"/>
                    <a:pt x="10288" y="45100"/>
                    <a:pt x="4051" y="31290"/>
                  </a:cubicBezTo>
                  <a:cubicBezTo>
                    <a:pt x="-2185" y="17480"/>
                    <a:pt x="-1027" y="3759"/>
                    <a:pt x="6190" y="641"/>
                  </a:cubicBezTo>
                  <a:cubicBezTo>
                    <a:pt x="13406" y="-2477"/>
                    <a:pt x="24187" y="6076"/>
                    <a:pt x="30245" y="19886"/>
                  </a:cubicBezTo>
                  <a:close/>
                </a:path>
              </a:pathLst>
            </a:custGeom>
            <a:solidFill>
              <a:srgbClr val="263238"/>
            </a:solidFill>
            <a:ln w="8896" cap="flat">
              <a:noFill/>
              <a:prstDash val="solid"/>
              <a:miter/>
            </a:ln>
          </p:spPr>
          <p:txBody>
            <a:bodyPr rtlCol="0" anchor="ctr"/>
            <a:lstStyle/>
            <a:p>
              <a:endParaRPr lang="en-US"/>
            </a:p>
          </p:txBody>
        </p:sp>
      </p:grpSp>
      <p:grpSp>
        <p:nvGrpSpPr>
          <p:cNvPr id="2127" name="Graphic 196">
            <a:extLst>
              <a:ext uri="{FF2B5EF4-FFF2-40B4-BE49-F238E27FC236}">
                <a16:creationId xmlns:a16="http://schemas.microsoft.com/office/drawing/2014/main" id="{13AD1F68-1467-003D-EF29-BACBD55DEC23}"/>
              </a:ext>
            </a:extLst>
          </p:cNvPr>
          <p:cNvGrpSpPr/>
          <p:nvPr/>
        </p:nvGrpSpPr>
        <p:grpSpPr>
          <a:xfrm>
            <a:off x="3229997" y="5014050"/>
            <a:ext cx="356849" cy="720962"/>
            <a:chOff x="3229997" y="5014050"/>
            <a:chExt cx="356849" cy="720962"/>
          </a:xfrm>
        </p:grpSpPr>
        <p:sp>
          <p:nvSpPr>
            <p:cNvPr id="2128" name="Freeform: Shape 2127">
              <a:extLst>
                <a:ext uri="{FF2B5EF4-FFF2-40B4-BE49-F238E27FC236}">
                  <a16:creationId xmlns:a16="http://schemas.microsoft.com/office/drawing/2014/main" id="{774BCDF0-30CB-205C-B5B0-3F6D09B97893}"/>
                </a:ext>
              </a:extLst>
            </p:cNvPr>
            <p:cNvSpPr/>
            <p:nvPr/>
          </p:nvSpPr>
          <p:spPr>
            <a:xfrm>
              <a:off x="3433790" y="5425985"/>
              <a:ext cx="153056" cy="246457"/>
            </a:xfrm>
            <a:custGeom>
              <a:avLst/>
              <a:gdLst>
                <a:gd name="connsiteX0" fmla="*/ 81847 w 153056"/>
                <a:gd name="connsiteY0" fmla="*/ 246393 h 246457"/>
                <a:gd name="connsiteX1" fmla="*/ 17342 w 153056"/>
                <a:gd name="connsiteY1" fmla="*/ 231068 h 246457"/>
                <a:gd name="connsiteX2" fmla="*/ 5760 w 153056"/>
                <a:gd name="connsiteY2" fmla="*/ 201667 h 246457"/>
                <a:gd name="connsiteX3" fmla="*/ 35161 w 153056"/>
                <a:gd name="connsiteY3" fmla="*/ 190084 h 246457"/>
                <a:gd name="connsiteX4" fmla="*/ 89242 w 153056"/>
                <a:gd name="connsiteY4" fmla="*/ 201132 h 246457"/>
                <a:gd name="connsiteX5" fmla="*/ 96370 w 153056"/>
                <a:gd name="connsiteY5" fmla="*/ 56352 h 246457"/>
                <a:gd name="connsiteX6" fmla="*/ 81580 w 153056"/>
                <a:gd name="connsiteY6" fmla="*/ 44769 h 246457"/>
                <a:gd name="connsiteX7" fmla="*/ 37478 w 153056"/>
                <a:gd name="connsiteY7" fmla="*/ 65083 h 246457"/>
                <a:gd name="connsiteX8" fmla="*/ 5982 w 153056"/>
                <a:gd name="connsiteY8" fmla="*/ 63969 h 246457"/>
                <a:gd name="connsiteX9" fmla="*/ 7096 w 153056"/>
                <a:gd name="connsiteY9" fmla="*/ 32474 h 246457"/>
                <a:gd name="connsiteX10" fmla="*/ 87282 w 153056"/>
                <a:gd name="connsiteY10" fmla="*/ 578 h 246457"/>
                <a:gd name="connsiteX11" fmla="*/ 134057 w 153056"/>
                <a:gd name="connsiteY11" fmla="*/ 33009 h 246457"/>
                <a:gd name="connsiteX12" fmla="*/ 116862 w 153056"/>
                <a:gd name="connsiteY12" fmla="*/ 236058 h 246457"/>
                <a:gd name="connsiteX13" fmla="*/ 81847 w 153056"/>
                <a:gd name="connsiteY13" fmla="*/ 246393 h 24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56" h="246457">
                  <a:moveTo>
                    <a:pt x="81847" y="246393"/>
                  </a:moveTo>
                  <a:cubicBezTo>
                    <a:pt x="59591" y="245261"/>
                    <a:pt x="37727" y="240067"/>
                    <a:pt x="17342" y="231068"/>
                  </a:cubicBezTo>
                  <a:cubicBezTo>
                    <a:pt x="6027" y="226150"/>
                    <a:pt x="841" y="212982"/>
                    <a:pt x="5760" y="201667"/>
                  </a:cubicBezTo>
                  <a:cubicBezTo>
                    <a:pt x="10678" y="190352"/>
                    <a:pt x="23846" y="185166"/>
                    <a:pt x="35161" y="190084"/>
                  </a:cubicBezTo>
                  <a:cubicBezTo>
                    <a:pt x="55742" y="198994"/>
                    <a:pt x="82115" y="204161"/>
                    <a:pt x="89242" y="201132"/>
                  </a:cubicBezTo>
                  <a:cubicBezTo>
                    <a:pt x="102161" y="186610"/>
                    <a:pt x="122208" y="98405"/>
                    <a:pt x="96370" y="56352"/>
                  </a:cubicBezTo>
                  <a:cubicBezTo>
                    <a:pt x="93590" y="50338"/>
                    <a:pt x="88084" y="46026"/>
                    <a:pt x="81580" y="44769"/>
                  </a:cubicBezTo>
                  <a:cubicBezTo>
                    <a:pt x="66879" y="42809"/>
                    <a:pt x="45140" y="57866"/>
                    <a:pt x="37478" y="65083"/>
                  </a:cubicBezTo>
                  <a:cubicBezTo>
                    <a:pt x="28470" y="73476"/>
                    <a:pt x="14375" y="72977"/>
                    <a:pt x="5982" y="63969"/>
                  </a:cubicBezTo>
                  <a:cubicBezTo>
                    <a:pt x="-2410" y="54962"/>
                    <a:pt x="-1912" y="40867"/>
                    <a:pt x="7096" y="32474"/>
                  </a:cubicBezTo>
                  <a:cubicBezTo>
                    <a:pt x="11195" y="28643"/>
                    <a:pt x="48169" y="-4768"/>
                    <a:pt x="87282" y="578"/>
                  </a:cubicBezTo>
                  <a:cubicBezTo>
                    <a:pt x="107061" y="3554"/>
                    <a:pt x="124337" y="15528"/>
                    <a:pt x="134057" y="33009"/>
                  </a:cubicBezTo>
                  <a:cubicBezTo>
                    <a:pt x="172101" y="94841"/>
                    <a:pt x="145996" y="212714"/>
                    <a:pt x="116862" y="236058"/>
                  </a:cubicBezTo>
                  <a:cubicBezTo>
                    <a:pt x="106687" y="243355"/>
                    <a:pt x="94347" y="246999"/>
                    <a:pt x="81847" y="246393"/>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9" name="Freeform: Shape 2128">
              <a:extLst>
                <a:ext uri="{FF2B5EF4-FFF2-40B4-BE49-F238E27FC236}">
                  <a16:creationId xmlns:a16="http://schemas.microsoft.com/office/drawing/2014/main" id="{903471CC-A517-CD56-178B-4612A39DF846}"/>
                </a:ext>
              </a:extLst>
            </p:cNvPr>
            <p:cNvSpPr/>
            <p:nvPr/>
          </p:nvSpPr>
          <p:spPr>
            <a:xfrm>
              <a:off x="3229997" y="5408298"/>
              <a:ext cx="246171" cy="326713"/>
            </a:xfrm>
            <a:custGeom>
              <a:avLst/>
              <a:gdLst>
                <a:gd name="connsiteX0" fmla="*/ 0 w 246171"/>
                <a:gd name="connsiteY0" fmla="*/ 0 h 326713"/>
                <a:gd name="connsiteX1" fmla="*/ 246171 w 246171"/>
                <a:gd name="connsiteY1" fmla="*/ 0 h 326713"/>
                <a:gd name="connsiteX2" fmla="*/ 246171 w 246171"/>
                <a:gd name="connsiteY2" fmla="*/ 326714 h 326713"/>
                <a:gd name="connsiteX3" fmla="*/ 0 w 246171"/>
                <a:gd name="connsiteY3" fmla="*/ 326714 h 326713"/>
              </a:gdLst>
              <a:ahLst/>
              <a:cxnLst>
                <a:cxn ang="0">
                  <a:pos x="connsiteX0" y="connsiteY0"/>
                </a:cxn>
                <a:cxn ang="0">
                  <a:pos x="connsiteX1" y="connsiteY1"/>
                </a:cxn>
                <a:cxn ang="0">
                  <a:pos x="connsiteX2" y="connsiteY2"/>
                </a:cxn>
                <a:cxn ang="0">
                  <a:pos x="connsiteX3" y="connsiteY3"/>
                </a:cxn>
              </a:cxnLst>
              <a:rect l="l" t="t" r="r" b="b"/>
              <a:pathLst>
                <a:path w="246171" h="326713">
                  <a:moveTo>
                    <a:pt x="0" y="0"/>
                  </a:moveTo>
                  <a:lnTo>
                    <a:pt x="246171" y="0"/>
                  </a:lnTo>
                  <a:lnTo>
                    <a:pt x="246171" y="326714"/>
                  </a:lnTo>
                  <a:lnTo>
                    <a:pt x="0" y="326714"/>
                  </a:lnTo>
                  <a:close/>
                </a:path>
              </a:pathLst>
            </a:custGeom>
            <a:solidFill>
              <a:srgbClr val="263238"/>
            </a:solidFill>
            <a:ln w="8896" cap="rnd">
              <a:solidFill>
                <a:srgbClr val="263238"/>
              </a:solidFill>
              <a:prstDash val="solid"/>
              <a:round/>
            </a:ln>
          </p:spPr>
          <p:txBody>
            <a:bodyPr rtlCol="0" anchor="ctr"/>
            <a:lstStyle/>
            <a:p>
              <a:endParaRPr lang="en-US"/>
            </a:p>
          </p:txBody>
        </p:sp>
        <p:sp>
          <p:nvSpPr>
            <p:cNvPr id="2130" name="Freeform: Shape 2129">
              <a:extLst>
                <a:ext uri="{FF2B5EF4-FFF2-40B4-BE49-F238E27FC236}">
                  <a16:creationId xmlns:a16="http://schemas.microsoft.com/office/drawing/2014/main" id="{B80B04BD-330A-0663-271D-381289486176}"/>
                </a:ext>
              </a:extLst>
            </p:cNvPr>
            <p:cNvSpPr/>
            <p:nvPr/>
          </p:nvSpPr>
          <p:spPr>
            <a:xfrm>
              <a:off x="3252359" y="5014050"/>
              <a:ext cx="131505" cy="376339"/>
            </a:xfrm>
            <a:custGeom>
              <a:avLst/>
              <a:gdLst>
                <a:gd name="connsiteX0" fmla="*/ 0 w 131505"/>
                <a:gd name="connsiteY0" fmla="*/ 376340 h 376339"/>
                <a:gd name="connsiteX1" fmla="*/ 49805 w 131505"/>
                <a:gd name="connsiteY1" fmla="*/ 321992 h 376339"/>
                <a:gd name="connsiteX2" fmla="*/ 99698 w 131505"/>
                <a:gd name="connsiteY2" fmla="*/ 176855 h 376339"/>
                <a:gd name="connsiteX3" fmla="*/ 131505 w 131505"/>
                <a:gd name="connsiteY3" fmla="*/ 0 h 376339"/>
              </a:gdLst>
              <a:ahLst/>
              <a:cxnLst>
                <a:cxn ang="0">
                  <a:pos x="connsiteX0" y="connsiteY0"/>
                </a:cxn>
                <a:cxn ang="0">
                  <a:pos x="connsiteX1" y="connsiteY1"/>
                </a:cxn>
                <a:cxn ang="0">
                  <a:pos x="connsiteX2" y="connsiteY2"/>
                </a:cxn>
                <a:cxn ang="0">
                  <a:pos x="connsiteX3" y="connsiteY3"/>
                </a:cxn>
              </a:cxnLst>
              <a:rect l="l" t="t" r="r" b="b"/>
              <a:pathLst>
                <a:path w="131505" h="376339">
                  <a:moveTo>
                    <a:pt x="0" y="376340"/>
                  </a:moveTo>
                  <a:cubicBezTo>
                    <a:pt x="0" y="376340"/>
                    <a:pt x="0" y="349166"/>
                    <a:pt x="49805" y="321992"/>
                  </a:cubicBezTo>
                  <a:cubicBezTo>
                    <a:pt x="99609" y="294818"/>
                    <a:pt x="126961" y="253923"/>
                    <a:pt x="99698" y="176855"/>
                  </a:cubicBezTo>
                  <a:cubicBezTo>
                    <a:pt x="72435" y="99787"/>
                    <a:pt x="77068" y="45350"/>
                    <a:pt x="131505" y="0"/>
                  </a:cubicBezTo>
                </a:path>
              </a:pathLst>
            </a:custGeom>
            <a:noFill/>
            <a:ln w="8896" cap="rnd">
              <a:solidFill>
                <a:srgbClr val="263238"/>
              </a:solidFill>
              <a:prstDash val="solid"/>
              <a:round/>
            </a:ln>
          </p:spPr>
          <p:txBody>
            <a:bodyPr rtlCol="0" anchor="ctr"/>
            <a:lstStyle/>
            <a:p>
              <a:endParaRPr lang="en-US"/>
            </a:p>
          </p:txBody>
        </p:sp>
        <p:sp>
          <p:nvSpPr>
            <p:cNvPr id="2131" name="Freeform: Shape 2130">
              <a:extLst>
                <a:ext uri="{FF2B5EF4-FFF2-40B4-BE49-F238E27FC236}">
                  <a16:creationId xmlns:a16="http://schemas.microsoft.com/office/drawing/2014/main" id="{71230D39-B388-0B6E-B1A8-3B564859FCBA}"/>
                </a:ext>
              </a:extLst>
            </p:cNvPr>
            <p:cNvSpPr/>
            <p:nvPr/>
          </p:nvSpPr>
          <p:spPr>
            <a:xfrm>
              <a:off x="3263675" y="5014050"/>
              <a:ext cx="47577" cy="86333"/>
            </a:xfrm>
            <a:custGeom>
              <a:avLst/>
              <a:gdLst>
                <a:gd name="connsiteX0" fmla="*/ 0 w 47577"/>
                <a:gd name="connsiteY0" fmla="*/ 86334 h 86333"/>
                <a:gd name="connsiteX1" fmla="*/ 47577 w 47577"/>
                <a:gd name="connsiteY1" fmla="*/ 0 h 86333"/>
              </a:gdLst>
              <a:ahLst/>
              <a:cxnLst>
                <a:cxn ang="0">
                  <a:pos x="connsiteX0" y="connsiteY0"/>
                </a:cxn>
                <a:cxn ang="0">
                  <a:pos x="connsiteX1" y="connsiteY1"/>
                </a:cxn>
              </a:cxnLst>
              <a:rect l="l" t="t" r="r" b="b"/>
              <a:pathLst>
                <a:path w="47577" h="86333">
                  <a:moveTo>
                    <a:pt x="0" y="86334"/>
                  </a:moveTo>
                  <a:cubicBezTo>
                    <a:pt x="2495" y="53190"/>
                    <a:pt x="17373" y="25214"/>
                    <a:pt x="47577" y="0"/>
                  </a:cubicBezTo>
                </a:path>
              </a:pathLst>
            </a:custGeom>
            <a:noFill/>
            <a:ln w="8896" cap="rnd">
              <a:solidFill>
                <a:srgbClr val="263238"/>
              </a:solidFill>
              <a:prstDash val="solid"/>
              <a:round/>
            </a:ln>
          </p:spPr>
          <p:txBody>
            <a:bodyPr rtlCol="0" anchor="ctr"/>
            <a:lstStyle/>
            <a:p>
              <a:endParaRPr lang="en-US"/>
            </a:p>
          </p:txBody>
        </p:sp>
        <p:sp>
          <p:nvSpPr>
            <p:cNvPr id="2132" name="Freeform: Shape 2131">
              <a:extLst>
                <a:ext uri="{FF2B5EF4-FFF2-40B4-BE49-F238E27FC236}">
                  <a16:creationId xmlns:a16="http://schemas.microsoft.com/office/drawing/2014/main" id="{10A1812B-13EF-6CA5-21BC-055419D67204}"/>
                </a:ext>
              </a:extLst>
            </p:cNvPr>
            <p:cNvSpPr/>
            <p:nvPr/>
          </p:nvSpPr>
          <p:spPr>
            <a:xfrm>
              <a:off x="3267506" y="5148852"/>
              <a:ext cx="12027" cy="42053"/>
            </a:xfrm>
            <a:custGeom>
              <a:avLst/>
              <a:gdLst>
                <a:gd name="connsiteX0" fmla="*/ 12028 w 12027"/>
                <a:gd name="connsiteY0" fmla="*/ 42053 h 42053"/>
                <a:gd name="connsiteX1" fmla="*/ 0 w 12027"/>
                <a:gd name="connsiteY1" fmla="*/ 0 h 42053"/>
              </a:gdLst>
              <a:ahLst/>
              <a:cxnLst>
                <a:cxn ang="0">
                  <a:pos x="connsiteX0" y="connsiteY0"/>
                </a:cxn>
                <a:cxn ang="0">
                  <a:pos x="connsiteX1" y="connsiteY1"/>
                </a:cxn>
              </a:cxnLst>
              <a:rect l="l" t="t" r="r" b="b"/>
              <a:pathLst>
                <a:path w="12027" h="42053">
                  <a:moveTo>
                    <a:pt x="12028" y="42053"/>
                  </a:moveTo>
                  <a:cubicBezTo>
                    <a:pt x="7092" y="28315"/>
                    <a:pt x="3074" y="14264"/>
                    <a:pt x="0" y="0"/>
                  </a:cubicBezTo>
                </a:path>
              </a:pathLst>
            </a:custGeom>
            <a:noFill/>
            <a:ln w="8896" cap="rnd">
              <a:solidFill>
                <a:srgbClr val="263238"/>
              </a:solidFill>
              <a:prstDash val="solid"/>
              <a:round/>
            </a:ln>
          </p:spPr>
          <p:txBody>
            <a:bodyPr rtlCol="0" anchor="ctr"/>
            <a:lstStyle/>
            <a:p>
              <a:endParaRPr lang="en-US"/>
            </a:p>
          </p:txBody>
        </p:sp>
        <p:sp>
          <p:nvSpPr>
            <p:cNvPr id="2133" name="Freeform: Shape 2132">
              <a:extLst>
                <a:ext uri="{FF2B5EF4-FFF2-40B4-BE49-F238E27FC236}">
                  <a16:creationId xmlns:a16="http://schemas.microsoft.com/office/drawing/2014/main" id="{316DE570-6689-8E80-779F-1DE77D198D11}"/>
                </a:ext>
              </a:extLst>
            </p:cNvPr>
            <p:cNvSpPr/>
            <p:nvPr/>
          </p:nvSpPr>
          <p:spPr>
            <a:xfrm>
              <a:off x="3443202" y="5178432"/>
              <a:ext cx="11671" cy="39023"/>
            </a:xfrm>
            <a:custGeom>
              <a:avLst/>
              <a:gdLst>
                <a:gd name="connsiteX0" fmla="*/ 11672 w 11671"/>
                <a:gd name="connsiteY0" fmla="*/ 39024 h 39023"/>
                <a:gd name="connsiteX1" fmla="*/ 4098 w 11671"/>
                <a:gd name="connsiteY1" fmla="*/ 12295 h 39023"/>
                <a:gd name="connsiteX2" fmla="*/ 0 w 11671"/>
                <a:gd name="connsiteY2" fmla="*/ 0 h 39023"/>
              </a:gdLst>
              <a:ahLst/>
              <a:cxnLst>
                <a:cxn ang="0">
                  <a:pos x="connsiteX0" y="connsiteY0"/>
                </a:cxn>
                <a:cxn ang="0">
                  <a:pos x="connsiteX1" y="connsiteY1"/>
                </a:cxn>
                <a:cxn ang="0">
                  <a:pos x="connsiteX2" y="connsiteY2"/>
                </a:cxn>
              </a:cxnLst>
              <a:rect l="l" t="t" r="r" b="b"/>
              <a:pathLst>
                <a:path w="11671" h="39023">
                  <a:moveTo>
                    <a:pt x="11672" y="39024"/>
                  </a:moveTo>
                  <a:cubicBezTo>
                    <a:pt x="9729" y="29963"/>
                    <a:pt x="7199" y="21035"/>
                    <a:pt x="4098" y="12295"/>
                  </a:cubicBezTo>
                  <a:cubicBezTo>
                    <a:pt x="2673" y="8107"/>
                    <a:pt x="1247" y="4009"/>
                    <a:pt x="0" y="0"/>
                  </a:cubicBezTo>
                </a:path>
              </a:pathLst>
            </a:custGeom>
            <a:noFill/>
            <a:ln w="8896" cap="rnd">
              <a:solidFill>
                <a:srgbClr val="263238"/>
              </a:solidFill>
              <a:prstDash val="solid"/>
              <a:round/>
            </a:ln>
          </p:spPr>
          <p:txBody>
            <a:bodyPr rtlCol="0" anchor="ctr"/>
            <a:lstStyle/>
            <a:p>
              <a:endParaRPr lang="en-US"/>
            </a:p>
          </p:txBody>
        </p:sp>
        <p:sp>
          <p:nvSpPr>
            <p:cNvPr id="2134" name="Freeform: Shape 2133">
              <a:extLst>
                <a:ext uri="{FF2B5EF4-FFF2-40B4-BE49-F238E27FC236}">
                  <a16:creationId xmlns:a16="http://schemas.microsoft.com/office/drawing/2014/main" id="{14C2CB9B-A4F2-6388-6C15-0ADE792ED5F1}"/>
                </a:ext>
              </a:extLst>
            </p:cNvPr>
            <p:cNvSpPr/>
            <p:nvPr/>
          </p:nvSpPr>
          <p:spPr>
            <a:xfrm>
              <a:off x="3347514" y="5258529"/>
              <a:ext cx="109854" cy="131861"/>
            </a:xfrm>
            <a:custGeom>
              <a:avLst/>
              <a:gdLst>
                <a:gd name="connsiteX0" fmla="*/ 0 w 109854"/>
                <a:gd name="connsiteY0" fmla="*/ 131861 h 131861"/>
                <a:gd name="connsiteX1" fmla="*/ 49894 w 109854"/>
                <a:gd name="connsiteY1" fmla="*/ 77513 h 131861"/>
                <a:gd name="connsiteX2" fmla="*/ 109855 w 109854"/>
                <a:gd name="connsiteY2" fmla="*/ 0 h 131861"/>
              </a:gdLst>
              <a:ahLst/>
              <a:cxnLst>
                <a:cxn ang="0">
                  <a:pos x="connsiteX0" y="connsiteY0"/>
                </a:cxn>
                <a:cxn ang="0">
                  <a:pos x="connsiteX1" y="connsiteY1"/>
                </a:cxn>
                <a:cxn ang="0">
                  <a:pos x="connsiteX2" y="connsiteY2"/>
                </a:cxn>
              </a:cxnLst>
              <a:rect l="l" t="t" r="r" b="b"/>
              <a:pathLst>
                <a:path w="109854" h="131861">
                  <a:moveTo>
                    <a:pt x="0" y="131861"/>
                  </a:moveTo>
                  <a:cubicBezTo>
                    <a:pt x="0" y="131861"/>
                    <a:pt x="0" y="104687"/>
                    <a:pt x="49894" y="77513"/>
                  </a:cubicBezTo>
                  <a:cubicBezTo>
                    <a:pt x="82681" y="59694"/>
                    <a:pt x="105578" y="35906"/>
                    <a:pt x="109855" y="0"/>
                  </a:cubicBezTo>
                </a:path>
              </a:pathLst>
            </a:custGeom>
            <a:noFill/>
            <a:ln w="8896" cap="rnd">
              <a:solidFill>
                <a:srgbClr val="263238"/>
              </a:solidFill>
              <a:prstDash val="solid"/>
              <a:round/>
            </a:ln>
          </p:spPr>
          <p:txBody>
            <a:bodyPr rtlCol="0" anchor="ctr"/>
            <a:lstStyle/>
            <a:p>
              <a:endParaRPr lang="en-US"/>
            </a:p>
          </p:txBody>
        </p:sp>
      </p:grpSp>
      <p:grpSp>
        <p:nvGrpSpPr>
          <p:cNvPr id="2135" name="Graphic 196">
            <a:extLst>
              <a:ext uri="{FF2B5EF4-FFF2-40B4-BE49-F238E27FC236}">
                <a16:creationId xmlns:a16="http://schemas.microsoft.com/office/drawing/2014/main" id="{19D372AC-E545-992E-F055-BBFDAF635055}"/>
              </a:ext>
            </a:extLst>
          </p:cNvPr>
          <p:cNvGrpSpPr/>
          <p:nvPr/>
        </p:nvGrpSpPr>
        <p:grpSpPr>
          <a:xfrm>
            <a:off x="3746751" y="5043184"/>
            <a:ext cx="490649" cy="691828"/>
            <a:chOff x="3746751" y="5043184"/>
            <a:chExt cx="490649" cy="691828"/>
          </a:xfrm>
        </p:grpSpPr>
        <p:sp>
          <p:nvSpPr>
            <p:cNvPr id="2136" name="Freeform: Shape 2135">
              <a:extLst>
                <a:ext uri="{FF2B5EF4-FFF2-40B4-BE49-F238E27FC236}">
                  <a16:creationId xmlns:a16="http://schemas.microsoft.com/office/drawing/2014/main" id="{8928CC66-FA88-1C45-7249-644B57F5F7EE}"/>
                </a:ext>
              </a:extLst>
            </p:cNvPr>
            <p:cNvSpPr/>
            <p:nvPr/>
          </p:nvSpPr>
          <p:spPr>
            <a:xfrm>
              <a:off x="3746751" y="5043184"/>
              <a:ext cx="490649" cy="305509"/>
            </a:xfrm>
            <a:custGeom>
              <a:avLst/>
              <a:gdLst>
                <a:gd name="connsiteX0" fmla="*/ 150304 w 490649"/>
                <a:gd name="connsiteY0" fmla="*/ 300520 h 305509"/>
                <a:gd name="connsiteX1" fmla="*/ 92659 w 490649"/>
                <a:gd name="connsiteY1" fmla="*/ 250448 h 305509"/>
                <a:gd name="connsiteX2" fmla="*/ 0 w 490649"/>
                <a:gd name="connsiteY2" fmla="*/ 222828 h 305509"/>
                <a:gd name="connsiteX3" fmla="*/ 98005 w 490649"/>
                <a:gd name="connsiteY3" fmla="*/ 220334 h 305509"/>
                <a:gd name="connsiteX4" fmla="*/ 170707 w 490649"/>
                <a:gd name="connsiteY4" fmla="*/ 272989 h 305509"/>
                <a:gd name="connsiteX5" fmla="*/ 140593 w 490649"/>
                <a:gd name="connsiteY5" fmla="*/ 202782 h 305509"/>
                <a:gd name="connsiteX6" fmla="*/ 122774 w 490649"/>
                <a:gd name="connsiteY6" fmla="*/ 37509 h 305509"/>
                <a:gd name="connsiteX7" fmla="*/ 185141 w 490649"/>
                <a:gd name="connsiteY7" fmla="*/ 142731 h 305509"/>
                <a:gd name="connsiteX8" fmla="*/ 210177 w 490649"/>
                <a:gd name="connsiteY8" fmla="*/ 250448 h 305509"/>
                <a:gd name="connsiteX9" fmla="*/ 220244 w 490649"/>
                <a:gd name="connsiteY9" fmla="*/ 112706 h 305509"/>
                <a:gd name="connsiteX10" fmla="*/ 277800 w 490649"/>
                <a:gd name="connsiteY10" fmla="*/ 0 h 305509"/>
                <a:gd name="connsiteX11" fmla="*/ 262832 w 490649"/>
                <a:gd name="connsiteY11" fmla="*/ 170262 h 305509"/>
                <a:gd name="connsiteX12" fmla="*/ 237707 w 490649"/>
                <a:gd name="connsiteY12" fmla="*/ 257932 h 305509"/>
                <a:gd name="connsiteX13" fmla="*/ 290363 w 490649"/>
                <a:gd name="connsiteY13" fmla="*/ 175251 h 305509"/>
                <a:gd name="connsiteX14" fmla="*/ 418037 w 490649"/>
                <a:gd name="connsiteY14" fmla="*/ 110122 h 305509"/>
                <a:gd name="connsiteX15" fmla="*/ 347918 w 490649"/>
                <a:gd name="connsiteY15" fmla="*/ 212850 h 305509"/>
                <a:gd name="connsiteX16" fmla="*/ 292857 w 490649"/>
                <a:gd name="connsiteY16" fmla="*/ 265416 h 305509"/>
                <a:gd name="connsiteX17" fmla="*/ 375449 w 490649"/>
                <a:gd name="connsiteY17" fmla="*/ 242875 h 305509"/>
                <a:gd name="connsiteX18" fmla="*/ 490650 w 490649"/>
                <a:gd name="connsiteY18" fmla="*/ 277979 h 305509"/>
                <a:gd name="connsiteX19" fmla="*/ 272811 w 490649"/>
                <a:gd name="connsiteY19" fmla="*/ 305509 h 3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0649" h="305509">
                  <a:moveTo>
                    <a:pt x="150304" y="300520"/>
                  </a:moveTo>
                  <a:cubicBezTo>
                    <a:pt x="150304" y="300520"/>
                    <a:pt x="122685" y="265416"/>
                    <a:pt x="92659" y="250448"/>
                  </a:cubicBezTo>
                  <a:cubicBezTo>
                    <a:pt x="62634" y="235480"/>
                    <a:pt x="0" y="222828"/>
                    <a:pt x="0" y="222828"/>
                  </a:cubicBezTo>
                  <a:cubicBezTo>
                    <a:pt x="0" y="222828"/>
                    <a:pt x="55061" y="210355"/>
                    <a:pt x="98005" y="220334"/>
                  </a:cubicBezTo>
                  <a:cubicBezTo>
                    <a:pt x="140949" y="230312"/>
                    <a:pt x="170707" y="272989"/>
                    <a:pt x="170707" y="272989"/>
                  </a:cubicBezTo>
                  <a:cubicBezTo>
                    <a:pt x="170707" y="272989"/>
                    <a:pt x="158145" y="255170"/>
                    <a:pt x="140593" y="202782"/>
                  </a:cubicBezTo>
                  <a:cubicBezTo>
                    <a:pt x="123041" y="150394"/>
                    <a:pt x="122774" y="37509"/>
                    <a:pt x="122774" y="37509"/>
                  </a:cubicBezTo>
                  <a:cubicBezTo>
                    <a:pt x="149476" y="68729"/>
                    <a:pt x="170574" y="104322"/>
                    <a:pt x="185141" y="142731"/>
                  </a:cubicBezTo>
                  <a:cubicBezTo>
                    <a:pt x="197267" y="177648"/>
                    <a:pt x="205660" y="213758"/>
                    <a:pt x="210177" y="250448"/>
                  </a:cubicBezTo>
                  <a:cubicBezTo>
                    <a:pt x="210177" y="250448"/>
                    <a:pt x="205187" y="162778"/>
                    <a:pt x="220244" y="112706"/>
                  </a:cubicBezTo>
                  <a:cubicBezTo>
                    <a:pt x="235302" y="62634"/>
                    <a:pt x="277800" y="0"/>
                    <a:pt x="277800" y="0"/>
                  </a:cubicBezTo>
                  <a:cubicBezTo>
                    <a:pt x="277800" y="0"/>
                    <a:pt x="280295" y="110122"/>
                    <a:pt x="262832" y="170262"/>
                  </a:cubicBezTo>
                  <a:cubicBezTo>
                    <a:pt x="245370" y="230402"/>
                    <a:pt x="237707" y="257932"/>
                    <a:pt x="237707" y="257932"/>
                  </a:cubicBezTo>
                  <a:cubicBezTo>
                    <a:pt x="248693" y="226704"/>
                    <a:pt x="266708" y="198416"/>
                    <a:pt x="290363" y="175251"/>
                  </a:cubicBezTo>
                  <a:cubicBezTo>
                    <a:pt x="327872" y="140237"/>
                    <a:pt x="418037" y="110122"/>
                    <a:pt x="418037" y="110122"/>
                  </a:cubicBezTo>
                  <a:cubicBezTo>
                    <a:pt x="418037" y="110122"/>
                    <a:pt x="375449" y="187814"/>
                    <a:pt x="347918" y="212850"/>
                  </a:cubicBezTo>
                  <a:cubicBezTo>
                    <a:pt x="320388" y="237886"/>
                    <a:pt x="292857" y="265416"/>
                    <a:pt x="292857" y="265416"/>
                  </a:cubicBezTo>
                  <a:cubicBezTo>
                    <a:pt x="317501" y="249789"/>
                    <a:pt x="346279" y="241939"/>
                    <a:pt x="375449" y="242875"/>
                  </a:cubicBezTo>
                  <a:cubicBezTo>
                    <a:pt x="428105" y="242875"/>
                    <a:pt x="490650" y="277979"/>
                    <a:pt x="490650" y="277979"/>
                  </a:cubicBezTo>
                  <a:cubicBezTo>
                    <a:pt x="490650" y="277979"/>
                    <a:pt x="307915" y="275484"/>
                    <a:pt x="272811" y="305509"/>
                  </a:cubicBezTo>
                  <a:close/>
                </a:path>
              </a:pathLst>
            </a:custGeom>
            <a:solidFill>
              <a:srgbClr val="E04E02"/>
            </a:solidFill>
            <a:ln w="8896" cap="flat">
              <a:solidFill>
                <a:srgbClr val="263238"/>
              </a:solid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8BB4569F-8C7E-CD39-EFEB-8BEE5D7B5639}"/>
                </a:ext>
              </a:extLst>
            </p:cNvPr>
            <p:cNvSpPr/>
            <p:nvPr/>
          </p:nvSpPr>
          <p:spPr>
            <a:xfrm>
              <a:off x="3900174" y="5308868"/>
              <a:ext cx="30827" cy="21293"/>
            </a:xfrm>
            <a:custGeom>
              <a:avLst/>
              <a:gdLst>
                <a:gd name="connsiteX0" fmla="*/ 30827 w 30827"/>
                <a:gd name="connsiteY0" fmla="*/ 21294 h 21293"/>
                <a:gd name="connsiteX1" fmla="*/ 0 w 30827"/>
                <a:gd name="connsiteY1" fmla="*/ 0 h 21293"/>
              </a:gdLst>
              <a:ahLst/>
              <a:cxnLst>
                <a:cxn ang="0">
                  <a:pos x="connsiteX0" y="connsiteY0"/>
                </a:cxn>
                <a:cxn ang="0">
                  <a:pos x="connsiteX1" y="connsiteY1"/>
                </a:cxn>
              </a:cxnLst>
              <a:rect l="l" t="t" r="r" b="b"/>
              <a:pathLst>
                <a:path w="30827" h="21293">
                  <a:moveTo>
                    <a:pt x="30827" y="21294"/>
                  </a:moveTo>
                  <a:lnTo>
                    <a:pt x="0" y="0"/>
                  </a:lnTo>
                </a:path>
              </a:pathLst>
            </a:custGeom>
            <a:ln w="8896" cap="rnd">
              <a:solidFill>
                <a:srgbClr val="263238"/>
              </a:solidFill>
              <a:prstDash val="solid"/>
              <a:round/>
            </a:ln>
          </p:spPr>
          <p:txBody>
            <a:bodyPr rtlCol="0" anchor="ctr"/>
            <a:lstStyle/>
            <a:p>
              <a:endParaRPr lang="en-US"/>
            </a:p>
          </p:txBody>
        </p:sp>
        <p:sp>
          <p:nvSpPr>
            <p:cNvPr id="2138" name="Freeform: Shape 2137">
              <a:extLst>
                <a:ext uri="{FF2B5EF4-FFF2-40B4-BE49-F238E27FC236}">
                  <a16:creationId xmlns:a16="http://schemas.microsoft.com/office/drawing/2014/main" id="{C92B86F2-DA07-C317-E448-4E93A950DB97}"/>
                </a:ext>
              </a:extLst>
            </p:cNvPr>
            <p:cNvSpPr/>
            <p:nvPr/>
          </p:nvSpPr>
          <p:spPr>
            <a:xfrm>
              <a:off x="3921557" y="5232869"/>
              <a:ext cx="42676" cy="113953"/>
            </a:xfrm>
            <a:custGeom>
              <a:avLst/>
              <a:gdLst>
                <a:gd name="connsiteX0" fmla="*/ 42677 w 42676"/>
                <a:gd name="connsiteY0" fmla="*/ 113953 h 113953"/>
                <a:gd name="connsiteX1" fmla="*/ 0 w 42676"/>
                <a:gd name="connsiteY1" fmla="*/ 0 h 113953"/>
              </a:gdLst>
              <a:ahLst/>
              <a:cxnLst>
                <a:cxn ang="0">
                  <a:pos x="connsiteX0" y="connsiteY0"/>
                </a:cxn>
                <a:cxn ang="0">
                  <a:pos x="connsiteX1" y="connsiteY1"/>
                </a:cxn>
              </a:cxnLst>
              <a:rect l="l" t="t" r="r" b="b"/>
              <a:pathLst>
                <a:path w="42676" h="113953">
                  <a:moveTo>
                    <a:pt x="42677" y="113953"/>
                  </a:moveTo>
                  <a:lnTo>
                    <a:pt x="0" y="0"/>
                  </a:lnTo>
                </a:path>
              </a:pathLst>
            </a:custGeom>
            <a:ln w="8896" cap="rnd">
              <a:solidFill>
                <a:srgbClr val="263238"/>
              </a:solidFill>
              <a:prstDash val="solid"/>
              <a:round/>
            </a:ln>
          </p:spPr>
          <p:txBody>
            <a:bodyPr rtlCol="0" anchor="ctr"/>
            <a:lstStyle/>
            <a:p>
              <a:endParaRPr lang="en-US"/>
            </a:p>
          </p:txBody>
        </p:sp>
        <p:sp>
          <p:nvSpPr>
            <p:cNvPr id="2139" name="Freeform: Shape 2138">
              <a:extLst>
                <a:ext uri="{FF2B5EF4-FFF2-40B4-BE49-F238E27FC236}">
                  <a16:creationId xmlns:a16="http://schemas.microsoft.com/office/drawing/2014/main" id="{64C7063D-01F5-76B0-4EF5-A2AEC364074B}"/>
                </a:ext>
              </a:extLst>
            </p:cNvPr>
            <p:cNvSpPr/>
            <p:nvPr/>
          </p:nvSpPr>
          <p:spPr>
            <a:xfrm>
              <a:off x="3959512" y="5194914"/>
              <a:ext cx="28510" cy="166163"/>
            </a:xfrm>
            <a:custGeom>
              <a:avLst/>
              <a:gdLst>
                <a:gd name="connsiteX0" fmla="*/ 0 w 28510"/>
                <a:gd name="connsiteY0" fmla="*/ 166164 h 166163"/>
                <a:gd name="connsiteX1" fmla="*/ 28511 w 28510"/>
                <a:gd name="connsiteY1" fmla="*/ 0 h 166163"/>
              </a:gdLst>
              <a:ahLst/>
              <a:cxnLst>
                <a:cxn ang="0">
                  <a:pos x="connsiteX0" y="connsiteY0"/>
                </a:cxn>
                <a:cxn ang="0">
                  <a:pos x="connsiteX1" y="connsiteY1"/>
                </a:cxn>
              </a:cxnLst>
              <a:rect l="l" t="t" r="r" b="b"/>
              <a:pathLst>
                <a:path w="28510" h="166163">
                  <a:moveTo>
                    <a:pt x="0" y="166164"/>
                  </a:moveTo>
                  <a:lnTo>
                    <a:pt x="28511" y="0"/>
                  </a:lnTo>
                </a:path>
              </a:pathLst>
            </a:custGeom>
            <a:ln w="8896" cap="rnd">
              <a:solidFill>
                <a:srgbClr val="263238"/>
              </a:solidFill>
              <a:prstDash val="solid"/>
              <a:round/>
            </a:ln>
          </p:spPr>
          <p:txBody>
            <a:bodyPr rtlCol="0" anchor="ctr"/>
            <a:lstStyle/>
            <a:p>
              <a:endParaRPr lang="en-US"/>
            </a:p>
          </p:txBody>
        </p:sp>
        <p:sp>
          <p:nvSpPr>
            <p:cNvPr id="2140" name="Freeform: Shape 2139">
              <a:extLst>
                <a:ext uri="{FF2B5EF4-FFF2-40B4-BE49-F238E27FC236}">
                  <a16:creationId xmlns:a16="http://schemas.microsoft.com/office/drawing/2014/main" id="{3944322E-FA7A-8F0E-4FF6-5ACCE4EDC196}"/>
                </a:ext>
              </a:extLst>
            </p:cNvPr>
            <p:cNvSpPr/>
            <p:nvPr/>
          </p:nvSpPr>
          <p:spPr>
            <a:xfrm>
              <a:off x="3964234" y="5247124"/>
              <a:ext cx="80720" cy="99698"/>
            </a:xfrm>
            <a:custGeom>
              <a:avLst/>
              <a:gdLst>
                <a:gd name="connsiteX0" fmla="*/ 0 w 80720"/>
                <a:gd name="connsiteY0" fmla="*/ 99698 h 99698"/>
                <a:gd name="connsiteX1" fmla="*/ 80721 w 80720"/>
                <a:gd name="connsiteY1" fmla="*/ 0 h 99698"/>
              </a:gdLst>
              <a:ahLst/>
              <a:cxnLst>
                <a:cxn ang="0">
                  <a:pos x="connsiteX0" y="connsiteY0"/>
                </a:cxn>
                <a:cxn ang="0">
                  <a:pos x="connsiteX1" y="connsiteY1"/>
                </a:cxn>
              </a:cxnLst>
              <a:rect l="l" t="t" r="r" b="b"/>
              <a:pathLst>
                <a:path w="80720" h="99698">
                  <a:moveTo>
                    <a:pt x="0" y="99698"/>
                  </a:moveTo>
                  <a:lnTo>
                    <a:pt x="80721" y="0"/>
                  </a:lnTo>
                </a:path>
              </a:pathLst>
            </a:custGeom>
            <a:ln w="8896" cap="rnd">
              <a:solidFill>
                <a:srgbClr val="263238"/>
              </a:solidFill>
              <a:prstDash val="solid"/>
              <a:round/>
            </a:ln>
          </p:spPr>
          <p:txBody>
            <a:bodyPr rtlCol="0" anchor="ctr"/>
            <a:lstStyle/>
            <a:p>
              <a:endParaRPr lang="en-US"/>
            </a:p>
          </p:txBody>
        </p:sp>
        <p:sp>
          <p:nvSpPr>
            <p:cNvPr id="2141" name="Freeform: Shape 2140">
              <a:extLst>
                <a:ext uri="{FF2B5EF4-FFF2-40B4-BE49-F238E27FC236}">
                  <a16:creationId xmlns:a16="http://schemas.microsoft.com/office/drawing/2014/main" id="{D0B58D04-8265-7732-20D3-77EB057FAEAF}"/>
                </a:ext>
              </a:extLst>
            </p:cNvPr>
            <p:cNvSpPr/>
            <p:nvPr/>
          </p:nvSpPr>
          <p:spPr>
            <a:xfrm>
              <a:off x="3948464" y="5306462"/>
              <a:ext cx="117873" cy="30114"/>
            </a:xfrm>
            <a:custGeom>
              <a:avLst/>
              <a:gdLst>
                <a:gd name="connsiteX0" fmla="*/ 0 w 117873"/>
                <a:gd name="connsiteY0" fmla="*/ 30114 h 30114"/>
                <a:gd name="connsiteX1" fmla="*/ 117874 w 117873"/>
                <a:gd name="connsiteY1" fmla="*/ 0 h 30114"/>
              </a:gdLst>
              <a:ahLst/>
              <a:cxnLst>
                <a:cxn ang="0">
                  <a:pos x="connsiteX0" y="connsiteY0"/>
                </a:cxn>
                <a:cxn ang="0">
                  <a:pos x="connsiteX1" y="connsiteY1"/>
                </a:cxn>
              </a:cxnLst>
              <a:rect l="l" t="t" r="r" b="b"/>
              <a:pathLst>
                <a:path w="117873" h="30114">
                  <a:moveTo>
                    <a:pt x="0" y="30114"/>
                  </a:moveTo>
                  <a:lnTo>
                    <a:pt x="117874" y="0"/>
                  </a:lnTo>
                </a:path>
              </a:pathLst>
            </a:custGeom>
            <a:ln w="8896" cap="rnd">
              <a:solidFill>
                <a:srgbClr val="263238"/>
              </a:solidFill>
              <a:prstDash val="solid"/>
              <a:round/>
            </a:ln>
          </p:spPr>
          <p:txBody>
            <a:bodyPr rtlCol="0" anchor="ctr"/>
            <a:lstStyle/>
            <a:p>
              <a:endParaRPr lang="en-US"/>
            </a:p>
          </p:txBody>
        </p:sp>
        <p:sp>
          <p:nvSpPr>
            <p:cNvPr id="2142" name="Freeform: Shape 2141">
              <a:extLst>
                <a:ext uri="{FF2B5EF4-FFF2-40B4-BE49-F238E27FC236}">
                  <a16:creationId xmlns:a16="http://schemas.microsoft.com/office/drawing/2014/main" id="{86602C69-7D5E-0AEB-294A-A170F10A3FC3}"/>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solidFill>
              <a:srgbClr val="263238"/>
            </a:solidFill>
            <a:ln w="8896"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8057473A-8449-1B4D-C13B-3E6C03FC6D51}"/>
                </a:ext>
              </a:extLst>
            </p:cNvPr>
            <p:cNvSpPr/>
            <p:nvPr/>
          </p:nvSpPr>
          <p:spPr>
            <a:xfrm>
              <a:off x="3856785" y="5333636"/>
              <a:ext cx="266930" cy="401197"/>
            </a:xfrm>
            <a:custGeom>
              <a:avLst/>
              <a:gdLst>
                <a:gd name="connsiteX0" fmla="*/ 266931 w 266930"/>
                <a:gd name="connsiteY0" fmla="*/ 230847 h 401197"/>
                <a:gd name="connsiteX1" fmla="*/ 229421 w 266930"/>
                <a:gd name="connsiteY1" fmla="*/ 2940 h 401197"/>
                <a:gd name="connsiteX2" fmla="*/ 179260 w 266930"/>
                <a:gd name="connsiteY2" fmla="*/ 396119 h 401197"/>
                <a:gd name="connsiteX3" fmla="*/ 91679 w 266930"/>
                <a:gd name="connsiteY3" fmla="*/ 2940 h 401197"/>
                <a:gd name="connsiteX4" fmla="*/ 39024 w 266930"/>
                <a:gd name="connsiteY4" fmla="*/ 401198 h 401197"/>
                <a:gd name="connsiteX5" fmla="*/ 0 w 266930"/>
                <a:gd name="connsiteY5" fmla="*/ 0 h 40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930" h="401197">
                  <a:moveTo>
                    <a:pt x="266931" y="230847"/>
                  </a:moveTo>
                  <a:lnTo>
                    <a:pt x="229421" y="2940"/>
                  </a:lnTo>
                  <a:lnTo>
                    <a:pt x="179260" y="396119"/>
                  </a:lnTo>
                  <a:lnTo>
                    <a:pt x="91679" y="2940"/>
                  </a:lnTo>
                  <a:lnTo>
                    <a:pt x="39024" y="401198"/>
                  </a:lnTo>
                  <a:lnTo>
                    <a:pt x="0" y="0"/>
                  </a:lnTo>
                </a:path>
              </a:pathLst>
            </a:custGeom>
            <a:solidFill>
              <a:srgbClr val="263238"/>
            </a:solidFill>
            <a:ln w="8896" cap="rnd">
              <a:solidFill>
                <a:srgbClr val="FFFFFF"/>
              </a:solidFill>
              <a:prstDash val="solid"/>
              <a:round/>
            </a:ln>
          </p:spPr>
          <p:txBody>
            <a:bodyPr rtlCol="0" anchor="ctr"/>
            <a:lstStyle/>
            <a:p>
              <a:endParaRPr lang="en-US"/>
            </a:p>
          </p:txBody>
        </p:sp>
        <p:sp>
          <p:nvSpPr>
            <p:cNvPr id="2144" name="Freeform: Shape 2143">
              <a:extLst>
                <a:ext uri="{FF2B5EF4-FFF2-40B4-BE49-F238E27FC236}">
                  <a16:creationId xmlns:a16="http://schemas.microsoft.com/office/drawing/2014/main" id="{9F3D5C3D-07D9-AD34-1FF6-111743D088B7}"/>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noFill/>
            <a:ln w="8896" cap="flat">
              <a:solidFill>
                <a:srgbClr val="263238"/>
              </a:solidFill>
              <a:prstDash val="solid"/>
              <a:miter/>
            </a:ln>
          </p:spPr>
          <p:txBody>
            <a:bodyPr rtlCol="0" anchor="ctr"/>
            <a:lstStyle/>
            <a:p>
              <a:endParaRPr lang="en-US"/>
            </a:p>
          </p:txBody>
        </p:sp>
      </p:grpSp>
      <p:grpSp>
        <p:nvGrpSpPr>
          <p:cNvPr id="2145" name="Graphic 196">
            <a:extLst>
              <a:ext uri="{FF2B5EF4-FFF2-40B4-BE49-F238E27FC236}">
                <a16:creationId xmlns:a16="http://schemas.microsoft.com/office/drawing/2014/main" id="{129D706A-E2E8-3390-0161-4183CF224DCB}"/>
              </a:ext>
            </a:extLst>
          </p:cNvPr>
          <p:cNvGrpSpPr/>
          <p:nvPr/>
        </p:nvGrpSpPr>
        <p:grpSpPr>
          <a:xfrm>
            <a:off x="1478019" y="3539517"/>
            <a:ext cx="650398" cy="650398"/>
            <a:chOff x="1478019" y="3539517"/>
            <a:chExt cx="650398" cy="650398"/>
          </a:xfrm>
          <a:noFill/>
        </p:grpSpPr>
        <p:sp>
          <p:nvSpPr>
            <p:cNvPr id="2146" name="Freeform: Shape 2145">
              <a:extLst>
                <a:ext uri="{FF2B5EF4-FFF2-40B4-BE49-F238E27FC236}">
                  <a16:creationId xmlns:a16="http://schemas.microsoft.com/office/drawing/2014/main" id="{3E501A48-840C-D57E-7E93-E7DECB194FCF}"/>
                </a:ext>
              </a:extLst>
            </p:cNvPr>
            <p:cNvSpPr/>
            <p:nvPr/>
          </p:nvSpPr>
          <p:spPr>
            <a:xfrm>
              <a:off x="1478019" y="3539517"/>
              <a:ext cx="650398" cy="650398"/>
            </a:xfrm>
            <a:custGeom>
              <a:avLst/>
              <a:gdLst>
                <a:gd name="connsiteX0" fmla="*/ 650398 w 650398"/>
                <a:gd name="connsiteY0" fmla="*/ 325199 h 650398"/>
                <a:gd name="connsiteX1" fmla="*/ 325199 w 650398"/>
                <a:gd name="connsiteY1" fmla="*/ 650398 h 650398"/>
                <a:gd name="connsiteX2" fmla="*/ 0 w 650398"/>
                <a:gd name="connsiteY2" fmla="*/ 325199 h 650398"/>
                <a:gd name="connsiteX3" fmla="*/ 325199 w 650398"/>
                <a:gd name="connsiteY3" fmla="*/ 0 h 650398"/>
                <a:gd name="connsiteX4" fmla="*/ 650398 w 650398"/>
                <a:gd name="connsiteY4" fmla="*/ 325199 h 65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398" h="650398">
                  <a:moveTo>
                    <a:pt x="650398" y="325199"/>
                  </a:moveTo>
                  <a:cubicBezTo>
                    <a:pt x="650398" y="504802"/>
                    <a:pt x="504802" y="650398"/>
                    <a:pt x="325199" y="650398"/>
                  </a:cubicBezTo>
                  <a:cubicBezTo>
                    <a:pt x="145597" y="650398"/>
                    <a:pt x="0" y="504802"/>
                    <a:pt x="0" y="325199"/>
                  </a:cubicBezTo>
                  <a:cubicBezTo>
                    <a:pt x="0" y="145597"/>
                    <a:pt x="145597" y="0"/>
                    <a:pt x="325199" y="0"/>
                  </a:cubicBezTo>
                  <a:cubicBezTo>
                    <a:pt x="504802" y="0"/>
                    <a:pt x="650398" y="145597"/>
                    <a:pt x="650398" y="325199"/>
                  </a:cubicBezTo>
                  <a:close/>
                </a:path>
              </a:pathLst>
            </a:custGeom>
            <a:noFill/>
            <a:ln w="8896" cap="flat">
              <a:solidFill>
                <a:srgbClr val="B2B2B2"/>
              </a:solid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DBC87ABB-3C12-D617-71FD-9F0CF755E4A7}"/>
                </a:ext>
              </a:extLst>
            </p:cNvPr>
            <p:cNvSpPr/>
            <p:nvPr/>
          </p:nvSpPr>
          <p:spPr>
            <a:xfrm>
              <a:off x="1543059" y="3604557"/>
              <a:ext cx="520318" cy="520318"/>
            </a:xfrm>
            <a:custGeom>
              <a:avLst/>
              <a:gdLst>
                <a:gd name="connsiteX0" fmla="*/ 520319 w 520318"/>
                <a:gd name="connsiteY0" fmla="*/ 260159 h 520318"/>
                <a:gd name="connsiteX1" fmla="*/ 260159 w 520318"/>
                <a:gd name="connsiteY1" fmla="*/ 520319 h 520318"/>
                <a:gd name="connsiteX2" fmla="*/ 0 w 520318"/>
                <a:gd name="connsiteY2" fmla="*/ 260159 h 520318"/>
                <a:gd name="connsiteX3" fmla="*/ 260159 w 520318"/>
                <a:gd name="connsiteY3" fmla="*/ 0 h 520318"/>
                <a:gd name="connsiteX4" fmla="*/ 520319 w 520318"/>
                <a:gd name="connsiteY4" fmla="*/ 260159 h 52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318" h="520318">
                  <a:moveTo>
                    <a:pt x="520319" y="260159"/>
                  </a:moveTo>
                  <a:cubicBezTo>
                    <a:pt x="520319" y="403841"/>
                    <a:pt x="403841" y="520319"/>
                    <a:pt x="260159" y="520319"/>
                  </a:cubicBezTo>
                  <a:cubicBezTo>
                    <a:pt x="116477" y="520319"/>
                    <a:pt x="0" y="403842"/>
                    <a:pt x="0" y="260159"/>
                  </a:cubicBezTo>
                  <a:cubicBezTo>
                    <a:pt x="0" y="116477"/>
                    <a:pt x="116477" y="0"/>
                    <a:pt x="260159" y="0"/>
                  </a:cubicBezTo>
                  <a:cubicBezTo>
                    <a:pt x="403841" y="0"/>
                    <a:pt x="520319" y="116477"/>
                    <a:pt x="520319" y="260159"/>
                  </a:cubicBezTo>
                  <a:close/>
                </a:path>
              </a:pathLst>
            </a:custGeom>
            <a:noFill/>
            <a:ln w="8896" cap="flat">
              <a:solidFill>
                <a:srgbClr val="B2B2B2"/>
              </a:solid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7746A557-E008-088D-EF76-71E769BFF0AA}"/>
                </a:ext>
              </a:extLst>
            </p:cNvPr>
            <p:cNvSpPr/>
            <p:nvPr/>
          </p:nvSpPr>
          <p:spPr>
            <a:xfrm>
              <a:off x="1762680" y="3824267"/>
              <a:ext cx="81077" cy="81077"/>
            </a:xfrm>
            <a:custGeom>
              <a:avLst/>
              <a:gdLst>
                <a:gd name="connsiteX0" fmla="*/ 0 w 81077"/>
                <a:gd name="connsiteY0" fmla="*/ 40450 h 81077"/>
                <a:gd name="connsiteX1" fmla="*/ 40449 w 81077"/>
                <a:gd name="connsiteY1" fmla="*/ 81077 h 81077"/>
                <a:gd name="connsiteX2" fmla="*/ 81077 w 81077"/>
                <a:gd name="connsiteY2" fmla="*/ 40628 h 81077"/>
                <a:gd name="connsiteX3" fmla="*/ 40628 w 81077"/>
                <a:gd name="connsiteY3" fmla="*/ 0 h 81077"/>
                <a:gd name="connsiteX4" fmla="*/ 40539 w 81077"/>
                <a:gd name="connsiteY4" fmla="*/ 0 h 81077"/>
                <a:gd name="connsiteX5" fmla="*/ 0 w 81077"/>
                <a:gd name="connsiteY5" fmla="*/ 40450 h 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77" h="81077">
                  <a:moveTo>
                    <a:pt x="0" y="40450"/>
                  </a:moveTo>
                  <a:cubicBezTo>
                    <a:pt x="-53" y="62839"/>
                    <a:pt x="18060" y="81024"/>
                    <a:pt x="40449" y="81077"/>
                  </a:cubicBezTo>
                  <a:cubicBezTo>
                    <a:pt x="62839" y="81131"/>
                    <a:pt x="81024" y="63017"/>
                    <a:pt x="81077" y="40628"/>
                  </a:cubicBezTo>
                  <a:cubicBezTo>
                    <a:pt x="81131" y="18238"/>
                    <a:pt x="63017" y="54"/>
                    <a:pt x="40628" y="0"/>
                  </a:cubicBezTo>
                  <a:cubicBezTo>
                    <a:pt x="40601" y="0"/>
                    <a:pt x="40565" y="0"/>
                    <a:pt x="40539" y="0"/>
                  </a:cubicBezTo>
                  <a:cubicBezTo>
                    <a:pt x="18185" y="0"/>
                    <a:pt x="54" y="18095"/>
                    <a:pt x="0" y="40450"/>
                  </a:cubicBezTo>
                  <a:close/>
                </a:path>
              </a:pathLst>
            </a:custGeom>
            <a:noFill/>
            <a:ln w="8896" cap="flat">
              <a:solidFill>
                <a:srgbClr val="B2B2B2"/>
              </a:solid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F3AB1D91-090A-8E78-C329-9B17C96F79F8}"/>
                </a:ext>
              </a:extLst>
            </p:cNvPr>
            <p:cNvSpPr/>
            <p:nvPr/>
          </p:nvSpPr>
          <p:spPr>
            <a:xfrm>
              <a:off x="1803219" y="3905166"/>
              <a:ext cx="8909" cy="153333"/>
            </a:xfrm>
            <a:custGeom>
              <a:avLst/>
              <a:gdLst>
                <a:gd name="connsiteX0" fmla="*/ 0 w 8909"/>
                <a:gd name="connsiteY0" fmla="*/ 0 h 153333"/>
                <a:gd name="connsiteX1" fmla="*/ 0 w 8909"/>
                <a:gd name="connsiteY1" fmla="*/ 153334 h 153333"/>
              </a:gdLst>
              <a:ahLst/>
              <a:cxnLst>
                <a:cxn ang="0">
                  <a:pos x="connsiteX0" y="connsiteY0"/>
                </a:cxn>
                <a:cxn ang="0">
                  <a:pos x="connsiteX1" y="connsiteY1"/>
                </a:cxn>
              </a:cxnLst>
              <a:rect l="l" t="t" r="r" b="b"/>
              <a:pathLst>
                <a:path w="8909" h="153333">
                  <a:moveTo>
                    <a:pt x="0" y="0"/>
                  </a:moveTo>
                  <a:lnTo>
                    <a:pt x="0" y="153334"/>
                  </a:lnTo>
                </a:path>
              </a:pathLst>
            </a:custGeom>
            <a:ln w="8896" cap="flat">
              <a:solidFill>
                <a:srgbClr val="B2B2B2"/>
              </a:solid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35D856BF-9D6A-AEC5-3E8B-CDF2BF90C812}"/>
                </a:ext>
              </a:extLst>
            </p:cNvPr>
            <p:cNvSpPr/>
            <p:nvPr/>
          </p:nvSpPr>
          <p:spPr>
            <a:xfrm>
              <a:off x="1843668" y="3864716"/>
              <a:ext cx="95243" cy="8909"/>
            </a:xfrm>
            <a:custGeom>
              <a:avLst/>
              <a:gdLst>
                <a:gd name="connsiteX0" fmla="*/ 0 w 95243"/>
                <a:gd name="connsiteY0" fmla="*/ 0 h 8909"/>
                <a:gd name="connsiteX1" fmla="*/ 95243 w 95243"/>
                <a:gd name="connsiteY1" fmla="*/ 0 h 8909"/>
              </a:gdLst>
              <a:ahLst/>
              <a:cxnLst>
                <a:cxn ang="0">
                  <a:pos x="connsiteX0" y="connsiteY0"/>
                </a:cxn>
                <a:cxn ang="0">
                  <a:pos x="connsiteX1" y="connsiteY1"/>
                </a:cxn>
              </a:cxnLst>
              <a:rect l="l" t="t" r="r" b="b"/>
              <a:pathLst>
                <a:path w="95243" h="8909">
                  <a:moveTo>
                    <a:pt x="0" y="0"/>
                  </a:moveTo>
                  <a:lnTo>
                    <a:pt x="95243" y="0"/>
                  </a:lnTo>
                </a:path>
              </a:pathLst>
            </a:custGeom>
            <a:ln w="8896" cap="flat">
              <a:solidFill>
                <a:srgbClr val="B2B2B2"/>
              </a:solidFill>
              <a:prstDash val="solid"/>
              <a:miter/>
            </a:ln>
          </p:spPr>
          <p:txBody>
            <a:bodyPr rtlCol="0" anchor="ctr"/>
            <a:lstStyle/>
            <a:p>
              <a:endParaRPr lang="en-US"/>
            </a:p>
          </p:txBody>
        </p:sp>
      </p:grpSp>
      <p:grpSp>
        <p:nvGrpSpPr>
          <p:cNvPr id="2151" name="Graphic 196">
            <a:extLst>
              <a:ext uri="{FF2B5EF4-FFF2-40B4-BE49-F238E27FC236}">
                <a16:creationId xmlns:a16="http://schemas.microsoft.com/office/drawing/2014/main" id="{B20517BE-3EA4-424D-92DF-30E7C2939707}"/>
              </a:ext>
            </a:extLst>
          </p:cNvPr>
          <p:cNvGrpSpPr/>
          <p:nvPr/>
        </p:nvGrpSpPr>
        <p:grpSpPr>
          <a:xfrm>
            <a:off x="730240" y="3778912"/>
            <a:ext cx="3786298" cy="1957743"/>
            <a:chOff x="730240" y="3778912"/>
            <a:chExt cx="3786298" cy="1957743"/>
          </a:xfrm>
        </p:grpSpPr>
        <p:sp>
          <p:nvSpPr>
            <p:cNvPr id="2152" name="Freeform: Shape 2151">
              <a:extLst>
                <a:ext uri="{FF2B5EF4-FFF2-40B4-BE49-F238E27FC236}">
                  <a16:creationId xmlns:a16="http://schemas.microsoft.com/office/drawing/2014/main" id="{9E8553E2-2F2E-3B87-1F0F-55169E8FE26F}"/>
                </a:ext>
              </a:extLst>
            </p:cNvPr>
            <p:cNvSpPr/>
            <p:nvPr/>
          </p:nvSpPr>
          <p:spPr>
            <a:xfrm>
              <a:off x="730240" y="5735012"/>
              <a:ext cx="3786298" cy="8909"/>
            </a:xfrm>
            <a:custGeom>
              <a:avLst/>
              <a:gdLst>
                <a:gd name="connsiteX0" fmla="*/ 3786298 w 3786298"/>
                <a:gd name="connsiteY0" fmla="*/ 0 h 8909"/>
                <a:gd name="connsiteX1" fmla="*/ 0 w 3786298"/>
                <a:gd name="connsiteY1" fmla="*/ 0 h 8909"/>
              </a:gdLst>
              <a:ahLst/>
              <a:cxnLst>
                <a:cxn ang="0">
                  <a:pos x="connsiteX0" y="connsiteY0"/>
                </a:cxn>
                <a:cxn ang="0">
                  <a:pos x="connsiteX1" y="connsiteY1"/>
                </a:cxn>
              </a:cxnLst>
              <a:rect l="l" t="t" r="r" b="b"/>
              <a:pathLst>
                <a:path w="3786298" h="8909">
                  <a:moveTo>
                    <a:pt x="3786298" y="0"/>
                  </a:moveTo>
                  <a:lnTo>
                    <a:pt x="0" y="0"/>
                  </a:lnTo>
                </a:path>
              </a:pathLst>
            </a:custGeom>
            <a:ln w="8896" cap="rnd">
              <a:solidFill>
                <a:srgbClr val="263238"/>
              </a:solidFill>
              <a:prstDash val="solid"/>
              <a:round/>
            </a:ln>
          </p:spPr>
          <p:txBody>
            <a:bodyPr rtlCol="0" anchor="ctr"/>
            <a:lstStyle/>
            <a:p>
              <a:endParaRPr lang="en-US"/>
            </a:p>
          </p:txBody>
        </p:sp>
        <p:sp>
          <p:nvSpPr>
            <p:cNvPr id="2153" name="Freeform: Shape 2152">
              <a:extLst>
                <a:ext uri="{FF2B5EF4-FFF2-40B4-BE49-F238E27FC236}">
                  <a16:creationId xmlns:a16="http://schemas.microsoft.com/office/drawing/2014/main" id="{6E72129C-3FA9-6E61-925D-EC1D89FB70A6}"/>
                </a:ext>
              </a:extLst>
            </p:cNvPr>
            <p:cNvSpPr/>
            <p:nvPr/>
          </p:nvSpPr>
          <p:spPr>
            <a:xfrm>
              <a:off x="1725705" y="4586391"/>
              <a:ext cx="1385013" cy="1148354"/>
            </a:xfrm>
            <a:custGeom>
              <a:avLst/>
              <a:gdLst>
                <a:gd name="connsiteX0" fmla="*/ 747423 w 1385013"/>
                <a:gd name="connsiteY0" fmla="*/ 0 h 1148354"/>
                <a:gd name="connsiteX1" fmla="*/ 747423 w 1385013"/>
                <a:gd name="connsiteY1" fmla="*/ 193694 h 1148354"/>
                <a:gd name="connsiteX2" fmla="*/ 903697 w 1385013"/>
                <a:gd name="connsiteY2" fmla="*/ 271831 h 1148354"/>
                <a:gd name="connsiteX3" fmla="*/ 1107459 w 1385013"/>
                <a:gd name="connsiteY3" fmla="*/ 329565 h 1148354"/>
                <a:gd name="connsiteX4" fmla="*/ 1284136 w 1385013"/>
                <a:gd name="connsiteY4" fmla="*/ 699846 h 1148354"/>
                <a:gd name="connsiteX5" fmla="*/ 1383121 w 1385013"/>
                <a:gd name="connsiteY5" fmla="*/ 951631 h 1148354"/>
                <a:gd name="connsiteX6" fmla="*/ 1291353 w 1385013"/>
                <a:gd name="connsiteY6" fmla="*/ 1084116 h 1148354"/>
                <a:gd name="connsiteX7" fmla="*/ 1090976 w 1385013"/>
                <a:gd name="connsiteY7" fmla="*/ 904054 h 1148354"/>
                <a:gd name="connsiteX8" fmla="*/ 1012394 w 1385013"/>
                <a:gd name="connsiteY8" fmla="*/ 801861 h 1148354"/>
                <a:gd name="connsiteX9" fmla="*/ 974974 w 1385013"/>
                <a:gd name="connsiteY9" fmla="*/ 1090620 h 1148354"/>
                <a:gd name="connsiteX10" fmla="*/ 978360 w 1385013"/>
                <a:gd name="connsiteY10" fmla="*/ 1148354 h 1148354"/>
                <a:gd name="connsiteX11" fmla="*/ 0 w 1385013"/>
                <a:gd name="connsiteY11" fmla="*/ 1148354 h 1148354"/>
                <a:gd name="connsiteX12" fmla="*/ 95065 w 1385013"/>
                <a:gd name="connsiteY12" fmla="*/ 598010 h 1148354"/>
                <a:gd name="connsiteX13" fmla="*/ 186834 w 1385013"/>
                <a:gd name="connsiteY13" fmla="*/ 309251 h 1148354"/>
                <a:gd name="connsiteX14" fmla="*/ 397456 w 1385013"/>
                <a:gd name="connsiteY14" fmla="*/ 254903 h 1148354"/>
                <a:gd name="connsiteX15" fmla="*/ 489224 w 1385013"/>
                <a:gd name="connsiteY15" fmla="*/ 193783 h 1148354"/>
                <a:gd name="connsiteX16" fmla="*/ 492610 w 1385013"/>
                <a:gd name="connsiteY16" fmla="*/ 20492 h 114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5013" h="1148354">
                  <a:moveTo>
                    <a:pt x="747423" y="0"/>
                  </a:moveTo>
                  <a:cubicBezTo>
                    <a:pt x="747423" y="0"/>
                    <a:pt x="723635" y="163045"/>
                    <a:pt x="747423" y="193694"/>
                  </a:cubicBezTo>
                  <a:cubicBezTo>
                    <a:pt x="771212" y="224343"/>
                    <a:pt x="825560" y="248042"/>
                    <a:pt x="903697" y="271831"/>
                  </a:cubicBezTo>
                  <a:cubicBezTo>
                    <a:pt x="981834" y="295619"/>
                    <a:pt x="1032797" y="244568"/>
                    <a:pt x="1107459" y="329565"/>
                  </a:cubicBezTo>
                  <a:cubicBezTo>
                    <a:pt x="1182121" y="414562"/>
                    <a:pt x="1243419" y="631867"/>
                    <a:pt x="1284136" y="699846"/>
                  </a:cubicBezTo>
                  <a:cubicBezTo>
                    <a:pt x="1324852" y="767826"/>
                    <a:pt x="1372519" y="873137"/>
                    <a:pt x="1383121" y="951631"/>
                  </a:cubicBezTo>
                  <a:cubicBezTo>
                    <a:pt x="1393723" y="1030124"/>
                    <a:pt x="1359332" y="1073870"/>
                    <a:pt x="1291353" y="1084116"/>
                  </a:cubicBezTo>
                  <a:cubicBezTo>
                    <a:pt x="1223373" y="1094362"/>
                    <a:pt x="1104252" y="927842"/>
                    <a:pt x="1090976" y="904054"/>
                  </a:cubicBezTo>
                  <a:cubicBezTo>
                    <a:pt x="1077701" y="880265"/>
                    <a:pt x="1012394" y="801861"/>
                    <a:pt x="1012394" y="801861"/>
                  </a:cubicBezTo>
                  <a:cubicBezTo>
                    <a:pt x="1012394" y="801861"/>
                    <a:pt x="974974" y="1077078"/>
                    <a:pt x="974974" y="1090620"/>
                  </a:cubicBezTo>
                  <a:cubicBezTo>
                    <a:pt x="974974" y="1104163"/>
                    <a:pt x="978360" y="1148354"/>
                    <a:pt x="978360" y="1148354"/>
                  </a:cubicBezTo>
                  <a:lnTo>
                    <a:pt x="0" y="1148354"/>
                  </a:lnTo>
                  <a:cubicBezTo>
                    <a:pt x="0" y="1148354"/>
                    <a:pt x="74751" y="740741"/>
                    <a:pt x="95065" y="598010"/>
                  </a:cubicBezTo>
                  <a:cubicBezTo>
                    <a:pt x="115379" y="455279"/>
                    <a:pt x="105311" y="360214"/>
                    <a:pt x="186834" y="309251"/>
                  </a:cubicBezTo>
                  <a:cubicBezTo>
                    <a:pt x="268356" y="258288"/>
                    <a:pt x="343107" y="271920"/>
                    <a:pt x="397456" y="254903"/>
                  </a:cubicBezTo>
                  <a:cubicBezTo>
                    <a:pt x="451804" y="237886"/>
                    <a:pt x="485750" y="224343"/>
                    <a:pt x="489224" y="193783"/>
                  </a:cubicBezTo>
                  <a:cubicBezTo>
                    <a:pt x="492699" y="163223"/>
                    <a:pt x="492610" y="20492"/>
                    <a:pt x="492610" y="20492"/>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54" name="Freeform: Shape 2153">
              <a:extLst>
                <a:ext uri="{FF2B5EF4-FFF2-40B4-BE49-F238E27FC236}">
                  <a16:creationId xmlns:a16="http://schemas.microsoft.com/office/drawing/2014/main" id="{C91529F7-A3C7-C3F9-CAE6-0CA2F59F2572}"/>
                </a:ext>
              </a:extLst>
            </p:cNvPr>
            <p:cNvSpPr/>
            <p:nvPr/>
          </p:nvSpPr>
          <p:spPr>
            <a:xfrm>
              <a:off x="1313549" y="5574284"/>
              <a:ext cx="545621" cy="160906"/>
            </a:xfrm>
            <a:custGeom>
              <a:avLst/>
              <a:gdLst>
                <a:gd name="connsiteX0" fmla="*/ 447438 w 545621"/>
                <a:gd name="connsiteY0" fmla="*/ 0 h 160906"/>
                <a:gd name="connsiteX1" fmla="*/ 0 w 545621"/>
                <a:gd name="connsiteY1" fmla="*/ 117784 h 160906"/>
                <a:gd name="connsiteX2" fmla="*/ 35371 w 545621"/>
                <a:gd name="connsiteY2" fmla="*/ 160907 h 160906"/>
                <a:gd name="connsiteX3" fmla="*/ 545622 w 545621"/>
                <a:gd name="connsiteY3" fmla="*/ 160907 h 160906"/>
              </a:gdLst>
              <a:ahLst/>
              <a:cxnLst>
                <a:cxn ang="0">
                  <a:pos x="connsiteX0" y="connsiteY0"/>
                </a:cxn>
                <a:cxn ang="0">
                  <a:pos x="connsiteX1" y="connsiteY1"/>
                </a:cxn>
                <a:cxn ang="0">
                  <a:pos x="connsiteX2" y="connsiteY2"/>
                </a:cxn>
                <a:cxn ang="0">
                  <a:pos x="connsiteX3" y="connsiteY3"/>
                </a:cxn>
              </a:cxnLst>
              <a:rect l="l" t="t" r="r" b="b"/>
              <a:pathLst>
                <a:path w="545621" h="160906">
                  <a:moveTo>
                    <a:pt x="447438" y="0"/>
                  </a:moveTo>
                  <a:lnTo>
                    <a:pt x="0" y="117784"/>
                  </a:lnTo>
                  <a:lnTo>
                    <a:pt x="35371" y="160907"/>
                  </a:lnTo>
                  <a:lnTo>
                    <a:pt x="545622" y="160907"/>
                  </a:lnTo>
                </a:path>
              </a:pathLst>
            </a:custGeom>
            <a:solidFill>
              <a:srgbClr val="407BFF"/>
            </a:solidFill>
            <a:ln w="8896" cap="rnd">
              <a:solidFill>
                <a:srgbClr val="263238"/>
              </a:solidFill>
              <a:prstDash val="solid"/>
              <a:round/>
            </a:ln>
          </p:spPr>
          <p:txBody>
            <a:bodyPr rtlCol="0" anchor="ctr"/>
            <a:lstStyle/>
            <a:p>
              <a:endParaRPr lang="en-US"/>
            </a:p>
          </p:txBody>
        </p:sp>
        <p:sp>
          <p:nvSpPr>
            <p:cNvPr id="2155" name="Freeform: Shape 2154">
              <a:extLst>
                <a:ext uri="{FF2B5EF4-FFF2-40B4-BE49-F238E27FC236}">
                  <a16:creationId xmlns:a16="http://schemas.microsoft.com/office/drawing/2014/main" id="{1092152D-3A5A-DBEA-F06A-0F3D4D37F49F}"/>
                </a:ext>
              </a:extLst>
            </p:cNvPr>
            <p:cNvSpPr/>
            <p:nvPr/>
          </p:nvSpPr>
          <p:spPr>
            <a:xfrm>
              <a:off x="1015078" y="5622486"/>
              <a:ext cx="304885" cy="112437"/>
            </a:xfrm>
            <a:custGeom>
              <a:avLst/>
              <a:gdLst>
                <a:gd name="connsiteX0" fmla="*/ 241449 w 304885"/>
                <a:gd name="connsiteY0" fmla="*/ 24589 h 112437"/>
                <a:gd name="connsiteX1" fmla="*/ 108697 w 304885"/>
                <a:gd name="connsiteY1" fmla="*/ 6770 h 112437"/>
                <a:gd name="connsiteX2" fmla="*/ 0 w 304885"/>
                <a:gd name="connsiteY2" fmla="*/ 112437 h 112437"/>
                <a:gd name="connsiteX3" fmla="*/ 304885 w 304885"/>
                <a:gd name="connsiteY3" fmla="*/ 112437 h 112437"/>
                <a:gd name="connsiteX4" fmla="*/ 241449 w 304885"/>
                <a:gd name="connsiteY4" fmla="*/ 24589 h 1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85" h="112437">
                  <a:moveTo>
                    <a:pt x="241449" y="24589"/>
                  </a:moveTo>
                  <a:cubicBezTo>
                    <a:pt x="201778" y="-46"/>
                    <a:pt x="153461" y="-6532"/>
                    <a:pt x="108697" y="6770"/>
                  </a:cubicBezTo>
                  <a:cubicBezTo>
                    <a:pt x="36262" y="27886"/>
                    <a:pt x="0" y="91322"/>
                    <a:pt x="0" y="112437"/>
                  </a:cubicBezTo>
                  <a:lnTo>
                    <a:pt x="304885" y="112437"/>
                  </a:lnTo>
                  <a:cubicBezTo>
                    <a:pt x="297261" y="75436"/>
                    <a:pt x="274174" y="43469"/>
                    <a:pt x="241449" y="24589"/>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56" name="Freeform: Shape 2155">
              <a:extLst>
                <a:ext uri="{FF2B5EF4-FFF2-40B4-BE49-F238E27FC236}">
                  <a16:creationId xmlns:a16="http://schemas.microsoft.com/office/drawing/2014/main" id="{B9664DBC-88BD-387F-DB3C-CE18EE36DEA7}"/>
                </a:ext>
              </a:extLst>
            </p:cNvPr>
            <p:cNvSpPr/>
            <p:nvPr/>
          </p:nvSpPr>
          <p:spPr>
            <a:xfrm>
              <a:off x="1022922" y="5574640"/>
              <a:ext cx="64412" cy="130365"/>
            </a:xfrm>
            <a:custGeom>
              <a:avLst/>
              <a:gdLst>
                <a:gd name="connsiteX0" fmla="*/ 46504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504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504" y="0"/>
                  </a:moveTo>
                  <a:cubicBezTo>
                    <a:pt x="46504" y="0"/>
                    <a:pt x="7213" y="57377"/>
                    <a:pt x="7213" y="78493"/>
                  </a:cubicBezTo>
                  <a:cubicBezTo>
                    <a:pt x="7213" y="99609"/>
                    <a:pt x="-13903" y="120725"/>
                    <a:pt x="16123" y="129812"/>
                  </a:cubicBezTo>
                  <a:cubicBezTo>
                    <a:pt x="46148" y="138900"/>
                    <a:pt x="64412" y="33233"/>
                    <a:pt x="64412" y="21205"/>
                  </a:cubicBezTo>
                  <a:cubicBezTo>
                    <a:pt x="64412" y="9177"/>
                    <a:pt x="46504" y="0"/>
                    <a:pt x="46504"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7" name="Freeform: Shape 2156">
              <a:extLst>
                <a:ext uri="{FF2B5EF4-FFF2-40B4-BE49-F238E27FC236}">
                  <a16:creationId xmlns:a16="http://schemas.microsoft.com/office/drawing/2014/main" id="{D412AE39-3911-3132-DF91-153639AAC7C1}"/>
                </a:ext>
              </a:extLst>
            </p:cNvPr>
            <p:cNvSpPr/>
            <p:nvPr/>
          </p:nvSpPr>
          <p:spPr>
            <a:xfrm>
              <a:off x="1038931" y="5568486"/>
              <a:ext cx="84844" cy="146643"/>
            </a:xfrm>
            <a:custGeom>
              <a:avLst/>
              <a:gdLst>
                <a:gd name="connsiteX0" fmla="*/ 84845 w 84844"/>
                <a:gd name="connsiteY0" fmla="*/ 3214 h 146643"/>
                <a:gd name="connsiteX1" fmla="*/ 30496 w 84844"/>
                <a:gd name="connsiteY1" fmla="*/ 6154 h 146643"/>
                <a:gd name="connsiteX2" fmla="*/ 293 w 84844"/>
                <a:gd name="connsiteY2" fmla="*/ 135966 h 146643"/>
                <a:gd name="connsiteX3" fmla="*/ 42524 w 84844"/>
                <a:gd name="connsiteY3" fmla="*/ 138996 h 146643"/>
                <a:gd name="connsiteX4" fmla="*/ 84845 w 84844"/>
                <a:gd name="connsiteY4" fmla="*/ 3214 h 14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44" h="146643">
                  <a:moveTo>
                    <a:pt x="84845" y="3214"/>
                  </a:moveTo>
                  <a:cubicBezTo>
                    <a:pt x="84845" y="3214"/>
                    <a:pt x="42524" y="-5696"/>
                    <a:pt x="30496" y="6154"/>
                  </a:cubicBezTo>
                  <a:cubicBezTo>
                    <a:pt x="18468" y="18004"/>
                    <a:pt x="-2737" y="123939"/>
                    <a:pt x="293" y="135966"/>
                  </a:cubicBezTo>
                  <a:cubicBezTo>
                    <a:pt x="3322" y="147994"/>
                    <a:pt x="33525" y="151024"/>
                    <a:pt x="42524" y="138996"/>
                  </a:cubicBezTo>
                  <a:cubicBezTo>
                    <a:pt x="51523" y="126968"/>
                    <a:pt x="84845" y="3214"/>
                    <a:pt x="84845" y="321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8" name="Freeform: Shape 2157">
              <a:extLst>
                <a:ext uri="{FF2B5EF4-FFF2-40B4-BE49-F238E27FC236}">
                  <a16:creationId xmlns:a16="http://schemas.microsoft.com/office/drawing/2014/main" id="{3BAAAE13-A404-5CE4-2AB8-9A5F4F3314BC}"/>
                </a:ext>
              </a:extLst>
            </p:cNvPr>
            <p:cNvSpPr/>
            <p:nvPr/>
          </p:nvSpPr>
          <p:spPr>
            <a:xfrm>
              <a:off x="1069427" y="5551533"/>
              <a:ext cx="385970" cy="185122"/>
            </a:xfrm>
            <a:custGeom>
              <a:avLst/>
              <a:gdLst>
                <a:gd name="connsiteX0" fmla="*/ 362263 w 385970"/>
                <a:gd name="connsiteY0" fmla="*/ 111133 h 185122"/>
                <a:gd name="connsiteX1" fmla="*/ 290986 w 385970"/>
                <a:gd name="connsiteY1" fmla="*/ 103026 h 185122"/>
                <a:gd name="connsiteX2" fmla="*/ 277800 w 385970"/>
                <a:gd name="connsiteY2" fmla="*/ 89572 h 185122"/>
                <a:gd name="connsiteX3" fmla="*/ 235391 w 385970"/>
                <a:gd name="connsiteY3" fmla="*/ 68367 h 185122"/>
                <a:gd name="connsiteX4" fmla="*/ 81433 w 385970"/>
                <a:gd name="connsiteY4" fmla="*/ 4931 h 185122"/>
                <a:gd name="connsiteX5" fmla="*/ 30203 w 385970"/>
                <a:gd name="connsiteY5" fmla="*/ 44223 h 185122"/>
                <a:gd name="connsiteX6" fmla="*/ 0 w 385970"/>
                <a:gd name="connsiteY6" fmla="*/ 161918 h 185122"/>
                <a:gd name="connsiteX7" fmla="*/ 39202 w 385970"/>
                <a:gd name="connsiteY7" fmla="*/ 167887 h 185122"/>
                <a:gd name="connsiteX8" fmla="*/ 93550 w 385970"/>
                <a:gd name="connsiteY8" fmla="*/ 65338 h 185122"/>
                <a:gd name="connsiteX9" fmla="*/ 156897 w 385970"/>
                <a:gd name="connsiteY9" fmla="*/ 89483 h 185122"/>
                <a:gd name="connsiteX10" fmla="*/ 135782 w 385970"/>
                <a:gd name="connsiteY10" fmla="*/ 116657 h 185122"/>
                <a:gd name="connsiteX11" fmla="*/ 81433 w 385970"/>
                <a:gd name="connsiteY11" fmla="*/ 180004 h 185122"/>
                <a:gd name="connsiteX12" fmla="*/ 141840 w 385970"/>
                <a:gd name="connsiteY12" fmla="*/ 171095 h 185122"/>
                <a:gd name="connsiteX13" fmla="*/ 217304 w 385970"/>
                <a:gd name="connsiteY13" fmla="*/ 144366 h 185122"/>
                <a:gd name="connsiteX14" fmla="*/ 286710 w 385970"/>
                <a:gd name="connsiteY14" fmla="*/ 183657 h 185122"/>
                <a:gd name="connsiteX15" fmla="*/ 310231 w 385970"/>
                <a:gd name="connsiteY15" fmla="*/ 185083 h 185122"/>
                <a:gd name="connsiteX16" fmla="*/ 383824 w 385970"/>
                <a:gd name="connsiteY16" fmla="*/ 185083 h 185122"/>
                <a:gd name="connsiteX17" fmla="*/ 362263 w 385970"/>
                <a:gd name="connsiteY17" fmla="*/ 111133 h 18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70" h="185122">
                  <a:moveTo>
                    <a:pt x="362263" y="111133"/>
                  </a:moveTo>
                  <a:lnTo>
                    <a:pt x="290986" y="103026"/>
                  </a:lnTo>
                  <a:cubicBezTo>
                    <a:pt x="286957" y="98197"/>
                    <a:pt x="282547" y="93697"/>
                    <a:pt x="277800" y="89572"/>
                  </a:cubicBezTo>
                  <a:cubicBezTo>
                    <a:pt x="264350" y="81206"/>
                    <a:pt x="250153" y="74105"/>
                    <a:pt x="235391" y="68367"/>
                  </a:cubicBezTo>
                  <a:cubicBezTo>
                    <a:pt x="235391" y="68367"/>
                    <a:pt x="108608" y="23018"/>
                    <a:pt x="81433" y="4931"/>
                  </a:cubicBezTo>
                  <a:cubicBezTo>
                    <a:pt x="54259" y="-13155"/>
                    <a:pt x="39202" y="22750"/>
                    <a:pt x="30203" y="44223"/>
                  </a:cubicBezTo>
                  <a:cubicBezTo>
                    <a:pt x="21205" y="65695"/>
                    <a:pt x="0" y="140802"/>
                    <a:pt x="0" y="161918"/>
                  </a:cubicBezTo>
                  <a:cubicBezTo>
                    <a:pt x="0" y="183033"/>
                    <a:pt x="33144" y="192032"/>
                    <a:pt x="39202" y="167887"/>
                  </a:cubicBezTo>
                  <a:cubicBezTo>
                    <a:pt x="45261" y="143742"/>
                    <a:pt x="93550" y="65338"/>
                    <a:pt x="93550" y="65338"/>
                  </a:cubicBezTo>
                  <a:lnTo>
                    <a:pt x="156897" y="89483"/>
                  </a:lnTo>
                  <a:cubicBezTo>
                    <a:pt x="156897" y="89483"/>
                    <a:pt x="162956" y="98393"/>
                    <a:pt x="135782" y="116657"/>
                  </a:cubicBezTo>
                  <a:cubicBezTo>
                    <a:pt x="108608" y="134922"/>
                    <a:pt x="69406" y="173946"/>
                    <a:pt x="81433" y="180004"/>
                  </a:cubicBezTo>
                  <a:cubicBezTo>
                    <a:pt x="93461" y="186063"/>
                    <a:pt x="129723" y="183033"/>
                    <a:pt x="141840" y="171095"/>
                  </a:cubicBezTo>
                  <a:cubicBezTo>
                    <a:pt x="153957" y="159156"/>
                    <a:pt x="217304" y="144366"/>
                    <a:pt x="217304" y="144366"/>
                  </a:cubicBezTo>
                  <a:cubicBezTo>
                    <a:pt x="217304" y="144366"/>
                    <a:pt x="274682" y="180628"/>
                    <a:pt x="286710" y="183657"/>
                  </a:cubicBezTo>
                  <a:cubicBezTo>
                    <a:pt x="294496" y="184798"/>
                    <a:pt x="302365" y="185270"/>
                    <a:pt x="310231" y="185083"/>
                  </a:cubicBezTo>
                  <a:lnTo>
                    <a:pt x="383824" y="185083"/>
                  </a:lnTo>
                  <a:cubicBezTo>
                    <a:pt x="390242" y="158354"/>
                    <a:pt x="382040" y="130226"/>
                    <a:pt x="362263" y="111133"/>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9" name="Freeform: Shape 2158">
              <a:extLst>
                <a:ext uri="{FF2B5EF4-FFF2-40B4-BE49-F238E27FC236}">
                  <a16:creationId xmlns:a16="http://schemas.microsoft.com/office/drawing/2014/main" id="{ACCD0E9C-76FA-89D2-809A-C6F89F895EE7}"/>
                </a:ext>
              </a:extLst>
            </p:cNvPr>
            <p:cNvSpPr/>
            <p:nvPr/>
          </p:nvSpPr>
          <p:spPr>
            <a:xfrm>
              <a:off x="1212960" y="5628543"/>
              <a:ext cx="48378" cy="34123"/>
            </a:xfrm>
            <a:custGeom>
              <a:avLst/>
              <a:gdLst>
                <a:gd name="connsiteX0" fmla="*/ 0 w 48378"/>
                <a:gd name="connsiteY0" fmla="*/ 34124 h 34123"/>
                <a:gd name="connsiteX1" fmla="*/ 48379 w 48378"/>
                <a:gd name="connsiteY1" fmla="*/ 0 h 34123"/>
              </a:gdLst>
              <a:ahLst/>
              <a:cxnLst>
                <a:cxn ang="0">
                  <a:pos x="connsiteX0" y="connsiteY0"/>
                </a:cxn>
                <a:cxn ang="0">
                  <a:pos x="connsiteX1" y="connsiteY1"/>
                </a:cxn>
              </a:cxnLst>
              <a:rect l="l" t="t" r="r" b="b"/>
              <a:pathLst>
                <a:path w="48378" h="34123">
                  <a:moveTo>
                    <a:pt x="0" y="34124"/>
                  </a:moveTo>
                  <a:cubicBezTo>
                    <a:pt x="0" y="34124"/>
                    <a:pt x="26729" y="3653"/>
                    <a:pt x="48379" y="0"/>
                  </a:cubicBezTo>
                </a:path>
              </a:pathLst>
            </a:custGeom>
            <a:noFill/>
            <a:ln w="8896" cap="rnd">
              <a:solidFill>
                <a:srgbClr val="263238"/>
              </a:solidFill>
              <a:prstDash val="solid"/>
              <a:round/>
            </a:ln>
          </p:spPr>
          <p:txBody>
            <a:bodyPr rtlCol="0" anchor="ctr"/>
            <a:lstStyle/>
            <a:p>
              <a:endParaRPr lang="en-US"/>
            </a:p>
          </p:txBody>
        </p:sp>
        <p:sp>
          <p:nvSpPr>
            <p:cNvPr id="2160" name="Freeform: Shape 2159">
              <a:extLst>
                <a:ext uri="{FF2B5EF4-FFF2-40B4-BE49-F238E27FC236}">
                  <a16:creationId xmlns:a16="http://schemas.microsoft.com/office/drawing/2014/main" id="{CA0B2A9E-1D05-8CAC-912D-EFD6579E5582}"/>
                </a:ext>
              </a:extLst>
            </p:cNvPr>
            <p:cNvSpPr/>
            <p:nvPr/>
          </p:nvSpPr>
          <p:spPr>
            <a:xfrm>
              <a:off x="2893703" y="5415961"/>
              <a:ext cx="222184" cy="267557"/>
            </a:xfrm>
            <a:custGeom>
              <a:avLst/>
              <a:gdLst>
                <a:gd name="connsiteX0" fmla="*/ 72571 w 222184"/>
                <a:gd name="connsiteY0" fmla="*/ 0 h 267557"/>
                <a:gd name="connsiteX1" fmla="*/ 167279 w 222184"/>
                <a:gd name="connsiteY1" fmla="*/ 36975 h 267557"/>
                <a:gd name="connsiteX2" fmla="*/ 220737 w 222184"/>
                <a:gd name="connsiteY2" fmla="*/ 171064 h 267557"/>
                <a:gd name="connsiteX3" fmla="*/ 104912 w 222184"/>
                <a:gd name="connsiteY3" fmla="*/ 263545 h 267557"/>
                <a:gd name="connsiteX4" fmla="*/ 3165 w 222184"/>
                <a:gd name="connsiteY4" fmla="*/ 150215 h 267557"/>
                <a:gd name="connsiteX5" fmla="*/ 72571 w 222184"/>
                <a:gd name="connsiteY5" fmla="*/ 0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184" h="267557">
                  <a:moveTo>
                    <a:pt x="72571" y="0"/>
                  </a:moveTo>
                  <a:cubicBezTo>
                    <a:pt x="104832" y="10478"/>
                    <a:pt x="136452" y="22817"/>
                    <a:pt x="167279" y="36975"/>
                  </a:cubicBezTo>
                  <a:cubicBezTo>
                    <a:pt x="211203" y="57734"/>
                    <a:pt x="227419" y="108251"/>
                    <a:pt x="220737" y="171064"/>
                  </a:cubicBezTo>
                  <a:cubicBezTo>
                    <a:pt x="214054" y="233876"/>
                    <a:pt x="169863" y="282077"/>
                    <a:pt x="104912" y="263545"/>
                  </a:cubicBezTo>
                  <a:cubicBezTo>
                    <a:pt x="39961" y="245013"/>
                    <a:pt x="5482" y="192269"/>
                    <a:pt x="3165" y="150215"/>
                  </a:cubicBezTo>
                  <a:cubicBezTo>
                    <a:pt x="848" y="108162"/>
                    <a:pt x="-17951" y="13810"/>
                    <a:pt x="72571"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1" name="Freeform: Shape 2160">
              <a:extLst>
                <a:ext uri="{FF2B5EF4-FFF2-40B4-BE49-F238E27FC236}">
                  <a16:creationId xmlns:a16="http://schemas.microsoft.com/office/drawing/2014/main" id="{9CBE32F1-3619-0701-57B8-A6D0DF542AD9}"/>
                </a:ext>
              </a:extLst>
            </p:cNvPr>
            <p:cNvSpPr/>
            <p:nvPr/>
          </p:nvSpPr>
          <p:spPr>
            <a:xfrm>
              <a:off x="1968135" y="4586747"/>
              <a:ext cx="752591" cy="469166"/>
            </a:xfrm>
            <a:custGeom>
              <a:avLst/>
              <a:gdLst>
                <a:gd name="connsiteX0" fmla="*/ 311300 w 752591"/>
                <a:gd name="connsiteY0" fmla="*/ 468821 h 469166"/>
                <a:gd name="connsiteX1" fmla="*/ 0 w 752591"/>
                <a:gd name="connsiteY1" fmla="*/ 282968 h 469166"/>
                <a:gd name="connsiteX2" fmla="*/ 155026 w 752591"/>
                <a:gd name="connsiteY2" fmla="*/ 254814 h 469166"/>
                <a:gd name="connsiteX3" fmla="*/ 246795 w 752591"/>
                <a:gd name="connsiteY3" fmla="*/ 193694 h 469166"/>
                <a:gd name="connsiteX4" fmla="*/ 250181 w 752591"/>
                <a:gd name="connsiteY4" fmla="*/ 20403 h 469166"/>
                <a:gd name="connsiteX5" fmla="*/ 504994 w 752591"/>
                <a:gd name="connsiteY5" fmla="*/ 0 h 469166"/>
                <a:gd name="connsiteX6" fmla="*/ 504994 w 752591"/>
                <a:gd name="connsiteY6" fmla="*/ 193694 h 469166"/>
                <a:gd name="connsiteX7" fmla="*/ 661268 w 752591"/>
                <a:gd name="connsiteY7" fmla="*/ 271831 h 469166"/>
                <a:gd name="connsiteX8" fmla="*/ 752591 w 752591"/>
                <a:gd name="connsiteY8" fmla="*/ 277711 h 469166"/>
                <a:gd name="connsiteX9" fmla="*/ 311300 w 752591"/>
                <a:gd name="connsiteY9" fmla="*/ 468821 h 4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591" h="469166">
                  <a:moveTo>
                    <a:pt x="311300" y="468821"/>
                  </a:moveTo>
                  <a:cubicBezTo>
                    <a:pt x="158412" y="463386"/>
                    <a:pt x="59249" y="369212"/>
                    <a:pt x="0" y="282968"/>
                  </a:cubicBezTo>
                  <a:cubicBezTo>
                    <a:pt x="59605" y="263010"/>
                    <a:pt x="113330" y="267822"/>
                    <a:pt x="155026" y="254814"/>
                  </a:cubicBezTo>
                  <a:cubicBezTo>
                    <a:pt x="209375" y="237796"/>
                    <a:pt x="243320" y="224254"/>
                    <a:pt x="246795" y="193694"/>
                  </a:cubicBezTo>
                  <a:cubicBezTo>
                    <a:pt x="250270" y="163134"/>
                    <a:pt x="250181" y="20403"/>
                    <a:pt x="250181" y="20403"/>
                  </a:cubicBezTo>
                  <a:lnTo>
                    <a:pt x="504994" y="0"/>
                  </a:lnTo>
                  <a:cubicBezTo>
                    <a:pt x="504994" y="0"/>
                    <a:pt x="481206" y="163045"/>
                    <a:pt x="504994" y="193694"/>
                  </a:cubicBezTo>
                  <a:cubicBezTo>
                    <a:pt x="528783" y="224343"/>
                    <a:pt x="583131" y="248042"/>
                    <a:pt x="661268" y="271831"/>
                  </a:cubicBezTo>
                  <a:cubicBezTo>
                    <a:pt x="695481" y="282166"/>
                    <a:pt x="724437" y="278246"/>
                    <a:pt x="752591" y="277711"/>
                  </a:cubicBezTo>
                  <a:cubicBezTo>
                    <a:pt x="706707" y="327783"/>
                    <a:pt x="549186" y="477285"/>
                    <a:pt x="311300" y="46882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2" name="Freeform: Shape 2161">
              <a:extLst>
                <a:ext uri="{FF2B5EF4-FFF2-40B4-BE49-F238E27FC236}">
                  <a16:creationId xmlns:a16="http://schemas.microsoft.com/office/drawing/2014/main" id="{89FEE97F-00CB-9DC4-0C63-6D3FC81E0300}"/>
                </a:ext>
              </a:extLst>
            </p:cNvPr>
            <p:cNvSpPr/>
            <p:nvPr/>
          </p:nvSpPr>
          <p:spPr>
            <a:xfrm>
              <a:off x="2217870" y="4586747"/>
              <a:ext cx="255793" cy="181074"/>
            </a:xfrm>
            <a:custGeom>
              <a:avLst/>
              <a:gdLst>
                <a:gd name="connsiteX0" fmla="*/ 0 w 255793"/>
                <a:gd name="connsiteY0" fmla="*/ 122507 h 181074"/>
                <a:gd name="connsiteX1" fmla="*/ 63258 w 255793"/>
                <a:gd name="connsiteY1" fmla="*/ 171064 h 181074"/>
                <a:gd name="connsiteX2" fmla="*/ 194318 w 255793"/>
                <a:gd name="connsiteY2" fmla="*/ 148166 h 181074"/>
                <a:gd name="connsiteX3" fmla="*/ 246884 w 255793"/>
                <a:gd name="connsiteY3" fmla="*/ 81522 h 181074"/>
                <a:gd name="connsiteX4" fmla="*/ 255794 w 255793"/>
                <a:gd name="connsiteY4" fmla="*/ 0 h 181074"/>
                <a:gd name="connsiteX5" fmla="*/ 980 w 255793"/>
                <a:gd name="connsiteY5" fmla="*/ 20403 h 181074"/>
                <a:gd name="connsiteX6" fmla="*/ 0 w 255793"/>
                <a:gd name="connsiteY6" fmla="*/ 122507 h 18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93" h="181074">
                  <a:moveTo>
                    <a:pt x="0" y="122507"/>
                  </a:moveTo>
                  <a:cubicBezTo>
                    <a:pt x="19173" y="141038"/>
                    <a:pt x="40396" y="157334"/>
                    <a:pt x="63258" y="171064"/>
                  </a:cubicBezTo>
                  <a:cubicBezTo>
                    <a:pt x="104064" y="194050"/>
                    <a:pt x="173915" y="173647"/>
                    <a:pt x="194318" y="148166"/>
                  </a:cubicBezTo>
                  <a:cubicBezTo>
                    <a:pt x="204296" y="135693"/>
                    <a:pt x="224878" y="111102"/>
                    <a:pt x="246884" y="81522"/>
                  </a:cubicBezTo>
                  <a:cubicBezTo>
                    <a:pt x="250002" y="38489"/>
                    <a:pt x="255794" y="0"/>
                    <a:pt x="255794" y="0"/>
                  </a:cubicBezTo>
                  <a:lnTo>
                    <a:pt x="980" y="20403"/>
                  </a:lnTo>
                  <a:cubicBezTo>
                    <a:pt x="980" y="20403"/>
                    <a:pt x="446" y="73949"/>
                    <a:pt x="0" y="12250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3" name="Freeform: Shape 2162">
              <a:extLst>
                <a:ext uri="{FF2B5EF4-FFF2-40B4-BE49-F238E27FC236}">
                  <a16:creationId xmlns:a16="http://schemas.microsoft.com/office/drawing/2014/main" id="{08FE900E-6288-FA08-DCA6-72D6BC7539DA}"/>
                </a:ext>
              </a:extLst>
            </p:cNvPr>
            <p:cNvSpPr/>
            <p:nvPr/>
          </p:nvSpPr>
          <p:spPr>
            <a:xfrm>
              <a:off x="2332447" y="5085327"/>
              <a:ext cx="688976" cy="612793"/>
            </a:xfrm>
            <a:custGeom>
              <a:avLst/>
              <a:gdLst>
                <a:gd name="connsiteX0" fmla="*/ 663584 w 688976"/>
                <a:gd name="connsiteY0" fmla="*/ 32342 h 612793"/>
                <a:gd name="connsiteX1" fmla="*/ 510964 w 688976"/>
                <a:gd name="connsiteY1" fmla="*/ 291343 h 612793"/>
                <a:gd name="connsiteX2" fmla="*/ 453141 w 688976"/>
                <a:gd name="connsiteY2" fmla="*/ 552393 h 612793"/>
                <a:gd name="connsiteX3" fmla="*/ 233520 w 688976"/>
                <a:gd name="connsiteY3" fmla="*/ 612533 h 612793"/>
                <a:gd name="connsiteX4" fmla="*/ 0 w 688976"/>
                <a:gd name="connsiteY4" fmla="*/ 600950 h 612793"/>
                <a:gd name="connsiteX5" fmla="*/ 131772 w 688976"/>
                <a:gd name="connsiteY5" fmla="*/ 233520 h 612793"/>
                <a:gd name="connsiteX6" fmla="*/ 178013 w 688976"/>
                <a:gd name="connsiteY6" fmla="*/ 41608 h 612793"/>
                <a:gd name="connsiteX7" fmla="*/ 508647 w 688976"/>
                <a:gd name="connsiteY7" fmla="*/ 41608 h 612793"/>
                <a:gd name="connsiteX8" fmla="*/ 688977 w 688976"/>
                <a:gd name="connsiteY8" fmla="*/ 0 h 6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976" h="612793">
                  <a:moveTo>
                    <a:pt x="663584" y="32342"/>
                  </a:moveTo>
                  <a:cubicBezTo>
                    <a:pt x="663584" y="32342"/>
                    <a:pt x="524863" y="214988"/>
                    <a:pt x="510964" y="291343"/>
                  </a:cubicBezTo>
                  <a:cubicBezTo>
                    <a:pt x="497065" y="367698"/>
                    <a:pt x="453141" y="552393"/>
                    <a:pt x="453141" y="552393"/>
                  </a:cubicBezTo>
                  <a:cubicBezTo>
                    <a:pt x="453141" y="552393"/>
                    <a:pt x="319052" y="610216"/>
                    <a:pt x="233520" y="612533"/>
                  </a:cubicBezTo>
                  <a:cubicBezTo>
                    <a:pt x="147988" y="614849"/>
                    <a:pt x="0" y="600950"/>
                    <a:pt x="0" y="600950"/>
                  </a:cubicBezTo>
                  <a:cubicBezTo>
                    <a:pt x="0" y="600950"/>
                    <a:pt x="94798" y="356383"/>
                    <a:pt x="131772" y="233520"/>
                  </a:cubicBezTo>
                  <a:cubicBezTo>
                    <a:pt x="168747" y="110657"/>
                    <a:pt x="178013" y="41608"/>
                    <a:pt x="178013" y="41608"/>
                  </a:cubicBezTo>
                  <a:cubicBezTo>
                    <a:pt x="178013" y="41608"/>
                    <a:pt x="388457" y="69316"/>
                    <a:pt x="508647" y="41608"/>
                  </a:cubicBezTo>
                  <a:lnTo>
                    <a:pt x="688977"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64" name="Freeform: Shape 2163">
              <a:extLst>
                <a:ext uri="{FF2B5EF4-FFF2-40B4-BE49-F238E27FC236}">
                  <a16:creationId xmlns:a16="http://schemas.microsoft.com/office/drawing/2014/main" id="{612C6FF9-DDDF-74B1-2536-08BA1271CE4D}"/>
                </a:ext>
              </a:extLst>
            </p:cNvPr>
            <p:cNvSpPr/>
            <p:nvPr/>
          </p:nvSpPr>
          <p:spPr>
            <a:xfrm>
              <a:off x="2709980" y="5261231"/>
              <a:ext cx="279457" cy="337821"/>
            </a:xfrm>
            <a:custGeom>
              <a:avLst/>
              <a:gdLst>
                <a:gd name="connsiteX0" fmla="*/ 279458 w 279457"/>
                <a:gd name="connsiteY0" fmla="*/ 239370 h 337821"/>
                <a:gd name="connsiteX1" fmla="*/ 242127 w 279457"/>
                <a:gd name="connsiteY1" fmla="*/ 18591 h 337821"/>
                <a:gd name="connsiteX2" fmla="*/ 65450 w 279457"/>
                <a:gd name="connsiteY2" fmla="*/ 1574 h 337821"/>
                <a:gd name="connsiteX3" fmla="*/ 48522 w 279457"/>
                <a:gd name="connsiteY3" fmla="*/ 28748 h 337821"/>
                <a:gd name="connsiteX4" fmla="*/ 143587 w 279457"/>
                <a:gd name="connsiteY4" fmla="*/ 45766 h 337821"/>
                <a:gd name="connsiteX5" fmla="*/ 211567 w 279457"/>
                <a:gd name="connsiteY5" fmla="*/ 66169 h 337821"/>
                <a:gd name="connsiteX6" fmla="*/ 106256 w 279457"/>
                <a:gd name="connsiteY6" fmla="*/ 76326 h 337821"/>
                <a:gd name="connsiteX7" fmla="*/ 945 w 279457"/>
                <a:gd name="connsiteY7" fmla="*/ 120873 h 337821"/>
                <a:gd name="connsiteX8" fmla="*/ 4330 w 279457"/>
                <a:gd name="connsiteY8" fmla="*/ 144662 h 337821"/>
                <a:gd name="connsiteX9" fmla="*/ 4865 w 279457"/>
                <a:gd name="connsiteY9" fmla="*/ 165956 h 337821"/>
                <a:gd name="connsiteX10" fmla="*/ 109641 w 279457"/>
                <a:gd name="connsiteY10" fmla="*/ 176202 h 337821"/>
                <a:gd name="connsiteX11" fmla="*/ 170761 w 279457"/>
                <a:gd name="connsiteY11" fmla="*/ 189388 h 337821"/>
                <a:gd name="connsiteX12" fmla="*/ 51907 w 279457"/>
                <a:gd name="connsiteY12" fmla="*/ 206405 h 337821"/>
                <a:gd name="connsiteX13" fmla="*/ 123184 w 279457"/>
                <a:gd name="connsiteY13" fmla="*/ 226719 h 337821"/>
                <a:gd name="connsiteX14" fmla="*/ 191164 w 279457"/>
                <a:gd name="connsiteY14" fmla="*/ 253893 h 337821"/>
                <a:gd name="connsiteX15" fmla="*/ 228495 w 279457"/>
                <a:gd name="connsiteY15" fmla="*/ 327664 h 337821"/>
                <a:gd name="connsiteX16" fmla="*/ 269301 w 279457"/>
                <a:gd name="connsiteY16" fmla="*/ 337821 h 3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457" h="337821">
                  <a:moveTo>
                    <a:pt x="279458" y="239370"/>
                  </a:moveTo>
                  <a:cubicBezTo>
                    <a:pt x="279458" y="239370"/>
                    <a:pt x="262530" y="25541"/>
                    <a:pt x="242127" y="18591"/>
                  </a:cubicBezTo>
                  <a:cubicBezTo>
                    <a:pt x="221724" y="11642"/>
                    <a:pt x="99574" y="-5197"/>
                    <a:pt x="65450" y="1574"/>
                  </a:cubicBezTo>
                  <a:cubicBezTo>
                    <a:pt x="31326" y="8346"/>
                    <a:pt x="20902" y="21977"/>
                    <a:pt x="48522" y="28748"/>
                  </a:cubicBezTo>
                  <a:cubicBezTo>
                    <a:pt x="76141" y="35520"/>
                    <a:pt x="123184" y="42380"/>
                    <a:pt x="143587" y="45766"/>
                  </a:cubicBezTo>
                  <a:cubicBezTo>
                    <a:pt x="166627" y="51245"/>
                    <a:pt x="189320" y="58052"/>
                    <a:pt x="211567" y="66169"/>
                  </a:cubicBezTo>
                  <a:cubicBezTo>
                    <a:pt x="211567" y="66169"/>
                    <a:pt x="136816" y="76326"/>
                    <a:pt x="106256" y="76326"/>
                  </a:cubicBezTo>
                  <a:cubicBezTo>
                    <a:pt x="75696" y="76326"/>
                    <a:pt x="4330" y="106885"/>
                    <a:pt x="945" y="120873"/>
                  </a:cubicBezTo>
                  <a:cubicBezTo>
                    <a:pt x="-1060" y="128945"/>
                    <a:pt x="152" y="137472"/>
                    <a:pt x="4330" y="144662"/>
                  </a:cubicBezTo>
                  <a:cubicBezTo>
                    <a:pt x="2540" y="151674"/>
                    <a:pt x="2718" y="159042"/>
                    <a:pt x="4865" y="165956"/>
                  </a:cubicBezTo>
                  <a:cubicBezTo>
                    <a:pt x="8251" y="179587"/>
                    <a:pt x="89239" y="172816"/>
                    <a:pt x="109641" y="176202"/>
                  </a:cubicBezTo>
                  <a:cubicBezTo>
                    <a:pt x="130044" y="179587"/>
                    <a:pt x="170761" y="189388"/>
                    <a:pt x="170761" y="189388"/>
                  </a:cubicBezTo>
                  <a:cubicBezTo>
                    <a:pt x="170761" y="189388"/>
                    <a:pt x="51907" y="182617"/>
                    <a:pt x="51907" y="206405"/>
                  </a:cubicBezTo>
                  <a:cubicBezTo>
                    <a:pt x="51907" y="230194"/>
                    <a:pt x="102781" y="226719"/>
                    <a:pt x="123184" y="226719"/>
                  </a:cubicBezTo>
                  <a:cubicBezTo>
                    <a:pt x="147890" y="229445"/>
                    <a:pt x="171385" y="238836"/>
                    <a:pt x="191164" y="253893"/>
                  </a:cubicBezTo>
                  <a:cubicBezTo>
                    <a:pt x="201321" y="264139"/>
                    <a:pt x="197935" y="317418"/>
                    <a:pt x="228495" y="327664"/>
                  </a:cubicBezTo>
                  <a:cubicBezTo>
                    <a:pt x="241601" y="332805"/>
                    <a:pt x="255313" y="336226"/>
                    <a:pt x="269301" y="337821"/>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5" name="Freeform: Shape 2164">
              <a:extLst>
                <a:ext uri="{FF2B5EF4-FFF2-40B4-BE49-F238E27FC236}">
                  <a16:creationId xmlns:a16="http://schemas.microsoft.com/office/drawing/2014/main" id="{23887C8C-495A-4D45-54BF-4811BB4C2931}"/>
                </a:ext>
              </a:extLst>
            </p:cNvPr>
            <p:cNvSpPr/>
            <p:nvPr/>
          </p:nvSpPr>
          <p:spPr>
            <a:xfrm>
              <a:off x="2714311" y="5392865"/>
              <a:ext cx="203850" cy="16057"/>
            </a:xfrm>
            <a:custGeom>
              <a:avLst/>
              <a:gdLst>
                <a:gd name="connsiteX0" fmla="*/ 0 w 203850"/>
                <a:gd name="connsiteY0" fmla="*/ 12671 h 16057"/>
                <a:gd name="connsiteX1" fmla="*/ 203851 w 203850"/>
                <a:gd name="connsiteY1" fmla="*/ 16057 h 16057"/>
              </a:gdLst>
              <a:ahLst/>
              <a:cxnLst>
                <a:cxn ang="0">
                  <a:pos x="connsiteX0" y="connsiteY0"/>
                </a:cxn>
                <a:cxn ang="0">
                  <a:pos x="connsiteX1" y="connsiteY1"/>
                </a:cxn>
              </a:cxnLst>
              <a:rect l="l" t="t" r="r" b="b"/>
              <a:pathLst>
                <a:path w="203850" h="16057">
                  <a:moveTo>
                    <a:pt x="0" y="12671"/>
                  </a:moveTo>
                  <a:cubicBezTo>
                    <a:pt x="0" y="12671"/>
                    <a:pt x="135871" y="-17978"/>
                    <a:pt x="203851" y="16057"/>
                  </a:cubicBezTo>
                </a:path>
              </a:pathLst>
            </a:custGeom>
            <a:noFill/>
            <a:ln w="8896" cap="rnd">
              <a:solidFill>
                <a:srgbClr val="263238"/>
              </a:solidFill>
              <a:prstDash val="solid"/>
              <a:round/>
            </a:ln>
          </p:spPr>
          <p:txBody>
            <a:bodyPr rtlCol="0" anchor="ctr"/>
            <a:lstStyle/>
            <a:p>
              <a:endParaRPr lang="en-US"/>
            </a:p>
          </p:txBody>
        </p:sp>
        <p:sp>
          <p:nvSpPr>
            <p:cNvPr id="2166" name="Freeform: Shape 2165">
              <a:extLst>
                <a:ext uri="{FF2B5EF4-FFF2-40B4-BE49-F238E27FC236}">
                  <a16:creationId xmlns:a16="http://schemas.microsoft.com/office/drawing/2014/main" id="{FF38BB04-D78D-DBE6-AE37-ECE46901F928}"/>
                </a:ext>
              </a:extLst>
            </p:cNvPr>
            <p:cNvSpPr/>
            <p:nvPr/>
          </p:nvSpPr>
          <p:spPr>
            <a:xfrm>
              <a:off x="1931923" y="5222089"/>
              <a:ext cx="45876" cy="505439"/>
            </a:xfrm>
            <a:custGeom>
              <a:avLst/>
              <a:gdLst>
                <a:gd name="connsiteX0" fmla="*/ 45388 w 45876"/>
                <a:gd name="connsiteY0" fmla="*/ 0 h 505439"/>
                <a:gd name="connsiteX1" fmla="*/ 1286 w 45876"/>
                <a:gd name="connsiteY1" fmla="*/ 258377 h 505439"/>
                <a:gd name="connsiteX2" fmla="*/ 45388 w 45876"/>
                <a:gd name="connsiteY2" fmla="*/ 414651 h 505439"/>
                <a:gd name="connsiteX3" fmla="*/ 33449 w 45876"/>
                <a:gd name="connsiteY3" fmla="*/ 505440 h 505439"/>
              </a:gdLst>
              <a:ahLst/>
              <a:cxnLst>
                <a:cxn ang="0">
                  <a:pos x="connsiteX0" y="connsiteY0"/>
                </a:cxn>
                <a:cxn ang="0">
                  <a:pos x="connsiteX1" y="connsiteY1"/>
                </a:cxn>
                <a:cxn ang="0">
                  <a:pos x="connsiteX2" y="connsiteY2"/>
                </a:cxn>
                <a:cxn ang="0">
                  <a:pos x="connsiteX3" y="connsiteY3"/>
                </a:cxn>
              </a:cxnLst>
              <a:rect l="l" t="t" r="r" b="b"/>
              <a:pathLst>
                <a:path w="45876" h="505439">
                  <a:moveTo>
                    <a:pt x="45388" y="0"/>
                  </a:moveTo>
                  <a:cubicBezTo>
                    <a:pt x="45388" y="0"/>
                    <a:pt x="-8960" y="190219"/>
                    <a:pt x="1286" y="258377"/>
                  </a:cubicBezTo>
                  <a:cubicBezTo>
                    <a:pt x="11532" y="326536"/>
                    <a:pt x="42003" y="404405"/>
                    <a:pt x="45388" y="414651"/>
                  </a:cubicBezTo>
                  <a:cubicBezTo>
                    <a:pt x="48774" y="424897"/>
                    <a:pt x="33449" y="505440"/>
                    <a:pt x="33449" y="505440"/>
                  </a:cubicBezTo>
                </a:path>
              </a:pathLst>
            </a:custGeom>
            <a:noFill/>
            <a:ln w="8896" cap="rnd">
              <a:solidFill>
                <a:srgbClr val="263238"/>
              </a:solidFill>
              <a:prstDash val="solid"/>
              <a:round/>
            </a:ln>
          </p:spPr>
          <p:txBody>
            <a:bodyPr rtlCol="0" anchor="ctr"/>
            <a:lstStyle/>
            <a:p>
              <a:endParaRPr lang="en-US"/>
            </a:p>
          </p:txBody>
        </p:sp>
        <p:sp>
          <p:nvSpPr>
            <p:cNvPr id="2167" name="Freeform: Shape 2166">
              <a:extLst>
                <a:ext uri="{FF2B5EF4-FFF2-40B4-BE49-F238E27FC236}">
                  <a16:creationId xmlns:a16="http://schemas.microsoft.com/office/drawing/2014/main" id="{D7D2D679-CA09-536F-D33E-09C28BFA25CA}"/>
                </a:ext>
              </a:extLst>
            </p:cNvPr>
            <p:cNvSpPr/>
            <p:nvPr/>
          </p:nvSpPr>
          <p:spPr>
            <a:xfrm>
              <a:off x="1820705" y="3778912"/>
              <a:ext cx="1046608" cy="886862"/>
            </a:xfrm>
            <a:custGeom>
              <a:avLst/>
              <a:gdLst>
                <a:gd name="connsiteX0" fmla="*/ 44613 w 1046608"/>
                <a:gd name="connsiteY0" fmla="*/ 389977 h 886862"/>
                <a:gd name="connsiteX1" fmla="*/ 47999 w 1046608"/>
                <a:gd name="connsiteY1" fmla="*/ 308454 h 886862"/>
                <a:gd name="connsiteX2" fmla="*/ 102347 w 1046608"/>
                <a:gd name="connsiteY2" fmla="*/ 250720 h 886862"/>
                <a:gd name="connsiteX3" fmla="*/ 115979 w 1046608"/>
                <a:gd name="connsiteY3" fmla="*/ 189511 h 886862"/>
                <a:gd name="connsiteX4" fmla="*/ 187255 w 1046608"/>
                <a:gd name="connsiteY4" fmla="*/ 128392 h 886862"/>
                <a:gd name="connsiteX5" fmla="*/ 211044 w 1046608"/>
                <a:gd name="connsiteY5" fmla="*/ 74043 h 886862"/>
                <a:gd name="connsiteX6" fmla="*/ 299427 w 1046608"/>
                <a:gd name="connsiteY6" fmla="*/ 53640 h 886862"/>
                <a:gd name="connsiteX7" fmla="*/ 336758 w 1046608"/>
                <a:gd name="connsiteY7" fmla="*/ 23080 h 886862"/>
                <a:gd name="connsiteX8" fmla="*/ 397877 w 1046608"/>
                <a:gd name="connsiteY8" fmla="*/ 26466 h 886862"/>
                <a:gd name="connsiteX9" fmla="*/ 486260 w 1046608"/>
                <a:gd name="connsiteY9" fmla="*/ 6063 h 886862"/>
                <a:gd name="connsiteX10" fmla="*/ 523413 w 1046608"/>
                <a:gd name="connsiteY10" fmla="*/ 17824 h 886862"/>
                <a:gd name="connsiteX11" fmla="*/ 560655 w 1046608"/>
                <a:gd name="connsiteY11" fmla="*/ 6063 h 886862"/>
                <a:gd name="connsiteX12" fmla="*/ 648949 w 1046608"/>
                <a:gd name="connsiteY12" fmla="*/ 26466 h 886862"/>
                <a:gd name="connsiteX13" fmla="*/ 710158 w 1046608"/>
                <a:gd name="connsiteY13" fmla="*/ 23080 h 886862"/>
                <a:gd name="connsiteX14" fmla="*/ 747489 w 1046608"/>
                <a:gd name="connsiteY14" fmla="*/ 53640 h 886862"/>
                <a:gd name="connsiteX15" fmla="*/ 835872 w 1046608"/>
                <a:gd name="connsiteY15" fmla="*/ 74043 h 886862"/>
                <a:gd name="connsiteX16" fmla="*/ 859571 w 1046608"/>
                <a:gd name="connsiteY16" fmla="*/ 128392 h 886862"/>
                <a:gd name="connsiteX17" fmla="*/ 930848 w 1046608"/>
                <a:gd name="connsiteY17" fmla="*/ 189511 h 886862"/>
                <a:gd name="connsiteX18" fmla="*/ 944479 w 1046608"/>
                <a:gd name="connsiteY18" fmla="*/ 250720 h 886862"/>
                <a:gd name="connsiteX19" fmla="*/ 998828 w 1046608"/>
                <a:gd name="connsiteY19" fmla="*/ 308454 h 886862"/>
                <a:gd name="connsiteX20" fmla="*/ 1002213 w 1046608"/>
                <a:gd name="connsiteY20" fmla="*/ 389977 h 886862"/>
                <a:gd name="connsiteX21" fmla="*/ 1036159 w 1046608"/>
                <a:gd name="connsiteY21" fmla="*/ 464728 h 886862"/>
                <a:gd name="connsiteX22" fmla="*/ 985196 w 1046608"/>
                <a:gd name="connsiteY22" fmla="*/ 522462 h 886862"/>
                <a:gd name="connsiteX23" fmla="*/ 995442 w 1046608"/>
                <a:gd name="connsiteY23" fmla="*/ 607370 h 886862"/>
                <a:gd name="connsiteX24" fmla="*/ 941094 w 1046608"/>
                <a:gd name="connsiteY24" fmla="*/ 654947 h 886862"/>
                <a:gd name="connsiteX25" fmla="*/ 920691 w 1046608"/>
                <a:gd name="connsiteY25" fmla="*/ 736469 h 886862"/>
                <a:gd name="connsiteX26" fmla="*/ 845939 w 1046608"/>
                <a:gd name="connsiteY26" fmla="*/ 756872 h 886862"/>
                <a:gd name="connsiteX27" fmla="*/ 794977 w 1046608"/>
                <a:gd name="connsiteY27" fmla="*/ 807835 h 886862"/>
                <a:gd name="connsiteX28" fmla="*/ 720225 w 1046608"/>
                <a:gd name="connsiteY28" fmla="*/ 814606 h 886862"/>
                <a:gd name="connsiteX29" fmla="*/ 659106 w 1046608"/>
                <a:gd name="connsiteY29" fmla="*/ 855412 h 886862"/>
                <a:gd name="connsiteX30" fmla="*/ 570723 w 1046608"/>
                <a:gd name="connsiteY30" fmla="*/ 868955 h 886862"/>
                <a:gd name="connsiteX31" fmla="*/ 530274 w 1046608"/>
                <a:gd name="connsiteY31" fmla="*/ 885705 h 886862"/>
                <a:gd name="connsiteX32" fmla="*/ 530274 w 1046608"/>
                <a:gd name="connsiteY32" fmla="*/ 886863 h 886862"/>
                <a:gd name="connsiteX33" fmla="*/ 523324 w 1046608"/>
                <a:gd name="connsiteY33" fmla="*/ 886863 h 886862"/>
                <a:gd name="connsiteX34" fmla="*/ 516375 w 1046608"/>
                <a:gd name="connsiteY34" fmla="*/ 886863 h 886862"/>
                <a:gd name="connsiteX35" fmla="*/ 516375 w 1046608"/>
                <a:gd name="connsiteY35" fmla="*/ 885705 h 886862"/>
                <a:gd name="connsiteX36" fmla="*/ 475925 w 1046608"/>
                <a:gd name="connsiteY36" fmla="*/ 868955 h 886862"/>
                <a:gd name="connsiteX37" fmla="*/ 387631 w 1046608"/>
                <a:gd name="connsiteY37" fmla="*/ 855412 h 886862"/>
                <a:gd name="connsiteX38" fmla="*/ 326512 w 1046608"/>
                <a:gd name="connsiteY38" fmla="*/ 814606 h 886862"/>
                <a:gd name="connsiteX39" fmla="*/ 251760 w 1046608"/>
                <a:gd name="connsiteY39" fmla="*/ 807835 h 886862"/>
                <a:gd name="connsiteX40" fmla="*/ 200798 w 1046608"/>
                <a:gd name="connsiteY40" fmla="*/ 756872 h 886862"/>
                <a:gd name="connsiteX41" fmla="*/ 126047 w 1046608"/>
                <a:gd name="connsiteY41" fmla="*/ 736469 h 886862"/>
                <a:gd name="connsiteX42" fmla="*/ 105644 w 1046608"/>
                <a:gd name="connsiteY42" fmla="*/ 654947 h 886862"/>
                <a:gd name="connsiteX43" fmla="*/ 51295 w 1046608"/>
                <a:gd name="connsiteY43" fmla="*/ 607370 h 886862"/>
                <a:gd name="connsiteX44" fmla="*/ 61452 w 1046608"/>
                <a:gd name="connsiteY44" fmla="*/ 522462 h 886862"/>
                <a:gd name="connsiteX45" fmla="*/ 10489 w 1046608"/>
                <a:gd name="connsiteY45" fmla="*/ 464728 h 886862"/>
                <a:gd name="connsiteX46" fmla="*/ 44613 w 1046608"/>
                <a:gd name="connsiteY46" fmla="*/ 389977 h 88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6608" h="886862">
                  <a:moveTo>
                    <a:pt x="44613" y="389977"/>
                  </a:moveTo>
                  <a:cubicBezTo>
                    <a:pt x="75173" y="359417"/>
                    <a:pt x="44613" y="342399"/>
                    <a:pt x="47999" y="308454"/>
                  </a:cubicBezTo>
                  <a:cubicBezTo>
                    <a:pt x="51384" y="274508"/>
                    <a:pt x="85330" y="257491"/>
                    <a:pt x="102347" y="250720"/>
                  </a:cubicBezTo>
                  <a:cubicBezTo>
                    <a:pt x="119364" y="243949"/>
                    <a:pt x="112504" y="226931"/>
                    <a:pt x="115979" y="189511"/>
                  </a:cubicBezTo>
                  <a:cubicBezTo>
                    <a:pt x="119453" y="152091"/>
                    <a:pt x="160081" y="138549"/>
                    <a:pt x="187255" y="128392"/>
                  </a:cubicBezTo>
                  <a:cubicBezTo>
                    <a:pt x="214429" y="118235"/>
                    <a:pt x="197501" y="101663"/>
                    <a:pt x="211044" y="74043"/>
                  </a:cubicBezTo>
                  <a:cubicBezTo>
                    <a:pt x="224586" y="46423"/>
                    <a:pt x="299427" y="53640"/>
                    <a:pt x="299427" y="53640"/>
                  </a:cubicBezTo>
                  <a:cubicBezTo>
                    <a:pt x="299427" y="53640"/>
                    <a:pt x="316355" y="23080"/>
                    <a:pt x="336758" y="23080"/>
                  </a:cubicBezTo>
                  <a:cubicBezTo>
                    <a:pt x="357161" y="23080"/>
                    <a:pt x="370703" y="50255"/>
                    <a:pt x="397877" y="26466"/>
                  </a:cubicBezTo>
                  <a:cubicBezTo>
                    <a:pt x="425052" y="2678"/>
                    <a:pt x="448840" y="-7479"/>
                    <a:pt x="486260" y="6063"/>
                  </a:cubicBezTo>
                  <a:cubicBezTo>
                    <a:pt x="498342" y="10874"/>
                    <a:pt x="510762" y="14804"/>
                    <a:pt x="523413" y="17824"/>
                  </a:cubicBezTo>
                  <a:cubicBezTo>
                    <a:pt x="536100" y="14821"/>
                    <a:pt x="548547" y="10883"/>
                    <a:pt x="560655" y="6063"/>
                  </a:cubicBezTo>
                  <a:cubicBezTo>
                    <a:pt x="597986" y="-7479"/>
                    <a:pt x="621775" y="2678"/>
                    <a:pt x="648949" y="26466"/>
                  </a:cubicBezTo>
                  <a:cubicBezTo>
                    <a:pt x="676123" y="50255"/>
                    <a:pt x="689755" y="23080"/>
                    <a:pt x="710158" y="23080"/>
                  </a:cubicBezTo>
                  <a:cubicBezTo>
                    <a:pt x="730561" y="23080"/>
                    <a:pt x="747489" y="53640"/>
                    <a:pt x="747489" y="53640"/>
                  </a:cubicBezTo>
                  <a:cubicBezTo>
                    <a:pt x="747489" y="53640"/>
                    <a:pt x="822240" y="46869"/>
                    <a:pt x="835872" y="74043"/>
                  </a:cubicBezTo>
                  <a:cubicBezTo>
                    <a:pt x="849503" y="101217"/>
                    <a:pt x="832397" y="118146"/>
                    <a:pt x="859571" y="128392"/>
                  </a:cubicBezTo>
                  <a:cubicBezTo>
                    <a:pt x="886745" y="138637"/>
                    <a:pt x="927551" y="152180"/>
                    <a:pt x="930848" y="189511"/>
                  </a:cubicBezTo>
                  <a:cubicBezTo>
                    <a:pt x="934144" y="226842"/>
                    <a:pt x="927462" y="243859"/>
                    <a:pt x="944479" y="250720"/>
                  </a:cubicBezTo>
                  <a:cubicBezTo>
                    <a:pt x="961496" y="257580"/>
                    <a:pt x="995442" y="274419"/>
                    <a:pt x="998828" y="308454"/>
                  </a:cubicBezTo>
                  <a:cubicBezTo>
                    <a:pt x="1002213" y="342488"/>
                    <a:pt x="972099" y="359417"/>
                    <a:pt x="1002213" y="389977"/>
                  </a:cubicBezTo>
                  <a:cubicBezTo>
                    <a:pt x="1032327" y="420536"/>
                    <a:pt x="1063333" y="444325"/>
                    <a:pt x="1036159" y="464728"/>
                  </a:cubicBezTo>
                  <a:cubicBezTo>
                    <a:pt x="1008984" y="485131"/>
                    <a:pt x="981810" y="491902"/>
                    <a:pt x="985196" y="522462"/>
                  </a:cubicBezTo>
                  <a:cubicBezTo>
                    <a:pt x="988582" y="553021"/>
                    <a:pt x="1022616" y="590442"/>
                    <a:pt x="995442" y="607370"/>
                  </a:cubicBezTo>
                  <a:cubicBezTo>
                    <a:pt x="968268" y="624298"/>
                    <a:pt x="941094" y="624387"/>
                    <a:pt x="941094" y="654947"/>
                  </a:cubicBezTo>
                  <a:cubicBezTo>
                    <a:pt x="941094" y="685507"/>
                    <a:pt x="951251" y="729698"/>
                    <a:pt x="920691" y="736469"/>
                  </a:cubicBezTo>
                  <a:cubicBezTo>
                    <a:pt x="890131" y="743241"/>
                    <a:pt x="845939" y="736469"/>
                    <a:pt x="845939" y="756872"/>
                  </a:cubicBezTo>
                  <a:cubicBezTo>
                    <a:pt x="845939" y="777275"/>
                    <a:pt x="842554" y="814606"/>
                    <a:pt x="794977" y="807835"/>
                  </a:cubicBezTo>
                  <a:cubicBezTo>
                    <a:pt x="747400" y="801064"/>
                    <a:pt x="730471" y="787432"/>
                    <a:pt x="720225" y="814606"/>
                  </a:cubicBezTo>
                  <a:cubicBezTo>
                    <a:pt x="709979" y="841781"/>
                    <a:pt x="686280" y="859154"/>
                    <a:pt x="659106" y="855412"/>
                  </a:cubicBezTo>
                  <a:cubicBezTo>
                    <a:pt x="631932" y="851670"/>
                    <a:pt x="594511" y="848641"/>
                    <a:pt x="570723" y="868955"/>
                  </a:cubicBezTo>
                  <a:cubicBezTo>
                    <a:pt x="558998" y="878078"/>
                    <a:pt x="545019" y="883869"/>
                    <a:pt x="530274" y="885705"/>
                  </a:cubicBezTo>
                  <a:lnTo>
                    <a:pt x="530274" y="886863"/>
                  </a:lnTo>
                  <a:cubicBezTo>
                    <a:pt x="527957" y="886863"/>
                    <a:pt x="525641" y="886863"/>
                    <a:pt x="523324" y="886863"/>
                  </a:cubicBezTo>
                  <a:cubicBezTo>
                    <a:pt x="521007" y="886863"/>
                    <a:pt x="518691" y="886863"/>
                    <a:pt x="516375" y="886863"/>
                  </a:cubicBezTo>
                  <a:lnTo>
                    <a:pt x="516375" y="885705"/>
                  </a:lnTo>
                  <a:cubicBezTo>
                    <a:pt x="501638" y="883834"/>
                    <a:pt x="487668" y="878051"/>
                    <a:pt x="475925" y="868955"/>
                  </a:cubicBezTo>
                  <a:cubicBezTo>
                    <a:pt x="452137" y="848641"/>
                    <a:pt x="414805" y="852027"/>
                    <a:pt x="387631" y="855412"/>
                  </a:cubicBezTo>
                  <a:cubicBezTo>
                    <a:pt x="360457" y="858798"/>
                    <a:pt x="336669" y="841781"/>
                    <a:pt x="326512" y="814606"/>
                  </a:cubicBezTo>
                  <a:cubicBezTo>
                    <a:pt x="316355" y="787432"/>
                    <a:pt x="299338" y="801064"/>
                    <a:pt x="251760" y="807835"/>
                  </a:cubicBezTo>
                  <a:cubicBezTo>
                    <a:pt x="204183" y="814606"/>
                    <a:pt x="200798" y="777275"/>
                    <a:pt x="200798" y="756872"/>
                  </a:cubicBezTo>
                  <a:cubicBezTo>
                    <a:pt x="200798" y="736469"/>
                    <a:pt x="156250" y="743330"/>
                    <a:pt x="126047" y="736469"/>
                  </a:cubicBezTo>
                  <a:cubicBezTo>
                    <a:pt x="95843" y="729609"/>
                    <a:pt x="105644" y="685507"/>
                    <a:pt x="105644" y="654947"/>
                  </a:cubicBezTo>
                  <a:cubicBezTo>
                    <a:pt x="105644" y="624387"/>
                    <a:pt x="78915" y="624387"/>
                    <a:pt x="51295" y="607370"/>
                  </a:cubicBezTo>
                  <a:cubicBezTo>
                    <a:pt x="23676" y="590353"/>
                    <a:pt x="58066" y="553021"/>
                    <a:pt x="61452" y="522462"/>
                  </a:cubicBezTo>
                  <a:cubicBezTo>
                    <a:pt x="64838" y="491902"/>
                    <a:pt x="37664" y="485131"/>
                    <a:pt x="10489" y="464728"/>
                  </a:cubicBezTo>
                  <a:cubicBezTo>
                    <a:pt x="-16685" y="444325"/>
                    <a:pt x="14053" y="420536"/>
                    <a:pt x="44613" y="38997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8" name="Freeform: Shape 2167">
              <a:extLst>
                <a:ext uri="{FF2B5EF4-FFF2-40B4-BE49-F238E27FC236}">
                  <a16:creationId xmlns:a16="http://schemas.microsoft.com/office/drawing/2014/main" id="{4C758FE3-8BD1-8598-29C3-40CC47EFCF4B}"/>
                </a:ext>
              </a:extLst>
            </p:cNvPr>
            <p:cNvSpPr/>
            <p:nvPr/>
          </p:nvSpPr>
          <p:spPr>
            <a:xfrm>
              <a:off x="2062267" y="4318492"/>
              <a:ext cx="94661" cy="163754"/>
            </a:xfrm>
            <a:custGeom>
              <a:avLst/>
              <a:gdLst>
                <a:gd name="connsiteX0" fmla="*/ 75417 w 94661"/>
                <a:gd name="connsiteY0" fmla="*/ 38121 h 163754"/>
                <a:gd name="connsiteX1" fmla="*/ 13496 w 94661"/>
                <a:gd name="connsiteY1" fmla="*/ 7205 h 163754"/>
                <a:gd name="connsiteX2" fmla="*/ 28998 w 94661"/>
                <a:gd name="connsiteY2" fmla="*/ 138710 h 163754"/>
                <a:gd name="connsiteX3" fmla="*/ 94662 w 94661"/>
                <a:gd name="connsiteY3" fmla="*/ 161875 h 163754"/>
              </a:gdLst>
              <a:ahLst/>
              <a:cxnLst>
                <a:cxn ang="0">
                  <a:pos x="connsiteX0" y="connsiteY0"/>
                </a:cxn>
                <a:cxn ang="0">
                  <a:pos x="connsiteX1" y="connsiteY1"/>
                </a:cxn>
                <a:cxn ang="0">
                  <a:pos x="connsiteX2" y="connsiteY2"/>
                </a:cxn>
                <a:cxn ang="0">
                  <a:pos x="connsiteX3" y="connsiteY3"/>
                </a:cxn>
              </a:cxnLst>
              <a:rect l="l" t="t" r="r" b="b"/>
              <a:pathLst>
                <a:path w="94661" h="163754">
                  <a:moveTo>
                    <a:pt x="75417" y="38121"/>
                  </a:moveTo>
                  <a:cubicBezTo>
                    <a:pt x="75417" y="38121"/>
                    <a:pt x="36750" y="-19880"/>
                    <a:pt x="13496" y="7205"/>
                  </a:cubicBezTo>
                  <a:cubicBezTo>
                    <a:pt x="-9758" y="34290"/>
                    <a:pt x="-1918" y="103874"/>
                    <a:pt x="28998" y="138710"/>
                  </a:cubicBezTo>
                  <a:cubicBezTo>
                    <a:pt x="59914" y="173547"/>
                    <a:pt x="94662" y="161875"/>
                    <a:pt x="94662" y="161875"/>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9" name="Freeform: Shape 2168">
              <a:extLst>
                <a:ext uri="{FF2B5EF4-FFF2-40B4-BE49-F238E27FC236}">
                  <a16:creationId xmlns:a16="http://schemas.microsoft.com/office/drawing/2014/main" id="{401506B4-F6CB-FBE5-3426-42A97FC13C13}"/>
                </a:ext>
              </a:extLst>
            </p:cNvPr>
            <p:cNvSpPr/>
            <p:nvPr/>
          </p:nvSpPr>
          <p:spPr>
            <a:xfrm>
              <a:off x="2517499" y="4321045"/>
              <a:ext cx="107407" cy="157083"/>
            </a:xfrm>
            <a:custGeom>
              <a:avLst/>
              <a:gdLst>
                <a:gd name="connsiteX0" fmla="*/ 33678 w 107407"/>
                <a:gd name="connsiteY0" fmla="*/ 32628 h 157083"/>
                <a:gd name="connsiteX1" fmla="*/ 98718 w 107407"/>
                <a:gd name="connsiteY1" fmla="*/ 9106 h 157083"/>
                <a:gd name="connsiteX2" fmla="*/ 67980 w 107407"/>
                <a:gd name="connsiteY2" fmla="*/ 137850 h 157083"/>
                <a:gd name="connsiteX3" fmla="*/ 0 w 107407"/>
                <a:gd name="connsiteY3" fmla="*/ 153263 h 157083"/>
              </a:gdLst>
              <a:ahLst/>
              <a:cxnLst>
                <a:cxn ang="0">
                  <a:pos x="connsiteX0" y="connsiteY0"/>
                </a:cxn>
                <a:cxn ang="0">
                  <a:pos x="connsiteX1" y="connsiteY1"/>
                </a:cxn>
                <a:cxn ang="0">
                  <a:pos x="connsiteX2" y="connsiteY2"/>
                </a:cxn>
                <a:cxn ang="0">
                  <a:pos x="connsiteX3" y="connsiteY3"/>
                </a:cxn>
              </a:cxnLst>
              <a:rect l="l" t="t" r="r" b="b"/>
              <a:pathLst>
                <a:path w="107407" h="157083">
                  <a:moveTo>
                    <a:pt x="33678" y="32628"/>
                  </a:moveTo>
                  <a:cubicBezTo>
                    <a:pt x="33678" y="32628"/>
                    <a:pt x="78850" y="-20830"/>
                    <a:pt x="98718" y="9106"/>
                  </a:cubicBezTo>
                  <a:cubicBezTo>
                    <a:pt x="118586" y="39043"/>
                    <a:pt x="102727" y="107112"/>
                    <a:pt x="67980" y="137850"/>
                  </a:cubicBezTo>
                  <a:cubicBezTo>
                    <a:pt x="33233" y="168588"/>
                    <a:pt x="0" y="153263"/>
                    <a:pt x="0" y="153263"/>
                  </a:cubicBezTo>
                </a:path>
              </a:pathLst>
            </a:custGeom>
            <a:solidFill>
              <a:srgbClr val="FFFFFF"/>
            </a:solidFill>
            <a:ln w="8896" cap="rnd">
              <a:solidFill>
                <a:srgbClr val="263238"/>
              </a:solidFill>
              <a:prstDash val="solid"/>
              <a:round/>
            </a:ln>
          </p:spPr>
          <p:txBody>
            <a:bodyPr rtlCol="0" anchor="ctr"/>
            <a:lstStyle/>
            <a:p>
              <a:endParaRPr lang="en-US"/>
            </a:p>
          </p:txBody>
        </p:sp>
        <p:sp>
          <p:nvSpPr>
            <p:cNvPr id="2170" name="Freeform: Shape 2169">
              <a:extLst>
                <a:ext uri="{FF2B5EF4-FFF2-40B4-BE49-F238E27FC236}">
                  <a16:creationId xmlns:a16="http://schemas.microsoft.com/office/drawing/2014/main" id="{A0A9E1A7-2D70-C9D6-C03F-479F9AEBB271}"/>
                </a:ext>
              </a:extLst>
            </p:cNvPr>
            <p:cNvSpPr/>
            <p:nvPr/>
          </p:nvSpPr>
          <p:spPr>
            <a:xfrm>
              <a:off x="2116224" y="4211387"/>
              <a:ext cx="472284" cy="506512"/>
            </a:xfrm>
            <a:custGeom>
              <a:avLst/>
              <a:gdLst>
                <a:gd name="connsiteX0" fmla="*/ 418827 w 472284"/>
                <a:gd name="connsiteY0" fmla="*/ 5079 h 506512"/>
                <a:gd name="connsiteX1" fmla="*/ 367864 w 472284"/>
                <a:gd name="connsiteY1" fmla="*/ 20314 h 506512"/>
                <a:gd name="connsiteX2" fmla="*/ 319485 w 472284"/>
                <a:gd name="connsiteY2" fmla="*/ 5079 h 506512"/>
                <a:gd name="connsiteX3" fmla="*/ 266028 w 472284"/>
                <a:gd name="connsiteY3" fmla="*/ 17819 h 506512"/>
                <a:gd name="connsiteX4" fmla="*/ 217560 w 472284"/>
                <a:gd name="connsiteY4" fmla="*/ 2495 h 506512"/>
                <a:gd name="connsiteX5" fmla="*/ 161518 w 472284"/>
                <a:gd name="connsiteY5" fmla="*/ 12741 h 506512"/>
                <a:gd name="connsiteX6" fmla="*/ 115634 w 472284"/>
                <a:gd name="connsiteY6" fmla="*/ 0 h 506512"/>
                <a:gd name="connsiteX7" fmla="*/ 74917 w 472284"/>
                <a:gd name="connsiteY7" fmla="*/ 17819 h 506512"/>
                <a:gd name="connsiteX8" fmla="*/ 36695 w 472284"/>
                <a:gd name="connsiteY8" fmla="*/ 15235 h 506512"/>
                <a:gd name="connsiteX9" fmla="*/ 18876 w 472284"/>
                <a:gd name="connsiteY9" fmla="*/ 20314 h 506512"/>
                <a:gd name="connsiteX10" fmla="*/ 1057 w 472284"/>
                <a:gd name="connsiteY10" fmla="*/ 20314 h 506512"/>
                <a:gd name="connsiteX11" fmla="*/ 18876 w 472284"/>
                <a:gd name="connsiteY11" fmla="*/ 282790 h 506512"/>
                <a:gd name="connsiteX12" fmla="*/ 184505 w 472284"/>
                <a:gd name="connsiteY12" fmla="*/ 496619 h 506512"/>
                <a:gd name="connsiteX13" fmla="*/ 315654 w 472284"/>
                <a:gd name="connsiteY13" fmla="*/ 473721 h 506512"/>
                <a:gd name="connsiteX14" fmla="*/ 431478 w 472284"/>
                <a:gd name="connsiteY14" fmla="*/ 305509 h 506512"/>
                <a:gd name="connsiteX15" fmla="*/ 472284 w 472284"/>
                <a:gd name="connsiteY15" fmla="*/ 32876 h 506512"/>
                <a:gd name="connsiteX16" fmla="*/ 418827 w 472284"/>
                <a:gd name="connsiteY16" fmla="*/ 5079 h 5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284" h="506512">
                  <a:moveTo>
                    <a:pt x="418827" y="5079"/>
                  </a:moveTo>
                  <a:cubicBezTo>
                    <a:pt x="405026" y="17614"/>
                    <a:pt x="386280" y="23218"/>
                    <a:pt x="367864" y="20314"/>
                  </a:cubicBezTo>
                  <a:cubicBezTo>
                    <a:pt x="351025" y="17872"/>
                    <a:pt x="334685" y="12723"/>
                    <a:pt x="319485" y="5079"/>
                  </a:cubicBezTo>
                  <a:cubicBezTo>
                    <a:pt x="319485" y="5079"/>
                    <a:pt x="288925" y="25481"/>
                    <a:pt x="266028" y="17819"/>
                  </a:cubicBezTo>
                  <a:cubicBezTo>
                    <a:pt x="243130" y="10157"/>
                    <a:pt x="217560" y="2495"/>
                    <a:pt x="217560" y="2495"/>
                  </a:cubicBezTo>
                  <a:cubicBezTo>
                    <a:pt x="200810" y="12776"/>
                    <a:pt x="180825" y="16429"/>
                    <a:pt x="161518" y="12741"/>
                  </a:cubicBezTo>
                  <a:cubicBezTo>
                    <a:pt x="125880" y="7573"/>
                    <a:pt x="115634" y="0"/>
                    <a:pt x="115634" y="0"/>
                  </a:cubicBezTo>
                  <a:cubicBezTo>
                    <a:pt x="115634" y="0"/>
                    <a:pt x="95231" y="17819"/>
                    <a:pt x="74917" y="17819"/>
                  </a:cubicBezTo>
                  <a:cubicBezTo>
                    <a:pt x="62132" y="17775"/>
                    <a:pt x="49365" y="16910"/>
                    <a:pt x="36695" y="15235"/>
                  </a:cubicBezTo>
                  <a:cubicBezTo>
                    <a:pt x="31118" y="18006"/>
                    <a:pt x="25077" y="19726"/>
                    <a:pt x="18876" y="20314"/>
                  </a:cubicBezTo>
                  <a:lnTo>
                    <a:pt x="1057" y="20314"/>
                  </a:lnTo>
                  <a:cubicBezTo>
                    <a:pt x="1057" y="20314"/>
                    <a:pt x="-6516" y="173202"/>
                    <a:pt x="18876" y="282790"/>
                  </a:cubicBezTo>
                  <a:cubicBezTo>
                    <a:pt x="44269" y="392377"/>
                    <a:pt x="143610" y="473900"/>
                    <a:pt x="184505" y="496619"/>
                  </a:cubicBezTo>
                  <a:cubicBezTo>
                    <a:pt x="225400" y="519339"/>
                    <a:pt x="295251" y="499203"/>
                    <a:pt x="315654" y="473721"/>
                  </a:cubicBezTo>
                  <a:cubicBezTo>
                    <a:pt x="336057" y="448240"/>
                    <a:pt x="401097" y="371796"/>
                    <a:pt x="431478" y="305509"/>
                  </a:cubicBezTo>
                  <a:cubicBezTo>
                    <a:pt x="461860" y="239222"/>
                    <a:pt x="472284" y="45617"/>
                    <a:pt x="472284" y="32876"/>
                  </a:cubicBezTo>
                  <a:cubicBezTo>
                    <a:pt x="472284" y="20136"/>
                    <a:pt x="431300" y="35638"/>
                    <a:pt x="418827" y="5079"/>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71" name="Freeform: Shape 2170">
              <a:extLst>
                <a:ext uri="{FF2B5EF4-FFF2-40B4-BE49-F238E27FC236}">
                  <a16:creationId xmlns:a16="http://schemas.microsoft.com/office/drawing/2014/main" id="{5B391DEA-5D96-322A-2AFB-DE64FDF5FD6D}"/>
                </a:ext>
              </a:extLst>
            </p:cNvPr>
            <p:cNvSpPr/>
            <p:nvPr/>
          </p:nvSpPr>
          <p:spPr>
            <a:xfrm>
              <a:off x="2379922" y="4283765"/>
              <a:ext cx="237011" cy="166814"/>
            </a:xfrm>
            <a:custGeom>
              <a:avLst/>
              <a:gdLst>
                <a:gd name="connsiteX0" fmla="*/ 11328 w 237011"/>
                <a:gd name="connsiteY0" fmla="*/ 21885 h 166814"/>
                <a:gd name="connsiteX1" fmla="*/ 13 w 237011"/>
                <a:gd name="connsiteY1" fmla="*/ 39704 h 166814"/>
                <a:gd name="connsiteX2" fmla="*/ 25227 w 237011"/>
                <a:gd name="connsiteY2" fmla="*/ 149203 h 166814"/>
                <a:gd name="connsiteX3" fmla="*/ 198518 w 237011"/>
                <a:gd name="connsiteY3" fmla="*/ 156776 h 166814"/>
                <a:gd name="connsiteX4" fmla="*/ 234156 w 237011"/>
                <a:gd name="connsiteY4" fmla="*/ 32042 h 166814"/>
                <a:gd name="connsiteX5" fmla="*/ 11328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11328" y="21885"/>
                  </a:moveTo>
                  <a:cubicBezTo>
                    <a:pt x="4227" y="24906"/>
                    <a:pt x="-272" y="31998"/>
                    <a:pt x="13" y="39704"/>
                  </a:cubicBezTo>
                  <a:cubicBezTo>
                    <a:pt x="904" y="68571"/>
                    <a:pt x="5180" y="137175"/>
                    <a:pt x="25227" y="149203"/>
                  </a:cubicBezTo>
                  <a:cubicBezTo>
                    <a:pt x="50708" y="164438"/>
                    <a:pt x="169651" y="175932"/>
                    <a:pt x="198518" y="156776"/>
                  </a:cubicBezTo>
                  <a:cubicBezTo>
                    <a:pt x="213753" y="146619"/>
                    <a:pt x="246897" y="57434"/>
                    <a:pt x="234156" y="32042"/>
                  </a:cubicBezTo>
                  <a:cubicBezTo>
                    <a:pt x="221415" y="6650"/>
                    <a:pt x="113253" y="-19990"/>
                    <a:pt x="11328" y="21885"/>
                  </a:cubicBezTo>
                  <a:close/>
                </a:path>
              </a:pathLst>
            </a:custGeom>
            <a:noFill/>
            <a:ln w="8896" cap="rnd">
              <a:solidFill>
                <a:srgbClr val="263238"/>
              </a:solidFill>
              <a:prstDash val="solid"/>
              <a:round/>
            </a:ln>
          </p:spPr>
          <p:txBody>
            <a:bodyPr rtlCol="0" anchor="ctr"/>
            <a:lstStyle/>
            <a:p>
              <a:endParaRPr lang="en-US"/>
            </a:p>
          </p:txBody>
        </p:sp>
        <p:sp>
          <p:nvSpPr>
            <p:cNvPr id="2172" name="Freeform: Shape 2171">
              <a:extLst>
                <a:ext uri="{FF2B5EF4-FFF2-40B4-BE49-F238E27FC236}">
                  <a16:creationId xmlns:a16="http://schemas.microsoft.com/office/drawing/2014/main" id="{E55079DE-97C6-10CE-A1E7-A7FDB9220643}"/>
                </a:ext>
              </a:extLst>
            </p:cNvPr>
            <p:cNvSpPr/>
            <p:nvPr/>
          </p:nvSpPr>
          <p:spPr>
            <a:xfrm>
              <a:off x="2086895" y="4283765"/>
              <a:ext cx="237011" cy="166814"/>
            </a:xfrm>
            <a:custGeom>
              <a:avLst/>
              <a:gdLst>
                <a:gd name="connsiteX0" fmla="*/ 225683 w 237011"/>
                <a:gd name="connsiteY0" fmla="*/ 21885 h 166814"/>
                <a:gd name="connsiteX1" fmla="*/ 236998 w 237011"/>
                <a:gd name="connsiteY1" fmla="*/ 39704 h 166814"/>
                <a:gd name="connsiteX2" fmla="*/ 211784 w 237011"/>
                <a:gd name="connsiteY2" fmla="*/ 149203 h 166814"/>
                <a:gd name="connsiteX3" fmla="*/ 38493 w 237011"/>
                <a:gd name="connsiteY3" fmla="*/ 156776 h 166814"/>
                <a:gd name="connsiteX4" fmla="*/ 2855 w 237011"/>
                <a:gd name="connsiteY4" fmla="*/ 32042 h 166814"/>
                <a:gd name="connsiteX5" fmla="*/ 225683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225683" y="21885"/>
                  </a:moveTo>
                  <a:cubicBezTo>
                    <a:pt x="232784" y="24906"/>
                    <a:pt x="237283" y="31998"/>
                    <a:pt x="236998" y="39704"/>
                  </a:cubicBezTo>
                  <a:cubicBezTo>
                    <a:pt x="236107" y="68571"/>
                    <a:pt x="231831" y="137175"/>
                    <a:pt x="211784" y="149203"/>
                  </a:cubicBezTo>
                  <a:cubicBezTo>
                    <a:pt x="186303" y="164438"/>
                    <a:pt x="67360" y="175932"/>
                    <a:pt x="38493" y="156776"/>
                  </a:cubicBezTo>
                  <a:cubicBezTo>
                    <a:pt x="23258" y="146619"/>
                    <a:pt x="-9886" y="57434"/>
                    <a:pt x="2855" y="32042"/>
                  </a:cubicBezTo>
                  <a:cubicBezTo>
                    <a:pt x="15596" y="6650"/>
                    <a:pt x="123758" y="-19990"/>
                    <a:pt x="225683" y="21885"/>
                  </a:cubicBezTo>
                  <a:close/>
                </a:path>
              </a:pathLst>
            </a:custGeom>
            <a:noFill/>
            <a:ln w="8896" cap="rnd">
              <a:solidFill>
                <a:srgbClr val="263238"/>
              </a:solidFill>
              <a:prstDash val="solid"/>
              <a:round/>
            </a:ln>
          </p:spPr>
          <p:txBody>
            <a:bodyPr rtlCol="0" anchor="ctr"/>
            <a:lstStyle/>
            <a:p>
              <a:endParaRPr lang="en-US"/>
            </a:p>
          </p:txBody>
        </p:sp>
        <p:sp>
          <p:nvSpPr>
            <p:cNvPr id="2173" name="Freeform: Shape 2172">
              <a:extLst>
                <a:ext uri="{FF2B5EF4-FFF2-40B4-BE49-F238E27FC236}">
                  <a16:creationId xmlns:a16="http://schemas.microsoft.com/office/drawing/2014/main" id="{7F965F18-9736-AD30-F451-DD718CEB0318}"/>
                </a:ext>
              </a:extLst>
            </p:cNvPr>
            <p:cNvSpPr/>
            <p:nvPr/>
          </p:nvSpPr>
          <p:spPr>
            <a:xfrm>
              <a:off x="2313380" y="4302297"/>
              <a:ext cx="77869" cy="8432"/>
            </a:xfrm>
            <a:custGeom>
              <a:avLst/>
              <a:gdLst>
                <a:gd name="connsiteX0" fmla="*/ 77870 w 77869"/>
                <a:gd name="connsiteY0" fmla="*/ 3354 h 8432"/>
                <a:gd name="connsiteX1" fmla="*/ 0 w 77869"/>
                <a:gd name="connsiteY1" fmla="*/ 8432 h 8432"/>
              </a:gdLst>
              <a:ahLst/>
              <a:cxnLst>
                <a:cxn ang="0">
                  <a:pos x="connsiteX0" y="connsiteY0"/>
                </a:cxn>
                <a:cxn ang="0">
                  <a:pos x="connsiteX1" y="connsiteY1"/>
                </a:cxn>
              </a:cxnLst>
              <a:rect l="l" t="t" r="r" b="b"/>
              <a:pathLst>
                <a:path w="77869" h="8432">
                  <a:moveTo>
                    <a:pt x="77870" y="3354"/>
                  </a:moveTo>
                  <a:cubicBezTo>
                    <a:pt x="77870" y="3354"/>
                    <a:pt x="30649" y="-6892"/>
                    <a:pt x="0" y="8432"/>
                  </a:cubicBezTo>
                </a:path>
              </a:pathLst>
            </a:custGeom>
            <a:noFill/>
            <a:ln w="8896" cap="rnd">
              <a:solidFill>
                <a:srgbClr val="263238"/>
              </a:solidFill>
              <a:prstDash val="solid"/>
              <a:round/>
            </a:ln>
          </p:spPr>
          <p:txBody>
            <a:bodyPr rtlCol="0" anchor="ctr"/>
            <a:lstStyle/>
            <a:p>
              <a:endParaRPr lang="en-US"/>
            </a:p>
          </p:txBody>
        </p:sp>
        <p:sp>
          <p:nvSpPr>
            <p:cNvPr id="2174" name="Freeform: Shape 2173">
              <a:extLst>
                <a:ext uri="{FF2B5EF4-FFF2-40B4-BE49-F238E27FC236}">
                  <a16:creationId xmlns:a16="http://schemas.microsoft.com/office/drawing/2014/main" id="{524AB29C-E604-A487-7188-536984A961BC}"/>
                </a:ext>
              </a:extLst>
            </p:cNvPr>
            <p:cNvSpPr/>
            <p:nvPr/>
          </p:nvSpPr>
          <p:spPr>
            <a:xfrm>
              <a:off x="2326121" y="4336210"/>
              <a:ext cx="48468" cy="8909"/>
            </a:xfrm>
            <a:custGeom>
              <a:avLst/>
              <a:gdLst>
                <a:gd name="connsiteX0" fmla="*/ 48468 w 48468"/>
                <a:gd name="connsiteY0" fmla="*/ 0 h 8909"/>
                <a:gd name="connsiteX1" fmla="*/ 0 w 48468"/>
                <a:gd name="connsiteY1" fmla="*/ 0 h 8909"/>
              </a:gdLst>
              <a:ahLst/>
              <a:cxnLst>
                <a:cxn ang="0">
                  <a:pos x="connsiteX0" y="connsiteY0"/>
                </a:cxn>
                <a:cxn ang="0">
                  <a:pos x="connsiteX1" y="connsiteY1"/>
                </a:cxn>
              </a:cxnLst>
              <a:rect l="l" t="t" r="r" b="b"/>
              <a:pathLst>
                <a:path w="48468" h="8909">
                  <a:moveTo>
                    <a:pt x="48468" y="0"/>
                  </a:moveTo>
                  <a:lnTo>
                    <a:pt x="0" y="0"/>
                  </a:lnTo>
                </a:path>
              </a:pathLst>
            </a:custGeom>
            <a:ln w="8896" cap="rnd">
              <a:solidFill>
                <a:srgbClr val="263238"/>
              </a:solidFill>
              <a:prstDash val="solid"/>
              <a:round/>
            </a:ln>
          </p:spPr>
          <p:txBody>
            <a:bodyPr rtlCol="0" anchor="ctr"/>
            <a:lstStyle/>
            <a:p>
              <a:endParaRPr lang="en-US"/>
            </a:p>
          </p:txBody>
        </p:sp>
        <p:sp>
          <p:nvSpPr>
            <p:cNvPr id="2175" name="Freeform: Shape 2174">
              <a:extLst>
                <a:ext uri="{FF2B5EF4-FFF2-40B4-BE49-F238E27FC236}">
                  <a16:creationId xmlns:a16="http://schemas.microsoft.com/office/drawing/2014/main" id="{ADE82222-7B95-9BA4-CBD3-F84AC00DD6DF}"/>
                </a:ext>
              </a:extLst>
            </p:cNvPr>
            <p:cNvSpPr/>
            <p:nvPr/>
          </p:nvSpPr>
          <p:spPr>
            <a:xfrm>
              <a:off x="2435709"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677BDD33-328C-6CD3-CCA6-5D389F02C266}"/>
                </a:ext>
              </a:extLst>
            </p:cNvPr>
            <p:cNvSpPr/>
            <p:nvPr/>
          </p:nvSpPr>
          <p:spPr>
            <a:xfrm>
              <a:off x="2262418"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613039A4-5EC0-F759-E82C-281769FA3BF7}"/>
                </a:ext>
              </a:extLst>
            </p:cNvPr>
            <p:cNvSpPr/>
            <p:nvPr/>
          </p:nvSpPr>
          <p:spPr>
            <a:xfrm>
              <a:off x="2331110" y="4392252"/>
              <a:ext cx="66655" cy="97614"/>
            </a:xfrm>
            <a:custGeom>
              <a:avLst/>
              <a:gdLst>
                <a:gd name="connsiteX0" fmla="*/ 38222 w 66655"/>
                <a:gd name="connsiteY0" fmla="*/ 0 h 97614"/>
                <a:gd name="connsiteX1" fmla="*/ 48379 w 66655"/>
                <a:gd name="connsiteY1" fmla="*/ 48379 h 97614"/>
                <a:gd name="connsiteX2" fmla="*/ 58536 w 66655"/>
                <a:gd name="connsiteY2" fmla="*/ 84017 h 97614"/>
                <a:gd name="connsiteX3" fmla="*/ 0 w 66655"/>
                <a:gd name="connsiteY3" fmla="*/ 84017 h 97614"/>
              </a:gdLst>
              <a:ahLst/>
              <a:cxnLst>
                <a:cxn ang="0">
                  <a:pos x="connsiteX0" y="connsiteY0"/>
                </a:cxn>
                <a:cxn ang="0">
                  <a:pos x="connsiteX1" y="connsiteY1"/>
                </a:cxn>
                <a:cxn ang="0">
                  <a:pos x="connsiteX2" y="connsiteY2"/>
                </a:cxn>
                <a:cxn ang="0">
                  <a:pos x="connsiteX3" y="connsiteY3"/>
                </a:cxn>
              </a:cxnLst>
              <a:rect l="l" t="t" r="r" b="b"/>
              <a:pathLst>
                <a:path w="66655" h="97614">
                  <a:moveTo>
                    <a:pt x="38222" y="0"/>
                  </a:moveTo>
                  <a:cubicBezTo>
                    <a:pt x="38222" y="0"/>
                    <a:pt x="35638" y="35638"/>
                    <a:pt x="48379" y="48379"/>
                  </a:cubicBezTo>
                  <a:cubicBezTo>
                    <a:pt x="61120" y="61120"/>
                    <a:pt x="76355" y="71366"/>
                    <a:pt x="58536" y="84017"/>
                  </a:cubicBezTo>
                  <a:cubicBezTo>
                    <a:pt x="40717" y="96669"/>
                    <a:pt x="25481" y="106915"/>
                    <a:pt x="0" y="84017"/>
                  </a:cubicBezTo>
                </a:path>
              </a:pathLst>
            </a:custGeom>
            <a:noFill/>
            <a:ln w="8896" cap="rnd">
              <a:solidFill>
                <a:srgbClr val="263238"/>
              </a:solidFill>
              <a:prstDash val="solid"/>
              <a:round/>
            </a:ln>
          </p:spPr>
          <p:txBody>
            <a:bodyPr rtlCol="0" anchor="ctr"/>
            <a:lstStyle/>
            <a:p>
              <a:endParaRPr lang="en-US"/>
            </a:p>
          </p:txBody>
        </p:sp>
        <p:sp>
          <p:nvSpPr>
            <p:cNvPr id="2178" name="Freeform: Shape 2177">
              <a:extLst>
                <a:ext uri="{FF2B5EF4-FFF2-40B4-BE49-F238E27FC236}">
                  <a16:creationId xmlns:a16="http://schemas.microsoft.com/office/drawing/2014/main" id="{FBA46EA6-A0D2-B52F-3632-CDF9B84AD324}"/>
                </a:ext>
              </a:extLst>
            </p:cNvPr>
            <p:cNvSpPr/>
            <p:nvPr/>
          </p:nvSpPr>
          <p:spPr>
            <a:xfrm>
              <a:off x="2295561" y="4519658"/>
              <a:ext cx="119744" cy="21203"/>
            </a:xfrm>
            <a:custGeom>
              <a:avLst/>
              <a:gdLst>
                <a:gd name="connsiteX0" fmla="*/ 119745 w 119744"/>
                <a:gd name="connsiteY0" fmla="*/ 10157 h 21203"/>
                <a:gd name="connsiteX1" fmla="*/ 0 w 119744"/>
                <a:gd name="connsiteY1" fmla="*/ 0 h 21203"/>
              </a:gdLst>
              <a:ahLst/>
              <a:cxnLst>
                <a:cxn ang="0">
                  <a:pos x="connsiteX0" y="connsiteY0"/>
                </a:cxn>
                <a:cxn ang="0">
                  <a:pos x="connsiteX1" y="connsiteY1"/>
                </a:cxn>
              </a:cxnLst>
              <a:rect l="l" t="t" r="r" b="b"/>
              <a:pathLst>
                <a:path w="119744" h="21203">
                  <a:moveTo>
                    <a:pt x="119745" y="10157"/>
                  </a:moveTo>
                  <a:cubicBezTo>
                    <a:pt x="119745" y="10157"/>
                    <a:pt x="56041" y="40806"/>
                    <a:pt x="0" y="0"/>
                  </a:cubicBezTo>
                </a:path>
              </a:pathLst>
            </a:custGeom>
            <a:noFill/>
            <a:ln w="8896" cap="rnd">
              <a:solidFill>
                <a:srgbClr val="263238"/>
              </a:solidFill>
              <a:prstDash val="solid"/>
              <a:round/>
            </a:ln>
          </p:spPr>
          <p:txBody>
            <a:bodyPr rtlCol="0" anchor="ctr"/>
            <a:lstStyle/>
            <a:p>
              <a:endParaRPr lang="en-US"/>
            </a:p>
          </p:txBody>
        </p:sp>
        <p:sp>
          <p:nvSpPr>
            <p:cNvPr id="2179" name="Freeform: Shape 2178">
              <a:extLst>
                <a:ext uri="{FF2B5EF4-FFF2-40B4-BE49-F238E27FC236}">
                  <a16:creationId xmlns:a16="http://schemas.microsoft.com/office/drawing/2014/main" id="{47932215-FF4F-2E06-B7AF-C524789C221D}"/>
                </a:ext>
              </a:extLst>
            </p:cNvPr>
            <p:cNvSpPr/>
            <p:nvPr/>
          </p:nvSpPr>
          <p:spPr>
            <a:xfrm>
              <a:off x="2428136" y="4303418"/>
              <a:ext cx="71276" cy="14973"/>
            </a:xfrm>
            <a:custGeom>
              <a:avLst/>
              <a:gdLst>
                <a:gd name="connsiteX0" fmla="*/ 71277 w 71276"/>
                <a:gd name="connsiteY0" fmla="*/ 14973 h 14973"/>
                <a:gd name="connsiteX1" fmla="*/ 0 w 71276"/>
                <a:gd name="connsiteY1" fmla="*/ 4727 h 14973"/>
              </a:gdLst>
              <a:ahLst/>
              <a:cxnLst>
                <a:cxn ang="0">
                  <a:pos x="connsiteX0" y="connsiteY0"/>
                </a:cxn>
                <a:cxn ang="0">
                  <a:pos x="connsiteX1" y="connsiteY1"/>
                </a:cxn>
              </a:cxnLst>
              <a:rect l="l" t="t" r="r" b="b"/>
              <a:pathLst>
                <a:path w="71276" h="14973">
                  <a:moveTo>
                    <a:pt x="71277" y="14973"/>
                  </a:moveTo>
                  <a:cubicBezTo>
                    <a:pt x="50802" y="-334"/>
                    <a:pt x="23958" y="-4191"/>
                    <a:pt x="0" y="4727"/>
                  </a:cubicBezTo>
                </a:path>
              </a:pathLst>
            </a:custGeom>
            <a:noFill/>
            <a:ln w="8896" cap="rnd">
              <a:solidFill>
                <a:srgbClr val="263238"/>
              </a:solidFill>
              <a:prstDash val="solid"/>
              <a:round/>
            </a:ln>
          </p:spPr>
          <p:txBody>
            <a:bodyPr rtlCol="0" anchor="ctr"/>
            <a:lstStyle/>
            <a:p>
              <a:endParaRPr lang="en-US"/>
            </a:p>
          </p:txBody>
        </p:sp>
        <p:sp>
          <p:nvSpPr>
            <p:cNvPr id="2180" name="Freeform: Shape 2179">
              <a:extLst>
                <a:ext uri="{FF2B5EF4-FFF2-40B4-BE49-F238E27FC236}">
                  <a16:creationId xmlns:a16="http://schemas.microsoft.com/office/drawing/2014/main" id="{94858739-CBAF-A16B-788C-CAB0F2B9CE52}"/>
                </a:ext>
              </a:extLst>
            </p:cNvPr>
            <p:cNvSpPr/>
            <p:nvPr/>
          </p:nvSpPr>
          <p:spPr>
            <a:xfrm>
              <a:off x="2198714" y="4306286"/>
              <a:ext cx="91768" cy="27340"/>
            </a:xfrm>
            <a:custGeom>
              <a:avLst/>
              <a:gdLst>
                <a:gd name="connsiteX0" fmla="*/ 91768 w 91768"/>
                <a:gd name="connsiteY0" fmla="*/ 9521 h 27340"/>
                <a:gd name="connsiteX1" fmla="*/ 0 w 91768"/>
                <a:gd name="connsiteY1" fmla="*/ 27340 h 27340"/>
              </a:gdLst>
              <a:ahLst/>
              <a:cxnLst>
                <a:cxn ang="0">
                  <a:pos x="connsiteX0" y="connsiteY0"/>
                </a:cxn>
                <a:cxn ang="0">
                  <a:pos x="connsiteX1" y="connsiteY1"/>
                </a:cxn>
              </a:cxnLst>
              <a:rect l="l" t="t" r="r" b="b"/>
              <a:pathLst>
                <a:path w="91768" h="27340">
                  <a:moveTo>
                    <a:pt x="91768" y="9521"/>
                  </a:moveTo>
                  <a:cubicBezTo>
                    <a:pt x="91768" y="9521"/>
                    <a:pt x="33144" y="-21038"/>
                    <a:pt x="0" y="27340"/>
                  </a:cubicBezTo>
                </a:path>
              </a:pathLst>
            </a:custGeom>
            <a:noFill/>
            <a:ln w="8896" cap="rnd">
              <a:solidFill>
                <a:srgbClr val="263238"/>
              </a:solidFill>
              <a:prstDash val="solid"/>
              <a:round/>
            </a:ln>
          </p:spPr>
          <p:txBody>
            <a:bodyPr rtlCol="0" anchor="ctr"/>
            <a:lstStyle/>
            <a:p>
              <a:endParaRPr lang="en-US"/>
            </a:p>
          </p:txBody>
        </p:sp>
        <p:sp>
          <p:nvSpPr>
            <p:cNvPr id="2181" name="Freeform: Shape 2180">
              <a:extLst>
                <a:ext uri="{FF2B5EF4-FFF2-40B4-BE49-F238E27FC236}">
                  <a16:creationId xmlns:a16="http://schemas.microsoft.com/office/drawing/2014/main" id="{B6DEA04E-9EFB-BB28-630F-1012E3709A53}"/>
                </a:ext>
              </a:extLst>
            </p:cNvPr>
            <p:cNvSpPr/>
            <p:nvPr/>
          </p:nvSpPr>
          <p:spPr>
            <a:xfrm>
              <a:off x="2185974" y="4802448"/>
              <a:ext cx="316022" cy="489224"/>
            </a:xfrm>
            <a:custGeom>
              <a:avLst/>
              <a:gdLst>
                <a:gd name="connsiteX0" fmla="*/ 316022 w 316022"/>
                <a:gd name="connsiteY0" fmla="*/ 0 h 489224"/>
                <a:gd name="connsiteX1" fmla="*/ 117250 w 316022"/>
                <a:gd name="connsiteY1" fmla="*/ 489224 h 489224"/>
                <a:gd name="connsiteX2" fmla="*/ 0 w 316022"/>
                <a:gd name="connsiteY2" fmla="*/ 20403 h 489224"/>
              </a:gdLst>
              <a:ahLst/>
              <a:cxnLst>
                <a:cxn ang="0">
                  <a:pos x="connsiteX0" y="connsiteY0"/>
                </a:cxn>
                <a:cxn ang="0">
                  <a:pos x="connsiteX1" y="connsiteY1"/>
                </a:cxn>
                <a:cxn ang="0">
                  <a:pos x="connsiteX2" y="connsiteY2"/>
                </a:cxn>
              </a:cxnLst>
              <a:rect l="l" t="t" r="r" b="b"/>
              <a:pathLst>
                <a:path w="316022" h="489224">
                  <a:moveTo>
                    <a:pt x="316022" y="0"/>
                  </a:moveTo>
                  <a:lnTo>
                    <a:pt x="117250" y="489224"/>
                  </a:lnTo>
                  <a:lnTo>
                    <a:pt x="0" y="20403"/>
                  </a:lnTo>
                </a:path>
              </a:pathLst>
            </a:custGeom>
            <a:noFill/>
            <a:ln w="8896" cap="rnd">
              <a:solidFill>
                <a:srgbClr val="263238"/>
              </a:solidFill>
              <a:prstDash val="solid"/>
              <a:round/>
            </a:ln>
          </p:spPr>
          <p:txBody>
            <a:bodyPr rtlCol="0" anchor="ctr"/>
            <a:lstStyle/>
            <a:p>
              <a:endParaRPr lang="en-US"/>
            </a:p>
          </p:txBody>
        </p:sp>
        <p:sp>
          <p:nvSpPr>
            <p:cNvPr id="2182" name="Freeform: Shape 2181">
              <a:extLst>
                <a:ext uri="{FF2B5EF4-FFF2-40B4-BE49-F238E27FC236}">
                  <a16:creationId xmlns:a16="http://schemas.microsoft.com/office/drawing/2014/main" id="{C0FD9E0B-4E17-EB1C-BB91-C695D9F15F21}"/>
                </a:ext>
              </a:extLst>
            </p:cNvPr>
            <p:cNvSpPr/>
            <p:nvPr/>
          </p:nvSpPr>
          <p:spPr>
            <a:xfrm>
              <a:off x="2277742" y="5286594"/>
              <a:ext cx="56130" cy="56130"/>
            </a:xfrm>
            <a:custGeom>
              <a:avLst/>
              <a:gdLst>
                <a:gd name="connsiteX0" fmla="*/ 0 w 56130"/>
                <a:gd name="connsiteY0" fmla="*/ 28065 h 56130"/>
                <a:gd name="connsiteX1" fmla="*/ 28065 w 56130"/>
                <a:gd name="connsiteY1" fmla="*/ 56130 h 56130"/>
                <a:gd name="connsiteX2" fmla="*/ 56130 w 56130"/>
                <a:gd name="connsiteY2" fmla="*/ 28065 h 56130"/>
                <a:gd name="connsiteX3" fmla="*/ 28065 w 56130"/>
                <a:gd name="connsiteY3" fmla="*/ 0 h 56130"/>
                <a:gd name="connsiteX4" fmla="*/ 0 w 56130"/>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30" h="56130">
                  <a:moveTo>
                    <a:pt x="0" y="28065"/>
                  </a:moveTo>
                  <a:cubicBezTo>
                    <a:pt x="0" y="43568"/>
                    <a:pt x="12563" y="56130"/>
                    <a:pt x="28065" y="56130"/>
                  </a:cubicBezTo>
                  <a:cubicBezTo>
                    <a:pt x="43568" y="56130"/>
                    <a:pt x="56130" y="43568"/>
                    <a:pt x="56130" y="28065"/>
                  </a:cubicBezTo>
                  <a:cubicBezTo>
                    <a:pt x="56130" y="12563"/>
                    <a:pt x="43568" y="0"/>
                    <a:pt x="28065" y="0"/>
                  </a:cubicBezTo>
                  <a:cubicBezTo>
                    <a:pt x="12563" y="0"/>
                    <a:pt x="0" y="12563"/>
                    <a:pt x="0" y="28065"/>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83" name="Freeform: Shape 2182">
              <a:extLst>
                <a:ext uri="{FF2B5EF4-FFF2-40B4-BE49-F238E27FC236}">
                  <a16:creationId xmlns:a16="http://schemas.microsoft.com/office/drawing/2014/main" id="{D5DAD6CB-6B4B-135E-F828-0D2375245FCB}"/>
                </a:ext>
              </a:extLst>
            </p:cNvPr>
            <p:cNvSpPr/>
            <p:nvPr/>
          </p:nvSpPr>
          <p:spPr>
            <a:xfrm rot="10800000">
              <a:off x="1672515" y="5711313"/>
              <a:ext cx="767826" cy="23788"/>
            </a:xfrm>
            <a:custGeom>
              <a:avLst/>
              <a:gdLst>
                <a:gd name="connsiteX0" fmla="*/ 0 w 767826"/>
                <a:gd name="connsiteY0" fmla="*/ 0 h 23788"/>
                <a:gd name="connsiteX1" fmla="*/ 767826 w 767826"/>
                <a:gd name="connsiteY1" fmla="*/ 0 h 23788"/>
                <a:gd name="connsiteX2" fmla="*/ 767826 w 767826"/>
                <a:gd name="connsiteY2" fmla="*/ 23789 h 23788"/>
                <a:gd name="connsiteX3" fmla="*/ 0 w 767826"/>
                <a:gd name="connsiteY3" fmla="*/ 23789 h 23788"/>
              </a:gdLst>
              <a:ahLst/>
              <a:cxnLst>
                <a:cxn ang="0">
                  <a:pos x="connsiteX0" y="connsiteY0"/>
                </a:cxn>
                <a:cxn ang="0">
                  <a:pos x="connsiteX1" y="connsiteY1"/>
                </a:cxn>
                <a:cxn ang="0">
                  <a:pos x="connsiteX2" y="connsiteY2"/>
                </a:cxn>
                <a:cxn ang="0">
                  <a:pos x="connsiteX3" y="connsiteY3"/>
                </a:cxn>
              </a:cxnLst>
              <a:rect l="l" t="t" r="r" b="b"/>
              <a:pathLst>
                <a:path w="767826" h="23788">
                  <a:moveTo>
                    <a:pt x="0" y="0"/>
                  </a:moveTo>
                  <a:lnTo>
                    <a:pt x="767826" y="0"/>
                  </a:lnTo>
                  <a:lnTo>
                    <a:pt x="767826" y="23789"/>
                  </a:lnTo>
                  <a:lnTo>
                    <a:pt x="0" y="23789"/>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84" name="Freeform: Shape 2183">
              <a:extLst>
                <a:ext uri="{FF2B5EF4-FFF2-40B4-BE49-F238E27FC236}">
                  <a16:creationId xmlns:a16="http://schemas.microsoft.com/office/drawing/2014/main" id="{DB1293C3-855B-32C7-C4FB-5BBCBD2AB022}"/>
                </a:ext>
              </a:extLst>
            </p:cNvPr>
            <p:cNvSpPr/>
            <p:nvPr/>
          </p:nvSpPr>
          <p:spPr>
            <a:xfrm>
              <a:off x="1112014" y="5211843"/>
              <a:ext cx="927396" cy="523169"/>
            </a:xfrm>
            <a:custGeom>
              <a:avLst/>
              <a:gdLst>
                <a:gd name="connsiteX0" fmla="*/ 0 w 927396"/>
                <a:gd name="connsiteY0" fmla="*/ 0 h 523169"/>
                <a:gd name="connsiteX1" fmla="*/ 771123 w 927396"/>
                <a:gd name="connsiteY1" fmla="*/ 0 h 523169"/>
                <a:gd name="connsiteX2" fmla="*/ 927397 w 927396"/>
                <a:gd name="connsiteY2" fmla="*/ 523170 h 523169"/>
                <a:gd name="connsiteX3" fmla="*/ 156274 w 927396"/>
                <a:gd name="connsiteY3" fmla="*/ 523170 h 523169"/>
                <a:gd name="connsiteX4" fmla="*/ 0 w 927396"/>
                <a:gd name="connsiteY4" fmla="*/ 0 h 523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96" h="523169">
                  <a:moveTo>
                    <a:pt x="0" y="0"/>
                  </a:moveTo>
                  <a:lnTo>
                    <a:pt x="771123" y="0"/>
                  </a:lnTo>
                  <a:lnTo>
                    <a:pt x="927397" y="523170"/>
                  </a:lnTo>
                  <a:lnTo>
                    <a:pt x="156274" y="523170"/>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grpSp>
      <p:sp>
        <p:nvSpPr>
          <p:cNvPr id="17" name="Parallelogram 16">
            <a:extLst>
              <a:ext uri="{FF2B5EF4-FFF2-40B4-BE49-F238E27FC236}">
                <a16:creationId xmlns:a16="http://schemas.microsoft.com/office/drawing/2014/main" id="{6C3694C1-6526-012D-AA90-C988BC91962B}"/>
              </a:ext>
            </a:extLst>
          </p:cNvPr>
          <p:cNvSpPr/>
          <p:nvPr/>
        </p:nvSpPr>
        <p:spPr>
          <a:xfrm>
            <a:off x="12192000" y="6360005"/>
            <a:ext cx="5406540" cy="2268118"/>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a:extLst>
              <a:ext uri="{FF2B5EF4-FFF2-40B4-BE49-F238E27FC236}">
                <a16:creationId xmlns:a16="http://schemas.microsoft.com/office/drawing/2014/main" id="{A24F4E02-72E9-701D-C2C0-1516E4C74D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045" t="5562" r="31493" b="14388"/>
          <a:stretch/>
        </p:blipFill>
        <p:spPr bwMode="auto">
          <a:xfrm>
            <a:off x="12715148" y="1941344"/>
            <a:ext cx="1147839" cy="2084612"/>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151E8559-728B-86A7-93F0-35F7174E4285}"/>
              </a:ext>
            </a:extLst>
          </p:cNvPr>
          <p:cNvGrpSpPr/>
          <p:nvPr/>
        </p:nvGrpSpPr>
        <p:grpSpPr>
          <a:xfrm>
            <a:off x="844082" y="219298"/>
            <a:ext cx="9133473" cy="661079"/>
            <a:chOff x="925836" y="482420"/>
            <a:chExt cx="6032012" cy="661079"/>
          </a:xfrm>
        </p:grpSpPr>
        <p:sp>
          <p:nvSpPr>
            <p:cNvPr id="32" name="Arrow: Pentagon 3">
              <a:extLst>
                <a:ext uri="{FF2B5EF4-FFF2-40B4-BE49-F238E27FC236}">
                  <a16:creationId xmlns:a16="http://schemas.microsoft.com/office/drawing/2014/main" id="{D56939A6-0435-7B8A-FA6C-D46A156FF5BE}"/>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B5C43844-3144-E146-F238-B94C92C75CC4}"/>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130791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00"/>
                                  </p:stCondLst>
                                  <p:childTnLst>
                                    <p:set>
                                      <p:cBhvr>
                                        <p:cTn id="14" dur="1" fill="hold">
                                          <p:stCondLst>
                                            <p:cond delay="0"/>
                                          </p:stCondLst>
                                        </p:cTn>
                                        <p:tgtEl>
                                          <p:spTgt spid="2072"/>
                                        </p:tgtEl>
                                        <p:attrNameLst>
                                          <p:attrName>style.visibility</p:attrName>
                                        </p:attrNameLst>
                                      </p:cBhvr>
                                      <p:to>
                                        <p:strVal val="visible"/>
                                      </p:to>
                                    </p:set>
                                    <p:anim calcmode="lin" valueType="num">
                                      <p:cBhvr additive="base">
                                        <p:cTn id="15" dur="500" fill="hold"/>
                                        <p:tgtEl>
                                          <p:spTgt spid="2072"/>
                                        </p:tgtEl>
                                        <p:attrNameLst>
                                          <p:attrName>ppt_x</p:attrName>
                                        </p:attrNameLst>
                                      </p:cBhvr>
                                      <p:tavLst>
                                        <p:tav tm="0">
                                          <p:val>
                                            <p:strVal val="#ppt_x"/>
                                          </p:val>
                                        </p:tav>
                                        <p:tav tm="100000">
                                          <p:val>
                                            <p:strVal val="#ppt_x"/>
                                          </p:val>
                                        </p:tav>
                                      </p:tavLst>
                                    </p:anim>
                                    <p:anim calcmode="lin" valueType="num">
                                      <p:cBhvr additive="base">
                                        <p:cTn id="16" dur="500" fill="hold"/>
                                        <p:tgtEl>
                                          <p:spTgt spid="207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
                                  </p:stCondLst>
                                  <p:childTnLst>
                                    <p:set>
                                      <p:cBhvr>
                                        <p:cTn id="18" dur="1" fill="hold">
                                          <p:stCondLst>
                                            <p:cond delay="0"/>
                                          </p:stCondLst>
                                        </p:cTn>
                                        <p:tgtEl>
                                          <p:spTgt spid="221"/>
                                        </p:tgtEl>
                                        <p:attrNameLst>
                                          <p:attrName>style.visibility</p:attrName>
                                        </p:attrNameLst>
                                      </p:cBhvr>
                                      <p:to>
                                        <p:strVal val="visible"/>
                                      </p:to>
                                    </p:set>
                                    <p:anim calcmode="lin" valueType="num">
                                      <p:cBhvr additive="base">
                                        <p:cTn id="19" dur="500" fill="hold"/>
                                        <p:tgtEl>
                                          <p:spTgt spid="221"/>
                                        </p:tgtEl>
                                        <p:attrNameLst>
                                          <p:attrName>ppt_x</p:attrName>
                                        </p:attrNameLst>
                                      </p:cBhvr>
                                      <p:tavLst>
                                        <p:tav tm="0">
                                          <p:val>
                                            <p:strVal val="#ppt_x"/>
                                          </p:val>
                                        </p:tav>
                                        <p:tav tm="100000">
                                          <p:val>
                                            <p:strVal val="#ppt_x"/>
                                          </p:val>
                                        </p:tav>
                                      </p:tavLst>
                                    </p:anim>
                                    <p:anim calcmode="lin" valueType="num">
                                      <p:cBhvr additive="base">
                                        <p:cTn id="20" dur="500" fill="hold"/>
                                        <p:tgtEl>
                                          <p:spTgt spid="2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2111"/>
                                        </p:tgtEl>
                                        <p:attrNameLst>
                                          <p:attrName>style.visibility</p:attrName>
                                        </p:attrNameLst>
                                      </p:cBhvr>
                                      <p:to>
                                        <p:strVal val="visible"/>
                                      </p:to>
                                    </p:set>
                                    <p:anim calcmode="lin" valueType="num">
                                      <p:cBhvr additive="base">
                                        <p:cTn id="23" dur="500" fill="hold"/>
                                        <p:tgtEl>
                                          <p:spTgt spid="2111"/>
                                        </p:tgtEl>
                                        <p:attrNameLst>
                                          <p:attrName>ppt_x</p:attrName>
                                        </p:attrNameLst>
                                      </p:cBhvr>
                                      <p:tavLst>
                                        <p:tav tm="0">
                                          <p:val>
                                            <p:strVal val="#ppt_x"/>
                                          </p:val>
                                        </p:tav>
                                        <p:tav tm="100000">
                                          <p:val>
                                            <p:strVal val="#ppt_x"/>
                                          </p:val>
                                        </p:tav>
                                      </p:tavLst>
                                    </p:anim>
                                    <p:anim calcmode="lin" valueType="num">
                                      <p:cBhvr additive="base">
                                        <p:cTn id="24" dur="500" fill="hold"/>
                                        <p:tgtEl>
                                          <p:spTgt spid="211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300"/>
                                  </p:stCondLst>
                                  <p:childTnLst>
                                    <p:set>
                                      <p:cBhvr>
                                        <p:cTn id="26" dur="1" fill="hold">
                                          <p:stCondLst>
                                            <p:cond delay="0"/>
                                          </p:stCondLst>
                                        </p:cTn>
                                        <p:tgtEl>
                                          <p:spTgt spid="2127"/>
                                        </p:tgtEl>
                                        <p:attrNameLst>
                                          <p:attrName>style.visibility</p:attrName>
                                        </p:attrNameLst>
                                      </p:cBhvr>
                                      <p:to>
                                        <p:strVal val="visible"/>
                                      </p:to>
                                    </p:set>
                                    <p:anim calcmode="lin" valueType="num">
                                      <p:cBhvr additive="base">
                                        <p:cTn id="27" dur="500" fill="hold"/>
                                        <p:tgtEl>
                                          <p:spTgt spid="2127"/>
                                        </p:tgtEl>
                                        <p:attrNameLst>
                                          <p:attrName>ppt_x</p:attrName>
                                        </p:attrNameLst>
                                      </p:cBhvr>
                                      <p:tavLst>
                                        <p:tav tm="0">
                                          <p:val>
                                            <p:strVal val="#ppt_x"/>
                                          </p:val>
                                        </p:tav>
                                        <p:tav tm="100000">
                                          <p:val>
                                            <p:strVal val="#ppt_x"/>
                                          </p:val>
                                        </p:tav>
                                      </p:tavLst>
                                    </p:anim>
                                    <p:anim calcmode="lin" valueType="num">
                                      <p:cBhvr additive="base">
                                        <p:cTn id="28" dur="500" fill="hold"/>
                                        <p:tgtEl>
                                          <p:spTgt spid="212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300"/>
                                  </p:stCondLst>
                                  <p:childTnLst>
                                    <p:set>
                                      <p:cBhvr>
                                        <p:cTn id="30" dur="1" fill="hold">
                                          <p:stCondLst>
                                            <p:cond delay="0"/>
                                          </p:stCondLst>
                                        </p:cTn>
                                        <p:tgtEl>
                                          <p:spTgt spid="2135"/>
                                        </p:tgtEl>
                                        <p:attrNameLst>
                                          <p:attrName>style.visibility</p:attrName>
                                        </p:attrNameLst>
                                      </p:cBhvr>
                                      <p:to>
                                        <p:strVal val="visible"/>
                                      </p:to>
                                    </p:set>
                                    <p:anim calcmode="lin" valueType="num">
                                      <p:cBhvr additive="base">
                                        <p:cTn id="31" dur="500" fill="hold"/>
                                        <p:tgtEl>
                                          <p:spTgt spid="2135"/>
                                        </p:tgtEl>
                                        <p:attrNameLst>
                                          <p:attrName>ppt_x</p:attrName>
                                        </p:attrNameLst>
                                      </p:cBhvr>
                                      <p:tavLst>
                                        <p:tav tm="0">
                                          <p:val>
                                            <p:strVal val="#ppt_x"/>
                                          </p:val>
                                        </p:tav>
                                        <p:tav tm="100000">
                                          <p:val>
                                            <p:strVal val="#ppt_x"/>
                                          </p:val>
                                        </p:tav>
                                      </p:tavLst>
                                    </p:anim>
                                    <p:anim calcmode="lin" valueType="num">
                                      <p:cBhvr additive="base">
                                        <p:cTn id="32" dur="500" fill="hold"/>
                                        <p:tgtEl>
                                          <p:spTgt spid="21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400"/>
                                  </p:stCondLst>
                                  <p:childTnLst>
                                    <p:set>
                                      <p:cBhvr>
                                        <p:cTn id="34" dur="1" fill="hold">
                                          <p:stCondLst>
                                            <p:cond delay="0"/>
                                          </p:stCondLst>
                                        </p:cTn>
                                        <p:tgtEl>
                                          <p:spTgt spid="2145"/>
                                        </p:tgtEl>
                                        <p:attrNameLst>
                                          <p:attrName>style.visibility</p:attrName>
                                        </p:attrNameLst>
                                      </p:cBhvr>
                                      <p:to>
                                        <p:strVal val="visible"/>
                                      </p:to>
                                    </p:set>
                                    <p:anim calcmode="lin" valueType="num">
                                      <p:cBhvr additive="base">
                                        <p:cTn id="35" dur="500" fill="hold"/>
                                        <p:tgtEl>
                                          <p:spTgt spid="2145"/>
                                        </p:tgtEl>
                                        <p:attrNameLst>
                                          <p:attrName>ppt_x</p:attrName>
                                        </p:attrNameLst>
                                      </p:cBhvr>
                                      <p:tavLst>
                                        <p:tav tm="0">
                                          <p:val>
                                            <p:strVal val="#ppt_x"/>
                                          </p:val>
                                        </p:tav>
                                        <p:tav tm="100000">
                                          <p:val>
                                            <p:strVal val="#ppt_x"/>
                                          </p:val>
                                        </p:tav>
                                      </p:tavLst>
                                    </p:anim>
                                    <p:anim calcmode="lin" valueType="num">
                                      <p:cBhvr additive="base">
                                        <p:cTn id="36" dur="500" fill="hold"/>
                                        <p:tgtEl>
                                          <p:spTgt spid="21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400"/>
                                  </p:stCondLst>
                                  <p:childTnLst>
                                    <p:set>
                                      <p:cBhvr>
                                        <p:cTn id="38" dur="1" fill="hold">
                                          <p:stCondLst>
                                            <p:cond delay="0"/>
                                          </p:stCondLst>
                                        </p:cTn>
                                        <p:tgtEl>
                                          <p:spTgt spid="2151"/>
                                        </p:tgtEl>
                                        <p:attrNameLst>
                                          <p:attrName>style.visibility</p:attrName>
                                        </p:attrNameLst>
                                      </p:cBhvr>
                                      <p:to>
                                        <p:strVal val="visible"/>
                                      </p:to>
                                    </p:set>
                                    <p:anim calcmode="lin" valueType="num">
                                      <p:cBhvr additive="base">
                                        <p:cTn id="39" dur="500" fill="hold"/>
                                        <p:tgtEl>
                                          <p:spTgt spid="2151"/>
                                        </p:tgtEl>
                                        <p:attrNameLst>
                                          <p:attrName>ppt_x</p:attrName>
                                        </p:attrNameLst>
                                      </p:cBhvr>
                                      <p:tavLst>
                                        <p:tav tm="0">
                                          <p:val>
                                            <p:strVal val="#ppt_x"/>
                                          </p:val>
                                        </p:tav>
                                        <p:tav tm="100000">
                                          <p:val>
                                            <p:strVal val="#ppt_x"/>
                                          </p:val>
                                        </p:tav>
                                      </p:tavLst>
                                    </p:anim>
                                    <p:anim calcmode="lin" valueType="num">
                                      <p:cBhvr additive="base">
                                        <p:cTn id="40" dur="500" fill="hold"/>
                                        <p:tgtEl>
                                          <p:spTgt spid="215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185"/>
                                        </p:tgtEl>
                                        <p:attrNameLst>
                                          <p:attrName>style.visibility</p:attrName>
                                        </p:attrNameLst>
                                      </p:cBhvr>
                                      <p:to>
                                        <p:strVal val="visible"/>
                                      </p:to>
                                    </p:set>
                                    <p:animEffect transition="in" filter="wipe(left)">
                                      <p:cBhvr>
                                        <p:cTn id="45" dur="500"/>
                                        <p:tgtEl>
                                          <p:spTgt spid="2185"/>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28"/>
                                        </p:tgtEl>
                                        <p:attrNameLst>
                                          <p:attrName>style.visibility</p:attrName>
                                        </p:attrNameLst>
                                      </p:cBhvr>
                                      <p:to>
                                        <p:strVal val="visible"/>
                                      </p:to>
                                    </p:set>
                                    <p:animEffect transition="in" filter="wipe(up)">
                                      <p:cBhvr>
                                        <p:cTn id="49" dur="500"/>
                                        <p:tgtEl>
                                          <p:spTgt spid="28"/>
                                        </p:tgtEl>
                                      </p:cBhvr>
                                    </p:animEffect>
                                  </p:childTnLst>
                                </p:cTn>
                              </p:par>
                            </p:childTnLst>
                          </p:cTn>
                        </p:par>
                        <p:par>
                          <p:cTn id="50" fill="hold">
                            <p:stCondLst>
                              <p:cond delay="5980"/>
                            </p:stCondLst>
                            <p:childTnLst>
                              <p:par>
                                <p:cTn id="51" presetID="22" presetClass="entr" presetSubtype="8" fill="hold" nodeType="after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left)">
                                      <p:cBhvr>
                                        <p:cTn id="5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5" grpId="0" animBg="1"/>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arallelogram 30">
            <a:extLst>
              <a:ext uri="{FF2B5EF4-FFF2-40B4-BE49-F238E27FC236}">
                <a16:creationId xmlns:a16="http://schemas.microsoft.com/office/drawing/2014/main" id="{A11D3581-0DB3-7274-D5FC-357167220D77}"/>
              </a:ext>
            </a:extLst>
          </p:cNvPr>
          <p:cNvSpPr/>
          <p:nvPr/>
        </p:nvSpPr>
        <p:spPr>
          <a:xfrm>
            <a:off x="4629558" y="3678833"/>
            <a:ext cx="7211743" cy="3025425"/>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244339" y="1976557"/>
            <a:ext cx="3934452"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804007" y="5428306"/>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3539234" flipH="1">
            <a:off x="7434789" y="5029943"/>
            <a:ext cx="869712" cy="869712"/>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FA80FD25-B70D-0856-7229-256A100D2FD7}"/>
              </a:ext>
            </a:extLst>
          </p:cNvPr>
          <p:cNvGrpSpPr/>
          <p:nvPr/>
        </p:nvGrpSpPr>
        <p:grpSpPr>
          <a:xfrm>
            <a:off x="8390358" y="3429000"/>
            <a:ext cx="1307291" cy="2718057"/>
            <a:chOff x="960742" y="3045723"/>
            <a:chExt cx="1307291" cy="2718057"/>
          </a:xfrm>
        </p:grpSpPr>
        <p:pic>
          <p:nvPicPr>
            <p:cNvPr id="35" name="Picture 8">
              <a:extLst>
                <a:ext uri="{FF2B5EF4-FFF2-40B4-BE49-F238E27FC236}">
                  <a16:creationId xmlns:a16="http://schemas.microsoft.com/office/drawing/2014/main" id="{E3E87D1A-2DF6-796F-87B2-0D6225BAC8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60742" y="3045723"/>
              <a:ext cx="1296405" cy="1296405"/>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71628" y="4467375"/>
              <a:ext cx="1296405" cy="1296405"/>
            </a:xfrm>
            <a:prstGeom prst="rect">
              <a:avLst/>
            </a:prstGeom>
            <a:noFill/>
            <a:extLst>
              <a:ext uri="{909E8E84-426E-40DD-AFC4-6F175D3DCCD1}">
                <a14:hiddenFill xmlns:a14="http://schemas.microsoft.com/office/drawing/2010/main">
                  <a:solidFill>
                    <a:srgbClr val="FFFFFF"/>
                  </a:solidFill>
                </a14:hiddenFill>
              </a:ext>
            </a:extLst>
          </p:spPr>
        </p:pic>
      </p:grpSp>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1045" t="5562" r="31493" b="14388"/>
          <a:stretch/>
        </p:blipFill>
        <p:spPr bwMode="auto">
          <a:xfrm>
            <a:off x="7251729" y="1249968"/>
            <a:ext cx="2217803" cy="402779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id="{24D38D93-96A7-FEA2-B973-597B4F5CBE28}"/>
              </a:ext>
            </a:extLst>
          </p:cNvPr>
          <p:cNvPicPr>
            <a:picLocks noChangeAspect="1" noChangeArrowheads="1"/>
          </p:cNvPicPr>
          <p:nvPr/>
        </p:nvPicPr>
        <p:blipFill rotWithShape="1">
          <a:blip r:embed="rId3">
            <a:lum bright="70000" contrast="-70000"/>
            <a:extLst>
              <a:ext uri="{28A0092B-C50C-407E-A947-70E740481C1C}">
                <a14:useLocalDpi xmlns:a14="http://schemas.microsoft.com/office/drawing/2010/main" val="0"/>
              </a:ext>
            </a:extLst>
          </a:blip>
          <a:srcRect t="15283"/>
          <a:stretch/>
        </p:blipFill>
        <p:spPr bwMode="auto">
          <a:xfrm>
            <a:off x="7804007" y="3102563"/>
            <a:ext cx="1113246" cy="943116"/>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87C9EE48-3A19-CE4C-B9AA-1B2F3E6484DD}"/>
              </a:ext>
            </a:extLst>
          </p:cNvPr>
          <p:cNvSpPr txBox="1"/>
          <p:nvPr/>
        </p:nvSpPr>
        <p:spPr>
          <a:xfrm>
            <a:off x="591988" y="28770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a:t>
            </a:r>
            <a:r>
              <a:rPr lang="en-US" sz="2400" dirty="0" err="1">
                <a:latin typeface="#9Slide03 Arima Madurai Black" panose="00000A00000000000000" pitchFamily="2" charset="0"/>
                <a:cs typeface="#9Slide03 Arima Madurai Black" panose="00000A00000000000000" pitchFamily="2" charset="0"/>
              </a:rPr>
              <a:t>trước</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tấm</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kính</a:t>
            </a:r>
            <a:r>
              <a:rPr lang="en-US" sz="2400" dirty="0">
                <a:latin typeface="#9Slide03 Arima Madurai Black" panose="00000A00000000000000" pitchFamily="2" charset="0"/>
                <a:cs typeface="#9Slide03 Arima Madurai Black" panose="00000A00000000000000" pitchFamily="2" charset="0"/>
              </a:rPr>
              <a:t> 3cm </a:t>
            </a:r>
            <a:r>
              <a:rPr lang="en-US" sz="2400" dirty="0" err="1">
                <a:latin typeface="#9Slide03 Arima Madurai Black" panose="00000A00000000000000" pitchFamily="2" charset="0"/>
                <a:cs typeface="#9Slide03 Arima Madurai Black" panose="00000A00000000000000" pitchFamily="2" charset="0"/>
              </a:rPr>
              <a:t>và</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quan</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sát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ảnh</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của</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qua </a:t>
            </a:r>
            <a:r>
              <a:rPr lang="en-US" sz="2400" dirty="0" err="1">
                <a:latin typeface="#9Slide03 Arima Madurai Black" panose="00000A00000000000000" pitchFamily="2" charset="0"/>
                <a:cs typeface="#9Slide03 Arima Madurai Black" panose="00000A00000000000000" pitchFamily="2" charset="0"/>
              </a:rPr>
              <a:t>kính</a:t>
            </a:r>
            <a:endParaRPr lang="en-US" sz="2400" dirty="0">
              <a:latin typeface="#9Slide03 Arima Madurai Black" panose="00000A00000000000000" pitchFamily="2" charset="0"/>
              <a:cs typeface="#9Slide03 Arima Madurai Black" panose="00000A00000000000000" pitchFamily="2" charset="0"/>
            </a:endParaRPr>
          </a:p>
        </p:txBody>
      </p:sp>
      <p:pic>
        <p:nvPicPr>
          <p:cNvPr id="32" name="Picture 2">
            <a:extLst>
              <a:ext uri="{FF2B5EF4-FFF2-40B4-BE49-F238E27FC236}">
                <a16:creationId xmlns:a16="http://schemas.microsoft.com/office/drawing/2014/main" id="{262A41AA-1F25-346D-48E1-7E9E3BCFDC6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790230" y="3124593"/>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a:extLst>
              <a:ext uri="{FF2B5EF4-FFF2-40B4-BE49-F238E27FC236}">
                <a16:creationId xmlns:a16="http://schemas.microsoft.com/office/drawing/2014/main" id="{6FCCBD52-75A1-3328-45AA-BD2E647EC1B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805368" y="5164224"/>
            <a:ext cx="1113246" cy="120719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id="{8709F8B5-2AD5-0D5E-5F32-7AE89A2E0F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794482" y="2838481"/>
            <a:ext cx="1113246" cy="1207198"/>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62DC29A5-BEEE-E7EC-7B93-15DC94BFACA3}"/>
              </a:ext>
            </a:extLst>
          </p:cNvPr>
          <p:cNvSpPr txBox="1"/>
          <p:nvPr/>
        </p:nvSpPr>
        <p:spPr>
          <a:xfrm>
            <a:off x="577718" y="41632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vi-VN" sz="2400" dirty="0">
                <a:latin typeface="#9Slide03 Arima Madurai Black" panose="00000A00000000000000" pitchFamily="2" charset="0"/>
                <a:cs typeface="#9Slide03 Arima Madurai Black" panose="00000A00000000000000" pitchFamily="2" charset="0"/>
              </a:rPr>
              <a:t>thêm nến 2 phía sau tấm kính sao cho nó trùng với vị trí ảnh của nến 1</a:t>
            </a:r>
            <a:endParaRPr lang="en-US" sz="2400" dirty="0">
              <a:latin typeface="#9Slide03 Arima Madurai Black" panose="00000A00000000000000" pitchFamily="2" charset="0"/>
              <a:cs typeface="#9Slide03 Arima Madurai Black" panose="00000A00000000000000" pitchFamily="2" charset="0"/>
            </a:endParaRPr>
          </a:p>
        </p:txBody>
      </p:sp>
      <p:sp>
        <p:nvSpPr>
          <p:cNvPr id="36" name="TextBox 35">
            <a:extLst>
              <a:ext uri="{FF2B5EF4-FFF2-40B4-BE49-F238E27FC236}">
                <a16:creationId xmlns:a16="http://schemas.microsoft.com/office/drawing/2014/main" id="{B2B59912-998F-13F7-6FA0-1A71AAC788CC}"/>
              </a:ext>
            </a:extLst>
          </p:cNvPr>
          <p:cNvSpPr txBox="1"/>
          <p:nvPr/>
        </p:nvSpPr>
        <p:spPr>
          <a:xfrm>
            <a:off x="549277" y="5403697"/>
            <a:ext cx="4160529" cy="830997"/>
          </a:xfrm>
          <a:prstGeom prst="rect">
            <a:avLst/>
          </a:prstGeom>
          <a:noFill/>
        </p:spPr>
        <p:txBody>
          <a:bodyPr wrap="square" rtlCol="0">
            <a:spAutoFit/>
          </a:bodyPr>
          <a:lstStyle/>
          <a:p>
            <a:r>
              <a:rPr lang="vi-VN" sz="2400" dirty="0">
                <a:latin typeface="#9Slide03 Arima Madurai Black" panose="00000A00000000000000" pitchFamily="2" charset="0"/>
                <a:cs typeface="#9Slide03 Arima Madurai Black" panose="00000A00000000000000" pitchFamily="2" charset="0"/>
              </a:rPr>
              <a:t>         Thắp sáng nến 1 và quan sát nến 2</a:t>
            </a:r>
            <a:endParaRPr lang="en-US" sz="2400" dirty="0">
              <a:latin typeface="#9Slide03 Arima Madurai Black" panose="00000A00000000000000" pitchFamily="2" charset="0"/>
              <a:cs typeface="#9Slide03 Arima Madurai Black" panose="00000A00000000000000" pitchFamily="2" charset="0"/>
            </a:endParaRPr>
          </a:p>
        </p:txBody>
      </p:sp>
      <p:grpSp>
        <p:nvGrpSpPr>
          <p:cNvPr id="5" name="Group 4">
            <a:extLst>
              <a:ext uri="{FF2B5EF4-FFF2-40B4-BE49-F238E27FC236}">
                <a16:creationId xmlns:a16="http://schemas.microsoft.com/office/drawing/2014/main" id="{36189E8D-5DB4-8BE1-4B5C-EF6A55236830}"/>
              </a:ext>
            </a:extLst>
          </p:cNvPr>
          <p:cNvGrpSpPr/>
          <p:nvPr/>
        </p:nvGrpSpPr>
        <p:grpSpPr>
          <a:xfrm>
            <a:off x="844082" y="219298"/>
            <a:ext cx="9133473" cy="661079"/>
            <a:chOff x="925836" y="482420"/>
            <a:chExt cx="6032012" cy="661079"/>
          </a:xfrm>
        </p:grpSpPr>
        <p:sp>
          <p:nvSpPr>
            <p:cNvPr id="12" name="Arrow: Pentagon 3">
              <a:extLst>
                <a:ext uri="{FF2B5EF4-FFF2-40B4-BE49-F238E27FC236}">
                  <a16:creationId xmlns:a16="http://schemas.microsoft.com/office/drawing/2014/main" id="{C6B39547-F256-66F2-F57F-C2BB9ED85B63}"/>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3F4C6F9C-331C-14F1-F8EC-D55126CCBB1B}"/>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8844558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 presetClass="entr" presetSubtype="4" fill="hold" nodeType="withEffect">
                                  <p:stCondLst>
                                    <p:cond delay="50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par>
                                <p:cTn id="12" presetID="2" presetClass="entr" presetSubtype="2" fill="hold" nodeType="withEffect">
                                  <p:stCondLst>
                                    <p:cond delay="75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ppt_y"/>
                                          </p:val>
                                        </p:tav>
                                        <p:tav tm="100000">
                                          <p:val>
                                            <p:strVal val="#ppt_y"/>
                                          </p:val>
                                        </p:tav>
                                      </p:tavLst>
                                    </p:anim>
                                  </p:childTnLst>
                                </p:cTn>
                              </p:par>
                              <p:par>
                                <p:cTn id="16" presetID="22" presetClass="entr" presetSubtype="4" fill="hold" nodeType="withEffect">
                                  <p:stCondLst>
                                    <p:cond delay="1500"/>
                                  </p:stCondLst>
                                  <p:childTnLst>
                                    <p:set>
                                      <p:cBhvr>
                                        <p:cTn id="17" dur="1" fill="hold">
                                          <p:stCondLst>
                                            <p:cond delay="0"/>
                                          </p:stCondLst>
                                        </p:cTn>
                                        <p:tgtEl>
                                          <p:spTgt spid="37"/>
                                        </p:tgtEl>
                                        <p:attrNameLst>
                                          <p:attrName>style.visibility</p:attrName>
                                        </p:attrNameLst>
                                      </p:cBhvr>
                                      <p:to>
                                        <p:strVal val="visible"/>
                                      </p:to>
                                    </p:set>
                                    <p:animEffect transition="in" filter="wipe(down)">
                                      <p:cBhvr>
                                        <p:cTn id="18" dur="75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par>
                                <p:cTn id="24" presetID="2" presetClass="entr" presetSubtype="2" fill="hold" nodeType="withEffect">
                                  <p:stCondLst>
                                    <p:cond delay="100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1+#ppt_w/2"/>
                                          </p:val>
                                        </p:tav>
                                        <p:tav tm="100000">
                                          <p:val>
                                            <p:strVal val="#ppt_x"/>
                                          </p:val>
                                        </p:tav>
                                      </p:tavLst>
                                    </p:anim>
                                    <p:anim calcmode="lin" valueType="num">
                                      <p:cBhvr additive="base">
                                        <p:cTn id="27"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36"/>
                                        </p:tgtEl>
                                        <p:attrNameLst>
                                          <p:attrName>style.visibility</p:attrName>
                                        </p:attrNameLst>
                                      </p:cBhvr>
                                      <p:to>
                                        <p:strVal val="visible"/>
                                      </p:to>
                                    </p:set>
                                    <p:animEffect transition="in" filter="wipe(up)">
                                      <p:cBhvr>
                                        <p:cTn id="32" dur="500"/>
                                        <p:tgtEl>
                                          <p:spTgt spid="36"/>
                                        </p:tgtEl>
                                      </p:cBhvr>
                                    </p:animEffect>
                                  </p:childTnLst>
                                </p:cTn>
                              </p:par>
                              <p:par>
                                <p:cTn id="33" presetID="2" presetClass="entr" presetSubtype="4" fill="hold" nodeType="withEffect">
                                  <p:stCondLst>
                                    <p:cond delay="50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ppt_x"/>
                                          </p:val>
                                        </p:tav>
                                        <p:tav tm="100000">
                                          <p:val>
                                            <p:strVal val="#ppt_x"/>
                                          </p:val>
                                        </p:tav>
                                      </p:tavLst>
                                    </p:anim>
                                    <p:anim calcmode="lin" valueType="num">
                                      <p:cBhvr additive="base">
                                        <p:cTn id="36" dur="500" fill="hold"/>
                                        <p:tgtEl>
                                          <p:spTgt spid="12292"/>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100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750"/>
                                        <p:tgtEl>
                                          <p:spTgt spid="33"/>
                                        </p:tgtEl>
                                      </p:cBhvr>
                                    </p:animEffect>
                                  </p:childTnLst>
                                </p:cTn>
                              </p:par>
                              <p:par>
                                <p:cTn id="40" presetID="22" presetClass="entr" presetSubtype="4" fill="hold"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down)">
                                      <p:cBhvr>
                                        <p:cTn id="42" dur="750"/>
                                        <p:tgtEl>
                                          <p:spTgt spid="30"/>
                                        </p:tgtEl>
                                      </p:cBhvr>
                                    </p:animEffect>
                                  </p:childTnLst>
                                </p:cTn>
                              </p:par>
                              <p:par>
                                <p:cTn id="43" presetID="10" presetClass="exit" presetSubtype="0" fill="hold" nodeType="withEffect">
                                  <p:stCondLst>
                                    <p:cond delay="1500"/>
                                  </p:stCondLst>
                                  <p:childTnLst>
                                    <p:animEffect transition="out" filter="fade">
                                      <p:cBhvr>
                                        <p:cTn id="44" dur="500"/>
                                        <p:tgtEl>
                                          <p:spTgt spid="12292"/>
                                        </p:tgtEl>
                                      </p:cBhvr>
                                    </p:animEffect>
                                    <p:set>
                                      <p:cBhvr>
                                        <p:cTn id="45" dur="1" fill="hold">
                                          <p:stCondLst>
                                            <p:cond delay="499"/>
                                          </p:stCondLst>
                                        </p:cTn>
                                        <p:tgtEl>
                                          <p:spTgt spid="12292"/>
                                        </p:tgtEl>
                                        <p:attrNameLst>
                                          <p:attrName>style.visibility</p:attrName>
                                        </p:attrNameLst>
                                      </p:cBhvr>
                                      <p:to>
                                        <p:strVal val="hidden"/>
                                      </p:to>
                                    </p:set>
                                  </p:childTnLst>
                                </p:cTn>
                              </p:par>
                            </p:childTnLst>
                          </p:cTn>
                        </p:par>
                        <p:par>
                          <p:cTn id="46" fill="hold">
                            <p:stCondLst>
                              <p:cond delay="225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p:bldP spid="3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800767"/>
          </a:xfrm>
          <a:prstGeom prst="rect">
            <a:avLst/>
          </a:prstGeom>
          <a:noFill/>
        </p:spPr>
        <p:txBody>
          <a:bodyPr wrap="square" rtlCol="0">
            <a:spAutoFit/>
          </a:bodyPr>
          <a:lstStyle/>
          <a:p>
            <a:pPr algn="ctr"/>
            <a:r>
              <a:rPr lang="vi-VN" sz="4400" dirty="0">
                <a:solidFill>
                  <a:schemeClr val="bg1"/>
                </a:solidFill>
                <a:latin typeface="#9Slide07 IcielBaliho Script" pitchFamily="2" charset="0"/>
              </a:rPr>
              <a:t>Sau khi thắp sáng nến 1, nhìn vào gương, em có thấy dường như nến 2 cũng "sáng lên"? Giải thích.</a:t>
            </a:r>
            <a:endParaRPr lang="en-US" sz="6000" dirty="0">
              <a:solidFill>
                <a:schemeClr val="bg1"/>
              </a:solidFill>
              <a:latin typeface="#9Slide07 IcielBaliho Script" pitchFamily="2" charset="0"/>
              <a:cs typeface="#9Slide03 Arima Madurai Black" panose="00000A00000000000000" pitchFamily="2" charset="0"/>
            </a:endParaRPr>
          </a:p>
        </p:txBody>
      </p:sp>
      <p:grpSp>
        <p:nvGrpSpPr>
          <p:cNvPr id="5" name="Group 4">
            <a:extLst>
              <a:ext uri="{FF2B5EF4-FFF2-40B4-BE49-F238E27FC236}">
                <a16:creationId xmlns:a16="http://schemas.microsoft.com/office/drawing/2014/main" id="{D90187A5-9B3A-CFD6-3693-FE87F1547586}"/>
              </a:ext>
            </a:extLst>
          </p:cNvPr>
          <p:cNvGrpSpPr/>
          <p:nvPr/>
        </p:nvGrpSpPr>
        <p:grpSpPr>
          <a:xfrm>
            <a:off x="844082" y="219298"/>
            <a:ext cx="9133473" cy="661079"/>
            <a:chOff x="925836" y="482420"/>
            <a:chExt cx="6032012" cy="661079"/>
          </a:xfrm>
        </p:grpSpPr>
        <p:sp>
          <p:nvSpPr>
            <p:cNvPr id="12" name="Arrow: Pentagon 3">
              <a:extLst>
                <a:ext uri="{FF2B5EF4-FFF2-40B4-BE49-F238E27FC236}">
                  <a16:creationId xmlns:a16="http://schemas.microsoft.com/office/drawing/2014/main" id="{3A9C98DC-ACD2-A1C6-7651-F4C8D9B2E00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09265291-D245-2150-36E4-C3F51A83371C}"/>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073795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par>
                          <p:cTn id="35" fill="hold">
                            <p:stCondLst>
                              <p:cond delay="3250"/>
                            </p:stCondLst>
                            <p:childTnLst>
                              <p:par>
                                <p:cTn id="36" presetID="22" presetClass="entr" presetSubtype="8" fill="hold" nodeType="after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72F016-B785-8DB6-129F-E56C36231D65}"/>
              </a:ext>
            </a:extLst>
          </p:cNvPr>
          <p:cNvGrpSpPr/>
          <p:nvPr/>
        </p:nvGrpSpPr>
        <p:grpSpPr>
          <a:xfrm>
            <a:off x="3439991" y="1321904"/>
            <a:ext cx="5802765" cy="5937365"/>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266508" y="290742"/>
            <a:ext cx="11419763" cy="1077218"/>
          </a:xfrm>
          <a:prstGeom prst="rect">
            <a:avLst/>
          </a:prstGeom>
          <a:noFill/>
        </p:spPr>
        <p:txBody>
          <a:bodyPr wrap="square" rtlCol="0">
            <a:spAutoFit/>
          </a:bodyPr>
          <a:lstStyle/>
          <a:p>
            <a:pPr algn="ctr"/>
            <a:r>
              <a:rPr lang="vi-VN" sz="3200" dirty="0">
                <a:solidFill>
                  <a:srgbClr val="002060"/>
                </a:solidFill>
                <a:latin typeface="Arial" panose="020B0604020202020204" pitchFamily="34" charset="0"/>
                <a:cs typeface="Arial" panose="020B0604020202020204" pitchFamily="34" charset="0"/>
              </a:rPr>
              <a:t>VÌ SAO Ở XE CỨU THƯƠNG CÓ CÁC DÒNG CHỮ VIẾT NGƯỢC NHƯ HÌNH BÊN?</a:t>
            </a:r>
            <a:endParaRPr lang="en-US" sz="3200" dirty="0">
              <a:solidFill>
                <a:srgbClr val="002060"/>
              </a:solidFill>
              <a:latin typeface="Arial" panose="020B0604020202020204" pitchFamily="34" charset="0"/>
              <a:cs typeface="Arial" panose="020B0604020202020204" pitchFamily="34"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2210654" y="46744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02654" y="389034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787471" y="6164484"/>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28462" y="47708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86271" y="-941338"/>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86271" y="323097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Picture 12">
            <a:extLst>
              <a:ext uri="{FF2B5EF4-FFF2-40B4-BE49-F238E27FC236}">
                <a16:creationId xmlns:a16="http://schemas.microsoft.com/office/drawing/2014/main" id="{AB69B5C6-EB5B-5884-BF6E-25F828C99D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3473" y="-2205637"/>
            <a:ext cx="2286000" cy="1524000"/>
          </a:xfrm>
          <a:prstGeom prst="rect">
            <a:avLst/>
          </a:prstGeom>
        </p:spPr>
      </p:pic>
    </p:spTree>
    <p:extLst>
      <p:ext uri="{BB962C8B-B14F-4D97-AF65-F5344CB8AC3E}">
        <p14:creationId xmlns:p14="http://schemas.microsoft.com/office/powerpoint/2010/main" val="16524858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3189249"/>
            <a:ext cx="10691887" cy="3097685"/>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014222" y="4591859"/>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Vì độ lớn của nến 2 bằng với ảnh của nến 1 và nến 2 trùng với ảnh nến 1 nên khi thắp sáng nến 1, ảnh của nó xuất hiện đúng vị trí phần trên của nến 2 khiến nó dường như cũng sáng lên.</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373580" y="925797"/>
            <a:ext cx="3525964" cy="3525964"/>
          </a:xfrm>
          <a:prstGeom prst="rect">
            <a:avLst/>
          </a:prstGeom>
        </p:spPr>
      </p:pic>
      <p:grpSp>
        <p:nvGrpSpPr>
          <p:cNvPr id="12" name="Group 11">
            <a:extLst>
              <a:ext uri="{FF2B5EF4-FFF2-40B4-BE49-F238E27FC236}">
                <a16:creationId xmlns:a16="http://schemas.microsoft.com/office/drawing/2014/main" id="{1E3FD56A-0E11-AFBF-B4D7-72EC3234FBCC}"/>
              </a:ext>
            </a:extLst>
          </p:cNvPr>
          <p:cNvGrpSpPr/>
          <p:nvPr/>
        </p:nvGrpSpPr>
        <p:grpSpPr>
          <a:xfrm>
            <a:off x="844082" y="219298"/>
            <a:ext cx="9133473" cy="661079"/>
            <a:chOff x="925836" y="482420"/>
            <a:chExt cx="6032012" cy="661079"/>
          </a:xfrm>
        </p:grpSpPr>
        <p:sp>
          <p:nvSpPr>
            <p:cNvPr id="13" name="Arrow: Pentagon 3">
              <a:extLst>
                <a:ext uri="{FF2B5EF4-FFF2-40B4-BE49-F238E27FC236}">
                  <a16:creationId xmlns:a16="http://schemas.microsoft.com/office/drawing/2014/main" id="{5FA2FE87-847D-182B-4EED-9A640C87382B}"/>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EFCE123-0A87-A994-AA54-66508E0515F2}"/>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559988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par>
                          <p:cTn id="16" fill="hold">
                            <p:stCondLst>
                              <p:cond delay="561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5020DAD8-E94D-D43D-68B5-8D5A9B90F033}"/>
              </a:ext>
            </a:extLst>
          </p:cNvPr>
          <p:cNvGrpSpPr/>
          <p:nvPr/>
        </p:nvGrpSpPr>
        <p:grpSpPr>
          <a:xfrm>
            <a:off x="411864" y="163448"/>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01146" y="1945129"/>
            <a:ext cx="5673663" cy="3970318"/>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Từ thí nghiệm 2, hãy nêu nhận xét về:</a:t>
            </a:r>
          </a:p>
          <a:p>
            <a:r>
              <a:rPr lang="vi-VN" sz="3600" dirty="0">
                <a:solidFill>
                  <a:srgbClr val="2A3563"/>
                </a:solidFill>
                <a:latin typeface="#9Slide07 IcielBaliho Script" pitchFamily="2" charset="0"/>
              </a:rPr>
              <a:t>a) Khoảng cách từ ảnh đến gương phẳng so với khoảng cách từ vật đến gương.</a:t>
            </a:r>
          </a:p>
          <a:p>
            <a:r>
              <a:rPr lang="vi-VN" sz="3600" dirty="0">
                <a:solidFill>
                  <a:srgbClr val="2A3563"/>
                </a:solidFill>
                <a:latin typeface="#9Slide07 IcielBaliho Script" pitchFamily="2" charset="0"/>
              </a:rPr>
              <a:t>b) Độ lớn của ảnh tạo bới gương phẳng so với độ lớn của vật.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5" name="Group 4">
            <a:extLst>
              <a:ext uri="{FF2B5EF4-FFF2-40B4-BE49-F238E27FC236}">
                <a16:creationId xmlns:a16="http://schemas.microsoft.com/office/drawing/2014/main" id="{06F51216-C772-689A-BB65-176D4C798335}"/>
              </a:ext>
            </a:extLst>
          </p:cNvPr>
          <p:cNvGrpSpPr/>
          <p:nvPr/>
        </p:nvGrpSpPr>
        <p:grpSpPr>
          <a:xfrm>
            <a:off x="844082" y="219298"/>
            <a:ext cx="9133473" cy="661079"/>
            <a:chOff x="925836" y="482420"/>
            <a:chExt cx="6032012" cy="661079"/>
          </a:xfrm>
        </p:grpSpPr>
        <p:sp>
          <p:nvSpPr>
            <p:cNvPr id="12" name="Arrow: Pentagon 3">
              <a:extLst>
                <a:ext uri="{FF2B5EF4-FFF2-40B4-BE49-F238E27FC236}">
                  <a16:creationId xmlns:a16="http://schemas.microsoft.com/office/drawing/2014/main" id="{ECA9B63B-90BB-BE9B-BBAF-4A5660F63631}"/>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9D58C869-8EA3-E9E5-8B9D-DB9B4651093B}"/>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0241848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left)">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left)">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5989261" y="2580870"/>
            <a:ext cx="5503557" cy="1384995"/>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a) Khoảng cách từ ảnh đến gương phẳng bằng khoảng cách từ vật đến gương.</a:t>
            </a:r>
            <a:endParaRPr kumimoji="0" lang="en-US" sz="4800" b="0" i="0" u="none" strike="noStrike" kern="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Text Box 99">
            <a:extLst>
              <a:ext uri="{FF2B5EF4-FFF2-40B4-BE49-F238E27FC236}">
                <a16:creationId xmlns:a16="http://schemas.microsoft.com/office/drawing/2014/main" id="{B7E5AB1D-4683-01A8-55BE-CB74237AD70C}"/>
              </a:ext>
            </a:extLst>
          </p:cNvPr>
          <p:cNvSpPr txBox="1"/>
          <p:nvPr/>
        </p:nvSpPr>
        <p:spPr>
          <a:xfrm>
            <a:off x="5989261" y="4181209"/>
            <a:ext cx="5701992" cy="954107"/>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b) Độ lớn của ảnh tạo bới gương phẳng bằng độ lớn của vật.</a:t>
            </a:r>
            <a:endParaRPr lang="en-US" sz="2800" dirty="0">
              <a:solidFill>
                <a:srgbClr val="2A3563"/>
              </a:solidFill>
              <a:latin typeface="#9Slide03 Arima Madurai Black" panose="00000A00000000000000" pitchFamily="2" charset="0"/>
              <a:cs typeface="#9Slide03 Arima Madurai Black" panose="00000A00000000000000" pitchFamily="2" charset="0"/>
              <a:sym typeface="Arial"/>
            </a:endParaRPr>
          </a:p>
        </p:txBody>
      </p:sp>
      <p:grpSp>
        <p:nvGrpSpPr>
          <p:cNvPr id="5" name="Group 4">
            <a:extLst>
              <a:ext uri="{FF2B5EF4-FFF2-40B4-BE49-F238E27FC236}">
                <a16:creationId xmlns:a16="http://schemas.microsoft.com/office/drawing/2014/main" id="{171396A7-B646-A94E-5759-C25793340EC6}"/>
              </a:ext>
            </a:extLst>
          </p:cNvPr>
          <p:cNvGrpSpPr/>
          <p:nvPr/>
        </p:nvGrpSpPr>
        <p:grpSpPr>
          <a:xfrm>
            <a:off x="844082" y="219298"/>
            <a:ext cx="9133473" cy="661079"/>
            <a:chOff x="925836" y="482420"/>
            <a:chExt cx="6032012" cy="661079"/>
          </a:xfrm>
        </p:grpSpPr>
        <p:sp>
          <p:nvSpPr>
            <p:cNvPr id="12" name="Arrow: Pentagon 3">
              <a:extLst>
                <a:ext uri="{FF2B5EF4-FFF2-40B4-BE49-F238E27FC236}">
                  <a16:creationId xmlns:a16="http://schemas.microsoft.com/office/drawing/2014/main" id="{93D8E057-0929-C5D7-0F9E-2CA309284F3A}"/>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1701F9D-57D9-5510-E9FE-8B65B24A24FC}"/>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373067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917795" y="-227037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259916" y="-20535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68064" y="-15423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906134" y="637829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375552" y="612119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63878" y="511409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 name="Graphic 2">
            <a:extLst>
              <a:ext uri="{FF2B5EF4-FFF2-40B4-BE49-F238E27FC236}">
                <a16:creationId xmlns:a16="http://schemas.microsoft.com/office/drawing/2014/main" id="{C117D244-11B4-5BCB-8C70-B8005B073D67}"/>
              </a:ext>
            </a:extLst>
          </p:cNvPr>
          <p:cNvGrpSpPr/>
          <p:nvPr/>
        </p:nvGrpSpPr>
        <p:grpSpPr>
          <a:xfrm>
            <a:off x="-5132080" y="1771952"/>
            <a:ext cx="3157203" cy="2124679"/>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5482205" y="1249780"/>
            <a:ext cx="3359009" cy="2522037"/>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4126924" y="3091102"/>
            <a:ext cx="2107604" cy="1888501"/>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2438994" y="5151885"/>
            <a:ext cx="1397249" cy="576688"/>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4976791" y="5186965"/>
            <a:ext cx="824026" cy="547522"/>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2997581" y="5685162"/>
            <a:ext cx="1978138" cy="88171"/>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Rectangle: Rounded Corners 4">
            <a:extLst>
              <a:ext uri="{FF2B5EF4-FFF2-40B4-BE49-F238E27FC236}">
                <a16:creationId xmlns:a16="http://schemas.microsoft.com/office/drawing/2014/main" id="{09B4D6E6-B681-59D0-5E69-60D557DC1EF7}"/>
              </a:ext>
            </a:extLst>
          </p:cNvPr>
          <p:cNvSpPr/>
          <p:nvPr/>
        </p:nvSpPr>
        <p:spPr>
          <a:xfrm>
            <a:off x="5033365" y="235647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960050" y="404443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7233" y="2537452"/>
            <a:ext cx="1590675" cy="1590675"/>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611C2763-D283-F41B-4909-4979364A4BA7}"/>
              </a:ext>
            </a:extLst>
          </p:cNvPr>
          <p:cNvCxnSpPr>
            <a:cxnSpLocks/>
          </p:cNvCxnSpPr>
          <p:nvPr/>
        </p:nvCxnSpPr>
        <p:spPr>
          <a:xfrm flipV="1">
            <a:off x="7811776" y="2127288"/>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6" name="Rectangle: Rounded Corners 925">
            <a:extLst>
              <a:ext uri="{FF2B5EF4-FFF2-40B4-BE49-F238E27FC236}">
                <a16:creationId xmlns:a16="http://schemas.microsoft.com/office/drawing/2014/main" id="{BDF8052F-9926-1C94-1D70-8CD09A5C7015}"/>
              </a:ext>
            </a:extLst>
          </p:cNvPr>
          <p:cNvSpPr/>
          <p:nvPr/>
        </p:nvSpPr>
        <p:spPr>
          <a:xfrm>
            <a:off x="9250318" y="1922335"/>
            <a:ext cx="2632725" cy="614120"/>
          </a:xfrm>
          <a:prstGeom prst="roundRect">
            <a:avLst>
              <a:gd name="adj" fmla="val 3328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Ảnh ảo, cùng chiều với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7" name="Connector: Elbow 926">
            <a:extLst>
              <a:ext uri="{FF2B5EF4-FFF2-40B4-BE49-F238E27FC236}">
                <a16:creationId xmlns:a16="http://schemas.microsoft.com/office/drawing/2014/main" id="{270AA4D2-BEB3-511A-22CC-62A944B78C9E}"/>
              </a:ext>
            </a:extLst>
          </p:cNvPr>
          <p:cNvCxnSpPr>
            <a:cxnSpLocks/>
          </p:cNvCxnSpPr>
          <p:nvPr/>
        </p:nvCxnSpPr>
        <p:spPr>
          <a:xfrm>
            <a:off x="7829390" y="3925372"/>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8" name="Rectangle 927">
            <a:extLst>
              <a:ext uri="{FF2B5EF4-FFF2-40B4-BE49-F238E27FC236}">
                <a16:creationId xmlns:a16="http://schemas.microsoft.com/office/drawing/2014/main" id="{6F4B11A3-7756-B764-E720-BEFC279A1DED}"/>
              </a:ext>
            </a:extLst>
          </p:cNvPr>
          <p:cNvSpPr/>
          <p:nvPr/>
        </p:nvSpPr>
        <p:spPr>
          <a:xfrm>
            <a:off x="9267929" y="4819227"/>
            <a:ext cx="2924071"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Không hứng được trên  chắn</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9" name="Connector: Elbow 928">
            <a:extLst>
              <a:ext uri="{FF2B5EF4-FFF2-40B4-BE49-F238E27FC236}">
                <a16:creationId xmlns:a16="http://schemas.microsoft.com/office/drawing/2014/main" id="{6BC63BF4-3119-6D48-49C4-D684AB11B084}"/>
              </a:ext>
            </a:extLst>
          </p:cNvPr>
          <p:cNvCxnSpPr>
            <a:cxnSpLocks/>
          </p:cNvCxnSpPr>
          <p:nvPr/>
        </p:nvCxnSpPr>
        <p:spPr>
          <a:xfrm flipH="1">
            <a:off x="3612435" y="404157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id="{D87651A1-BF91-849C-8C35-6908768051D7}"/>
              </a:ext>
            </a:extLst>
          </p:cNvPr>
          <p:cNvSpPr/>
          <p:nvPr/>
        </p:nvSpPr>
        <p:spPr>
          <a:xfrm flipH="1">
            <a:off x="657496" y="4734165"/>
            <a:ext cx="3413929"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Độ lớn bằng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31" name="Connector: Elbow 930">
            <a:extLst>
              <a:ext uri="{FF2B5EF4-FFF2-40B4-BE49-F238E27FC236}">
                <a16:creationId xmlns:a16="http://schemas.microsoft.com/office/drawing/2014/main" id="{A1146767-2078-6640-739A-B68678CA907C}"/>
              </a:ext>
            </a:extLst>
          </p:cNvPr>
          <p:cNvCxnSpPr>
            <a:cxnSpLocks/>
          </p:cNvCxnSpPr>
          <p:nvPr/>
        </p:nvCxnSpPr>
        <p:spPr>
          <a:xfrm flipH="1" flipV="1">
            <a:off x="3612435" y="224128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2" name="Rectangle 931">
            <a:extLst>
              <a:ext uri="{FF2B5EF4-FFF2-40B4-BE49-F238E27FC236}">
                <a16:creationId xmlns:a16="http://schemas.microsoft.com/office/drawing/2014/main" id="{C037101C-CE3F-919E-5217-26E6ABBB1292}"/>
              </a:ext>
            </a:extLst>
          </p:cNvPr>
          <p:cNvSpPr/>
          <p:nvPr/>
        </p:nvSpPr>
        <p:spPr>
          <a:xfrm flipH="1">
            <a:off x="650905" y="1936002"/>
            <a:ext cx="3249411" cy="12121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Khoảng cách từ ảnh đến gương bằng khoảng cách từ vật đến gương</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33" name="Graphic 932">
            <a:extLst>
              <a:ext uri="{FF2B5EF4-FFF2-40B4-BE49-F238E27FC236}">
                <a16:creationId xmlns:a16="http://schemas.microsoft.com/office/drawing/2014/main" id="{DBD204D0-488E-D3DD-A678-9F72D2370FC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99088" y="8586399"/>
            <a:ext cx="2356584" cy="2356584"/>
          </a:xfrm>
          <a:prstGeom prst="rect">
            <a:avLst/>
          </a:prstGeom>
        </p:spPr>
      </p:pic>
      <p:grpSp>
        <p:nvGrpSpPr>
          <p:cNvPr id="12" name="Group 11">
            <a:extLst>
              <a:ext uri="{FF2B5EF4-FFF2-40B4-BE49-F238E27FC236}">
                <a16:creationId xmlns:a16="http://schemas.microsoft.com/office/drawing/2014/main" id="{BCA2AE93-45F8-6F84-4916-23DB36C6DEF3}"/>
              </a:ext>
            </a:extLst>
          </p:cNvPr>
          <p:cNvGrpSpPr/>
          <p:nvPr/>
        </p:nvGrpSpPr>
        <p:grpSpPr>
          <a:xfrm>
            <a:off x="844082" y="219298"/>
            <a:ext cx="9133473" cy="661079"/>
            <a:chOff x="925836" y="482420"/>
            <a:chExt cx="6032012" cy="661079"/>
          </a:xfrm>
        </p:grpSpPr>
        <p:sp>
          <p:nvSpPr>
            <p:cNvPr id="13" name="Arrow: Pentagon 3">
              <a:extLst>
                <a:ext uri="{FF2B5EF4-FFF2-40B4-BE49-F238E27FC236}">
                  <a16:creationId xmlns:a16="http://schemas.microsoft.com/office/drawing/2014/main" id="{BFA800AB-94D2-0C4D-4247-B727F979957A}"/>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053A139E-EA2F-0C44-CA36-5716082D7EBF}"/>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82533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ppt_y</p:attrName>
                                        </p:attrNameLst>
                                      </p:cBhvr>
                                      <p:tavLst>
                                        <p:tav tm="0">
                                          <p:val>
                                            <p:strVal val="#ppt_y+#ppt_h*1.125000"/>
                                          </p:val>
                                        </p:tav>
                                        <p:tav tm="100000">
                                          <p:val>
                                            <p:strVal val="#ppt_y"/>
                                          </p:val>
                                        </p:tav>
                                      </p:tavLst>
                                    </p:anim>
                                    <p:animEffect transition="in" filter="wipe(up)">
                                      <p:cBhvr>
                                        <p:cTn id="14" dur="500"/>
                                        <p:tgtEl>
                                          <p:spTgt spid="10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22"/>
                                        </p:tgtEl>
                                        <p:attrNameLst>
                                          <p:attrName>style.visibility</p:attrName>
                                        </p:attrNameLst>
                                      </p:cBhvr>
                                      <p:to>
                                        <p:strVal val="visible"/>
                                      </p:to>
                                    </p:set>
                                    <p:animEffect transition="in" filter="wipe(left)">
                                      <p:cBhvr>
                                        <p:cTn id="18" dur="500"/>
                                        <p:tgtEl>
                                          <p:spTgt spid="9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926"/>
                                        </p:tgtEl>
                                        <p:attrNameLst>
                                          <p:attrName>style.visibility</p:attrName>
                                        </p:attrNameLst>
                                      </p:cBhvr>
                                      <p:to>
                                        <p:strVal val="visible"/>
                                      </p:to>
                                    </p:set>
                                    <p:animEffect transition="in" filter="wipe(left)">
                                      <p:cBhvr>
                                        <p:cTn id="27" dur="500"/>
                                        <p:tgtEl>
                                          <p:spTgt spid="9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927"/>
                                        </p:tgtEl>
                                        <p:attrNameLst>
                                          <p:attrName>style.visibility</p:attrName>
                                        </p:attrNameLst>
                                      </p:cBhvr>
                                      <p:to>
                                        <p:strVal val="visible"/>
                                      </p:to>
                                    </p:set>
                                    <p:animEffect transition="in" filter="wipe(up)">
                                      <p:cBhvr>
                                        <p:cTn id="32" dur="500"/>
                                        <p:tgtEl>
                                          <p:spTgt spid="927"/>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928"/>
                                        </p:tgtEl>
                                        <p:attrNameLst>
                                          <p:attrName>style.visibility</p:attrName>
                                        </p:attrNameLst>
                                      </p:cBhvr>
                                      <p:to>
                                        <p:strVal val="visible"/>
                                      </p:to>
                                    </p:set>
                                    <p:animEffect transition="in" filter="wipe(left)">
                                      <p:cBhvr>
                                        <p:cTn id="36" dur="500"/>
                                        <p:tgtEl>
                                          <p:spTgt spid="92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929"/>
                                        </p:tgtEl>
                                        <p:attrNameLst>
                                          <p:attrName>style.visibility</p:attrName>
                                        </p:attrNameLst>
                                      </p:cBhvr>
                                      <p:to>
                                        <p:strVal val="visible"/>
                                      </p:to>
                                    </p:set>
                                    <p:animEffect transition="in" filter="wipe(up)">
                                      <p:cBhvr>
                                        <p:cTn id="41" dur="500"/>
                                        <p:tgtEl>
                                          <p:spTgt spid="929"/>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930"/>
                                        </p:tgtEl>
                                        <p:attrNameLst>
                                          <p:attrName>style.visibility</p:attrName>
                                        </p:attrNameLst>
                                      </p:cBhvr>
                                      <p:to>
                                        <p:strVal val="visible"/>
                                      </p:to>
                                    </p:set>
                                    <p:animEffect transition="in" filter="wipe(left)">
                                      <p:cBhvr>
                                        <p:cTn id="45" dur="500"/>
                                        <p:tgtEl>
                                          <p:spTgt spid="9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931"/>
                                        </p:tgtEl>
                                        <p:attrNameLst>
                                          <p:attrName>style.visibility</p:attrName>
                                        </p:attrNameLst>
                                      </p:cBhvr>
                                      <p:to>
                                        <p:strVal val="visible"/>
                                      </p:to>
                                    </p:set>
                                    <p:animEffect transition="in" filter="wipe(down)">
                                      <p:cBhvr>
                                        <p:cTn id="50" dur="500"/>
                                        <p:tgtEl>
                                          <p:spTgt spid="931"/>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932"/>
                                        </p:tgtEl>
                                        <p:attrNameLst>
                                          <p:attrName>style.visibility</p:attrName>
                                        </p:attrNameLst>
                                      </p:cBhvr>
                                      <p:to>
                                        <p:strVal val="visible"/>
                                      </p:to>
                                    </p:set>
                                    <p:animEffect transition="in" filter="wipe(left)">
                                      <p:cBhvr>
                                        <p:cTn id="54" dur="500"/>
                                        <p:tgtEl>
                                          <p:spTgt spid="932"/>
                                        </p:tgtEl>
                                      </p:cBhvr>
                                    </p:animEffect>
                                  </p:childTnLst>
                                </p:cTn>
                              </p:par>
                            </p:childTnLst>
                          </p:cTn>
                        </p:par>
                        <p:par>
                          <p:cTn id="55" fill="hold">
                            <p:stCondLst>
                              <p:cond delay="1000"/>
                            </p:stCondLst>
                            <p:childTnLst>
                              <p:par>
                                <p:cTn id="56" presetID="22" presetClass="entr" presetSubtype="8" fill="hold" nodeType="after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left)">
                                      <p:cBhvr>
                                        <p:cTn id="5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22" grpId="0"/>
      <p:bldP spid="926" grpId="0" animBg="1"/>
      <p:bldP spid="928" grpId="0" animBg="1"/>
      <p:bldP spid="930" grpId="0" animBg="1"/>
      <p:bldP spid="93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677683" y="-98234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522768" y="-12742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891017" y="-127422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249417" y="5789691"/>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184641" y="52412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66463" y="41916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3354286" y="-1542322"/>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940614" y="-1613491"/>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Rounded Corners 4">
            <a:extLst>
              <a:ext uri="{FF2B5EF4-FFF2-40B4-BE49-F238E27FC236}">
                <a16:creationId xmlns:a16="http://schemas.microsoft.com/office/drawing/2014/main" id="{09B4D6E6-B681-59D0-5E69-60D557DC1EF7}"/>
              </a:ext>
            </a:extLst>
          </p:cNvPr>
          <p:cNvSpPr/>
          <p:nvPr/>
        </p:nvSpPr>
        <p:spPr>
          <a:xfrm>
            <a:off x="4743450" y="719501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670135" y="888297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7318" y="7375992"/>
            <a:ext cx="1590675" cy="1590675"/>
          </a:xfrm>
          <a:prstGeom prst="rect">
            <a:avLst/>
          </a:prstGeom>
          <a:noFill/>
          <a:extLst>
            <a:ext uri="{909E8E84-426E-40DD-AFC4-6F175D3DCCD1}">
              <a14:hiddenFill xmlns:a14="http://schemas.microsoft.com/office/drawing/2010/main">
                <a:solidFill>
                  <a:srgbClr val="FFFFFF"/>
                </a:solidFill>
              </a14:hiddenFill>
            </a:ext>
          </a:extLst>
        </p:spPr>
      </p:pic>
      <p:sp>
        <p:nvSpPr>
          <p:cNvPr id="921" name="TextBox 920">
            <a:extLst>
              <a:ext uri="{FF2B5EF4-FFF2-40B4-BE49-F238E27FC236}">
                <a16:creationId xmlns:a16="http://schemas.microsoft.com/office/drawing/2014/main" id="{66A5029E-B301-29AA-D42C-B626C26F5945}"/>
              </a:ext>
            </a:extLst>
          </p:cNvPr>
          <p:cNvSpPr txBox="1"/>
          <p:nvPr/>
        </p:nvSpPr>
        <p:spPr>
          <a:xfrm>
            <a:off x="7526837" y="571649"/>
            <a:ext cx="2274137" cy="2215991"/>
          </a:xfrm>
          <a:prstGeom prst="rect">
            <a:avLst/>
          </a:prstGeom>
          <a:noFill/>
        </p:spPr>
        <p:txBody>
          <a:bodyPr wrap="square" rtlCol="0">
            <a:spAutoFit/>
          </a:bodyPr>
          <a:lstStyle/>
          <a:p>
            <a:pPr algn="ctr"/>
            <a:r>
              <a:rPr lang="vi-VN" sz="13800" dirty="0">
                <a:solidFill>
                  <a:srgbClr val="2A3563"/>
                </a:solidFill>
                <a:latin typeface="#9Slide07 Cadena" panose="02000503000000020004" pitchFamily="2" charset="0"/>
              </a:rPr>
              <a:t>02</a:t>
            </a:r>
            <a:endParaRPr lang="en-US" sz="13800" dirty="0">
              <a:solidFill>
                <a:srgbClr val="2A3563"/>
              </a:solidFill>
              <a:latin typeface="#9Slide07 Cadena" panose="02000503000000020004" pitchFamily="2" charset="0"/>
            </a:endParaRPr>
          </a:p>
        </p:txBody>
      </p:sp>
      <p:sp>
        <p:nvSpPr>
          <p:cNvPr id="923" name="TextBox 922">
            <a:extLst>
              <a:ext uri="{FF2B5EF4-FFF2-40B4-BE49-F238E27FC236}">
                <a16:creationId xmlns:a16="http://schemas.microsoft.com/office/drawing/2014/main" id="{83F47199-4339-9434-6146-0102AE2CE8B1}"/>
              </a:ext>
            </a:extLst>
          </p:cNvPr>
          <p:cNvSpPr txBox="1"/>
          <p:nvPr/>
        </p:nvSpPr>
        <p:spPr>
          <a:xfrm>
            <a:off x="5791527" y="2373371"/>
            <a:ext cx="5744758" cy="3416320"/>
          </a:xfrm>
          <a:prstGeom prst="rect">
            <a:avLst/>
          </a:prstGeom>
          <a:noFill/>
        </p:spPr>
        <p:txBody>
          <a:bodyPr wrap="square" rtlCol="0">
            <a:spAutoFit/>
          </a:bodyPr>
          <a:lstStyle/>
          <a:p>
            <a:pPr algn="ctr"/>
            <a:r>
              <a:rPr lang="vi-VN" sz="7200" dirty="0">
                <a:solidFill>
                  <a:srgbClr val="2A3563"/>
                </a:solidFill>
                <a:latin typeface="#9Slide07 IcielBaliho Script" pitchFamily="2" charset="0"/>
              </a:rPr>
              <a:t>Dựng Ảnh Một Vật Tạo Bởi Gương Phẳng</a:t>
            </a:r>
            <a:endParaRPr lang="en-US" sz="7200" dirty="0">
              <a:solidFill>
                <a:srgbClr val="2A3563"/>
              </a:solidFill>
              <a:latin typeface="#9Slide07 IcielBaliho Script" pitchFamily="2" charset="0"/>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12818" y="985917"/>
            <a:ext cx="5546098" cy="5546098"/>
          </a:xfrm>
          <a:prstGeom prst="rect">
            <a:avLst/>
          </a:prstGeom>
        </p:spPr>
      </p:pic>
    </p:spTree>
    <p:extLst>
      <p:ext uri="{BB962C8B-B14F-4D97-AF65-F5344CB8AC3E}">
        <p14:creationId xmlns:p14="http://schemas.microsoft.com/office/powerpoint/2010/main" val="5515974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921"/>
                                        </p:tgtEl>
                                        <p:attrNameLst>
                                          <p:attrName>style.visibility</p:attrName>
                                        </p:attrNameLst>
                                      </p:cBhvr>
                                      <p:to>
                                        <p:strVal val="visible"/>
                                      </p:to>
                                    </p:set>
                                    <p:animEffect transition="in" filter="wipe(left)">
                                      <p:cBhvr>
                                        <p:cTn id="7" dur="500"/>
                                        <p:tgtEl>
                                          <p:spTgt spid="9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923"/>
                                        </p:tgtEl>
                                        <p:attrNameLst>
                                          <p:attrName>style.visibility</p:attrName>
                                        </p:attrNameLst>
                                      </p:cBhvr>
                                      <p:to>
                                        <p:strVal val="visible"/>
                                      </p:to>
                                    </p:set>
                                    <p:animEffect transition="in" filter="wipe(up)">
                                      <p:cBhvr>
                                        <p:cTn id="12" dur="500"/>
                                        <p:tgtEl>
                                          <p:spTgt spid="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92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a:extLst>
              <a:ext uri="{FF2B5EF4-FFF2-40B4-BE49-F238E27FC236}">
                <a16:creationId xmlns:a16="http://schemas.microsoft.com/office/drawing/2014/main" id="{5258996C-F9CE-0AD4-BA70-871F1157CCAC}"/>
              </a:ext>
            </a:extLst>
          </p:cNvPr>
          <p:cNvCxnSpPr>
            <a:cxnSpLocks/>
          </p:cNvCxnSpPr>
          <p:nvPr/>
        </p:nvCxnSpPr>
        <p:spPr>
          <a:xfrm>
            <a:off x="7306194" y="515835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a:off x="7276289" y="43129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03DEE05C-4726-8DB2-AE0A-D9E51DE30697}"/>
              </a:ext>
            </a:extLst>
          </p:cNvPr>
          <p:cNvGrpSpPr/>
          <p:nvPr/>
        </p:nvGrpSpPr>
        <p:grpSpPr>
          <a:xfrm flipH="1">
            <a:off x="6219712" y="4104977"/>
            <a:ext cx="2476501" cy="1828606"/>
            <a:chOff x="1907259" y="1615560"/>
            <a:chExt cx="1287851" cy="666065"/>
          </a:xfrm>
        </p:grpSpPr>
        <p:cxnSp>
          <p:nvCxnSpPr>
            <p:cNvPr id="102" name="Straight Connector 101">
              <a:extLst>
                <a:ext uri="{FF2B5EF4-FFF2-40B4-BE49-F238E27FC236}">
                  <a16:creationId xmlns:a16="http://schemas.microsoft.com/office/drawing/2014/main" id="{A8EF7571-C849-2A2E-9C6D-D6A3480AB79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16C849C8-EA73-9973-8FEB-11FACDB1313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9" name="TextBox 98">
            <a:extLst>
              <a:ext uri="{FF2B5EF4-FFF2-40B4-BE49-F238E27FC236}">
                <a16:creationId xmlns:a16="http://schemas.microsoft.com/office/drawing/2014/main" id="{4A6E5AF0-6681-A61A-D5F4-9894E6319B12}"/>
              </a:ext>
            </a:extLst>
          </p:cNvPr>
          <p:cNvSpPr txBox="1"/>
          <p:nvPr/>
        </p:nvSpPr>
        <p:spPr>
          <a:xfrm>
            <a:off x="6850036" y="500835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86" name="Group 85">
            <a:extLst>
              <a:ext uri="{FF2B5EF4-FFF2-40B4-BE49-F238E27FC236}">
                <a16:creationId xmlns:a16="http://schemas.microsoft.com/office/drawing/2014/main" id="{DE99224A-57A0-F448-26CE-C4CA561054A4}"/>
              </a:ext>
            </a:extLst>
          </p:cNvPr>
          <p:cNvGrpSpPr/>
          <p:nvPr/>
        </p:nvGrpSpPr>
        <p:grpSpPr>
          <a:xfrm rot="977149">
            <a:off x="6844698" y="3266453"/>
            <a:ext cx="2347818" cy="1624618"/>
            <a:chOff x="1907259" y="1615560"/>
            <a:chExt cx="1287851" cy="666065"/>
          </a:xfrm>
        </p:grpSpPr>
        <p:cxnSp>
          <p:nvCxnSpPr>
            <p:cNvPr id="87" name="Straight Connector 86">
              <a:extLst>
                <a:ext uri="{FF2B5EF4-FFF2-40B4-BE49-F238E27FC236}">
                  <a16:creationId xmlns:a16="http://schemas.microsoft.com/office/drawing/2014/main" id="{88E02A58-CD74-BDF1-81A3-5A7FF2A3EC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25CF1300-B325-555E-BC94-9C5E110BEDB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82" name="Group 81">
            <a:extLst>
              <a:ext uri="{FF2B5EF4-FFF2-40B4-BE49-F238E27FC236}">
                <a16:creationId xmlns:a16="http://schemas.microsoft.com/office/drawing/2014/main" id="{660E50C0-8B3B-D59D-F114-9E3682193A79}"/>
              </a:ext>
            </a:extLst>
          </p:cNvPr>
          <p:cNvGrpSpPr/>
          <p:nvPr/>
        </p:nvGrpSpPr>
        <p:grpSpPr>
          <a:xfrm>
            <a:off x="7044164" y="2953014"/>
            <a:ext cx="1880462" cy="1388501"/>
            <a:chOff x="1907259" y="1615560"/>
            <a:chExt cx="1287851" cy="666065"/>
          </a:xfrm>
        </p:grpSpPr>
        <p:cxnSp>
          <p:nvCxnSpPr>
            <p:cNvPr id="83" name="Straight Connector 82">
              <a:extLst>
                <a:ext uri="{FF2B5EF4-FFF2-40B4-BE49-F238E27FC236}">
                  <a16:creationId xmlns:a16="http://schemas.microsoft.com/office/drawing/2014/main" id="{64999B13-3283-8288-283C-55B804F17360}"/>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9AEE181-CF08-3119-D98B-7410C2E9450C}"/>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3580" y="-3598685"/>
            <a:ext cx="3089364" cy="3089364"/>
          </a:xfrm>
          <a:prstGeom prst="rect">
            <a:avLst/>
          </a:prstGeom>
        </p:spPr>
      </p:pic>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04810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3375884" y="1755241"/>
            <a:ext cx="5787571"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1: </a:t>
            </a:r>
            <a:r>
              <a:rPr lang="vi-VN" sz="2600" dirty="0">
                <a:solidFill>
                  <a:srgbClr val="2A3563"/>
                </a:solidFill>
                <a:latin typeface="#9Slide07 IcielBaliho Script" pitchFamily="2" charset="0"/>
              </a:rPr>
              <a:t>Áp dụng đính luật phản xạ ánh sáng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939898" y="4568411"/>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6828818" y="301991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6408251" y="259688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559218" y="2403339"/>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r>
              <a:rPr lang="en-US" sz="2000" dirty="0">
                <a:solidFill>
                  <a:srgbClr val="2A3563"/>
                </a:solidFill>
                <a:latin typeface="#9Slide03 Arima Madurai Black" panose="00000A00000000000000" pitchFamily="2" charset="0"/>
                <a:cs typeface="#9Slide03 Arima Madurai Black" panose="00000A00000000000000" pitchFamily="2" charset="0"/>
              </a:rPr>
              <a:t> tới SI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SK </a:t>
            </a:r>
            <a:r>
              <a:rPr lang="en-US" sz="2000" dirty="0" err="1">
                <a:solidFill>
                  <a:srgbClr val="2A3563"/>
                </a:solidFill>
                <a:latin typeface="#9Slide03 Arima Madurai Black" panose="00000A00000000000000" pitchFamily="2" charset="0"/>
                <a:cs typeface="#9Slide03 Arima Madurai Black" panose="00000A00000000000000" pitchFamily="2" charset="0"/>
              </a:rPr>
              <a:t>đến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gặp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 </a:t>
            </a:r>
          </a:p>
        </p:txBody>
      </p:sp>
      <p:sp>
        <p:nvSpPr>
          <p:cNvPr id="85" name="TextBox 84">
            <a:extLst>
              <a:ext uri="{FF2B5EF4-FFF2-40B4-BE49-F238E27FC236}">
                <a16:creationId xmlns:a16="http://schemas.microsoft.com/office/drawing/2014/main" id="{261C4A18-2A67-BC10-120D-D91C4AA06AF0}"/>
              </a:ext>
            </a:extLst>
          </p:cNvPr>
          <p:cNvSpPr txBox="1"/>
          <p:nvPr/>
        </p:nvSpPr>
        <p:spPr>
          <a:xfrm>
            <a:off x="8470764" y="38550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89" name="TextBox 88">
            <a:extLst>
              <a:ext uri="{FF2B5EF4-FFF2-40B4-BE49-F238E27FC236}">
                <a16:creationId xmlns:a16="http://schemas.microsoft.com/office/drawing/2014/main" id="{18D8A6C1-E896-3DBF-5C85-73DA74293B68}"/>
              </a:ext>
            </a:extLst>
          </p:cNvPr>
          <p:cNvSpPr txBox="1"/>
          <p:nvPr/>
        </p:nvSpPr>
        <p:spPr>
          <a:xfrm>
            <a:off x="8239083" y="515835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90" name="Rectangle 89">
            <a:extLst>
              <a:ext uri="{FF2B5EF4-FFF2-40B4-BE49-F238E27FC236}">
                <a16:creationId xmlns:a16="http://schemas.microsoft.com/office/drawing/2014/main" id="{BFEAA51E-468B-684E-B558-767850167618}"/>
              </a:ext>
            </a:extLst>
          </p:cNvPr>
          <p:cNvSpPr/>
          <p:nvPr/>
        </p:nvSpPr>
        <p:spPr>
          <a:xfrm flipH="1">
            <a:off x="559219" y="3475142"/>
            <a:ext cx="4271592"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pháp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tuyến</a:t>
            </a:r>
            <a:r>
              <a:rPr lang="en-US" sz="2000" dirty="0">
                <a:solidFill>
                  <a:srgbClr val="2A3563"/>
                </a:solidFill>
                <a:latin typeface="#9Slide03 Arima Madurai Black" panose="00000A00000000000000" pitchFamily="2" charset="0"/>
                <a:cs typeface="#9Slide03 Arima Madurai Black" panose="00000A00000000000000" pitchFamily="2" charset="0"/>
              </a:rPr>
              <a:t> IN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KN′</a:t>
            </a:r>
          </a:p>
        </p:txBody>
      </p:sp>
      <p:sp>
        <p:nvSpPr>
          <p:cNvPr id="92" name="TextBox 91">
            <a:extLst>
              <a:ext uri="{FF2B5EF4-FFF2-40B4-BE49-F238E27FC236}">
                <a16:creationId xmlns:a16="http://schemas.microsoft.com/office/drawing/2014/main" id="{97950B6B-8652-EA43-A352-65113DFFDBC9}"/>
              </a:ext>
            </a:extLst>
          </p:cNvPr>
          <p:cNvSpPr txBox="1"/>
          <p:nvPr/>
        </p:nvSpPr>
        <p:spPr>
          <a:xfrm>
            <a:off x="379386" y="247323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379386" y="3504332"/>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97" name="TextBox 96">
            <a:extLst>
              <a:ext uri="{FF2B5EF4-FFF2-40B4-BE49-F238E27FC236}">
                <a16:creationId xmlns:a16="http://schemas.microsoft.com/office/drawing/2014/main" id="{D5309EBB-482E-AFBD-A082-5C83DA5B8E04}"/>
              </a:ext>
            </a:extLst>
          </p:cNvPr>
          <p:cNvSpPr txBox="1"/>
          <p:nvPr/>
        </p:nvSpPr>
        <p:spPr>
          <a:xfrm>
            <a:off x="6792253" y="4154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00" name="Rectangle 99">
            <a:extLst>
              <a:ext uri="{FF2B5EF4-FFF2-40B4-BE49-F238E27FC236}">
                <a16:creationId xmlns:a16="http://schemas.microsoft.com/office/drawing/2014/main" id="{D805A9BF-D536-922A-C9D5-D247B9AD4673}"/>
              </a:ext>
            </a:extLst>
          </p:cNvPr>
          <p:cNvSpPr/>
          <p:nvPr/>
        </p:nvSpPr>
        <p:spPr>
          <a:xfrm flipH="1">
            <a:off x="543621" y="4016909"/>
            <a:ext cx="482542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ứng</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bằng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tới</a:t>
            </a:r>
          </a:p>
        </p:txBody>
      </p:sp>
      <p:sp>
        <p:nvSpPr>
          <p:cNvPr id="104" name="TextBox 103">
            <a:extLst>
              <a:ext uri="{FF2B5EF4-FFF2-40B4-BE49-F238E27FC236}">
                <a16:creationId xmlns:a16="http://schemas.microsoft.com/office/drawing/2014/main" id="{028F11E5-7EF7-932A-8396-C8E49D0D20B9}"/>
              </a:ext>
            </a:extLst>
          </p:cNvPr>
          <p:cNvSpPr txBox="1"/>
          <p:nvPr/>
        </p:nvSpPr>
        <p:spPr>
          <a:xfrm>
            <a:off x="5715654" y="577650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05" name="Group 104">
            <a:extLst>
              <a:ext uri="{FF2B5EF4-FFF2-40B4-BE49-F238E27FC236}">
                <a16:creationId xmlns:a16="http://schemas.microsoft.com/office/drawing/2014/main" id="{00012BC5-82BC-C3F8-B670-82B72D0D2AA1}"/>
              </a:ext>
            </a:extLst>
          </p:cNvPr>
          <p:cNvGrpSpPr/>
          <p:nvPr/>
        </p:nvGrpSpPr>
        <p:grpSpPr>
          <a:xfrm rot="20622851" flipH="1">
            <a:off x="6778700" y="5314069"/>
            <a:ext cx="2152493" cy="1206208"/>
            <a:chOff x="1907259" y="1615560"/>
            <a:chExt cx="1287851" cy="666065"/>
          </a:xfrm>
        </p:grpSpPr>
        <p:cxnSp>
          <p:nvCxnSpPr>
            <p:cNvPr id="106" name="Straight Connector 105">
              <a:extLst>
                <a:ext uri="{FF2B5EF4-FFF2-40B4-BE49-F238E27FC236}">
                  <a16:creationId xmlns:a16="http://schemas.microsoft.com/office/drawing/2014/main" id="{539C86AF-9715-5903-4050-6D549B7018B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8A24C957-0889-9917-5F59-23871CCF5E8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08" name="TextBox 107">
            <a:extLst>
              <a:ext uri="{FF2B5EF4-FFF2-40B4-BE49-F238E27FC236}">
                <a16:creationId xmlns:a16="http://schemas.microsoft.com/office/drawing/2014/main" id="{8273DB89-2687-ED29-DAB8-19EC6EAB2197}"/>
              </a:ext>
            </a:extLst>
          </p:cNvPr>
          <p:cNvSpPr txBox="1"/>
          <p:nvPr/>
        </p:nvSpPr>
        <p:spPr>
          <a:xfrm>
            <a:off x="6466603" y="644643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sp>
        <p:nvSpPr>
          <p:cNvPr id="109" name="Rectangle 108">
            <a:extLst>
              <a:ext uri="{FF2B5EF4-FFF2-40B4-BE49-F238E27FC236}">
                <a16:creationId xmlns:a16="http://schemas.microsoft.com/office/drawing/2014/main" id="{E8257098-9C41-5EC7-F376-372379BBA5B2}"/>
              </a:ext>
            </a:extLst>
          </p:cNvPr>
          <p:cNvSpPr/>
          <p:nvPr/>
        </p:nvSpPr>
        <p:spPr>
          <a:xfrm flipH="1">
            <a:off x="597549" y="5087671"/>
            <a:ext cx="4271592" cy="825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Kéo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dài</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nhau</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S′ →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379386" y="5087671"/>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cxnSp>
        <p:nvCxnSpPr>
          <p:cNvPr id="111" name="Straight Connector 110">
            <a:extLst>
              <a:ext uri="{FF2B5EF4-FFF2-40B4-BE49-F238E27FC236}">
                <a16:creationId xmlns:a16="http://schemas.microsoft.com/office/drawing/2014/main" id="{EE7B622B-AC83-6662-E299-60084D08222C}"/>
              </a:ext>
            </a:extLst>
          </p:cNvPr>
          <p:cNvCxnSpPr>
            <a:cxnSpLocks/>
          </p:cNvCxnSpPr>
          <p:nvPr/>
        </p:nvCxnSpPr>
        <p:spPr>
          <a:xfrm flipV="1">
            <a:off x="8924626" y="308608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F8118CC-6B52-3EF1-F4FF-EF016D0F15FD}"/>
              </a:ext>
            </a:extLst>
          </p:cNvPr>
          <p:cNvCxnSpPr>
            <a:cxnSpLocks/>
          </p:cNvCxnSpPr>
          <p:nvPr/>
        </p:nvCxnSpPr>
        <p:spPr>
          <a:xfrm flipV="1">
            <a:off x="8917618" y="310070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63EAD455-7C30-D470-1C74-D5F9DCD07C36}"/>
              </a:ext>
            </a:extLst>
          </p:cNvPr>
          <p:cNvSpPr/>
          <p:nvPr/>
        </p:nvSpPr>
        <p:spPr>
          <a:xfrm>
            <a:off x="10842732" y="303452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042E4891-4DF2-E4DD-C7A8-8C080BEADC87}"/>
              </a:ext>
            </a:extLst>
          </p:cNvPr>
          <p:cNvSpPr txBox="1"/>
          <p:nvPr/>
        </p:nvSpPr>
        <p:spPr>
          <a:xfrm>
            <a:off x="10920517" y="270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23" name="Group 122">
            <a:extLst>
              <a:ext uri="{FF2B5EF4-FFF2-40B4-BE49-F238E27FC236}">
                <a16:creationId xmlns:a16="http://schemas.microsoft.com/office/drawing/2014/main" id="{EDBCB29E-5037-BD24-52D3-B2C1B5CFA762}"/>
              </a:ext>
            </a:extLst>
          </p:cNvPr>
          <p:cNvGrpSpPr/>
          <p:nvPr/>
        </p:nvGrpSpPr>
        <p:grpSpPr>
          <a:xfrm>
            <a:off x="6976832" y="2749996"/>
            <a:ext cx="3881570" cy="559911"/>
            <a:chOff x="1085907" y="4440272"/>
            <a:chExt cx="3881570" cy="559911"/>
          </a:xfrm>
        </p:grpSpPr>
        <p:sp>
          <p:nvSpPr>
            <p:cNvPr id="124" name="Rectangle 123">
              <a:extLst>
                <a:ext uri="{FF2B5EF4-FFF2-40B4-BE49-F238E27FC236}">
                  <a16:creationId xmlns:a16="http://schemas.microsoft.com/office/drawing/2014/main" id="{784001D7-CDD3-AB57-15E4-3ABEA5762CE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22FEFB3E-4A32-F697-F1DA-DD3238E169DD}"/>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91F9D804-C7F0-509A-11A2-5905AC06BE37}"/>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2FE96F9B-82AF-287C-0D5D-93F943E5B4AB}"/>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28" name="Group 127">
              <a:extLst>
                <a:ext uri="{FF2B5EF4-FFF2-40B4-BE49-F238E27FC236}">
                  <a16:creationId xmlns:a16="http://schemas.microsoft.com/office/drawing/2014/main" id="{AAC334CD-8F97-20B6-67AC-CCAFB8B93E4A}"/>
                </a:ext>
              </a:extLst>
            </p:cNvPr>
            <p:cNvGrpSpPr/>
            <p:nvPr/>
          </p:nvGrpSpPr>
          <p:grpSpPr>
            <a:xfrm rot="17364967">
              <a:off x="2147112" y="4707786"/>
              <a:ext cx="143287" cy="176362"/>
              <a:chOff x="10154588" y="5422076"/>
              <a:chExt cx="143287" cy="176362"/>
            </a:xfrm>
          </p:grpSpPr>
          <p:cxnSp>
            <p:nvCxnSpPr>
              <p:cNvPr id="132" name="Straight Connector 131">
                <a:extLst>
                  <a:ext uri="{FF2B5EF4-FFF2-40B4-BE49-F238E27FC236}">
                    <a16:creationId xmlns:a16="http://schemas.microsoft.com/office/drawing/2014/main" id="{8D877670-8777-1BF1-8A4C-6175D6FDC9C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76C7B48-3AB6-7692-EAC9-7C513EB89076}"/>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E73CB9DF-6663-95A1-8FC6-73A8E2835105}"/>
                </a:ext>
              </a:extLst>
            </p:cNvPr>
            <p:cNvGrpSpPr/>
            <p:nvPr/>
          </p:nvGrpSpPr>
          <p:grpSpPr>
            <a:xfrm rot="17364967">
              <a:off x="3745063" y="4720133"/>
              <a:ext cx="143287" cy="176362"/>
              <a:chOff x="10154588" y="5422076"/>
              <a:chExt cx="143287" cy="176362"/>
            </a:xfrm>
          </p:grpSpPr>
          <p:cxnSp>
            <p:nvCxnSpPr>
              <p:cNvPr id="130" name="Straight Connector 129">
                <a:extLst>
                  <a:ext uri="{FF2B5EF4-FFF2-40B4-BE49-F238E27FC236}">
                    <a16:creationId xmlns:a16="http://schemas.microsoft.com/office/drawing/2014/main" id="{035173D7-A74E-D07B-AAA1-779725F6CE4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1B397E5C-9204-A02E-D7E8-DDD18EA0CC52}"/>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01136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9"/>
                                        </p:tgtEl>
                                        <p:attrNameLst>
                                          <p:attrName>style.visibility</p:attrName>
                                        </p:attrNameLst>
                                      </p:cBhvr>
                                      <p:to>
                                        <p:strVal val="visible"/>
                                      </p:to>
                                    </p:set>
                                    <p:animEffect transition="in" filter="wipe(up)">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1000"/>
                            </p:stCondLst>
                            <p:childTnLst>
                              <p:par>
                                <p:cTn id="43" presetID="53" presetClass="entr" presetSubtype="16"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0-#ppt_w/2"/>
                                          </p:val>
                                        </p:tav>
                                        <p:tav tm="100000">
                                          <p:val>
                                            <p:strVal val="#ppt_x"/>
                                          </p:val>
                                        </p:tav>
                                      </p:tavLst>
                                    </p:anim>
                                    <p:anim calcmode="lin" valueType="num">
                                      <p:cBhvr additive="base">
                                        <p:cTn id="53" dur="500" fill="hold"/>
                                        <p:tgtEl>
                                          <p:spTgt spid="92"/>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grpId="0" nodeType="afterEffect">
                                  <p:stCondLst>
                                    <p:cond delay="0"/>
                                  </p:stCondLst>
                                  <p:iterate type="lt">
                                    <p:tmPct val="5000"/>
                                  </p:iterate>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wipe(left)">
                                      <p:cBhvr>
                                        <p:cTn id="62" dur="500"/>
                                        <p:tgtEl>
                                          <p:spTgt spid="82"/>
                                        </p:tgtEl>
                                      </p:cBhvr>
                                    </p:animEffect>
                                  </p:childTnLst>
                                </p:cTn>
                              </p:par>
                            </p:childTnLst>
                          </p:cTn>
                        </p:par>
                        <p:par>
                          <p:cTn id="63" fill="hold">
                            <p:stCondLst>
                              <p:cond delay="500"/>
                            </p:stCondLst>
                            <p:childTnLst>
                              <p:par>
                                <p:cTn id="64" presetID="5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Effect transition="in" filter="fade">
                                      <p:cBhvr>
                                        <p:cTn id="68" dur="500"/>
                                        <p:tgtEl>
                                          <p:spTgt spid="8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86"/>
                                        </p:tgtEl>
                                        <p:attrNameLst>
                                          <p:attrName>style.visibility</p:attrName>
                                        </p:attrNameLst>
                                      </p:cBhvr>
                                      <p:to>
                                        <p:strVal val="visible"/>
                                      </p:to>
                                    </p:set>
                                    <p:animEffect transition="in" filter="wipe(left)">
                                      <p:cBhvr>
                                        <p:cTn id="73" dur="500"/>
                                        <p:tgtEl>
                                          <p:spTgt spid="86"/>
                                        </p:tgtEl>
                                      </p:cBhvr>
                                    </p:animEffect>
                                  </p:childTnLst>
                                </p:cTn>
                              </p:par>
                            </p:childTnLst>
                          </p:cTn>
                        </p:par>
                        <p:par>
                          <p:cTn id="74" fill="hold">
                            <p:stCondLst>
                              <p:cond delay="500"/>
                            </p:stCondLst>
                            <p:childTnLst>
                              <p:par>
                                <p:cTn id="75" presetID="53" presetClass="entr" presetSubtype="16" fill="hold" grpId="0" nodeType="afterEffect">
                                  <p:stCondLst>
                                    <p:cond delay="0"/>
                                  </p:stCondLst>
                                  <p:childTnLst>
                                    <p:set>
                                      <p:cBhvr>
                                        <p:cTn id="76" dur="1" fill="hold">
                                          <p:stCondLst>
                                            <p:cond delay="0"/>
                                          </p:stCondLst>
                                        </p:cTn>
                                        <p:tgtEl>
                                          <p:spTgt spid="89"/>
                                        </p:tgtEl>
                                        <p:attrNameLst>
                                          <p:attrName>style.visibility</p:attrName>
                                        </p:attrNameLst>
                                      </p:cBhvr>
                                      <p:to>
                                        <p:strVal val="visible"/>
                                      </p:to>
                                    </p:set>
                                    <p:anim calcmode="lin" valueType="num">
                                      <p:cBhvr>
                                        <p:cTn id="77" dur="500" fill="hold"/>
                                        <p:tgtEl>
                                          <p:spTgt spid="89"/>
                                        </p:tgtEl>
                                        <p:attrNameLst>
                                          <p:attrName>ppt_w</p:attrName>
                                        </p:attrNameLst>
                                      </p:cBhvr>
                                      <p:tavLst>
                                        <p:tav tm="0">
                                          <p:val>
                                            <p:fltVal val="0"/>
                                          </p:val>
                                        </p:tav>
                                        <p:tav tm="100000">
                                          <p:val>
                                            <p:strVal val="#ppt_w"/>
                                          </p:val>
                                        </p:tav>
                                      </p:tavLst>
                                    </p:anim>
                                    <p:anim calcmode="lin" valueType="num">
                                      <p:cBhvr>
                                        <p:cTn id="78" dur="500" fill="hold"/>
                                        <p:tgtEl>
                                          <p:spTgt spid="89"/>
                                        </p:tgtEl>
                                        <p:attrNameLst>
                                          <p:attrName>ppt_h</p:attrName>
                                        </p:attrNameLst>
                                      </p:cBhvr>
                                      <p:tavLst>
                                        <p:tav tm="0">
                                          <p:val>
                                            <p:fltVal val="0"/>
                                          </p:val>
                                        </p:tav>
                                        <p:tav tm="100000">
                                          <p:val>
                                            <p:strVal val="#ppt_h"/>
                                          </p:val>
                                        </p:tav>
                                      </p:tavLst>
                                    </p:anim>
                                    <p:animEffect transition="in" filter="fade">
                                      <p:cBhvr>
                                        <p:cTn id="79" dur="500"/>
                                        <p:tgtEl>
                                          <p:spTgt spid="89"/>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93"/>
                                        </p:tgtEl>
                                        <p:attrNameLst>
                                          <p:attrName>style.visibility</p:attrName>
                                        </p:attrNameLst>
                                      </p:cBhvr>
                                      <p:to>
                                        <p:strVal val="visible"/>
                                      </p:to>
                                    </p:set>
                                    <p:anim calcmode="lin" valueType="num">
                                      <p:cBhvr additive="base">
                                        <p:cTn id="84" dur="500" fill="hold"/>
                                        <p:tgtEl>
                                          <p:spTgt spid="93"/>
                                        </p:tgtEl>
                                        <p:attrNameLst>
                                          <p:attrName>ppt_x</p:attrName>
                                        </p:attrNameLst>
                                      </p:cBhvr>
                                      <p:tavLst>
                                        <p:tav tm="0">
                                          <p:val>
                                            <p:strVal val="0-#ppt_w/2"/>
                                          </p:val>
                                        </p:tav>
                                        <p:tav tm="100000">
                                          <p:val>
                                            <p:strVal val="#ppt_x"/>
                                          </p:val>
                                        </p:tav>
                                      </p:tavLst>
                                    </p:anim>
                                    <p:anim calcmode="lin" valueType="num">
                                      <p:cBhvr additive="base">
                                        <p:cTn id="85" dur="500" fill="hold"/>
                                        <p:tgtEl>
                                          <p:spTgt spid="93"/>
                                        </p:tgtEl>
                                        <p:attrNameLst>
                                          <p:attrName>ppt_y</p:attrName>
                                        </p:attrNameLst>
                                      </p:cBhvr>
                                      <p:tavLst>
                                        <p:tav tm="0">
                                          <p:val>
                                            <p:strVal val="#ppt_y"/>
                                          </p:val>
                                        </p:tav>
                                        <p:tav tm="100000">
                                          <p:val>
                                            <p:strVal val="#ppt_y"/>
                                          </p:val>
                                        </p:tav>
                                      </p:tavLst>
                                    </p:anim>
                                  </p:childTnLst>
                                </p:cTn>
                              </p:par>
                            </p:childTnLst>
                          </p:cTn>
                        </p:par>
                        <p:par>
                          <p:cTn id="86" fill="hold">
                            <p:stCondLst>
                              <p:cond delay="500"/>
                            </p:stCondLst>
                            <p:childTnLst>
                              <p:par>
                                <p:cTn id="87" presetID="22" presetClass="entr" presetSubtype="8" fill="hold" grpId="0" nodeType="afterEffect">
                                  <p:stCondLst>
                                    <p:cond delay="0"/>
                                  </p:stCondLst>
                                  <p:iterate type="lt">
                                    <p:tmPct val="5000"/>
                                  </p:iterate>
                                  <p:childTnLst>
                                    <p:set>
                                      <p:cBhvr>
                                        <p:cTn id="88" dur="1" fill="hold">
                                          <p:stCondLst>
                                            <p:cond delay="0"/>
                                          </p:stCondLst>
                                        </p:cTn>
                                        <p:tgtEl>
                                          <p:spTgt spid="90"/>
                                        </p:tgtEl>
                                        <p:attrNameLst>
                                          <p:attrName>style.visibility</p:attrName>
                                        </p:attrNameLst>
                                      </p:cBhvr>
                                      <p:to>
                                        <p:strVal val="visible"/>
                                      </p:to>
                                    </p:set>
                                    <p:animEffect transition="in" filter="wipe(left)">
                                      <p:cBhvr>
                                        <p:cTn id="89" dur="500"/>
                                        <p:tgtEl>
                                          <p:spTgt spid="90"/>
                                        </p:tgtEl>
                                      </p:cBhvr>
                                    </p:animEffect>
                                  </p:childTnLst>
                                </p:cTn>
                              </p:par>
                            </p:childTnLst>
                          </p:cTn>
                        </p:par>
                        <p:par>
                          <p:cTn id="90" fill="hold">
                            <p:stCondLst>
                              <p:cond delay="1425"/>
                            </p:stCondLst>
                            <p:childTnLst>
                              <p:par>
                                <p:cTn id="91" presetID="22" presetClass="entr" presetSubtype="2" fill="hold" nodeType="after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right)">
                                      <p:cBhvr>
                                        <p:cTn id="93" dur="750"/>
                                        <p:tgtEl>
                                          <p:spTgt spid="94"/>
                                        </p:tgtEl>
                                      </p:cBhvr>
                                    </p:animEffect>
                                  </p:childTnLst>
                                </p:cTn>
                              </p:par>
                            </p:childTnLst>
                          </p:cTn>
                        </p:par>
                        <p:par>
                          <p:cTn id="94" fill="hold">
                            <p:stCondLst>
                              <p:cond delay="2175"/>
                            </p:stCondLst>
                            <p:childTnLst>
                              <p:par>
                                <p:cTn id="95" presetID="53" presetClass="entr" presetSubtype="16" fill="hold" grpId="0" nodeType="afterEffect">
                                  <p:stCondLst>
                                    <p:cond delay="0"/>
                                  </p:stCondLst>
                                  <p:childTnLst>
                                    <p:set>
                                      <p:cBhvr>
                                        <p:cTn id="96" dur="1" fill="hold">
                                          <p:stCondLst>
                                            <p:cond delay="0"/>
                                          </p:stCondLst>
                                        </p:cTn>
                                        <p:tgtEl>
                                          <p:spTgt spid="97"/>
                                        </p:tgtEl>
                                        <p:attrNameLst>
                                          <p:attrName>style.visibility</p:attrName>
                                        </p:attrNameLst>
                                      </p:cBhvr>
                                      <p:to>
                                        <p:strVal val="visible"/>
                                      </p:to>
                                    </p:set>
                                    <p:anim calcmode="lin" valueType="num">
                                      <p:cBhvr>
                                        <p:cTn id="97" dur="500" fill="hold"/>
                                        <p:tgtEl>
                                          <p:spTgt spid="97"/>
                                        </p:tgtEl>
                                        <p:attrNameLst>
                                          <p:attrName>ppt_w</p:attrName>
                                        </p:attrNameLst>
                                      </p:cBhvr>
                                      <p:tavLst>
                                        <p:tav tm="0">
                                          <p:val>
                                            <p:fltVal val="0"/>
                                          </p:val>
                                        </p:tav>
                                        <p:tav tm="100000">
                                          <p:val>
                                            <p:strVal val="#ppt_w"/>
                                          </p:val>
                                        </p:tav>
                                      </p:tavLst>
                                    </p:anim>
                                    <p:anim calcmode="lin" valueType="num">
                                      <p:cBhvr>
                                        <p:cTn id="98" dur="500" fill="hold"/>
                                        <p:tgtEl>
                                          <p:spTgt spid="97"/>
                                        </p:tgtEl>
                                        <p:attrNameLst>
                                          <p:attrName>ppt_h</p:attrName>
                                        </p:attrNameLst>
                                      </p:cBhvr>
                                      <p:tavLst>
                                        <p:tav tm="0">
                                          <p:val>
                                            <p:fltVal val="0"/>
                                          </p:val>
                                        </p:tav>
                                        <p:tav tm="100000">
                                          <p:val>
                                            <p:strVal val="#ppt_h"/>
                                          </p:val>
                                        </p:tav>
                                      </p:tavLst>
                                    </p:anim>
                                    <p:animEffect transition="in" filter="fade">
                                      <p:cBhvr>
                                        <p:cTn id="99" dur="500"/>
                                        <p:tgtEl>
                                          <p:spTgt spid="97"/>
                                        </p:tgtEl>
                                      </p:cBhvr>
                                    </p:animEffect>
                                  </p:childTnLst>
                                </p:cTn>
                              </p:par>
                            </p:childTnLst>
                          </p:cTn>
                        </p:par>
                        <p:par>
                          <p:cTn id="100" fill="hold">
                            <p:stCondLst>
                              <p:cond delay="2675"/>
                            </p:stCondLst>
                            <p:childTnLst>
                              <p:par>
                                <p:cTn id="101" presetID="22" presetClass="entr" presetSubtype="2"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wipe(right)">
                                      <p:cBhvr>
                                        <p:cTn id="103" dur="750"/>
                                        <p:tgtEl>
                                          <p:spTgt spid="98"/>
                                        </p:tgtEl>
                                      </p:cBhvr>
                                    </p:animEffect>
                                  </p:childTnLst>
                                </p:cTn>
                              </p:par>
                            </p:childTnLst>
                          </p:cTn>
                        </p:par>
                        <p:par>
                          <p:cTn id="104" fill="hold">
                            <p:stCondLst>
                              <p:cond delay="3425"/>
                            </p:stCondLst>
                            <p:childTnLst>
                              <p:par>
                                <p:cTn id="105" presetID="53" presetClass="entr" presetSubtype="16" fill="hold" grpId="0" nodeType="afterEffect">
                                  <p:stCondLst>
                                    <p:cond delay="0"/>
                                  </p:stCondLst>
                                  <p:childTnLst>
                                    <p:set>
                                      <p:cBhvr>
                                        <p:cTn id="106" dur="1" fill="hold">
                                          <p:stCondLst>
                                            <p:cond delay="0"/>
                                          </p:stCondLst>
                                        </p:cTn>
                                        <p:tgtEl>
                                          <p:spTgt spid="99"/>
                                        </p:tgtEl>
                                        <p:attrNameLst>
                                          <p:attrName>style.visibility</p:attrName>
                                        </p:attrNameLst>
                                      </p:cBhvr>
                                      <p:to>
                                        <p:strVal val="visible"/>
                                      </p:to>
                                    </p:set>
                                    <p:anim calcmode="lin" valueType="num">
                                      <p:cBhvr>
                                        <p:cTn id="107" dur="500" fill="hold"/>
                                        <p:tgtEl>
                                          <p:spTgt spid="99"/>
                                        </p:tgtEl>
                                        <p:attrNameLst>
                                          <p:attrName>ppt_w</p:attrName>
                                        </p:attrNameLst>
                                      </p:cBhvr>
                                      <p:tavLst>
                                        <p:tav tm="0">
                                          <p:val>
                                            <p:fltVal val="0"/>
                                          </p:val>
                                        </p:tav>
                                        <p:tav tm="100000">
                                          <p:val>
                                            <p:strVal val="#ppt_w"/>
                                          </p:val>
                                        </p:tav>
                                      </p:tavLst>
                                    </p:anim>
                                    <p:anim calcmode="lin" valueType="num">
                                      <p:cBhvr>
                                        <p:cTn id="108" dur="500" fill="hold"/>
                                        <p:tgtEl>
                                          <p:spTgt spid="99"/>
                                        </p:tgtEl>
                                        <p:attrNameLst>
                                          <p:attrName>ppt_h</p:attrName>
                                        </p:attrNameLst>
                                      </p:cBhvr>
                                      <p:tavLst>
                                        <p:tav tm="0">
                                          <p:val>
                                            <p:fltVal val="0"/>
                                          </p:val>
                                        </p:tav>
                                        <p:tav tm="100000">
                                          <p:val>
                                            <p:strVal val="#ppt_h"/>
                                          </p:val>
                                        </p:tav>
                                      </p:tavLst>
                                    </p:anim>
                                    <p:animEffect transition="in" filter="fade">
                                      <p:cBhvr>
                                        <p:cTn id="109" dur="500"/>
                                        <p:tgtEl>
                                          <p:spTgt spid="99"/>
                                        </p:tgtEl>
                                      </p:cBhvr>
                                    </p:animEffect>
                                  </p:childTnLst>
                                </p:cTn>
                              </p:par>
                            </p:childTnLst>
                          </p:cTn>
                        </p:par>
                        <p:par>
                          <p:cTn id="110" fill="hold">
                            <p:stCondLst>
                              <p:cond delay="3925"/>
                            </p:stCondLst>
                            <p:childTnLst>
                              <p:par>
                                <p:cTn id="111" presetID="22" presetClass="entr" presetSubtype="8" fill="hold" grpId="0" nodeType="afterEffect">
                                  <p:stCondLst>
                                    <p:cond delay="0"/>
                                  </p:stCondLst>
                                  <p:iterate type="lt">
                                    <p:tmPct val="5000"/>
                                  </p:iterate>
                                  <p:childTnLst>
                                    <p:set>
                                      <p:cBhvr>
                                        <p:cTn id="112" dur="1" fill="hold">
                                          <p:stCondLst>
                                            <p:cond delay="0"/>
                                          </p:stCondLst>
                                        </p:cTn>
                                        <p:tgtEl>
                                          <p:spTgt spid="100"/>
                                        </p:tgtEl>
                                        <p:attrNameLst>
                                          <p:attrName>style.visibility</p:attrName>
                                        </p:attrNameLst>
                                      </p:cBhvr>
                                      <p:to>
                                        <p:strVal val="visible"/>
                                      </p:to>
                                    </p:set>
                                    <p:animEffect transition="in" filter="wipe(left)">
                                      <p:cBhvr>
                                        <p:cTn id="113" dur="500"/>
                                        <p:tgtEl>
                                          <p:spTgt spid="10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2" fill="hold" nodeType="clickEffect">
                                  <p:stCondLst>
                                    <p:cond delay="0"/>
                                  </p:stCondLst>
                                  <p:childTnLst>
                                    <p:set>
                                      <p:cBhvr>
                                        <p:cTn id="117" dur="1" fill="hold">
                                          <p:stCondLst>
                                            <p:cond delay="0"/>
                                          </p:stCondLst>
                                        </p:cTn>
                                        <p:tgtEl>
                                          <p:spTgt spid="101"/>
                                        </p:tgtEl>
                                        <p:attrNameLst>
                                          <p:attrName>style.visibility</p:attrName>
                                        </p:attrNameLst>
                                      </p:cBhvr>
                                      <p:to>
                                        <p:strVal val="visible"/>
                                      </p:to>
                                    </p:set>
                                    <p:animEffect transition="in" filter="wipe(right)">
                                      <p:cBhvr>
                                        <p:cTn id="118" dur="500"/>
                                        <p:tgtEl>
                                          <p:spTgt spid="101"/>
                                        </p:tgtEl>
                                      </p:cBhvr>
                                    </p:animEffect>
                                  </p:childTnLst>
                                </p:cTn>
                              </p:par>
                            </p:childTnLst>
                          </p:cTn>
                        </p:par>
                        <p:par>
                          <p:cTn id="119" fill="hold">
                            <p:stCondLst>
                              <p:cond delay="500"/>
                            </p:stCondLst>
                            <p:childTnLst>
                              <p:par>
                                <p:cTn id="120" presetID="53" presetClass="entr" presetSubtype="16" fill="hold" grpId="0" nodeType="afterEffect">
                                  <p:stCondLst>
                                    <p:cond delay="0"/>
                                  </p:stCondLst>
                                  <p:childTnLst>
                                    <p:set>
                                      <p:cBhvr>
                                        <p:cTn id="121" dur="1" fill="hold">
                                          <p:stCondLst>
                                            <p:cond delay="0"/>
                                          </p:stCondLst>
                                        </p:cTn>
                                        <p:tgtEl>
                                          <p:spTgt spid="104"/>
                                        </p:tgtEl>
                                        <p:attrNameLst>
                                          <p:attrName>style.visibility</p:attrName>
                                        </p:attrNameLst>
                                      </p:cBhvr>
                                      <p:to>
                                        <p:strVal val="visible"/>
                                      </p:to>
                                    </p:set>
                                    <p:anim calcmode="lin" valueType="num">
                                      <p:cBhvr>
                                        <p:cTn id="122" dur="500" fill="hold"/>
                                        <p:tgtEl>
                                          <p:spTgt spid="104"/>
                                        </p:tgtEl>
                                        <p:attrNameLst>
                                          <p:attrName>ppt_w</p:attrName>
                                        </p:attrNameLst>
                                      </p:cBhvr>
                                      <p:tavLst>
                                        <p:tav tm="0">
                                          <p:val>
                                            <p:fltVal val="0"/>
                                          </p:val>
                                        </p:tav>
                                        <p:tav tm="100000">
                                          <p:val>
                                            <p:strVal val="#ppt_w"/>
                                          </p:val>
                                        </p:tav>
                                      </p:tavLst>
                                    </p:anim>
                                    <p:anim calcmode="lin" valueType="num">
                                      <p:cBhvr>
                                        <p:cTn id="123" dur="500" fill="hold"/>
                                        <p:tgtEl>
                                          <p:spTgt spid="104"/>
                                        </p:tgtEl>
                                        <p:attrNameLst>
                                          <p:attrName>ppt_h</p:attrName>
                                        </p:attrNameLst>
                                      </p:cBhvr>
                                      <p:tavLst>
                                        <p:tav tm="0">
                                          <p:val>
                                            <p:fltVal val="0"/>
                                          </p:val>
                                        </p:tav>
                                        <p:tav tm="100000">
                                          <p:val>
                                            <p:strVal val="#ppt_h"/>
                                          </p:val>
                                        </p:tav>
                                      </p:tavLst>
                                    </p:anim>
                                    <p:animEffect transition="in" filter="fade">
                                      <p:cBhvr>
                                        <p:cTn id="124" dur="500"/>
                                        <p:tgtEl>
                                          <p:spTgt spid="10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2" fill="hold" nodeType="clickEffect">
                                  <p:stCondLst>
                                    <p:cond delay="0"/>
                                  </p:stCondLst>
                                  <p:childTnLst>
                                    <p:set>
                                      <p:cBhvr>
                                        <p:cTn id="128" dur="1" fill="hold">
                                          <p:stCondLst>
                                            <p:cond delay="0"/>
                                          </p:stCondLst>
                                        </p:cTn>
                                        <p:tgtEl>
                                          <p:spTgt spid="105"/>
                                        </p:tgtEl>
                                        <p:attrNameLst>
                                          <p:attrName>style.visibility</p:attrName>
                                        </p:attrNameLst>
                                      </p:cBhvr>
                                      <p:to>
                                        <p:strVal val="visible"/>
                                      </p:to>
                                    </p:set>
                                    <p:animEffect transition="in" filter="wipe(right)">
                                      <p:cBhvr>
                                        <p:cTn id="129" dur="500"/>
                                        <p:tgtEl>
                                          <p:spTgt spid="105"/>
                                        </p:tgtEl>
                                      </p:cBhvr>
                                    </p:animEffect>
                                  </p:childTnLst>
                                </p:cTn>
                              </p:par>
                            </p:childTnLst>
                          </p:cTn>
                        </p:par>
                        <p:par>
                          <p:cTn id="130" fill="hold">
                            <p:stCondLst>
                              <p:cond delay="500"/>
                            </p:stCondLst>
                            <p:childTnLst>
                              <p:par>
                                <p:cTn id="131" presetID="53" presetClass="entr" presetSubtype="16" fill="hold" grpId="0" nodeType="afterEffect">
                                  <p:stCondLst>
                                    <p:cond delay="0"/>
                                  </p:stCondLst>
                                  <p:childTnLst>
                                    <p:set>
                                      <p:cBhvr>
                                        <p:cTn id="132" dur="1" fill="hold">
                                          <p:stCondLst>
                                            <p:cond delay="0"/>
                                          </p:stCondLst>
                                        </p:cTn>
                                        <p:tgtEl>
                                          <p:spTgt spid="108"/>
                                        </p:tgtEl>
                                        <p:attrNameLst>
                                          <p:attrName>style.visibility</p:attrName>
                                        </p:attrNameLst>
                                      </p:cBhvr>
                                      <p:to>
                                        <p:strVal val="visible"/>
                                      </p:to>
                                    </p:set>
                                    <p:anim calcmode="lin" valueType="num">
                                      <p:cBhvr>
                                        <p:cTn id="133" dur="500" fill="hold"/>
                                        <p:tgtEl>
                                          <p:spTgt spid="108"/>
                                        </p:tgtEl>
                                        <p:attrNameLst>
                                          <p:attrName>ppt_w</p:attrName>
                                        </p:attrNameLst>
                                      </p:cBhvr>
                                      <p:tavLst>
                                        <p:tav tm="0">
                                          <p:val>
                                            <p:fltVal val="0"/>
                                          </p:val>
                                        </p:tav>
                                        <p:tav tm="100000">
                                          <p:val>
                                            <p:strVal val="#ppt_w"/>
                                          </p:val>
                                        </p:tav>
                                      </p:tavLst>
                                    </p:anim>
                                    <p:anim calcmode="lin" valueType="num">
                                      <p:cBhvr>
                                        <p:cTn id="134" dur="500" fill="hold"/>
                                        <p:tgtEl>
                                          <p:spTgt spid="108"/>
                                        </p:tgtEl>
                                        <p:attrNameLst>
                                          <p:attrName>ppt_h</p:attrName>
                                        </p:attrNameLst>
                                      </p:cBhvr>
                                      <p:tavLst>
                                        <p:tav tm="0">
                                          <p:val>
                                            <p:fltVal val="0"/>
                                          </p:val>
                                        </p:tav>
                                        <p:tav tm="100000">
                                          <p:val>
                                            <p:strVal val="#ppt_h"/>
                                          </p:val>
                                        </p:tav>
                                      </p:tavLst>
                                    </p:anim>
                                    <p:animEffect transition="in" filter="fade">
                                      <p:cBhvr>
                                        <p:cTn id="135" dur="500"/>
                                        <p:tgtEl>
                                          <p:spTgt spid="108"/>
                                        </p:tgtEl>
                                      </p:cBhvr>
                                    </p:animEffect>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110"/>
                                        </p:tgtEl>
                                        <p:attrNameLst>
                                          <p:attrName>style.visibility</p:attrName>
                                        </p:attrNameLst>
                                      </p:cBhvr>
                                      <p:to>
                                        <p:strVal val="visible"/>
                                      </p:to>
                                    </p:set>
                                    <p:anim calcmode="lin" valueType="num">
                                      <p:cBhvr additive="base">
                                        <p:cTn id="140" dur="500" fill="hold"/>
                                        <p:tgtEl>
                                          <p:spTgt spid="110"/>
                                        </p:tgtEl>
                                        <p:attrNameLst>
                                          <p:attrName>ppt_x</p:attrName>
                                        </p:attrNameLst>
                                      </p:cBhvr>
                                      <p:tavLst>
                                        <p:tav tm="0">
                                          <p:val>
                                            <p:strVal val="0-#ppt_w/2"/>
                                          </p:val>
                                        </p:tav>
                                        <p:tav tm="100000">
                                          <p:val>
                                            <p:strVal val="#ppt_x"/>
                                          </p:val>
                                        </p:tav>
                                      </p:tavLst>
                                    </p:anim>
                                    <p:anim calcmode="lin" valueType="num">
                                      <p:cBhvr additive="base">
                                        <p:cTn id="141" dur="500" fill="hold"/>
                                        <p:tgtEl>
                                          <p:spTgt spid="110"/>
                                        </p:tgtEl>
                                        <p:attrNameLst>
                                          <p:attrName>ppt_y</p:attrName>
                                        </p:attrNameLst>
                                      </p:cBhvr>
                                      <p:tavLst>
                                        <p:tav tm="0">
                                          <p:val>
                                            <p:strVal val="#ppt_y"/>
                                          </p:val>
                                        </p:tav>
                                        <p:tav tm="100000">
                                          <p:val>
                                            <p:strVal val="#ppt_y"/>
                                          </p:val>
                                        </p:tav>
                                      </p:tavLst>
                                    </p:anim>
                                  </p:childTnLst>
                                </p:cTn>
                              </p:par>
                            </p:childTnLst>
                          </p:cTn>
                        </p:par>
                        <p:par>
                          <p:cTn id="142" fill="hold">
                            <p:stCondLst>
                              <p:cond delay="500"/>
                            </p:stCondLst>
                            <p:childTnLst>
                              <p:par>
                                <p:cTn id="143" presetID="22" presetClass="entr" presetSubtype="8" fill="hold" grpId="0" nodeType="afterEffect">
                                  <p:stCondLst>
                                    <p:cond delay="0"/>
                                  </p:stCondLst>
                                  <p:iterate type="lt">
                                    <p:tmPct val="5000"/>
                                  </p:iterate>
                                  <p:childTnLst>
                                    <p:set>
                                      <p:cBhvr>
                                        <p:cTn id="144" dur="1" fill="hold">
                                          <p:stCondLst>
                                            <p:cond delay="0"/>
                                          </p:stCondLst>
                                        </p:cTn>
                                        <p:tgtEl>
                                          <p:spTgt spid="109"/>
                                        </p:tgtEl>
                                        <p:attrNameLst>
                                          <p:attrName>style.visibility</p:attrName>
                                        </p:attrNameLst>
                                      </p:cBhvr>
                                      <p:to>
                                        <p:strVal val="visible"/>
                                      </p:to>
                                    </p:set>
                                    <p:animEffect transition="in" filter="wipe(left)">
                                      <p:cBhvr>
                                        <p:cTn id="145" dur="500"/>
                                        <p:tgtEl>
                                          <p:spTgt spid="109"/>
                                        </p:tgtEl>
                                      </p:cBhvr>
                                    </p:animEffect>
                                  </p:childTnLst>
                                </p:cTn>
                              </p:par>
                            </p:childTnLst>
                          </p:cTn>
                        </p:par>
                        <p:par>
                          <p:cTn id="146" fill="hold">
                            <p:stCondLst>
                              <p:cond delay="1950"/>
                            </p:stCondLst>
                            <p:childTnLst>
                              <p:par>
                                <p:cTn id="147" presetID="22" presetClass="entr" presetSubtype="4" fill="hold" nodeType="afterEffect">
                                  <p:stCondLst>
                                    <p:cond delay="0"/>
                                  </p:stCondLst>
                                  <p:childTnLst>
                                    <p:set>
                                      <p:cBhvr>
                                        <p:cTn id="148" dur="1" fill="hold">
                                          <p:stCondLst>
                                            <p:cond delay="0"/>
                                          </p:stCondLst>
                                        </p:cTn>
                                        <p:tgtEl>
                                          <p:spTgt spid="111"/>
                                        </p:tgtEl>
                                        <p:attrNameLst>
                                          <p:attrName>style.visibility</p:attrName>
                                        </p:attrNameLst>
                                      </p:cBhvr>
                                      <p:to>
                                        <p:strVal val="visible"/>
                                      </p:to>
                                    </p:set>
                                    <p:animEffect transition="in" filter="wipe(down)">
                                      <p:cBhvr>
                                        <p:cTn id="149" dur="750"/>
                                        <p:tgtEl>
                                          <p:spTgt spid="111"/>
                                        </p:tgtEl>
                                      </p:cBhvr>
                                    </p:animEffect>
                                  </p:childTnLst>
                                </p:cTn>
                              </p:par>
                            </p:childTnLst>
                          </p:cTn>
                        </p:par>
                        <p:par>
                          <p:cTn id="150" fill="hold">
                            <p:stCondLst>
                              <p:cond delay="2700"/>
                            </p:stCondLst>
                            <p:childTnLst>
                              <p:par>
                                <p:cTn id="151" presetID="22" presetClass="entr" presetSubtype="4" fill="hold" nodeType="afterEffect">
                                  <p:stCondLst>
                                    <p:cond delay="0"/>
                                  </p:stCondLst>
                                  <p:childTnLst>
                                    <p:set>
                                      <p:cBhvr>
                                        <p:cTn id="152" dur="1" fill="hold">
                                          <p:stCondLst>
                                            <p:cond delay="0"/>
                                          </p:stCondLst>
                                        </p:cTn>
                                        <p:tgtEl>
                                          <p:spTgt spid="113"/>
                                        </p:tgtEl>
                                        <p:attrNameLst>
                                          <p:attrName>style.visibility</p:attrName>
                                        </p:attrNameLst>
                                      </p:cBhvr>
                                      <p:to>
                                        <p:strVal val="visible"/>
                                      </p:to>
                                    </p:set>
                                    <p:animEffect transition="in" filter="wipe(down)">
                                      <p:cBhvr>
                                        <p:cTn id="153" dur="750"/>
                                        <p:tgtEl>
                                          <p:spTgt spid="113"/>
                                        </p:tgtEl>
                                      </p:cBhvr>
                                    </p:animEffect>
                                  </p:childTnLst>
                                </p:cTn>
                              </p:par>
                            </p:childTnLst>
                          </p:cTn>
                        </p:par>
                        <p:par>
                          <p:cTn id="154" fill="hold">
                            <p:stCondLst>
                              <p:cond delay="3450"/>
                            </p:stCondLst>
                            <p:childTnLst>
                              <p:par>
                                <p:cTn id="155" presetID="53" presetClass="entr" presetSubtype="16" fill="hold" grpId="0" nodeType="afterEffect">
                                  <p:stCondLst>
                                    <p:cond delay="0"/>
                                  </p:stCondLst>
                                  <p:childTnLst>
                                    <p:set>
                                      <p:cBhvr>
                                        <p:cTn id="156" dur="1" fill="hold">
                                          <p:stCondLst>
                                            <p:cond delay="0"/>
                                          </p:stCondLst>
                                        </p:cTn>
                                        <p:tgtEl>
                                          <p:spTgt spid="121"/>
                                        </p:tgtEl>
                                        <p:attrNameLst>
                                          <p:attrName>style.visibility</p:attrName>
                                        </p:attrNameLst>
                                      </p:cBhvr>
                                      <p:to>
                                        <p:strVal val="visible"/>
                                      </p:to>
                                    </p:set>
                                    <p:anim calcmode="lin" valueType="num">
                                      <p:cBhvr>
                                        <p:cTn id="157" dur="500" fill="hold"/>
                                        <p:tgtEl>
                                          <p:spTgt spid="121"/>
                                        </p:tgtEl>
                                        <p:attrNameLst>
                                          <p:attrName>ppt_w</p:attrName>
                                        </p:attrNameLst>
                                      </p:cBhvr>
                                      <p:tavLst>
                                        <p:tav tm="0">
                                          <p:val>
                                            <p:fltVal val="0"/>
                                          </p:val>
                                        </p:tav>
                                        <p:tav tm="100000">
                                          <p:val>
                                            <p:strVal val="#ppt_w"/>
                                          </p:val>
                                        </p:tav>
                                      </p:tavLst>
                                    </p:anim>
                                    <p:anim calcmode="lin" valueType="num">
                                      <p:cBhvr>
                                        <p:cTn id="158" dur="500" fill="hold"/>
                                        <p:tgtEl>
                                          <p:spTgt spid="121"/>
                                        </p:tgtEl>
                                        <p:attrNameLst>
                                          <p:attrName>ppt_h</p:attrName>
                                        </p:attrNameLst>
                                      </p:cBhvr>
                                      <p:tavLst>
                                        <p:tav tm="0">
                                          <p:val>
                                            <p:fltVal val="0"/>
                                          </p:val>
                                        </p:tav>
                                        <p:tav tm="100000">
                                          <p:val>
                                            <p:strVal val="#ppt_h"/>
                                          </p:val>
                                        </p:tav>
                                      </p:tavLst>
                                    </p:anim>
                                    <p:animEffect transition="in" filter="fade">
                                      <p:cBhvr>
                                        <p:cTn id="159" dur="500"/>
                                        <p:tgtEl>
                                          <p:spTgt spid="121"/>
                                        </p:tgtEl>
                                      </p:cBhvr>
                                    </p:animEffect>
                                  </p:childTnLst>
                                </p:cTn>
                              </p:par>
                            </p:childTnLst>
                          </p:cTn>
                        </p:par>
                        <p:par>
                          <p:cTn id="160" fill="hold">
                            <p:stCondLst>
                              <p:cond delay="3950"/>
                            </p:stCondLst>
                            <p:childTnLst>
                              <p:par>
                                <p:cTn id="161" presetID="53" presetClass="entr" presetSubtype="16" fill="hold" grpId="0" nodeType="after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animEffect transition="in" filter="fade">
                                      <p:cBhvr>
                                        <p:cTn id="165" dur="500"/>
                                        <p:tgtEl>
                                          <p:spTgt spid="122"/>
                                        </p:tgtEl>
                                      </p:cBhvr>
                                    </p:animEffect>
                                  </p:childTnLst>
                                </p:cTn>
                              </p:par>
                            </p:childTnLst>
                          </p:cTn>
                        </p:par>
                        <p:par>
                          <p:cTn id="166" fill="hold">
                            <p:stCondLst>
                              <p:cond delay="4450"/>
                            </p:stCondLst>
                            <p:childTnLst>
                              <p:par>
                                <p:cTn id="167" presetID="22" presetClass="entr" presetSubtype="8" fill="hold" nodeType="afterEffect">
                                  <p:stCondLst>
                                    <p:cond delay="0"/>
                                  </p:stCondLst>
                                  <p:childTnLst>
                                    <p:set>
                                      <p:cBhvr>
                                        <p:cTn id="168" dur="1" fill="hold">
                                          <p:stCondLst>
                                            <p:cond delay="0"/>
                                          </p:stCondLst>
                                        </p:cTn>
                                        <p:tgtEl>
                                          <p:spTgt spid="123"/>
                                        </p:tgtEl>
                                        <p:attrNameLst>
                                          <p:attrName>style.visibility</p:attrName>
                                        </p:attrNameLst>
                                      </p:cBhvr>
                                      <p:to>
                                        <p:strVal val="visible"/>
                                      </p:to>
                                    </p:set>
                                    <p:animEffect transition="in" filter="wipe(left)">
                                      <p:cBhvr>
                                        <p:cTn id="169"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29" grpId="0"/>
      <p:bldP spid="30" grpId="0" animBg="1"/>
      <p:bldP spid="14" grpId="0" animBg="1"/>
      <p:bldP spid="80" grpId="0"/>
      <p:bldP spid="81" grpId="0" animBg="1"/>
      <p:bldP spid="85" grpId="0"/>
      <p:bldP spid="89" grpId="0"/>
      <p:bldP spid="90" grpId="0" animBg="1"/>
      <p:bldP spid="92" grpId="0" animBg="1"/>
      <p:bldP spid="93" grpId="0" animBg="1"/>
      <p:bldP spid="97" grpId="0"/>
      <p:bldP spid="100" grpId="0" animBg="1"/>
      <p:bldP spid="104" grpId="0"/>
      <p:bldP spid="108" grpId="0"/>
      <p:bldP spid="109" grpId="0" animBg="1"/>
      <p:bldP spid="110" grpId="0" animBg="1"/>
      <p:bldP spid="121" grpId="0" animBg="1"/>
      <p:bldP spid="12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38DA7-061F-DF57-8EE9-1DA0F5DB8F4D}"/>
              </a:ext>
            </a:extLst>
          </p:cNvPr>
          <p:cNvSpPr/>
          <p:nvPr/>
        </p:nvSpPr>
        <p:spPr>
          <a:xfrm>
            <a:off x="7977663" y="4384332"/>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rot="16200000">
            <a:off x="7190038" y="38402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04810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2324247" y="1890315"/>
            <a:ext cx="7919593"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a:t>
            </a:r>
            <a:r>
              <a:rPr lang="en-US" sz="2400" dirty="0">
                <a:solidFill>
                  <a:srgbClr val="2A3563"/>
                </a:solidFill>
                <a:latin typeface="#9Slide07 Cadena" panose="02000503000000020004" pitchFamily="2" charset="0"/>
              </a:rPr>
              <a:t>2</a:t>
            </a:r>
            <a:r>
              <a:rPr lang="vi-VN" sz="2400" dirty="0">
                <a:solidFill>
                  <a:srgbClr val="2A3563"/>
                </a:solidFill>
                <a:latin typeface="#9Slide07 Cadena" panose="02000503000000020004" pitchFamily="2" charset="0"/>
              </a:rPr>
              <a:t>: </a:t>
            </a:r>
            <a:r>
              <a:rPr lang="vi-VN" sz="2600" dirty="0">
                <a:solidFill>
                  <a:srgbClr val="2A3563"/>
                </a:solidFill>
                <a:latin typeface="#9Slide07 IcielBaliho Script" pitchFamily="2" charset="0"/>
              </a:rPr>
              <a:t>Áp dụng </a:t>
            </a:r>
            <a:r>
              <a:rPr lang="en-US" sz="2600" dirty="0" err="1">
                <a:solidFill>
                  <a:srgbClr val="2A3563"/>
                </a:solidFill>
                <a:latin typeface="#9Slide07 IcielBaliho Script" pitchFamily="2" charset="0"/>
              </a:rPr>
              <a:t>tính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chất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ảnh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của</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một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vật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tạo</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bởi</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gương</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phẳng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a:off x="6885864" y="4599548"/>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7903060" y="291893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7415619" y="269506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1520607" y="3160792"/>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với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H</a:t>
            </a:r>
          </a:p>
        </p:txBody>
      </p:sp>
      <p:sp>
        <p:nvSpPr>
          <p:cNvPr id="92" name="TextBox 91">
            <a:extLst>
              <a:ext uri="{FF2B5EF4-FFF2-40B4-BE49-F238E27FC236}">
                <a16:creationId xmlns:a16="http://schemas.microsoft.com/office/drawing/2014/main" id="{97950B6B-8652-EA43-A352-65113DFFDBC9}"/>
              </a:ext>
            </a:extLst>
          </p:cNvPr>
          <p:cNvSpPr txBox="1"/>
          <p:nvPr/>
        </p:nvSpPr>
        <p:spPr>
          <a:xfrm>
            <a:off x="1340775" y="323068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426918" y="4477590"/>
            <a:ext cx="4408011" cy="13867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trên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đã</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SH = S′H </a:t>
            </a:r>
          </a:p>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1329968" y="452052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122" name="TextBox 121">
            <a:extLst>
              <a:ext uri="{FF2B5EF4-FFF2-40B4-BE49-F238E27FC236}">
                <a16:creationId xmlns:a16="http://schemas.microsoft.com/office/drawing/2014/main" id="{042E4891-4DF2-E4DD-C7A8-8C080BEADC87}"/>
              </a:ext>
            </a:extLst>
          </p:cNvPr>
          <p:cNvSpPr txBox="1"/>
          <p:nvPr/>
        </p:nvSpPr>
        <p:spPr>
          <a:xfrm>
            <a:off x="7366223" y="604903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95" name="Straight Connector 94">
            <a:extLst>
              <a:ext uri="{FF2B5EF4-FFF2-40B4-BE49-F238E27FC236}">
                <a16:creationId xmlns:a16="http://schemas.microsoft.com/office/drawing/2014/main" id="{7443A3A9-77C8-ACBB-3314-2CDDD2C96D78}"/>
              </a:ext>
            </a:extLst>
          </p:cNvPr>
          <p:cNvCxnSpPr>
            <a:cxnSpLocks/>
          </p:cNvCxnSpPr>
          <p:nvPr/>
        </p:nvCxnSpPr>
        <p:spPr>
          <a:xfrm rot="16200000">
            <a:off x="7192131" y="5424319"/>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2351A-371F-1B20-8DE6-F0C1CF4AB34C}"/>
              </a:ext>
            </a:extLst>
          </p:cNvPr>
          <p:cNvSpPr txBox="1"/>
          <p:nvPr/>
        </p:nvSpPr>
        <p:spPr>
          <a:xfrm>
            <a:off x="7415618" y="4229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5" name="Group 4">
            <a:extLst>
              <a:ext uri="{FF2B5EF4-FFF2-40B4-BE49-F238E27FC236}">
                <a16:creationId xmlns:a16="http://schemas.microsoft.com/office/drawing/2014/main" id="{E8BE9A7F-DA74-B6C6-D95C-B7A951688373}"/>
              </a:ext>
            </a:extLst>
          </p:cNvPr>
          <p:cNvGrpSpPr/>
          <p:nvPr/>
        </p:nvGrpSpPr>
        <p:grpSpPr>
          <a:xfrm rot="1164967">
            <a:off x="7916056" y="3645038"/>
            <a:ext cx="143287" cy="176362"/>
            <a:chOff x="10154588" y="5422076"/>
            <a:chExt cx="143287" cy="176362"/>
          </a:xfrm>
        </p:grpSpPr>
        <p:cxnSp>
          <p:nvCxnSpPr>
            <p:cNvPr id="112" name="Straight Connector 111">
              <a:extLst>
                <a:ext uri="{FF2B5EF4-FFF2-40B4-BE49-F238E27FC236}">
                  <a16:creationId xmlns:a16="http://schemas.microsoft.com/office/drawing/2014/main" id="{8D73A282-6F41-9DD2-BD51-551B2967552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A5A6367-49DB-A7B0-DCD9-9B49C8F7607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904EBEE0-DCE8-D45C-8AA4-97AE5938D1D1}"/>
              </a:ext>
            </a:extLst>
          </p:cNvPr>
          <p:cNvGrpSpPr/>
          <p:nvPr/>
        </p:nvGrpSpPr>
        <p:grpSpPr>
          <a:xfrm rot="1164967">
            <a:off x="7897589" y="5323755"/>
            <a:ext cx="143287" cy="176362"/>
            <a:chOff x="10154588" y="5422076"/>
            <a:chExt cx="143287" cy="176362"/>
          </a:xfrm>
        </p:grpSpPr>
        <p:cxnSp>
          <p:nvCxnSpPr>
            <p:cNvPr id="116" name="Straight Connector 115">
              <a:extLst>
                <a:ext uri="{FF2B5EF4-FFF2-40B4-BE49-F238E27FC236}">
                  <a16:creationId xmlns:a16="http://schemas.microsoft.com/office/drawing/2014/main" id="{CF06941D-338F-C062-B122-93082202467D}"/>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4494E72-852E-589D-35F9-95FDCA9BEB3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21" name="Oval 120">
            <a:extLst>
              <a:ext uri="{FF2B5EF4-FFF2-40B4-BE49-F238E27FC236}">
                <a16:creationId xmlns:a16="http://schemas.microsoft.com/office/drawing/2014/main" id="{63EAD455-7C30-D470-1C74-D5F9DCD07C36}"/>
              </a:ext>
            </a:extLst>
          </p:cNvPr>
          <p:cNvSpPr/>
          <p:nvPr/>
        </p:nvSpPr>
        <p:spPr>
          <a:xfrm>
            <a:off x="7903060" y="6182917"/>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8" name="Straight Connector 117">
            <a:extLst>
              <a:ext uri="{FF2B5EF4-FFF2-40B4-BE49-F238E27FC236}">
                <a16:creationId xmlns:a16="http://schemas.microsoft.com/office/drawing/2014/main" id="{10FBE711-E4F1-DCEB-3961-E4B9CDE3D573}"/>
              </a:ext>
            </a:extLst>
          </p:cNvPr>
          <p:cNvCxnSpPr>
            <a:cxnSpLocks/>
          </p:cNvCxnSpPr>
          <p:nvPr/>
        </p:nvCxnSpPr>
        <p:spPr>
          <a:xfrm>
            <a:off x="13166125" y="7712681"/>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508983E-565C-D716-F028-2EEBD648315B}"/>
              </a:ext>
            </a:extLst>
          </p:cNvPr>
          <p:cNvCxnSpPr>
            <a:cxnSpLocks/>
          </p:cNvCxnSpPr>
          <p:nvPr/>
        </p:nvCxnSpPr>
        <p:spPr>
          <a:xfrm>
            <a:off x="13144276" y="7094979"/>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id="{E725D3F9-6EF0-3292-D0DF-5DC60121C3E6}"/>
              </a:ext>
            </a:extLst>
          </p:cNvPr>
          <p:cNvGrpSpPr/>
          <p:nvPr/>
        </p:nvGrpSpPr>
        <p:grpSpPr>
          <a:xfrm flipH="1">
            <a:off x="12372327" y="6943067"/>
            <a:ext cx="1809364" cy="1336004"/>
            <a:chOff x="1907259" y="1615560"/>
            <a:chExt cx="1287851" cy="666065"/>
          </a:xfrm>
        </p:grpSpPr>
        <p:cxnSp>
          <p:nvCxnSpPr>
            <p:cNvPr id="123" name="Straight Connector 122">
              <a:extLst>
                <a:ext uri="{FF2B5EF4-FFF2-40B4-BE49-F238E27FC236}">
                  <a16:creationId xmlns:a16="http://schemas.microsoft.com/office/drawing/2014/main" id="{18D173D4-BE3B-58DA-A02A-676751A6DB4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CB4A16A8-C5B7-DAF4-9E3E-3FC6074039B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5" name="TextBox 124">
            <a:extLst>
              <a:ext uri="{FF2B5EF4-FFF2-40B4-BE49-F238E27FC236}">
                <a16:creationId xmlns:a16="http://schemas.microsoft.com/office/drawing/2014/main" id="{B01CB31A-3A5B-0075-0027-7E5F51D4980C}"/>
              </a:ext>
            </a:extLst>
          </p:cNvPr>
          <p:cNvSpPr txBox="1"/>
          <p:nvPr/>
        </p:nvSpPr>
        <p:spPr>
          <a:xfrm>
            <a:off x="12832850" y="7603088"/>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6" name="Group 125">
            <a:extLst>
              <a:ext uri="{FF2B5EF4-FFF2-40B4-BE49-F238E27FC236}">
                <a16:creationId xmlns:a16="http://schemas.microsoft.com/office/drawing/2014/main" id="{B5584BBA-88E0-5AAA-6A55-3DEB2B0A8328}"/>
              </a:ext>
            </a:extLst>
          </p:cNvPr>
          <p:cNvGrpSpPr/>
          <p:nvPr/>
        </p:nvGrpSpPr>
        <p:grpSpPr>
          <a:xfrm rot="977149">
            <a:off x="12828950" y="6330431"/>
            <a:ext cx="1715347" cy="1186967"/>
            <a:chOff x="1907259" y="1615560"/>
            <a:chExt cx="1287851" cy="666065"/>
          </a:xfrm>
        </p:grpSpPr>
        <p:cxnSp>
          <p:nvCxnSpPr>
            <p:cNvPr id="127" name="Straight Connector 126">
              <a:extLst>
                <a:ext uri="{FF2B5EF4-FFF2-40B4-BE49-F238E27FC236}">
                  <a16:creationId xmlns:a16="http://schemas.microsoft.com/office/drawing/2014/main" id="{450B8436-90C0-95CA-F032-B5ACC481BA0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51682C7-33A7-3EB4-81AB-F36D442F3F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9" name="Group 128">
            <a:extLst>
              <a:ext uri="{FF2B5EF4-FFF2-40B4-BE49-F238E27FC236}">
                <a16:creationId xmlns:a16="http://schemas.microsoft.com/office/drawing/2014/main" id="{6D30C841-E34B-765F-41E8-CE51103DFD48}"/>
              </a:ext>
            </a:extLst>
          </p:cNvPr>
          <p:cNvGrpSpPr/>
          <p:nvPr/>
        </p:nvGrpSpPr>
        <p:grpSpPr>
          <a:xfrm>
            <a:off x="12974683" y="6101428"/>
            <a:ext cx="1373890" cy="1014457"/>
            <a:chOff x="1907259" y="1615560"/>
            <a:chExt cx="1287851" cy="666065"/>
          </a:xfrm>
        </p:grpSpPr>
        <p:cxnSp>
          <p:nvCxnSpPr>
            <p:cNvPr id="130" name="Straight Connector 129">
              <a:extLst>
                <a:ext uri="{FF2B5EF4-FFF2-40B4-BE49-F238E27FC236}">
                  <a16:creationId xmlns:a16="http://schemas.microsoft.com/office/drawing/2014/main" id="{081A4D35-CF44-B4D9-49C9-FC6D430A6C47}"/>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F42ABD4F-7280-4D4B-48CB-FD2DA64C5D0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2" name="Group 131">
            <a:extLst>
              <a:ext uri="{FF2B5EF4-FFF2-40B4-BE49-F238E27FC236}">
                <a16:creationId xmlns:a16="http://schemas.microsoft.com/office/drawing/2014/main" id="{560BF1FF-CAF2-9FAB-A2C5-09BC80300EC1}"/>
              </a:ext>
            </a:extLst>
          </p:cNvPr>
          <p:cNvGrpSpPr/>
          <p:nvPr/>
        </p:nvGrpSpPr>
        <p:grpSpPr>
          <a:xfrm rot="16200000">
            <a:off x="12898505" y="7281658"/>
            <a:ext cx="2997130" cy="107234"/>
            <a:chOff x="3290277" y="3274646"/>
            <a:chExt cx="2993292" cy="186761"/>
          </a:xfrm>
        </p:grpSpPr>
        <p:cxnSp>
          <p:nvCxnSpPr>
            <p:cNvPr id="133" name="Straight Connector 132">
              <a:extLst>
                <a:ext uri="{FF2B5EF4-FFF2-40B4-BE49-F238E27FC236}">
                  <a16:creationId xmlns:a16="http://schemas.microsoft.com/office/drawing/2014/main" id="{43B578DE-EADB-CA28-B57C-6379054A5D78}"/>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02C75FF-03C0-55BC-F599-D7D1559BF5F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AB068F9-81C1-90DF-369B-AFA08AFB407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0025B4-CD5F-4BE2-7E99-9211304FEBE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43AC605-91A7-BE11-0084-32D220C6A7F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55396128-C723-839C-CF8C-7C7D7B66391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1B01D0D6-02BE-641A-9EAD-F26186415D0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2DFC02-2D23-23DB-10E2-19AB50C87EE8}"/>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ED6171CA-DDC7-4F6D-A965-2529E089032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C3AA57F-4295-E52F-6307-E1ED76605E7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12011F7E-AD5A-71FB-CE49-AFB78F4A926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48D6749-7397-077B-4B5A-994F7F9CC2D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D4F3BEC9-B405-391B-1486-8DCEBAFBAF7D}"/>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30A6317-0CBF-BDA4-49DB-7FA7336B9E4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EB48E75-8339-964C-B7A1-655D80037960}"/>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0190CBCF-6CFD-FBE3-831F-349A9CB6A39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EA86682-255D-81B6-F270-8561ADBDD32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BCB7DE1-C2A1-3A0F-272E-5CF00370452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08D2C19-673A-C38F-D6EC-3E19DE13EF4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C6A39DD-5E90-C701-A159-E4491FBDCE8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113FCB1-156C-FBB5-1F6B-EC9401EF0097}"/>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E65234D-0868-6D41-50CB-3F6D14214D9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415EC3C-25B0-0B21-251C-351D4BCF64A7}"/>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652B5C0-4A43-3BF4-EB30-804FD831DB6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5E93584-32DF-4A2F-0303-0CAA951EAF4D}"/>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5A1AA84-EDA1-21E4-4D93-91A50E7D2181}"/>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089FFB79-E4E8-D64D-5DA0-37528BFA5F7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5BA458D7-5300-D28B-ED10-7096BB93263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E3456EFE-E61C-5B1B-CE6E-26705279F77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B6AB1133-2A89-DD70-7C71-C1C442FAD1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7C22A5EE-44FF-9F0C-5602-4E0D41C9B887}"/>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E6F639E-C3BF-645D-AD92-000B7D7F92C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58E191D-89A9-F68F-D8DA-5568B500A19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2114884-8CA4-750B-A78C-0F582CEC02A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F04B710-6415-5B20-3873-0446B49C796D}"/>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AA5B765F-D383-4736-93B1-3FB172C52CA4}"/>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B66217C-6658-03FA-78EA-8A2E40FB41BE}"/>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14CC9AA6-1B36-5C03-8BE4-CC344FBF6B5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A95CC0E0-530F-6132-3C8D-BB7917B45615}"/>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9CFBB82-41BE-B034-F54D-4806B1958D19}"/>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73" name="Oval 172">
            <a:extLst>
              <a:ext uri="{FF2B5EF4-FFF2-40B4-BE49-F238E27FC236}">
                <a16:creationId xmlns:a16="http://schemas.microsoft.com/office/drawing/2014/main" id="{23D44FC8-0D77-7206-59C9-4CDB399D7D28}"/>
              </a:ext>
            </a:extLst>
          </p:cNvPr>
          <p:cNvSpPr/>
          <p:nvPr/>
        </p:nvSpPr>
        <p:spPr>
          <a:xfrm>
            <a:off x="12817348" y="6150305"/>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59EF76C7-F0B9-C540-041C-1987276E36B9}"/>
              </a:ext>
            </a:extLst>
          </p:cNvPr>
          <p:cNvSpPr txBox="1"/>
          <p:nvPr/>
        </p:nvSpPr>
        <p:spPr>
          <a:xfrm>
            <a:off x="12510076" y="5841232"/>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5" name="TextBox 174">
            <a:extLst>
              <a:ext uri="{FF2B5EF4-FFF2-40B4-BE49-F238E27FC236}">
                <a16:creationId xmlns:a16="http://schemas.microsoft.com/office/drawing/2014/main" id="{E442E185-0EC4-C51F-3793-9E10CB032F90}"/>
              </a:ext>
            </a:extLst>
          </p:cNvPr>
          <p:cNvSpPr txBox="1"/>
          <p:nvPr/>
        </p:nvSpPr>
        <p:spPr>
          <a:xfrm>
            <a:off x="14016975" y="6760459"/>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6" name="TextBox 175">
            <a:extLst>
              <a:ext uri="{FF2B5EF4-FFF2-40B4-BE49-F238E27FC236}">
                <a16:creationId xmlns:a16="http://schemas.microsoft.com/office/drawing/2014/main" id="{BBBCC71E-F9B0-B8FB-68E0-1FE7CAEB2BA1}"/>
              </a:ext>
            </a:extLst>
          </p:cNvPr>
          <p:cNvSpPr txBox="1"/>
          <p:nvPr/>
        </p:nvSpPr>
        <p:spPr>
          <a:xfrm>
            <a:off x="13847706" y="7712681"/>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7" name="TextBox 176">
            <a:extLst>
              <a:ext uri="{FF2B5EF4-FFF2-40B4-BE49-F238E27FC236}">
                <a16:creationId xmlns:a16="http://schemas.microsoft.com/office/drawing/2014/main" id="{0F1FDCA0-6C1A-5FB8-D1D9-12A140460AC1}"/>
              </a:ext>
            </a:extLst>
          </p:cNvPr>
          <p:cNvSpPr txBox="1"/>
          <p:nvPr/>
        </p:nvSpPr>
        <p:spPr>
          <a:xfrm>
            <a:off x="12790633" y="697889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8" name="TextBox 177">
            <a:extLst>
              <a:ext uri="{FF2B5EF4-FFF2-40B4-BE49-F238E27FC236}">
                <a16:creationId xmlns:a16="http://schemas.microsoft.com/office/drawing/2014/main" id="{8B04E782-406B-31E5-030D-A6C7BDA91A26}"/>
              </a:ext>
            </a:extLst>
          </p:cNvPr>
          <p:cNvSpPr txBox="1"/>
          <p:nvPr/>
        </p:nvSpPr>
        <p:spPr>
          <a:xfrm>
            <a:off x="12004056" y="816430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9" name="Group 178">
            <a:extLst>
              <a:ext uri="{FF2B5EF4-FFF2-40B4-BE49-F238E27FC236}">
                <a16:creationId xmlns:a16="http://schemas.microsoft.com/office/drawing/2014/main" id="{8E3979E1-6B95-4286-6B41-FDE8B4E49E79}"/>
              </a:ext>
            </a:extLst>
          </p:cNvPr>
          <p:cNvGrpSpPr/>
          <p:nvPr/>
        </p:nvGrpSpPr>
        <p:grpSpPr>
          <a:xfrm rot="20622851" flipH="1">
            <a:off x="12780731" y="7826446"/>
            <a:ext cx="1572640" cy="881271"/>
            <a:chOff x="1907259" y="1615560"/>
            <a:chExt cx="1287851" cy="666065"/>
          </a:xfrm>
        </p:grpSpPr>
        <p:cxnSp>
          <p:nvCxnSpPr>
            <p:cNvPr id="180" name="Straight Connector 179">
              <a:extLst>
                <a:ext uri="{FF2B5EF4-FFF2-40B4-BE49-F238E27FC236}">
                  <a16:creationId xmlns:a16="http://schemas.microsoft.com/office/drawing/2014/main" id="{8EC7F80A-448F-997B-4425-1F29D56861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FEC5A488-86E7-8522-0A00-89EC0AFFE43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82" name="TextBox 181">
            <a:extLst>
              <a:ext uri="{FF2B5EF4-FFF2-40B4-BE49-F238E27FC236}">
                <a16:creationId xmlns:a16="http://schemas.microsoft.com/office/drawing/2014/main" id="{5B634542-0850-A0AC-64DB-39ADDC4AAE71}"/>
              </a:ext>
            </a:extLst>
          </p:cNvPr>
          <p:cNvSpPr txBox="1"/>
          <p:nvPr/>
        </p:nvSpPr>
        <p:spPr>
          <a:xfrm>
            <a:off x="12552709" y="8653770"/>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83" name="Straight Connector 182">
            <a:extLst>
              <a:ext uri="{FF2B5EF4-FFF2-40B4-BE49-F238E27FC236}">
                <a16:creationId xmlns:a16="http://schemas.microsoft.com/office/drawing/2014/main" id="{6F7E67A8-6CF6-3F2F-9340-FC31BB2BB04B}"/>
              </a:ext>
            </a:extLst>
          </p:cNvPr>
          <p:cNvCxnSpPr>
            <a:cxnSpLocks/>
          </p:cNvCxnSpPr>
          <p:nvPr/>
        </p:nvCxnSpPr>
        <p:spPr>
          <a:xfrm flipV="1">
            <a:off x="14348573" y="6198651"/>
            <a:ext cx="1470978" cy="88944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EB13DF8B-FA2C-5462-1DB1-59A57C744D38}"/>
              </a:ext>
            </a:extLst>
          </p:cNvPr>
          <p:cNvCxnSpPr>
            <a:cxnSpLocks/>
          </p:cNvCxnSpPr>
          <p:nvPr/>
        </p:nvCxnSpPr>
        <p:spPr>
          <a:xfrm flipV="1">
            <a:off x="14343453" y="6209330"/>
            <a:ext cx="1481219" cy="1489819"/>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Oval 184">
            <a:extLst>
              <a:ext uri="{FF2B5EF4-FFF2-40B4-BE49-F238E27FC236}">
                <a16:creationId xmlns:a16="http://schemas.microsoft.com/office/drawing/2014/main" id="{8F0A1174-AA2B-764A-32B6-749B43393F5E}"/>
              </a:ext>
            </a:extLst>
          </p:cNvPr>
          <p:cNvSpPr/>
          <p:nvPr/>
        </p:nvSpPr>
        <p:spPr>
          <a:xfrm>
            <a:off x="15749966" y="6160984"/>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a:extLst>
              <a:ext uri="{FF2B5EF4-FFF2-40B4-BE49-F238E27FC236}">
                <a16:creationId xmlns:a16="http://schemas.microsoft.com/office/drawing/2014/main" id="{E3FA4AF5-1A7C-B3B2-2C30-F52F976B618A}"/>
              </a:ext>
            </a:extLst>
          </p:cNvPr>
          <p:cNvSpPr txBox="1"/>
          <p:nvPr/>
        </p:nvSpPr>
        <p:spPr>
          <a:xfrm>
            <a:off x="15806797" y="5917197"/>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Tree>
    <p:extLst>
      <p:ext uri="{BB962C8B-B14F-4D97-AF65-F5344CB8AC3E}">
        <p14:creationId xmlns:p14="http://schemas.microsoft.com/office/powerpoint/2010/main" val="334228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additive="base">
                                        <p:cTn id="14" dur="500" fill="hold"/>
                                        <p:tgtEl>
                                          <p:spTgt spid="38"/>
                                        </p:tgtEl>
                                        <p:attrNameLst>
                                          <p:attrName>ppt_x</p:attrName>
                                        </p:attrNameLst>
                                      </p:cBhvr>
                                      <p:tavLst>
                                        <p:tav tm="0">
                                          <p:val>
                                            <p:strVal val="#ppt_x"/>
                                          </p:val>
                                        </p:tav>
                                        <p:tav tm="100000">
                                          <p:val>
                                            <p:strVal val="#ppt_x"/>
                                          </p:val>
                                        </p:tav>
                                      </p:tavLst>
                                    </p:anim>
                                    <p:anim calcmode="lin" valueType="num">
                                      <p:cBhvr additive="base">
                                        <p:cTn id="15" dur="500" fill="hold"/>
                                        <p:tgtEl>
                                          <p:spTgt spid="38"/>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p:cTn id="25" dur="500" fill="hold"/>
                                        <p:tgtEl>
                                          <p:spTgt spid="80"/>
                                        </p:tgtEl>
                                        <p:attrNameLst>
                                          <p:attrName>ppt_w</p:attrName>
                                        </p:attrNameLst>
                                      </p:cBhvr>
                                      <p:tavLst>
                                        <p:tav tm="0">
                                          <p:val>
                                            <p:fltVal val="0"/>
                                          </p:val>
                                        </p:tav>
                                        <p:tav tm="100000">
                                          <p:val>
                                            <p:strVal val="#ppt_w"/>
                                          </p:val>
                                        </p:tav>
                                      </p:tavLst>
                                    </p:anim>
                                    <p:anim calcmode="lin" valueType="num">
                                      <p:cBhvr>
                                        <p:cTn id="26" dur="500" fill="hold"/>
                                        <p:tgtEl>
                                          <p:spTgt spid="80"/>
                                        </p:tgtEl>
                                        <p:attrNameLst>
                                          <p:attrName>ppt_h</p:attrName>
                                        </p:attrNameLst>
                                      </p:cBhvr>
                                      <p:tavLst>
                                        <p:tav tm="0">
                                          <p:val>
                                            <p:fltVal val="0"/>
                                          </p:val>
                                        </p:tav>
                                        <p:tav tm="100000">
                                          <p:val>
                                            <p:strVal val="#ppt_h"/>
                                          </p:val>
                                        </p:tav>
                                      </p:tavLst>
                                    </p:anim>
                                    <p:animEffect transition="in" filter="fade">
                                      <p:cBhvr>
                                        <p:cTn id="27" dur="500"/>
                                        <p:tgtEl>
                                          <p:spTgt spid="8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500" fill="hold"/>
                                        <p:tgtEl>
                                          <p:spTgt spid="92"/>
                                        </p:tgtEl>
                                        <p:attrNameLst>
                                          <p:attrName>ppt_x</p:attrName>
                                        </p:attrNameLst>
                                      </p:cBhvr>
                                      <p:tavLst>
                                        <p:tav tm="0">
                                          <p:val>
                                            <p:strVal val="0-#ppt_w/2"/>
                                          </p:val>
                                        </p:tav>
                                        <p:tav tm="100000">
                                          <p:val>
                                            <p:strVal val="#ppt_x"/>
                                          </p:val>
                                        </p:tav>
                                      </p:tavLst>
                                    </p:anim>
                                    <p:anim calcmode="lin" valueType="num">
                                      <p:cBhvr additive="base">
                                        <p:cTn id="33" dur="500" fill="hold"/>
                                        <p:tgtEl>
                                          <p:spTgt spid="92"/>
                                        </p:tgtEl>
                                        <p:attrNameLst>
                                          <p:attrName>ppt_y</p:attrName>
                                        </p:attrNameLst>
                                      </p:cBhvr>
                                      <p:tavLst>
                                        <p:tav tm="0">
                                          <p:val>
                                            <p:strVal val="#ppt_y"/>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iterate type="lt">
                                    <p:tmPct val="5000"/>
                                  </p:iterate>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1925"/>
                            </p:stCondLst>
                            <p:childTnLst>
                              <p:par>
                                <p:cTn id="39" presetID="22" presetClass="entr" presetSubtype="1"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up)">
                                      <p:cBhvr>
                                        <p:cTn id="41" dur="750"/>
                                        <p:tgtEl>
                                          <p:spTgt spid="94"/>
                                        </p:tgtEl>
                                      </p:cBhvr>
                                    </p:animEffect>
                                  </p:childTnLst>
                                </p:cTn>
                              </p:par>
                            </p:childTnLst>
                          </p:cTn>
                        </p:par>
                        <p:par>
                          <p:cTn id="42" fill="hold">
                            <p:stCondLst>
                              <p:cond delay="2675"/>
                            </p:stCondLst>
                            <p:childTnLst>
                              <p:par>
                                <p:cTn id="43" presetID="22" presetClass="entr" presetSubtype="1"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Effect transition="in" filter="wipe(up)">
                                      <p:cBhvr>
                                        <p:cTn id="45" dur="750"/>
                                        <p:tgtEl>
                                          <p:spTgt spid="95"/>
                                        </p:tgtEl>
                                      </p:cBhvr>
                                    </p:animEffect>
                                  </p:childTnLst>
                                </p:cTn>
                              </p:par>
                            </p:childTnLst>
                          </p:cTn>
                        </p:par>
                        <p:par>
                          <p:cTn id="46" fill="hold">
                            <p:stCondLst>
                              <p:cond delay="3425"/>
                            </p:stCondLst>
                            <p:childTnLst>
                              <p:par>
                                <p:cTn id="47" presetID="22" presetClass="entr" presetSubtype="8"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p:stCondLst>
                              <p:cond delay="3925"/>
                            </p:stCondLst>
                            <p:childTnLst>
                              <p:par>
                                <p:cTn id="51" presetID="53" presetClass="entr" presetSubtype="16" fill="hold" grpId="0" nodeType="after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10"/>
                                        </p:tgtEl>
                                        <p:attrNameLst>
                                          <p:attrName>style.visibility</p:attrName>
                                        </p:attrNameLst>
                                      </p:cBhvr>
                                      <p:to>
                                        <p:strVal val="visible"/>
                                      </p:to>
                                    </p:set>
                                    <p:anim calcmode="lin" valueType="num">
                                      <p:cBhvr additive="base">
                                        <p:cTn id="60" dur="500" fill="hold"/>
                                        <p:tgtEl>
                                          <p:spTgt spid="110"/>
                                        </p:tgtEl>
                                        <p:attrNameLst>
                                          <p:attrName>ppt_x</p:attrName>
                                        </p:attrNameLst>
                                      </p:cBhvr>
                                      <p:tavLst>
                                        <p:tav tm="0">
                                          <p:val>
                                            <p:strVal val="0-#ppt_w/2"/>
                                          </p:val>
                                        </p:tav>
                                        <p:tav tm="100000">
                                          <p:val>
                                            <p:strVal val="#ppt_x"/>
                                          </p:val>
                                        </p:tav>
                                      </p:tavLst>
                                    </p:anim>
                                    <p:anim calcmode="lin" valueType="num">
                                      <p:cBhvr additive="base">
                                        <p:cTn id="61" dur="500" fill="hold"/>
                                        <p:tgtEl>
                                          <p:spTgt spid="110"/>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09"/>
                                        </p:tgtEl>
                                        <p:attrNameLst>
                                          <p:attrName>style.visibility</p:attrName>
                                        </p:attrNameLst>
                                      </p:cBhvr>
                                      <p:to>
                                        <p:strVal val="visible"/>
                                      </p:to>
                                    </p:set>
                                    <p:animEffect transition="in" filter="wipe(left)">
                                      <p:cBhvr>
                                        <p:cTn id="65" dur="500"/>
                                        <p:tgtEl>
                                          <p:spTgt spid="109"/>
                                        </p:tgtEl>
                                      </p:cBhvr>
                                    </p:animEffect>
                                  </p:childTnLst>
                                </p:cTn>
                              </p:par>
                            </p:childTnLst>
                          </p:cTn>
                        </p:par>
                        <p:par>
                          <p:cTn id="66" fill="hold">
                            <p:stCondLst>
                              <p:cond delay="2475"/>
                            </p:stCondLst>
                            <p:childTnLst>
                              <p:par>
                                <p:cTn id="67" presetID="22"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right)">
                                      <p:cBhvr>
                                        <p:cTn id="69" dur="500"/>
                                        <p:tgtEl>
                                          <p:spTgt spid="5"/>
                                        </p:tgtEl>
                                      </p:cBhvr>
                                    </p:animEffect>
                                  </p:childTnLst>
                                </p:cTn>
                              </p:par>
                            </p:childTnLst>
                          </p:cTn>
                        </p:par>
                        <p:par>
                          <p:cTn id="70" fill="hold">
                            <p:stCondLst>
                              <p:cond delay="2975"/>
                            </p:stCondLst>
                            <p:childTnLst>
                              <p:par>
                                <p:cTn id="71" presetID="22" presetClass="entr" presetSubtype="2" fill="hold"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right)">
                                      <p:cBhvr>
                                        <p:cTn id="73" dur="500"/>
                                        <p:tgtEl>
                                          <p:spTgt spid="115"/>
                                        </p:tgtEl>
                                      </p:cBhvr>
                                    </p:animEffect>
                                  </p:childTnLst>
                                </p:cTn>
                              </p:par>
                            </p:childTnLst>
                          </p:cTn>
                        </p:par>
                        <p:par>
                          <p:cTn id="74" fill="hold">
                            <p:stCondLst>
                              <p:cond delay="3475"/>
                            </p:stCondLst>
                            <p:childTnLst>
                              <p:par>
                                <p:cTn id="75" presetID="53" presetClass="entr" presetSubtype="16" fill="hold" grpId="0" nodeType="after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p:cTn id="77" dur="500" fill="hold"/>
                                        <p:tgtEl>
                                          <p:spTgt spid="121"/>
                                        </p:tgtEl>
                                        <p:attrNameLst>
                                          <p:attrName>ppt_w</p:attrName>
                                        </p:attrNameLst>
                                      </p:cBhvr>
                                      <p:tavLst>
                                        <p:tav tm="0">
                                          <p:val>
                                            <p:fltVal val="0"/>
                                          </p:val>
                                        </p:tav>
                                        <p:tav tm="100000">
                                          <p:val>
                                            <p:strVal val="#ppt_w"/>
                                          </p:val>
                                        </p:tav>
                                      </p:tavLst>
                                    </p:anim>
                                    <p:anim calcmode="lin" valueType="num">
                                      <p:cBhvr>
                                        <p:cTn id="78" dur="500" fill="hold"/>
                                        <p:tgtEl>
                                          <p:spTgt spid="121"/>
                                        </p:tgtEl>
                                        <p:attrNameLst>
                                          <p:attrName>ppt_h</p:attrName>
                                        </p:attrNameLst>
                                      </p:cBhvr>
                                      <p:tavLst>
                                        <p:tav tm="0">
                                          <p:val>
                                            <p:fltVal val="0"/>
                                          </p:val>
                                        </p:tav>
                                        <p:tav tm="100000">
                                          <p:val>
                                            <p:strVal val="#ppt_h"/>
                                          </p:val>
                                        </p:tav>
                                      </p:tavLst>
                                    </p:anim>
                                    <p:animEffect transition="in" filter="fade">
                                      <p:cBhvr>
                                        <p:cTn id="79" dur="500"/>
                                        <p:tgtEl>
                                          <p:spTgt spid="121"/>
                                        </p:tgtEl>
                                      </p:cBhvr>
                                    </p:animEffect>
                                  </p:childTnLst>
                                </p:cTn>
                              </p:par>
                            </p:childTnLst>
                          </p:cTn>
                        </p:par>
                        <p:par>
                          <p:cTn id="80" fill="hold">
                            <p:stCondLst>
                              <p:cond delay="3975"/>
                            </p:stCondLst>
                            <p:childTnLst>
                              <p:par>
                                <p:cTn id="81" presetID="53" presetClass="entr" presetSubtype="16" fill="hold" grpId="0" nodeType="after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p:cTn id="83" dur="500" fill="hold"/>
                                        <p:tgtEl>
                                          <p:spTgt spid="122"/>
                                        </p:tgtEl>
                                        <p:attrNameLst>
                                          <p:attrName>ppt_w</p:attrName>
                                        </p:attrNameLst>
                                      </p:cBhvr>
                                      <p:tavLst>
                                        <p:tav tm="0">
                                          <p:val>
                                            <p:fltVal val="0"/>
                                          </p:val>
                                        </p:tav>
                                        <p:tav tm="100000">
                                          <p:val>
                                            <p:strVal val="#ppt_w"/>
                                          </p:val>
                                        </p:tav>
                                      </p:tavLst>
                                    </p:anim>
                                    <p:anim calcmode="lin" valueType="num">
                                      <p:cBhvr>
                                        <p:cTn id="84" dur="500" fill="hold"/>
                                        <p:tgtEl>
                                          <p:spTgt spid="122"/>
                                        </p:tgtEl>
                                        <p:attrNameLst>
                                          <p:attrName>ppt_h</p:attrName>
                                        </p:attrNameLst>
                                      </p:cBhvr>
                                      <p:tavLst>
                                        <p:tav tm="0">
                                          <p:val>
                                            <p:fltVal val="0"/>
                                          </p:val>
                                        </p:tav>
                                        <p:tav tm="100000">
                                          <p:val>
                                            <p:strVal val="#ppt_h"/>
                                          </p:val>
                                        </p:tav>
                                      </p:tavLst>
                                    </p:anim>
                                    <p:animEffect transition="in" filter="fade">
                                      <p:cBhvr>
                                        <p:cTn id="8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14" grpId="0" animBg="1"/>
      <p:bldP spid="80" grpId="0"/>
      <p:bldP spid="81" grpId="0" animBg="1"/>
      <p:bldP spid="92" grpId="0" animBg="1"/>
      <p:bldP spid="109" grpId="0" animBg="1"/>
      <p:bldP spid="110" grpId="0" animBg="1"/>
      <p:bldP spid="122" grpId="0"/>
      <p:bldP spid="96" grpId="0"/>
      <p:bldP spid="12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a:extLst>
              <a:ext uri="{FF2B5EF4-FFF2-40B4-BE49-F238E27FC236}">
                <a16:creationId xmlns:a16="http://schemas.microsoft.com/office/drawing/2014/main" id="{69066158-F6E2-1BF0-7322-8A7B6F9E216C}"/>
              </a:ext>
            </a:extLst>
          </p:cNvPr>
          <p:cNvSpPr/>
          <p:nvPr/>
        </p:nvSpPr>
        <p:spPr>
          <a:xfrm>
            <a:off x="7826937" y="4098053"/>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A19B5CD6-0B8D-C86C-E433-CA06D6E9A4FA}"/>
              </a:ext>
            </a:extLst>
          </p:cNvPr>
          <p:cNvCxnSpPr>
            <a:cxnSpLocks/>
          </p:cNvCxnSpPr>
          <p:nvPr/>
        </p:nvCxnSpPr>
        <p:spPr>
          <a:xfrm flipH="1">
            <a:off x="6316727" y="4105710"/>
            <a:ext cx="16972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C33B11C-417B-ACC8-F3B5-5B1C7E781180}"/>
              </a:ext>
            </a:extLst>
          </p:cNvPr>
          <p:cNvCxnSpPr>
            <a:cxnSpLocks/>
          </p:cNvCxnSpPr>
          <p:nvPr/>
        </p:nvCxnSpPr>
        <p:spPr>
          <a:xfrm flipH="1">
            <a:off x="8013982" y="4093567"/>
            <a:ext cx="189905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2C37916B-852F-E161-AF6F-BFAA8363486E}"/>
              </a:ext>
            </a:extLst>
          </p:cNvPr>
          <p:cNvSpPr/>
          <p:nvPr/>
        </p:nvSpPr>
        <p:spPr>
          <a:xfrm>
            <a:off x="7821580" y="516151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648379" y="39987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924624" y="619384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169377" y="643056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422574" y="-3167129"/>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622077" y="-140775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859559" y="-14774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04810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3860449" cy="578023"/>
            <a:chOff x="4618576" y="2521456"/>
            <a:chExt cx="3860449"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618576" y="2521456"/>
              <a:ext cx="3614913"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86599" y="1025984"/>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a:t>
            </a:r>
            <a:r>
              <a:rPr lang="en-US" sz="2800" dirty="0" err="1">
                <a:solidFill>
                  <a:srgbClr val="E04E02"/>
                </a:solidFill>
                <a:latin typeface="#9Slide07 IcielBaliho Script" pitchFamily="2" charset="0"/>
              </a:rPr>
              <a:t>vật</a:t>
            </a:r>
            <a:r>
              <a:rPr lang="en-US" sz="2800" dirty="0">
                <a:solidFill>
                  <a:srgbClr val="E04E02"/>
                </a:solidFill>
                <a:latin typeface="#9Slide07 IcielBaliho Script" pitchFamily="2" charset="0"/>
              </a:rPr>
              <a:t> </a:t>
            </a:r>
            <a:r>
              <a:rPr lang="en-US" sz="2800" dirty="0" err="1">
                <a:solidFill>
                  <a:srgbClr val="E04E02"/>
                </a:solidFill>
                <a:latin typeface="#9Slide07 IcielBaliho Script" pitchFamily="2" charset="0"/>
              </a:rPr>
              <a:t>sáng</a:t>
            </a:r>
            <a:endParaRPr lang="en-US" sz="2800" dirty="0">
              <a:solidFill>
                <a:srgbClr val="E04E02"/>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545351" y="4609480"/>
            <a:ext cx="3151344" cy="169937"/>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2A621918-725D-8826-3BDD-CA981CF88F51}"/>
              </a:ext>
            </a:extLst>
          </p:cNvPr>
          <p:cNvSpPr/>
          <p:nvPr/>
        </p:nvSpPr>
        <p:spPr>
          <a:xfrm flipH="1">
            <a:off x="1655994" y="3299937"/>
            <a:ext cx="3312929"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đặc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trưng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0" name="Rectangle 89">
            <a:extLst>
              <a:ext uri="{FF2B5EF4-FFF2-40B4-BE49-F238E27FC236}">
                <a16:creationId xmlns:a16="http://schemas.microsoft.com/office/drawing/2014/main" id="{BFEAA51E-468B-684E-B558-767850167618}"/>
              </a:ext>
            </a:extLst>
          </p:cNvPr>
          <p:cNvSpPr/>
          <p:nvPr/>
        </p:nvSpPr>
        <p:spPr>
          <a:xfrm flipH="1">
            <a:off x="1606676" y="4412374"/>
            <a:ext cx="3146568"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đó</a:t>
            </a:r>
            <a:r>
              <a:rPr lang="en-US" sz="2000" dirty="0">
                <a:solidFill>
                  <a:srgbClr val="2A3563"/>
                </a:solidFill>
                <a:latin typeface="#9Slide03 Arima Madurai Black" panose="00000A00000000000000" pitchFamily="2" charset="0"/>
                <a:cs typeface="#9Slide03 Arima Madurai Black" panose="00000A00000000000000" pitchFamily="2" charset="0"/>
              </a:rPr>
              <a:t> qua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2" name="TextBox 91">
            <a:extLst>
              <a:ext uri="{FF2B5EF4-FFF2-40B4-BE49-F238E27FC236}">
                <a16:creationId xmlns:a16="http://schemas.microsoft.com/office/drawing/2014/main" id="{97950B6B-8652-EA43-A352-65113DFFDBC9}"/>
              </a:ext>
            </a:extLst>
          </p:cNvPr>
          <p:cNvSpPr txBox="1"/>
          <p:nvPr/>
        </p:nvSpPr>
        <p:spPr>
          <a:xfrm>
            <a:off x="1387729" y="315192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1387729" y="426148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567557" y="5504388"/>
            <a:ext cx="3401365"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Nối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lại ta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10" name="TextBox 109">
            <a:extLst>
              <a:ext uri="{FF2B5EF4-FFF2-40B4-BE49-F238E27FC236}">
                <a16:creationId xmlns:a16="http://schemas.microsoft.com/office/drawing/2014/main" id="{3995DDAA-8C6A-D591-FBD7-EC6A44FE3FA4}"/>
              </a:ext>
            </a:extLst>
          </p:cNvPr>
          <p:cNvSpPr txBox="1"/>
          <p:nvPr/>
        </p:nvSpPr>
        <p:spPr>
          <a:xfrm>
            <a:off x="1346539" y="537458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95" name="Rectangle 94">
            <a:extLst>
              <a:ext uri="{FF2B5EF4-FFF2-40B4-BE49-F238E27FC236}">
                <a16:creationId xmlns:a16="http://schemas.microsoft.com/office/drawing/2014/main" id="{72242D66-5A61-81E7-08B9-261156880375}"/>
              </a:ext>
            </a:extLst>
          </p:cNvPr>
          <p:cNvSpPr/>
          <p:nvPr/>
        </p:nvSpPr>
        <p:spPr>
          <a:xfrm>
            <a:off x="6021806" y="9259997"/>
            <a:ext cx="110537" cy="110537"/>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 name="Straight Connector 95">
            <a:extLst>
              <a:ext uri="{FF2B5EF4-FFF2-40B4-BE49-F238E27FC236}">
                <a16:creationId xmlns:a16="http://schemas.microsoft.com/office/drawing/2014/main" id="{ACE46348-CA75-E66D-6D1C-B5B28E2F4D07}"/>
              </a:ext>
            </a:extLst>
          </p:cNvPr>
          <p:cNvCxnSpPr>
            <a:cxnSpLocks/>
          </p:cNvCxnSpPr>
          <p:nvPr/>
        </p:nvCxnSpPr>
        <p:spPr>
          <a:xfrm rot="16200000">
            <a:off x="5569306" y="8947387"/>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EBFC8A78-F1C0-89CC-779C-0B147D7CCBB0}"/>
              </a:ext>
            </a:extLst>
          </p:cNvPr>
          <p:cNvGrpSpPr/>
          <p:nvPr/>
        </p:nvGrpSpPr>
        <p:grpSpPr>
          <a:xfrm>
            <a:off x="5394554" y="9383641"/>
            <a:ext cx="2356772" cy="84322"/>
            <a:chOff x="3290277" y="3274646"/>
            <a:chExt cx="2993292" cy="186761"/>
          </a:xfrm>
        </p:grpSpPr>
        <p:cxnSp>
          <p:nvCxnSpPr>
            <p:cNvPr id="114" name="Straight Connector 113">
              <a:extLst>
                <a:ext uri="{FF2B5EF4-FFF2-40B4-BE49-F238E27FC236}">
                  <a16:creationId xmlns:a16="http://schemas.microsoft.com/office/drawing/2014/main" id="{4D067121-E943-71B1-79E4-C3B9222ECF44}"/>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46030C-63AA-520D-E204-0784421CA22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CB2CAD-A607-5E57-F9B3-CB8F4756ADE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2214B01F-BCFD-874B-8F26-880E553C828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00D64CD-914C-CA6E-525C-E123750A4B1C}"/>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D2031E5-50BA-9083-C0FF-280CAD3E7045}"/>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986CC74-D0D4-AF9F-C2A7-86B41AE9D3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4D5568F-212B-AAEF-1109-3BAA9377085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B241518-BE9F-A556-11F3-3F386A677D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E813524-4537-5B3C-F6D1-7573D2FB5CC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2B11F79-0F78-A828-79B5-3DB51095A823}"/>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E7AE0F1-FA3A-2FC2-8448-BD6087BC9681}"/>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5F3A6CF-D759-C974-8443-F11120A9F2BB}"/>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9085F4C-8F31-EA44-D7B7-9EDC65CCDC9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214494E-1205-A505-AE6B-B24CE58F7BC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C3FA379-FA19-5DFD-230C-AF5DBBF671D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A363259-7979-588A-3F2B-0CF71A1CCBBF}"/>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A1D21EC-6BD2-A749-7B28-EAE9ADB40B4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F3F7858-3535-C785-63EA-E47244BCCB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C7E1C180-8FE9-F982-C733-25BE644E5EC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6FC91D9-506F-817D-49CB-DECB12C7E495}"/>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082185FA-AD18-648C-21C6-D983583ACEB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3A8C661-8C1A-56E4-D97A-E8076320B9CB}"/>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EBB0531-4DC3-B2C4-C2ED-5F95BA845EB3}"/>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6ADD05B-0FDE-A204-C513-A872C5B678E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DB04B8A-050E-11DD-DAAD-B3B57B9D71FA}"/>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7A3B8D17-B033-CA98-ACBB-9DCAB131155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A72084A-548B-8DF1-EC82-2EACCE4A57AC}"/>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3F151F2-D77E-B610-24B6-DCD12F012DF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B52DB34-BADB-C2EC-06CF-82CBFEFB30B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981DDF7-B8C7-7597-6891-6763244F2079}"/>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A4E0AC3-54A6-947F-2307-EA9AE39A3F00}"/>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62D9A89-B118-8E82-AD8B-D92EC31E40D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C21B361-65F2-7882-5CE6-335BA6D45BE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5D5F01-F3A7-FEF6-9329-D748AE854BD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5A1C545-3BCD-56A8-25A5-DE85818BE46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61A7B043-C7D5-2013-DF6E-73BFED0E0B11}"/>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D6D318F-BBCF-8772-A9B4-F4EABD08ACF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0E8F5E9-F427-2557-54B2-2411509A95FA}"/>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6F7B803-6F32-A115-B031-9B1C179E14F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56" name="Oval 155">
            <a:extLst>
              <a:ext uri="{FF2B5EF4-FFF2-40B4-BE49-F238E27FC236}">
                <a16:creationId xmlns:a16="http://schemas.microsoft.com/office/drawing/2014/main" id="{AD4BE2DD-1D88-7AC6-2BD0-DF1F2D9688DA}"/>
              </a:ext>
            </a:extLst>
          </p:cNvPr>
          <p:cNvSpPr/>
          <p:nvPr/>
        </p:nvSpPr>
        <p:spPr>
          <a:xfrm>
            <a:off x="5978946" y="8418105"/>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75B60533-F2AE-0E4B-C95B-97045CF09F8D}"/>
              </a:ext>
            </a:extLst>
          </p:cNvPr>
          <p:cNvSpPr txBox="1"/>
          <p:nvPr/>
        </p:nvSpPr>
        <p:spPr>
          <a:xfrm>
            <a:off x="5698905" y="8289492"/>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58" name="TextBox 157">
            <a:extLst>
              <a:ext uri="{FF2B5EF4-FFF2-40B4-BE49-F238E27FC236}">
                <a16:creationId xmlns:a16="http://schemas.microsoft.com/office/drawing/2014/main" id="{1C6F0918-D433-EDF7-AA20-CC8E89D2B2B5}"/>
              </a:ext>
            </a:extLst>
          </p:cNvPr>
          <p:cNvSpPr txBox="1"/>
          <p:nvPr/>
        </p:nvSpPr>
        <p:spPr>
          <a:xfrm>
            <a:off x="5670526" y="10216389"/>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59" name="Straight Connector 158">
            <a:extLst>
              <a:ext uri="{FF2B5EF4-FFF2-40B4-BE49-F238E27FC236}">
                <a16:creationId xmlns:a16="http://schemas.microsoft.com/office/drawing/2014/main" id="{1BB0B7C1-8C21-5787-4E4F-D81BDCDFC80D}"/>
              </a:ext>
            </a:extLst>
          </p:cNvPr>
          <p:cNvCxnSpPr>
            <a:cxnSpLocks/>
          </p:cNvCxnSpPr>
          <p:nvPr/>
        </p:nvCxnSpPr>
        <p:spPr>
          <a:xfrm rot="16200000">
            <a:off x="5570508" y="9857482"/>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FCB33D8F-A454-9B37-27A0-0DE9251ACF33}"/>
              </a:ext>
            </a:extLst>
          </p:cNvPr>
          <p:cNvSpPr txBox="1"/>
          <p:nvPr/>
        </p:nvSpPr>
        <p:spPr>
          <a:xfrm>
            <a:off x="5698904" y="9170768"/>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61" name="Group 160">
            <a:extLst>
              <a:ext uri="{FF2B5EF4-FFF2-40B4-BE49-F238E27FC236}">
                <a16:creationId xmlns:a16="http://schemas.microsoft.com/office/drawing/2014/main" id="{C6FD1B4D-2228-D7FD-6A46-18254EB04D8D}"/>
              </a:ext>
            </a:extLst>
          </p:cNvPr>
          <p:cNvGrpSpPr/>
          <p:nvPr/>
        </p:nvGrpSpPr>
        <p:grpSpPr>
          <a:xfrm rot="1164967">
            <a:off x="5986412" y="8835263"/>
            <a:ext cx="82320" cy="101322"/>
            <a:chOff x="10154588" y="5422076"/>
            <a:chExt cx="143287" cy="176362"/>
          </a:xfrm>
        </p:grpSpPr>
        <p:cxnSp>
          <p:nvCxnSpPr>
            <p:cNvPr id="162" name="Straight Connector 161">
              <a:extLst>
                <a:ext uri="{FF2B5EF4-FFF2-40B4-BE49-F238E27FC236}">
                  <a16:creationId xmlns:a16="http://schemas.microsoft.com/office/drawing/2014/main" id="{097EBB01-B2D8-F266-AAC2-D14DE9935C9E}"/>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FC7F966-2DC6-2977-FF4A-C9AD82DD5D51}"/>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5F84636F-B862-BCC8-FDEA-EF5925AE6442}"/>
              </a:ext>
            </a:extLst>
          </p:cNvPr>
          <p:cNvGrpSpPr/>
          <p:nvPr/>
        </p:nvGrpSpPr>
        <p:grpSpPr>
          <a:xfrm rot="1164967">
            <a:off x="5975803" y="9799707"/>
            <a:ext cx="82320" cy="101322"/>
            <a:chOff x="10154588" y="5422076"/>
            <a:chExt cx="143287" cy="176362"/>
          </a:xfrm>
        </p:grpSpPr>
        <p:cxnSp>
          <p:nvCxnSpPr>
            <p:cNvPr id="165" name="Straight Connector 164">
              <a:extLst>
                <a:ext uri="{FF2B5EF4-FFF2-40B4-BE49-F238E27FC236}">
                  <a16:creationId xmlns:a16="http://schemas.microsoft.com/office/drawing/2014/main" id="{70BEE1D1-07F4-7A37-6070-3302330DA2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8D035CE1-4806-404C-8ABE-F55BAD7A5CE9}"/>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67" name="Oval 166">
            <a:extLst>
              <a:ext uri="{FF2B5EF4-FFF2-40B4-BE49-F238E27FC236}">
                <a16:creationId xmlns:a16="http://schemas.microsoft.com/office/drawing/2014/main" id="{D51BA323-C6F7-7D56-36AF-657FD8177CED}"/>
              </a:ext>
            </a:extLst>
          </p:cNvPr>
          <p:cNvSpPr/>
          <p:nvPr/>
        </p:nvSpPr>
        <p:spPr>
          <a:xfrm>
            <a:off x="5978946" y="10293306"/>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62101B34-FF87-64B2-B45A-5BBE0F4DE22C}"/>
              </a:ext>
            </a:extLst>
          </p:cNvPr>
          <p:cNvSpPr/>
          <p:nvPr/>
        </p:nvSpPr>
        <p:spPr>
          <a:xfrm flipH="1">
            <a:off x="1525117" y="1776336"/>
            <a:ext cx="8983690" cy="4902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69" name="Rectangle 168">
            <a:extLst>
              <a:ext uri="{FF2B5EF4-FFF2-40B4-BE49-F238E27FC236}">
                <a16:creationId xmlns:a16="http://schemas.microsoft.com/office/drawing/2014/main" id="{F0D93F68-2477-C7FA-CD5A-0E285720621B}"/>
              </a:ext>
            </a:extLst>
          </p:cNvPr>
          <p:cNvSpPr/>
          <p:nvPr/>
        </p:nvSpPr>
        <p:spPr>
          <a:xfrm flipH="1">
            <a:off x="671166" y="2210476"/>
            <a:ext cx="10930807" cy="7068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tạo</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bởi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vẽ</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đối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xứng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với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qua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4" name="Straight Arrow Connector 3">
            <a:extLst>
              <a:ext uri="{FF2B5EF4-FFF2-40B4-BE49-F238E27FC236}">
                <a16:creationId xmlns:a16="http://schemas.microsoft.com/office/drawing/2014/main" id="{B092E7AD-EFC6-C11E-ABD6-FD82D40CC530}"/>
              </a:ext>
            </a:extLst>
          </p:cNvPr>
          <p:cNvCxnSpPr>
            <a:cxnSpLocks/>
          </p:cNvCxnSpPr>
          <p:nvPr/>
        </p:nvCxnSpPr>
        <p:spPr>
          <a:xfrm flipH="1" flipV="1">
            <a:off x="6329009" y="4093567"/>
            <a:ext cx="572731" cy="1249503"/>
          </a:xfrm>
          <a:prstGeom prst="straightConnector1">
            <a:avLst/>
          </a:prstGeom>
          <a:ln w="57150">
            <a:solidFill>
              <a:srgbClr val="E04E02"/>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4C6B6E7B-48A2-D40A-DEB0-4C818573D241}"/>
              </a:ext>
            </a:extLst>
          </p:cNvPr>
          <p:cNvCxnSpPr>
            <a:cxnSpLocks/>
          </p:cNvCxnSpPr>
          <p:nvPr/>
        </p:nvCxnSpPr>
        <p:spPr>
          <a:xfrm flipV="1">
            <a:off x="9340305" y="4093567"/>
            <a:ext cx="572731" cy="1249503"/>
          </a:xfrm>
          <a:prstGeom prst="straightConnector1">
            <a:avLst/>
          </a:prstGeom>
          <a:ln w="57150">
            <a:solidFill>
              <a:srgbClr val="E04E02"/>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265BB5D7-AFE8-53AB-5FA4-6FAE4B15702F}"/>
              </a:ext>
            </a:extLst>
          </p:cNvPr>
          <p:cNvSpPr txBox="1"/>
          <p:nvPr/>
        </p:nvSpPr>
        <p:spPr>
          <a:xfrm>
            <a:off x="6419441" y="5443893"/>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172" name="TextBox 171">
            <a:extLst>
              <a:ext uri="{FF2B5EF4-FFF2-40B4-BE49-F238E27FC236}">
                <a16:creationId xmlns:a16="http://schemas.microsoft.com/office/drawing/2014/main" id="{2EC1E031-4D42-0497-FCEA-D21F4A56FBD7}"/>
              </a:ext>
            </a:extLst>
          </p:cNvPr>
          <p:cNvSpPr txBox="1"/>
          <p:nvPr/>
        </p:nvSpPr>
        <p:spPr>
          <a:xfrm>
            <a:off x="5806519" y="380354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174" name="Straight Connector 173">
            <a:extLst>
              <a:ext uri="{FF2B5EF4-FFF2-40B4-BE49-F238E27FC236}">
                <a16:creationId xmlns:a16="http://schemas.microsoft.com/office/drawing/2014/main" id="{9C668082-FC26-41A6-57B0-E404667AD417}"/>
              </a:ext>
            </a:extLst>
          </p:cNvPr>
          <p:cNvCxnSpPr>
            <a:cxnSpLocks/>
          </p:cNvCxnSpPr>
          <p:nvPr/>
        </p:nvCxnSpPr>
        <p:spPr>
          <a:xfrm flipH="1">
            <a:off x="6908453" y="5343070"/>
            <a:ext cx="11276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3A7A0F5-0484-58F2-6483-8420B4F05356}"/>
              </a:ext>
            </a:extLst>
          </p:cNvPr>
          <p:cNvSpPr txBox="1"/>
          <p:nvPr/>
        </p:nvSpPr>
        <p:spPr>
          <a:xfrm>
            <a:off x="9321630" y="538485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176" name="Straight Connector 175">
            <a:extLst>
              <a:ext uri="{FF2B5EF4-FFF2-40B4-BE49-F238E27FC236}">
                <a16:creationId xmlns:a16="http://schemas.microsoft.com/office/drawing/2014/main" id="{C7DC59D7-5637-9954-7072-85964D28E00E}"/>
              </a:ext>
            </a:extLst>
          </p:cNvPr>
          <p:cNvCxnSpPr>
            <a:cxnSpLocks/>
          </p:cNvCxnSpPr>
          <p:nvPr/>
        </p:nvCxnSpPr>
        <p:spPr>
          <a:xfrm flipH="1">
            <a:off x="7970884" y="5332559"/>
            <a:ext cx="136942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F4FFD314-0DB3-204E-74EA-658133738B1C}"/>
              </a:ext>
            </a:extLst>
          </p:cNvPr>
          <p:cNvSpPr txBox="1"/>
          <p:nvPr/>
        </p:nvSpPr>
        <p:spPr>
          <a:xfrm>
            <a:off x="7577074" y="548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179" name="Straight Connector 178">
            <a:extLst>
              <a:ext uri="{FF2B5EF4-FFF2-40B4-BE49-F238E27FC236}">
                <a16:creationId xmlns:a16="http://schemas.microsoft.com/office/drawing/2014/main" id="{BA93853B-F3F9-55E4-D02F-85AF5F0A5100}"/>
              </a:ext>
            </a:extLst>
          </p:cNvPr>
          <p:cNvCxnSpPr>
            <a:cxnSpLocks/>
          </p:cNvCxnSpPr>
          <p:nvPr/>
        </p:nvCxnSpPr>
        <p:spPr>
          <a:xfrm flipH="1">
            <a:off x="7400533" y="5235508"/>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C0A77F58-E824-F87E-2B25-10AD46B6C430}"/>
              </a:ext>
            </a:extLst>
          </p:cNvPr>
          <p:cNvSpPr txBox="1"/>
          <p:nvPr/>
        </p:nvSpPr>
        <p:spPr>
          <a:xfrm>
            <a:off x="9924871" y="377111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188" name="TextBox 187">
            <a:extLst>
              <a:ext uri="{FF2B5EF4-FFF2-40B4-BE49-F238E27FC236}">
                <a16:creationId xmlns:a16="http://schemas.microsoft.com/office/drawing/2014/main" id="{8CD44BFF-FB63-7DD2-C10C-47265741B847}"/>
              </a:ext>
            </a:extLst>
          </p:cNvPr>
          <p:cNvSpPr txBox="1"/>
          <p:nvPr/>
        </p:nvSpPr>
        <p:spPr>
          <a:xfrm>
            <a:off x="7577074" y="362702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189" name="Group 188">
            <a:extLst>
              <a:ext uri="{FF2B5EF4-FFF2-40B4-BE49-F238E27FC236}">
                <a16:creationId xmlns:a16="http://schemas.microsoft.com/office/drawing/2014/main" id="{EDDE8B43-3787-39BE-ABEE-0D053A41D90F}"/>
              </a:ext>
            </a:extLst>
          </p:cNvPr>
          <p:cNvGrpSpPr/>
          <p:nvPr/>
        </p:nvGrpSpPr>
        <p:grpSpPr>
          <a:xfrm>
            <a:off x="7215460" y="4017892"/>
            <a:ext cx="143287" cy="176362"/>
            <a:chOff x="10154588" y="5422076"/>
            <a:chExt cx="143287" cy="176362"/>
          </a:xfrm>
        </p:grpSpPr>
        <p:cxnSp>
          <p:nvCxnSpPr>
            <p:cNvPr id="190" name="Straight Connector 189">
              <a:extLst>
                <a:ext uri="{FF2B5EF4-FFF2-40B4-BE49-F238E27FC236}">
                  <a16:creationId xmlns:a16="http://schemas.microsoft.com/office/drawing/2014/main" id="{1445B878-A587-2BFF-91DC-3E72FC69021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73987237-32B3-8E39-C403-BC961DF15D2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C319A3BE-F375-8E35-D205-604681514DBF}"/>
              </a:ext>
            </a:extLst>
          </p:cNvPr>
          <p:cNvGrpSpPr/>
          <p:nvPr/>
        </p:nvGrpSpPr>
        <p:grpSpPr>
          <a:xfrm>
            <a:off x="8789840" y="3998309"/>
            <a:ext cx="143287" cy="176362"/>
            <a:chOff x="10154588" y="5422076"/>
            <a:chExt cx="143287" cy="176362"/>
          </a:xfrm>
        </p:grpSpPr>
        <p:cxnSp>
          <p:nvCxnSpPr>
            <p:cNvPr id="193" name="Straight Connector 192">
              <a:extLst>
                <a:ext uri="{FF2B5EF4-FFF2-40B4-BE49-F238E27FC236}">
                  <a16:creationId xmlns:a16="http://schemas.microsoft.com/office/drawing/2014/main" id="{CF1C9368-2526-4AA2-2D6F-A8A9120BA51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78F9D2D9-59F9-C13E-0427-3E405BA1FBB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cxnSp>
        <p:nvCxnSpPr>
          <p:cNvPr id="195" name="Straight Connector 194">
            <a:extLst>
              <a:ext uri="{FF2B5EF4-FFF2-40B4-BE49-F238E27FC236}">
                <a16:creationId xmlns:a16="http://schemas.microsoft.com/office/drawing/2014/main" id="{07B8E27B-6863-0118-AF19-27D53C0100B1}"/>
              </a:ext>
            </a:extLst>
          </p:cNvPr>
          <p:cNvCxnSpPr>
            <a:cxnSpLocks/>
          </p:cNvCxnSpPr>
          <p:nvPr/>
        </p:nvCxnSpPr>
        <p:spPr>
          <a:xfrm flipH="1">
            <a:off x="8646416" y="5240145"/>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79121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168"/>
                                        </p:tgtEl>
                                        <p:attrNameLst>
                                          <p:attrName>style.visibility</p:attrName>
                                        </p:attrNameLst>
                                      </p:cBhvr>
                                      <p:to>
                                        <p:strVal val="visible"/>
                                      </p:to>
                                    </p:set>
                                    <p:animEffect transition="in" filter="wipe(left)">
                                      <p:cBhvr>
                                        <p:cTn id="16" dur="500"/>
                                        <p:tgtEl>
                                          <p:spTgt spid="16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type="lt">
                                    <p:tmPct val="5000"/>
                                  </p:iterate>
                                  <p:childTnLst>
                                    <p:set>
                                      <p:cBhvr>
                                        <p:cTn id="20" dur="1" fill="hold">
                                          <p:stCondLst>
                                            <p:cond delay="0"/>
                                          </p:stCondLst>
                                        </p:cTn>
                                        <p:tgtEl>
                                          <p:spTgt spid="169"/>
                                        </p:tgtEl>
                                        <p:attrNameLst>
                                          <p:attrName>style.visibility</p:attrName>
                                        </p:attrNameLst>
                                      </p:cBhvr>
                                      <p:to>
                                        <p:strVal val="visible"/>
                                      </p:to>
                                    </p:set>
                                    <p:animEffect transition="in" filter="wipe(left)">
                                      <p:cBhvr>
                                        <p:cTn id="21" dur="500"/>
                                        <p:tgtEl>
                                          <p:spTgt spid="16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 calcmode="lin" valueType="num">
                                      <p:cBhvr additive="base">
                                        <p:cTn id="26" dur="500" fill="hold"/>
                                        <p:tgtEl>
                                          <p:spTgt spid="38"/>
                                        </p:tgtEl>
                                        <p:attrNameLst>
                                          <p:attrName>ppt_x</p:attrName>
                                        </p:attrNameLst>
                                      </p:cBhvr>
                                      <p:tavLst>
                                        <p:tav tm="0">
                                          <p:val>
                                            <p:strVal val="#ppt_x"/>
                                          </p:val>
                                        </p:tav>
                                        <p:tav tm="100000">
                                          <p:val>
                                            <p:strVal val="#ppt_x"/>
                                          </p:val>
                                        </p:tav>
                                      </p:tavLst>
                                    </p:anim>
                                    <p:anim calcmode="lin" valueType="num">
                                      <p:cBhvr additive="base">
                                        <p:cTn id="27" dur="500" fill="hold"/>
                                        <p:tgtEl>
                                          <p:spTgt spid="38"/>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172"/>
                                        </p:tgtEl>
                                        <p:attrNameLst>
                                          <p:attrName>style.visibility</p:attrName>
                                        </p:attrNameLst>
                                      </p:cBhvr>
                                      <p:to>
                                        <p:strVal val="visible"/>
                                      </p:to>
                                    </p:set>
                                    <p:anim calcmode="lin" valueType="num">
                                      <p:cBhvr>
                                        <p:cTn id="42" dur="500" fill="hold"/>
                                        <p:tgtEl>
                                          <p:spTgt spid="172"/>
                                        </p:tgtEl>
                                        <p:attrNameLst>
                                          <p:attrName>ppt_w</p:attrName>
                                        </p:attrNameLst>
                                      </p:cBhvr>
                                      <p:tavLst>
                                        <p:tav tm="0">
                                          <p:val>
                                            <p:fltVal val="0"/>
                                          </p:val>
                                        </p:tav>
                                        <p:tav tm="100000">
                                          <p:val>
                                            <p:strVal val="#ppt_w"/>
                                          </p:val>
                                        </p:tav>
                                      </p:tavLst>
                                    </p:anim>
                                    <p:anim calcmode="lin" valueType="num">
                                      <p:cBhvr>
                                        <p:cTn id="43" dur="500" fill="hold"/>
                                        <p:tgtEl>
                                          <p:spTgt spid="172"/>
                                        </p:tgtEl>
                                        <p:attrNameLst>
                                          <p:attrName>ppt_h</p:attrName>
                                        </p:attrNameLst>
                                      </p:cBhvr>
                                      <p:tavLst>
                                        <p:tav tm="0">
                                          <p:val>
                                            <p:fltVal val="0"/>
                                          </p:val>
                                        </p:tav>
                                        <p:tav tm="100000">
                                          <p:val>
                                            <p:strVal val="#ppt_h"/>
                                          </p:val>
                                        </p:tav>
                                      </p:tavLst>
                                    </p:anim>
                                    <p:animEffect transition="in" filter="fade">
                                      <p:cBhvr>
                                        <p:cTn id="44" dur="500"/>
                                        <p:tgtEl>
                                          <p:spTgt spid="17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additive="base">
                                        <p:cTn id="49" dur="500" fill="hold"/>
                                        <p:tgtEl>
                                          <p:spTgt spid="92"/>
                                        </p:tgtEl>
                                        <p:attrNameLst>
                                          <p:attrName>ppt_x</p:attrName>
                                        </p:attrNameLst>
                                      </p:cBhvr>
                                      <p:tavLst>
                                        <p:tav tm="0">
                                          <p:val>
                                            <p:strVal val="0-#ppt_w/2"/>
                                          </p:val>
                                        </p:tav>
                                        <p:tav tm="100000">
                                          <p:val>
                                            <p:strVal val="#ppt_x"/>
                                          </p:val>
                                        </p:tav>
                                      </p:tavLst>
                                    </p:anim>
                                    <p:anim calcmode="lin" valueType="num">
                                      <p:cBhvr additive="base">
                                        <p:cTn id="50" dur="500" fill="hold"/>
                                        <p:tgtEl>
                                          <p:spTgt spid="92"/>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81"/>
                                        </p:tgtEl>
                                        <p:attrNameLst>
                                          <p:attrName>style.visibility</p:attrName>
                                        </p:attrNameLst>
                                      </p:cBhvr>
                                      <p:to>
                                        <p:strVal val="visible"/>
                                      </p:to>
                                    </p:set>
                                    <p:animEffect transition="in" filter="wipe(left)">
                                      <p:cBhvr>
                                        <p:cTn id="54" dur="500"/>
                                        <p:tgtEl>
                                          <p:spTgt spid="8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22" presetClass="entr" presetSubtype="8" fill="hold" grpId="0" nodeType="afterEffect">
                                  <p:stCondLst>
                                    <p:cond delay="0"/>
                                  </p:stCondLst>
                                  <p:iterate type="lt">
                                    <p:tmPct val="5000"/>
                                  </p:iterate>
                                  <p:childTnLst>
                                    <p:set>
                                      <p:cBhvr>
                                        <p:cTn id="63" dur="1" fill="hold">
                                          <p:stCondLst>
                                            <p:cond delay="0"/>
                                          </p:stCondLst>
                                        </p:cTn>
                                        <p:tgtEl>
                                          <p:spTgt spid="90"/>
                                        </p:tgtEl>
                                        <p:attrNameLst>
                                          <p:attrName>style.visibility</p:attrName>
                                        </p:attrNameLst>
                                      </p:cBhvr>
                                      <p:to>
                                        <p:strVal val="visible"/>
                                      </p:to>
                                    </p:set>
                                    <p:animEffect transition="in" filter="wipe(left)">
                                      <p:cBhvr>
                                        <p:cTn id="64" dur="500"/>
                                        <p:tgtEl>
                                          <p:spTgt spid="9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wipe(left)">
                                      <p:cBhvr>
                                        <p:cTn id="69" dur="750"/>
                                        <p:tgtEl>
                                          <p:spTgt spid="174"/>
                                        </p:tgtEl>
                                      </p:cBhvr>
                                    </p:animEffect>
                                  </p:childTnLst>
                                </p:cTn>
                              </p:par>
                            </p:childTnLst>
                          </p:cTn>
                        </p:par>
                        <p:par>
                          <p:cTn id="70" fill="hold">
                            <p:stCondLst>
                              <p:cond delay="750"/>
                            </p:stCondLst>
                            <p:childTnLst>
                              <p:par>
                                <p:cTn id="71" presetID="22" presetClass="entr" presetSubtype="8" fill="hold" nodeType="after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wipe(left)">
                                      <p:cBhvr>
                                        <p:cTn id="73" dur="750"/>
                                        <p:tgtEl>
                                          <p:spTgt spid="176"/>
                                        </p:tgtEl>
                                      </p:cBhvr>
                                    </p:animEffect>
                                  </p:childTnLst>
                                </p:cTn>
                              </p:par>
                            </p:childTnLst>
                          </p:cTn>
                        </p:par>
                        <p:par>
                          <p:cTn id="74" fill="hold">
                            <p:stCondLst>
                              <p:cond delay="1500"/>
                            </p:stCondLst>
                            <p:childTnLst>
                              <p:par>
                                <p:cTn id="75" presetID="22" presetClass="entr" presetSubtype="2" fill="hold" grpId="0" nodeType="afterEffect">
                                  <p:stCondLst>
                                    <p:cond delay="0"/>
                                  </p:stCondLst>
                                  <p:childTnLst>
                                    <p:set>
                                      <p:cBhvr>
                                        <p:cTn id="76" dur="1" fill="hold">
                                          <p:stCondLst>
                                            <p:cond delay="0"/>
                                          </p:stCondLst>
                                        </p:cTn>
                                        <p:tgtEl>
                                          <p:spTgt spid="173"/>
                                        </p:tgtEl>
                                        <p:attrNameLst>
                                          <p:attrName>style.visibility</p:attrName>
                                        </p:attrNameLst>
                                      </p:cBhvr>
                                      <p:to>
                                        <p:strVal val="visible"/>
                                      </p:to>
                                    </p:set>
                                    <p:animEffect transition="in" filter="wipe(right)">
                                      <p:cBhvr>
                                        <p:cTn id="77" dur="500"/>
                                        <p:tgtEl>
                                          <p:spTgt spid="173"/>
                                        </p:tgtEl>
                                      </p:cBhvr>
                                    </p:animEffect>
                                  </p:childTnLst>
                                </p:cTn>
                              </p:par>
                            </p:childTnLst>
                          </p:cTn>
                        </p:par>
                        <p:par>
                          <p:cTn id="78" fill="hold">
                            <p:stCondLst>
                              <p:cond delay="2000"/>
                            </p:stCondLst>
                            <p:childTnLst>
                              <p:par>
                                <p:cTn id="79" presetID="53" presetClass="entr" presetSubtype="16" fill="hold" grpId="0" nodeType="afterEffect">
                                  <p:stCondLst>
                                    <p:cond delay="0"/>
                                  </p:stCondLst>
                                  <p:childTnLst>
                                    <p:set>
                                      <p:cBhvr>
                                        <p:cTn id="80" dur="1" fill="hold">
                                          <p:stCondLst>
                                            <p:cond delay="0"/>
                                          </p:stCondLst>
                                        </p:cTn>
                                        <p:tgtEl>
                                          <p:spTgt spid="177"/>
                                        </p:tgtEl>
                                        <p:attrNameLst>
                                          <p:attrName>style.visibility</p:attrName>
                                        </p:attrNameLst>
                                      </p:cBhvr>
                                      <p:to>
                                        <p:strVal val="visible"/>
                                      </p:to>
                                    </p:set>
                                    <p:anim calcmode="lin" valueType="num">
                                      <p:cBhvr>
                                        <p:cTn id="81" dur="500" fill="hold"/>
                                        <p:tgtEl>
                                          <p:spTgt spid="177"/>
                                        </p:tgtEl>
                                        <p:attrNameLst>
                                          <p:attrName>ppt_w</p:attrName>
                                        </p:attrNameLst>
                                      </p:cBhvr>
                                      <p:tavLst>
                                        <p:tav tm="0">
                                          <p:val>
                                            <p:fltVal val="0"/>
                                          </p:val>
                                        </p:tav>
                                        <p:tav tm="100000">
                                          <p:val>
                                            <p:strVal val="#ppt_w"/>
                                          </p:val>
                                        </p:tav>
                                      </p:tavLst>
                                    </p:anim>
                                    <p:anim calcmode="lin" valueType="num">
                                      <p:cBhvr>
                                        <p:cTn id="82" dur="500" fill="hold"/>
                                        <p:tgtEl>
                                          <p:spTgt spid="177"/>
                                        </p:tgtEl>
                                        <p:attrNameLst>
                                          <p:attrName>ppt_h</p:attrName>
                                        </p:attrNameLst>
                                      </p:cBhvr>
                                      <p:tavLst>
                                        <p:tav tm="0">
                                          <p:val>
                                            <p:fltVal val="0"/>
                                          </p:val>
                                        </p:tav>
                                        <p:tav tm="100000">
                                          <p:val>
                                            <p:strVal val="#ppt_h"/>
                                          </p:val>
                                        </p:tav>
                                      </p:tavLst>
                                    </p:anim>
                                    <p:animEffect transition="in" filter="fade">
                                      <p:cBhvr>
                                        <p:cTn id="83" dur="500"/>
                                        <p:tgtEl>
                                          <p:spTgt spid="177"/>
                                        </p:tgtEl>
                                      </p:cBhvr>
                                    </p:animEffect>
                                  </p:childTnLst>
                                </p:cTn>
                              </p:par>
                            </p:childTnLst>
                          </p:cTn>
                        </p:par>
                        <p:par>
                          <p:cTn id="84" fill="hold">
                            <p:stCondLst>
                              <p:cond delay="2500"/>
                            </p:stCondLst>
                            <p:childTnLst>
                              <p:par>
                                <p:cTn id="85" presetID="22" presetClass="entr" presetSubtype="2" fill="hold" nodeType="afterEffect">
                                  <p:stCondLst>
                                    <p:cond delay="0"/>
                                  </p:stCondLst>
                                  <p:childTnLst>
                                    <p:set>
                                      <p:cBhvr>
                                        <p:cTn id="86" dur="1" fill="hold">
                                          <p:stCondLst>
                                            <p:cond delay="0"/>
                                          </p:stCondLst>
                                        </p:cTn>
                                        <p:tgtEl>
                                          <p:spTgt spid="179"/>
                                        </p:tgtEl>
                                        <p:attrNameLst>
                                          <p:attrName>style.visibility</p:attrName>
                                        </p:attrNameLst>
                                      </p:cBhvr>
                                      <p:to>
                                        <p:strVal val="visible"/>
                                      </p:to>
                                    </p:set>
                                    <p:animEffect transition="in" filter="wipe(right)">
                                      <p:cBhvr>
                                        <p:cTn id="87" dur="500"/>
                                        <p:tgtEl>
                                          <p:spTgt spid="179"/>
                                        </p:tgtEl>
                                      </p:cBhvr>
                                    </p:animEffect>
                                  </p:childTnLst>
                                </p:cTn>
                              </p:par>
                            </p:childTnLst>
                          </p:cTn>
                        </p:par>
                        <p:par>
                          <p:cTn id="88" fill="hold">
                            <p:stCondLst>
                              <p:cond delay="3000"/>
                            </p:stCondLst>
                            <p:childTnLst>
                              <p:par>
                                <p:cTn id="89" presetID="22" presetClass="entr" presetSubtype="2" fill="hold" nodeType="afterEffect">
                                  <p:stCondLst>
                                    <p:cond delay="0"/>
                                  </p:stCondLst>
                                  <p:childTnLst>
                                    <p:set>
                                      <p:cBhvr>
                                        <p:cTn id="90" dur="1" fill="hold">
                                          <p:stCondLst>
                                            <p:cond delay="0"/>
                                          </p:stCondLst>
                                        </p:cTn>
                                        <p:tgtEl>
                                          <p:spTgt spid="195"/>
                                        </p:tgtEl>
                                        <p:attrNameLst>
                                          <p:attrName>style.visibility</p:attrName>
                                        </p:attrNameLst>
                                      </p:cBhvr>
                                      <p:to>
                                        <p:strVal val="visible"/>
                                      </p:to>
                                    </p:set>
                                    <p:animEffect transition="in" filter="wipe(right)">
                                      <p:cBhvr>
                                        <p:cTn id="91" dur="500"/>
                                        <p:tgtEl>
                                          <p:spTgt spid="195"/>
                                        </p:tgtEl>
                                      </p:cBhvr>
                                    </p:animEffect>
                                  </p:childTnLst>
                                </p:cTn>
                              </p:par>
                            </p:childTnLst>
                          </p:cTn>
                        </p:par>
                        <p:par>
                          <p:cTn id="92" fill="hold">
                            <p:stCondLst>
                              <p:cond delay="3500"/>
                            </p:stCondLst>
                            <p:childTnLst>
                              <p:par>
                                <p:cTn id="93" presetID="53" presetClass="entr" presetSubtype="16" fill="hold" grpId="0" nodeType="afterEffect">
                                  <p:stCondLst>
                                    <p:cond delay="0"/>
                                  </p:stCondLst>
                                  <p:childTnLst>
                                    <p:set>
                                      <p:cBhvr>
                                        <p:cTn id="94" dur="1" fill="hold">
                                          <p:stCondLst>
                                            <p:cond delay="0"/>
                                          </p:stCondLst>
                                        </p:cTn>
                                        <p:tgtEl>
                                          <p:spTgt spid="175"/>
                                        </p:tgtEl>
                                        <p:attrNameLst>
                                          <p:attrName>style.visibility</p:attrName>
                                        </p:attrNameLst>
                                      </p:cBhvr>
                                      <p:to>
                                        <p:strVal val="visible"/>
                                      </p:to>
                                    </p:set>
                                    <p:anim calcmode="lin" valueType="num">
                                      <p:cBhvr>
                                        <p:cTn id="95" dur="500" fill="hold"/>
                                        <p:tgtEl>
                                          <p:spTgt spid="175"/>
                                        </p:tgtEl>
                                        <p:attrNameLst>
                                          <p:attrName>ppt_w</p:attrName>
                                        </p:attrNameLst>
                                      </p:cBhvr>
                                      <p:tavLst>
                                        <p:tav tm="0">
                                          <p:val>
                                            <p:fltVal val="0"/>
                                          </p:val>
                                        </p:tav>
                                        <p:tav tm="100000">
                                          <p:val>
                                            <p:strVal val="#ppt_w"/>
                                          </p:val>
                                        </p:tav>
                                      </p:tavLst>
                                    </p:anim>
                                    <p:anim calcmode="lin" valueType="num">
                                      <p:cBhvr>
                                        <p:cTn id="96" dur="500" fill="hold"/>
                                        <p:tgtEl>
                                          <p:spTgt spid="175"/>
                                        </p:tgtEl>
                                        <p:attrNameLst>
                                          <p:attrName>ppt_h</p:attrName>
                                        </p:attrNameLst>
                                      </p:cBhvr>
                                      <p:tavLst>
                                        <p:tav tm="0">
                                          <p:val>
                                            <p:fltVal val="0"/>
                                          </p:val>
                                        </p:tav>
                                        <p:tav tm="100000">
                                          <p:val>
                                            <p:strVal val="#ppt_h"/>
                                          </p:val>
                                        </p:tav>
                                      </p:tavLst>
                                    </p:anim>
                                    <p:animEffect transition="in" filter="fade">
                                      <p:cBhvr>
                                        <p:cTn id="97" dur="500"/>
                                        <p:tgtEl>
                                          <p:spTgt spid="17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85"/>
                                        </p:tgtEl>
                                        <p:attrNameLst>
                                          <p:attrName>style.visibility</p:attrName>
                                        </p:attrNameLst>
                                      </p:cBhvr>
                                      <p:to>
                                        <p:strVal val="visible"/>
                                      </p:to>
                                    </p:set>
                                    <p:animEffect transition="in" filter="wipe(left)">
                                      <p:cBhvr>
                                        <p:cTn id="102" dur="750"/>
                                        <p:tgtEl>
                                          <p:spTgt spid="185"/>
                                        </p:tgtEl>
                                      </p:cBhvr>
                                    </p:animEffect>
                                  </p:childTnLst>
                                </p:cTn>
                              </p:par>
                            </p:childTnLst>
                          </p:cTn>
                        </p:par>
                        <p:par>
                          <p:cTn id="103" fill="hold">
                            <p:stCondLst>
                              <p:cond delay="750"/>
                            </p:stCondLst>
                            <p:childTnLst>
                              <p:par>
                                <p:cTn id="104" presetID="22" presetClass="entr" presetSubtype="8" fill="hold" nodeType="after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wipe(left)">
                                      <p:cBhvr>
                                        <p:cTn id="106" dur="750"/>
                                        <p:tgtEl>
                                          <p:spTgt spid="187"/>
                                        </p:tgtEl>
                                      </p:cBhvr>
                                    </p:animEffect>
                                  </p:childTnLst>
                                </p:cTn>
                              </p:par>
                            </p:childTnLst>
                          </p:cTn>
                        </p:par>
                        <p:par>
                          <p:cTn id="107" fill="hold">
                            <p:stCondLst>
                              <p:cond delay="1500"/>
                            </p:stCondLst>
                            <p:childTnLst>
                              <p:par>
                                <p:cTn id="108" presetID="22" presetClass="entr" presetSubtype="2" fill="hold" grpId="0" nodeType="afterEffect">
                                  <p:stCondLst>
                                    <p:cond delay="0"/>
                                  </p:stCondLst>
                                  <p:childTnLst>
                                    <p:set>
                                      <p:cBhvr>
                                        <p:cTn id="109" dur="1" fill="hold">
                                          <p:stCondLst>
                                            <p:cond delay="0"/>
                                          </p:stCondLst>
                                        </p:cTn>
                                        <p:tgtEl>
                                          <p:spTgt spid="184"/>
                                        </p:tgtEl>
                                        <p:attrNameLst>
                                          <p:attrName>style.visibility</p:attrName>
                                        </p:attrNameLst>
                                      </p:cBhvr>
                                      <p:to>
                                        <p:strVal val="visible"/>
                                      </p:to>
                                    </p:set>
                                    <p:animEffect transition="in" filter="wipe(right)">
                                      <p:cBhvr>
                                        <p:cTn id="110" dur="500"/>
                                        <p:tgtEl>
                                          <p:spTgt spid="184"/>
                                        </p:tgtEl>
                                      </p:cBhvr>
                                    </p:animEffect>
                                  </p:childTnLst>
                                </p:cTn>
                              </p:par>
                            </p:childTnLst>
                          </p:cTn>
                        </p:par>
                        <p:par>
                          <p:cTn id="111" fill="hold">
                            <p:stCondLst>
                              <p:cond delay="2000"/>
                            </p:stCondLst>
                            <p:childTnLst>
                              <p:par>
                                <p:cTn id="112" presetID="53" presetClass="entr" presetSubtype="16"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 calcmode="lin" valueType="num">
                                      <p:cBhvr>
                                        <p:cTn id="114" dur="500" fill="hold"/>
                                        <p:tgtEl>
                                          <p:spTgt spid="188"/>
                                        </p:tgtEl>
                                        <p:attrNameLst>
                                          <p:attrName>ppt_w</p:attrName>
                                        </p:attrNameLst>
                                      </p:cBhvr>
                                      <p:tavLst>
                                        <p:tav tm="0">
                                          <p:val>
                                            <p:fltVal val="0"/>
                                          </p:val>
                                        </p:tav>
                                        <p:tav tm="100000">
                                          <p:val>
                                            <p:strVal val="#ppt_w"/>
                                          </p:val>
                                        </p:tav>
                                      </p:tavLst>
                                    </p:anim>
                                    <p:anim calcmode="lin" valueType="num">
                                      <p:cBhvr>
                                        <p:cTn id="115" dur="500" fill="hold"/>
                                        <p:tgtEl>
                                          <p:spTgt spid="188"/>
                                        </p:tgtEl>
                                        <p:attrNameLst>
                                          <p:attrName>ppt_h</p:attrName>
                                        </p:attrNameLst>
                                      </p:cBhvr>
                                      <p:tavLst>
                                        <p:tav tm="0">
                                          <p:val>
                                            <p:fltVal val="0"/>
                                          </p:val>
                                        </p:tav>
                                        <p:tav tm="100000">
                                          <p:val>
                                            <p:strVal val="#ppt_h"/>
                                          </p:val>
                                        </p:tav>
                                      </p:tavLst>
                                    </p:anim>
                                    <p:animEffect transition="in" filter="fade">
                                      <p:cBhvr>
                                        <p:cTn id="116" dur="500"/>
                                        <p:tgtEl>
                                          <p:spTgt spid="188"/>
                                        </p:tgtEl>
                                      </p:cBhvr>
                                    </p:animEffect>
                                  </p:childTnLst>
                                </p:cTn>
                              </p:par>
                            </p:childTnLst>
                          </p:cTn>
                        </p:par>
                        <p:par>
                          <p:cTn id="117" fill="hold">
                            <p:stCondLst>
                              <p:cond delay="2500"/>
                            </p:stCondLst>
                            <p:childTnLst>
                              <p:par>
                                <p:cTn id="118" presetID="22" presetClass="entr" presetSubtype="2" fill="hold" nodeType="afterEffect">
                                  <p:stCondLst>
                                    <p:cond delay="0"/>
                                  </p:stCondLst>
                                  <p:childTnLst>
                                    <p:set>
                                      <p:cBhvr>
                                        <p:cTn id="119" dur="1" fill="hold">
                                          <p:stCondLst>
                                            <p:cond delay="0"/>
                                          </p:stCondLst>
                                        </p:cTn>
                                        <p:tgtEl>
                                          <p:spTgt spid="189"/>
                                        </p:tgtEl>
                                        <p:attrNameLst>
                                          <p:attrName>style.visibility</p:attrName>
                                        </p:attrNameLst>
                                      </p:cBhvr>
                                      <p:to>
                                        <p:strVal val="visible"/>
                                      </p:to>
                                    </p:set>
                                    <p:animEffect transition="in" filter="wipe(right)">
                                      <p:cBhvr>
                                        <p:cTn id="120" dur="500"/>
                                        <p:tgtEl>
                                          <p:spTgt spid="189"/>
                                        </p:tgtEl>
                                      </p:cBhvr>
                                    </p:animEffect>
                                  </p:childTnLst>
                                </p:cTn>
                              </p:par>
                            </p:childTnLst>
                          </p:cTn>
                        </p:par>
                        <p:par>
                          <p:cTn id="121" fill="hold">
                            <p:stCondLst>
                              <p:cond delay="3000"/>
                            </p:stCondLst>
                            <p:childTnLst>
                              <p:par>
                                <p:cTn id="122" presetID="22" presetClass="entr" presetSubtype="2" fill="hold" nodeType="afterEffect">
                                  <p:stCondLst>
                                    <p:cond delay="0"/>
                                  </p:stCondLst>
                                  <p:childTnLst>
                                    <p:set>
                                      <p:cBhvr>
                                        <p:cTn id="123" dur="1" fill="hold">
                                          <p:stCondLst>
                                            <p:cond delay="0"/>
                                          </p:stCondLst>
                                        </p:cTn>
                                        <p:tgtEl>
                                          <p:spTgt spid="192"/>
                                        </p:tgtEl>
                                        <p:attrNameLst>
                                          <p:attrName>style.visibility</p:attrName>
                                        </p:attrNameLst>
                                      </p:cBhvr>
                                      <p:to>
                                        <p:strVal val="visible"/>
                                      </p:to>
                                    </p:set>
                                    <p:animEffect transition="in" filter="wipe(right)">
                                      <p:cBhvr>
                                        <p:cTn id="124" dur="500"/>
                                        <p:tgtEl>
                                          <p:spTgt spid="192"/>
                                        </p:tgtEl>
                                      </p:cBhvr>
                                    </p:animEffect>
                                  </p:childTnLst>
                                </p:cTn>
                              </p:par>
                            </p:childTnLst>
                          </p:cTn>
                        </p:par>
                        <p:par>
                          <p:cTn id="125" fill="hold">
                            <p:stCondLst>
                              <p:cond delay="3500"/>
                            </p:stCondLst>
                            <p:childTnLst>
                              <p:par>
                                <p:cTn id="126" presetID="53" presetClass="entr" presetSubtype="16" fill="hold" grpId="0" nodeType="afterEffect">
                                  <p:stCondLst>
                                    <p:cond delay="0"/>
                                  </p:stCondLst>
                                  <p:childTnLst>
                                    <p:set>
                                      <p:cBhvr>
                                        <p:cTn id="127" dur="1" fill="hold">
                                          <p:stCondLst>
                                            <p:cond delay="0"/>
                                          </p:stCondLst>
                                        </p:cTn>
                                        <p:tgtEl>
                                          <p:spTgt spid="186"/>
                                        </p:tgtEl>
                                        <p:attrNameLst>
                                          <p:attrName>style.visibility</p:attrName>
                                        </p:attrNameLst>
                                      </p:cBhvr>
                                      <p:to>
                                        <p:strVal val="visible"/>
                                      </p:to>
                                    </p:set>
                                    <p:anim calcmode="lin" valueType="num">
                                      <p:cBhvr>
                                        <p:cTn id="128" dur="500" fill="hold"/>
                                        <p:tgtEl>
                                          <p:spTgt spid="186"/>
                                        </p:tgtEl>
                                        <p:attrNameLst>
                                          <p:attrName>ppt_w</p:attrName>
                                        </p:attrNameLst>
                                      </p:cBhvr>
                                      <p:tavLst>
                                        <p:tav tm="0">
                                          <p:val>
                                            <p:fltVal val="0"/>
                                          </p:val>
                                        </p:tav>
                                        <p:tav tm="100000">
                                          <p:val>
                                            <p:strVal val="#ppt_w"/>
                                          </p:val>
                                        </p:tav>
                                      </p:tavLst>
                                    </p:anim>
                                    <p:anim calcmode="lin" valueType="num">
                                      <p:cBhvr>
                                        <p:cTn id="129" dur="500" fill="hold"/>
                                        <p:tgtEl>
                                          <p:spTgt spid="186"/>
                                        </p:tgtEl>
                                        <p:attrNameLst>
                                          <p:attrName>ppt_h</p:attrName>
                                        </p:attrNameLst>
                                      </p:cBhvr>
                                      <p:tavLst>
                                        <p:tav tm="0">
                                          <p:val>
                                            <p:fltVal val="0"/>
                                          </p:val>
                                        </p:tav>
                                        <p:tav tm="100000">
                                          <p:val>
                                            <p:strVal val="#ppt_h"/>
                                          </p:val>
                                        </p:tav>
                                      </p:tavLst>
                                    </p:anim>
                                    <p:animEffect transition="in" filter="fade">
                                      <p:cBhvr>
                                        <p:cTn id="130" dur="500"/>
                                        <p:tgtEl>
                                          <p:spTgt spid="186"/>
                                        </p:tgtEl>
                                      </p:cBhvr>
                                    </p:animEffec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10"/>
                                        </p:tgtEl>
                                        <p:attrNameLst>
                                          <p:attrName>style.visibility</p:attrName>
                                        </p:attrNameLst>
                                      </p:cBhvr>
                                      <p:to>
                                        <p:strVal val="visible"/>
                                      </p:to>
                                    </p:set>
                                    <p:anim calcmode="lin" valueType="num">
                                      <p:cBhvr additive="base">
                                        <p:cTn id="135" dur="500" fill="hold"/>
                                        <p:tgtEl>
                                          <p:spTgt spid="110"/>
                                        </p:tgtEl>
                                        <p:attrNameLst>
                                          <p:attrName>ppt_x</p:attrName>
                                        </p:attrNameLst>
                                      </p:cBhvr>
                                      <p:tavLst>
                                        <p:tav tm="0">
                                          <p:val>
                                            <p:strVal val="0-#ppt_w/2"/>
                                          </p:val>
                                        </p:tav>
                                        <p:tav tm="100000">
                                          <p:val>
                                            <p:strVal val="#ppt_x"/>
                                          </p:val>
                                        </p:tav>
                                      </p:tavLst>
                                    </p:anim>
                                    <p:anim calcmode="lin" valueType="num">
                                      <p:cBhvr additive="base">
                                        <p:cTn id="136" dur="500" fill="hold"/>
                                        <p:tgtEl>
                                          <p:spTgt spid="110"/>
                                        </p:tgtEl>
                                        <p:attrNameLst>
                                          <p:attrName>ppt_y</p:attrName>
                                        </p:attrNameLst>
                                      </p:cBhvr>
                                      <p:tavLst>
                                        <p:tav tm="0">
                                          <p:val>
                                            <p:strVal val="#ppt_y"/>
                                          </p:val>
                                        </p:tav>
                                        <p:tav tm="100000">
                                          <p:val>
                                            <p:strVal val="#ppt_y"/>
                                          </p:val>
                                        </p:tav>
                                      </p:tavLst>
                                    </p:anim>
                                  </p:childTnLst>
                                </p:cTn>
                              </p:par>
                            </p:childTnLst>
                          </p:cTn>
                        </p:par>
                        <p:par>
                          <p:cTn id="137" fill="hold">
                            <p:stCondLst>
                              <p:cond delay="500"/>
                            </p:stCondLst>
                            <p:childTnLst>
                              <p:par>
                                <p:cTn id="138" presetID="22" presetClass="entr" presetSubtype="8" fill="hold" grpId="0" nodeType="afterEffect">
                                  <p:stCondLst>
                                    <p:cond delay="0"/>
                                  </p:stCondLst>
                                  <p:iterate type="lt">
                                    <p:tmPct val="5000"/>
                                  </p:iterate>
                                  <p:childTnLst>
                                    <p:set>
                                      <p:cBhvr>
                                        <p:cTn id="139" dur="1" fill="hold">
                                          <p:stCondLst>
                                            <p:cond delay="0"/>
                                          </p:stCondLst>
                                        </p:cTn>
                                        <p:tgtEl>
                                          <p:spTgt spid="109"/>
                                        </p:tgtEl>
                                        <p:attrNameLst>
                                          <p:attrName>style.visibility</p:attrName>
                                        </p:attrNameLst>
                                      </p:cBhvr>
                                      <p:to>
                                        <p:strVal val="visible"/>
                                      </p:to>
                                    </p:set>
                                    <p:animEffect transition="in" filter="wipe(left)">
                                      <p:cBhvr>
                                        <p:cTn id="140" dur="500"/>
                                        <p:tgtEl>
                                          <p:spTgt spid="109"/>
                                        </p:tgtEl>
                                      </p:cBhvr>
                                    </p:animEffect>
                                  </p:childTnLst>
                                </p:cTn>
                              </p:par>
                            </p:childTnLst>
                          </p:cTn>
                        </p:par>
                        <p:par>
                          <p:cTn id="141" fill="hold">
                            <p:stCondLst>
                              <p:cond delay="1825"/>
                            </p:stCondLst>
                            <p:childTnLst>
                              <p:par>
                                <p:cTn id="142" presetID="22" presetClass="entr" presetSubtype="4" fill="hold" nodeType="afterEffect">
                                  <p:stCondLst>
                                    <p:cond delay="0"/>
                                  </p:stCondLst>
                                  <p:childTnLst>
                                    <p:set>
                                      <p:cBhvr>
                                        <p:cTn id="143" dur="1" fill="hold">
                                          <p:stCondLst>
                                            <p:cond delay="0"/>
                                          </p:stCondLst>
                                        </p:cTn>
                                        <p:tgtEl>
                                          <p:spTgt spid="170"/>
                                        </p:tgtEl>
                                        <p:attrNameLst>
                                          <p:attrName>style.visibility</p:attrName>
                                        </p:attrNameLst>
                                      </p:cBhvr>
                                      <p:to>
                                        <p:strVal val="visible"/>
                                      </p:to>
                                    </p:set>
                                    <p:animEffect transition="in" filter="wipe(down)">
                                      <p:cBhvr>
                                        <p:cTn id="1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3" grpId="0" animBg="1"/>
      <p:bldP spid="29" grpId="0"/>
      <p:bldP spid="81" grpId="0" animBg="1"/>
      <p:bldP spid="90" grpId="0" animBg="1"/>
      <p:bldP spid="92" grpId="0" animBg="1"/>
      <p:bldP spid="93" grpId="0" animBg="1"/>
      <p:bldP spid="109" grpId="0" animBg="1"/>
      <p:bldP spid="110" grpId="0" animBg="1"/>
      <p:bldP spid="168" grpId="0" animBg="1"/>
      <p:bldP spid="169" grpId="0" animBg="1"/>
      <p:bldP spid="171" grpId="0"/>
      <p:bldP spid="172" grpId="0"/>
      <p:bldP spid="175" grpId="0"/>
      <p:bldP spid="177" grpId="0"/>
      <p:bldP spid="186" grpId="0"/>
      <p:bldP spid="18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 name="Graphic 5">
            <a:extLst>
              <a:ext uri="{FF2B5EF4-FFF2-40B4-BE49-F238E27FC236}">
                <a16:creationId xmlns:a16="http://schemas.microsoft.com/office/drawing/2014/main" id="{78CC3B66-9A45-0296-6C30-F9CCA89FF12E}"/>
              </a:ext>
            </a:extLst>
          </p:cNvPr>
          <p:cNvGrpSpPr/>
          <p:nvPr/>
        </p:nvGrpSpPr>
        <p:grpSpPr>
          <a:xfrm>
            <a:off x="8328866" y="2746762"/>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8277126" y="6353369"/>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8579248" y="6518355"/>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1190514" y="4974751"/>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9487548" y="3228762"/>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8513218" y="3381447"/>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9170352" y="2737938"/>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347693" y="1310184"/>
            <a:ext cx="11220667" cy="1200329"/>
          </a:xfrm>
          <a:prstGeom prst="rect">
            <a:avLst/>
          </a:prstGeom>
          <a:noFill/>
        </p:spPr>
        <p:txBody>
          <a:bodyPr wrap="square" rtlCol="0">
            <a:spAutoFit/>
          </a:bodyPr>
          <a:lstStyle/>
          <a:p>
            <a:pPr lvl="0" algn="ctr"/>
            <a:r>
              <a:rPr lang="vi-VN" sz="3600" dirty="0">
                <a:solidFill>
                  <a:srgbClr val="2A3563"/>
                </a:solidFill>
                <a:latin typeface="#9Slide07 IcielBaliho Script" pitchFamily="2" charset="0"/>
              </a:rPr>
              <a:t>Một miếng bìa hình tam giác vuông đặt trước một gương phẳng như hình dưới. Hãy dựng ảnh của miếng bìa tạo bởi gương phẳng (G)</a:t>
            </a:r>
            <a:endParaRPr lang="en-US" sz="3600" dirty="0">
              <a:solidFill>
                <a:srgbClr val="2A3563"/>
              </a:solidFill>
              <a:latin typeface="#9Slide07 IcielBaliho Script" pitchFamily="2" charset="0"/>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3104637" y="4232920"/>
            <a:ext cx="3346792" cy="214792"/>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382062" y="6203801"/>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2208208" y="3513299"/>
            <a:ext cx="1364115" cy="1849684"/>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7048106"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extBox 247">
            <a:extLst>
              <a:ext uri="{FF2B5EF4-FFF2-40B4-BE49-F238E27FC236}">
                <a16:creationId xmlns:a16="http://schemas.microsoft.com/office/drawing/2014/main" id="{89146CED-D826-83A5-C21E-7F0B319082E5}"/>
              </a:ext>
            </a:extLst>
          </p:cNvPr>
          <p:cNvSpPr txBox="1"/>
          <p:nvPr/>
        </p:nvSpPr>
        <p:spPr>
          <a:xfrm>
            <a:off x="3293904" y="54572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49" name="TextBox 248">
            <a:extLst>
              <a:ext uri="{FF2B5EF4-FFF2-40B4-BE49-F238E27FC236}">
                <a16:creationId xmlns:a16="http://schemas.microsoft.com/office/drawing/2014/main" id="{A03E34D2-502F-5201-5089-CE3D6B656A71}"/>
              </a:ext>
            </a:extLst>
          </p:cNvPr>
          <p:cNvSpPr txBox="1"/>
          <p:nvPr/>
        </p:nvSpPr>
        <p:spPr>
          <a:xfrm>
            <a:off x="3202224" y="3118750"/>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0" name="TextBox 249">
            <a:extLst>
              <a:ext uri="{FF2B5EF4-FFF2-40B4-BE49-F238E27FC236}">
                <a16:creationId xmlns:a16="http://schemas.microsoft.com/office/drawing/2014/main" id="{84A50E9A-2FF5-0384-3074-7A7944250C41}"/>
              </a:ext>
            </a:extLst>
          </p:cNvPr>
          <p:cNvSpPr txBox="1"/>
          <p:nvPr/>
        </p:nvSpPr>
        <p:spPr>
          <a:xfrm>
            <a:off x="1558205" y="5418983"/>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Tree>
    <p:extLst>
      <p:ext uri="{BB962C8B-B14F-4D97-AF65-F5344CB8AC3E}">
        <p14:creationId xmlns:p14="http://schemas.microsoft.com/office/powerpoint/2010/main" val="13663593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970"/>
                            </p:stCondLst>
                            <p:childTnLst>
                              <p:par>
                                <p:cTn id="31" presetID="53" presetClass="entr" presetSubtype="16"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p:cTn id="33" dur="500" fill="hold"/>
                                        <p:tgtEl>
                                          <p:spTgt spid="200"/>
                                        </p:tgtEl>
                                        <p:attrNameLst>
                                          <p:attrName>ppt_w</p:attrName>
                                        </p:attrNameLst>
                                      </p:cBhvr>
                                      <p:tavLst>
                                        <p:tav tm="0">
                                          <p:val>
                                            <p:fltVal val="0"/>
                                          </p:val>
                                        </p:tav>
                                        <p:tav tm="100000">
                                          <p:val>
                                            <p:strVal val="#ppt_w"/>
                                          </p:val>
                                        </p:tav>
                                      </p:tavLst>
                                    </p:anim>
                                    <p:anim calcmode="lin" valueType="num">
                                      <p:cBhvr>
                                        <p:cTn id="34" dur="500" fill="hold"/>
                                        <p:tgtEl>
                                          <p:spTgt spid="200"/>
                                        </p:tgtEl>
                                        <p:attrNameLst>
                                          <p:attrName>ppt_h</p:attrName>
                                        </p:attrNameLst>
                                      </p:cBhvr>
                                      <p:tavLst>
                                        <p:tav tm="0">
                                          <p:val>
                                            <p:fltVal val="0"/>
                                          </p:val>
                                        </p:tav>
                                        <p:tav tm="100000">
                                          <p:val>
                                            <p:strVal val="#ppt_h"/>
                                          </p:val>
                                        </p:tav>
                                      </p:tavLst>
                                    </p:anim>
                                    <p:animEffect transition="in" filter="fade">
                                      <p:cBhvr>
                                        <p:cTn id="35" dur="500"/>
                                        <p:tgtEl>
                                          <p:spTgt spid="20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1"/>
                                        </p:tgtEl>
                                        <p:attrNameLst>
                                          <p:attrName>style.visibility</p:attrName>
                                        </p:attrNameLst>
                                      </p:cBhvr>
                                      <p:to>
                                        <p:strVal val="visible"/>
                                      </p:to>
                                    </p:set>
                                    <p:anim calcmode="lin" valueType="num">
                                      <p:cBhvr>
                                        <p:cTn id="38" dur="500" fill="hold"/>
                                        <p:tgtEl>
                                          <p:spTgt spid="241"/>
                                        </p:tgtEl>
                                        <p:attrNameLst>
                                          <p:attrName>ppt_w</p:attrName>
                                        </p:attrNameLst>
                                      </p:cBhvr>
                                      <p:tavLst>
                                        <p:tav tm="0">
                                          <p:val>
                                            <p:fltVal val="0"/>
                                          </p:val>
                                        </p:tav>
                                        <p:tav tm="100000">
                                          <p:val>
                                            <p:strVal val="#ppt_w"/>
                                          </p:val>
                                        </p:tav>
                                      </p:tavLst>
                                    </p:anim>
                                    <p:anim calcmode="lin" valueType="num">
                                      <p:cBhvr>
                                        <p:cTn id="39" dur="500" fill="hold"/>
                                        <p:tgtEl>
                                          <p:spTgt spid="241"/>
                                        </p:tgtEl>
                                        <p:attrNameLst>
                                          <p:attrName>ppt_h</p:attrName>
                                        </p:attrNameLst>
                                      </p:cBhvr>
                                      <p:tavLst>
                                        <p:tav tm="0">
                                          <p:val>
                                            <p:fltVal val="0"/>
                                          </p:val>
                                        </p:tav>
                                        <p:tav tm="100000">
                                          <p:val>
                                            <p:strVal val="#ppt_h"/>
                                          </p:val>
                                        </p:tav>
                                      </p:tavLst>
                                    </p:anim>
                                    <p:animEffect transition="in" filter="fade">
                                      <p:cBhvr>
                                        <p:cTn id="40" dur="500"/>
                                        <p:tgtEl>
                                          <p:spTgt spid="2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48"/>
                                        </p:tgtEl>
                                        <p:attrNameLst>
                                          <p:attrName>style.visibility</p:attrName>
                                        </p:attrNameLst>
                                      </p:cBhvr>
                                      <p:to>
                                        <p:strVal val="visible"/>
                                      </p:to>
                                    </p:set>
                                    <p:anim calcmode="lin" valueType="num">
                                      <p:cBhvr>
                                        <p:cTn id="48" dur="500" fill="hold"/>
                                        <p:tgtEl>
                                          <p:spTgt spid="248"/>
                                        </p:tgtEl>
                                        <p:attrNameLst>
                                          <p:attrName>ppt_w</p:attrName>
                                        </p:attrNameLst>
                                      </p:cBhvr>
                                      <p:tavLst>
                                        <p:tav tm="0">
                                          <p:val>
                                            <p:fltVal val="0"/>
                                          </p:val>
                                        </p:tav>
                                        <p:tav tm="100000">
                                          <p:val>
                                            <p:strVal val="#ppt_w"/>
                                          </p:val>
                                        </p:tav>
                                      </p:tavLst>
                                    </p:anim>
                                    <p:anim calcmode="lin" valueType="num">
                                      <p:cBhvr>
                                        <p:cTn id="49" dur="500" fill="hold"/>
                                        <p:tgtEl>
                                          <p:spTgt spid="248"/>
                                        </p:tgtEl>
                                        <p:attrNameLst>
                                          <p:attrName>ppt_h</p:attrName>
                                        </p:attrNameLst>
                                      </p:cBhvr>
                                      <p:tavLst>
                                        <p:tav tm="0">
                                          <p:val>
                                            <p:fltVal val="0"/>
                                          </p:val>
                                        </p:tav>
                                        <p:tav tm="100000">
                                          <p:val>
                                            <p:strVal val="#ppt_h"/>
                                          </p:val>
                                        </p:tav>
                                      </p:tavLst>
                                    </p:anim>
                                    <p:animEffect transition="in" filter="fade">
                                      <p:cBhvr>
                                        <p:cTn id="50" dur="500"/>
                                        <p:tgtEl>
                                          <p:spTgt spid="24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9"/>
                                        </p:tgtEl>
                                        <p:attrNameLst>
                                          <p:attrName>style.visibility</p:attrName>
                                        </p:attrNameLst>
                                      </p:cBhvr>
                                      <p:to>
                                        <p:strVal val="visible"/>
                                      </p:to>
                                    </p:set>
                                    <p:anim calcmode="lin" valueType="num">
                                      <p:cBhvr>
                                        <p:cTn id="53" dur="500" fill="hold"/>
                                        <p:tgtEl>
                                          <p:spTgt spid="249"/>
                                        </p:tgtEl>
                                        <p:attrNameLst>
                                          <p:attrName>ppt_w</p:attrName>
                                        </p:attrNameLst>
                                      </p:cBhvr>
                                      <p:tavLst>
                                        <p:tav tm="0">
                                          <p:val>
                                            <p:fltVal val="0"/>
                                          </p:val>
                                        </p:tav>
                                        <p:tav tm="100000">
                                          <p:val>
                                            <p:strVal val="#ppt_w"/>
                                          </p:val>
                                        </p:tav>
                                      </p:tavLst>
                                    </p:anim>
                                    <p:anim calcmode="lin" valueType="num">
                                      <p:cBhvr>
                                        <p:cTn id="54" dur="500" fill="hold"/>
                                        <p:tgtEl>
                                          <p:spTgt spid="249"/>
                                        </p:tgtEl>
                                        <p:attrNameLst>
                                          <p:attrName>ppt_h</p:attrName>
                                        </p:attrNameLst>
                                      </p:cBhvr>
                                      <p:tavLst>
                                        <p:tav tm="0">
                                          <p:val>
                                            <p:fltVal val="0"/>
                                          </p:val>
                                        </p:tav>
                                        <p:tav tm="100000">
                                          <p:val>
                                            <p:strVal val="#ppt_h"/>
                                          </p:val>
                                        </p:tav>
                                      </p:tavLst>
                                    </p:anim>
                                    <p:animEffect transition="in" filter="fade">
                                      <p:cBhvr>
                                        <p:cTn id="55" dur="500"/>
                                        <p:tgtEl>
                                          <p:spTgt spid="24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0"/>
                                        </p:tgtEl>
                                        <p:attrNameLst>
                                          <p:attrName>style.visibility</p:attrName>
                                        </p:attrNameLst>
                                      </p:cBhvr>
                                      <p:to>
                                        <p:strVal val="visible"/>
                                      </p:to>
                                    </p:set>
                                    <p:anim calcmode="lin" valueType="num">
                                      <p:cBhvr>
                                        <p:cTn id="58" dur="500" fill="hold"/>
                                        <p:tgtEl>
                                          <p:spTgt spid="250"/>
                                        </p:tgtEl>
                                        <p:attrNameLst>
                                          <p:attrName>ppt_w</p:attrName>
                                        </p:attrNameLst>
                                      </p:cBhvr>
                                      <p:tavLst>
                                        <p:tav tm="0">
                                          <p:val>
                                            <p:fltVal val="0"/>
                                          </p:val>
                                        </p:tav>
                                        <p:tav tm="100000">
                                          <p:val>
                                            <p:strVal val="#ppt_w"/>
                                          </p:val>
                                        </p:tav>
                                      </p:tavLst>
                                    </p:anim>
                                    <p:anim calcmode="lin" valueType="num">
                                      <p:cBhvr>
                                        <p:cTn id="59" dur="500" fill="hold"/>
                                        <p:tgtEl>
                                          <p:spTgt spid="250"/>
                                        </p:tgtEl>
                                        <p:attrNameLst>
                                          <p:attrName>ppt_h</p:attrName>
                                        </p:attrNameLst>
                                      </p:cBhvr>
                                      <p:tavLst>
                                        <p:tav tm="0">
                                          <p:val>
                                            <p:fltVal val="0"/>
                                          </p:val>
                                        </p:tav>
                                        <p:tav tm="100000">
                                          <p:val>
                                            <p:strVal val="#ppt_h"/>
                                          </p:val>
                                        </p:tav>
                                      </p:tavLst>
                                    </p:anim>
                                    <p:animEffect transition="in" filter="fade">
                                      <p:cBhvr>
                                        <p:cTn id="60"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P spid="241" grpId="0"/>
      <p:bldP spid="12" grpId="0" animBg="1"/>
      <p:bldP spid="248" grpId="0"/>
      <p:bldP spid="249" grpId="0"/>
      <p:bldP spid="25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id="{4C7D29FF-252A-7FD4-3872-45929F91A1BC}"/>
              </a:ext>
            </a:extLst>
          </p:cNvPr>
          <p:cNvSpPr/>
          <p:nvPr/>
        </p:nvSpPr>
        <p:spPr>
          <a:xfrm>
            <a:off x="4952137" y="2624809"/>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4914021" y="4614820"/>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2958402" y="3519621"/>
            <a:ext cx="4586156" cy="252013"/>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751267" y="6161736"/>
            <a:ext cx="917206" cy="46944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1946153" y="2627480"/>
            <a:ext cx="1600503" cy="2170217"/>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7048106"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12297" y="4078297"/>
            <a:ext cx="2779703" cy="2779703"/>
          </a:xfrm>
          <a:prstGeom prst="rect">
            <a:avLst/>
          </a:prstGeom>
        </p:spPr>
      </p:pic>
      <p:sp>
        <p:nvSpPr>
          <p:cNvPr id="249" name="Right Triangle 248">
            <a:extLst>
              <a:ext uri="{FF2B5EF4-FFF2-40B4-BE49-F238E27FC236}">
                <a16:creationId xmlns:a16="http://schemas.microsoft.com/office/drawing/2014/main" id="{33DCE943-CFE7-67F7-A5C4-33E98B68E473}"/>
              </a:ext>
            </a:extLst>
          </p:cNvPr>
          <p:cNvSpPr/>
          <p:nvPr/>
        </p:nvSpPr>
        <p:spPr>
          <a:xfrm>
            <a:off x="6956303" y="2627480"/>
            <a:ext cx="1600503" cy="2170217"/>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3265433" y="48970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3192663" y="22160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2" name="TextBox 251">
            <a:extLst>
              <a:ext uri="{FF2B5EF4-FFF2-40B4-BE49-F238E27FC236}">
                <a16:creationId xmlns:a16="http://schemas.microsoft.com/office/drawing/2014/main" id="{976B7736-B1DF-9A80-52B7-5951D844757E}"/>
              </a:ext>
            </a:extLst>
          </p:cNvPr>
          <p:cNvSpPr txBox="1"/>
          <p:nvPr/>
        </p:nvSpPr>
        <p:spPr>
          <a:xfrm>
            <a:off x="1352223" y="48828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3546656" y="4798728"/>
            <a:ext cx="157881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717656" y="499127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115948" y="4807222"/>
            <a:ext cx="183083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4669515" y="496260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292890"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981476"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8546836" y="491743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3544036" y="2627480"/>
            <a:ext cx="157191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102531" y="2625140"/>
            <a:ext cx="1837669"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78726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466420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292890" y="2532664"/>
            <a:ext cx="143287" cy="176362"/>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867270" y="2513081"/>
            <a:ext cx="143287" cy="176362"/>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5685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082065" y="606529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9815728" y="640416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899835" y="595732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899835" y="-2158644"/>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762766" y="-180615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899835" y="-136857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8B777031-6B36-B036-1CBE-5B58DCCACADD}"/>
              </a:ext>
            </a:extLst>
          </p:cNvPr>
          <p:cNvGrpSpPr/>
          <p:nvPr/>
        </p:nvGrpSpPr>
        <p:grpSpPr>
          <a:xfrm>
            <a:off x="0" y="0"/>
            <a:ext cx="12192000" cy="6903487"/>
            <a:chOff x="0" y="0"/>
            <a:chExt cx="12192000" cy="6903487"/>
          </a:xfrm>
        </p:grpSpPr>
        <p:pic>
          <p:nvPicPr>
            <p:cNvPr id="14" name="Picture 13">
              <a:extLst>
                <a:ext uri="{FF2B5EF4-FFF2-40B4-BE49-F238E27FC236}">
                  <a16:creationId xmlns:a16="http://schemas.microsoft.com/office/drawing/2014/main" id="{C81C3235-E83E-9721-0BD5-A45D43D9AF97}"/>
                </a:ext>
              </a:extLst>
            </p:cNvPr>
            <p:cNvPicPr>
              <a:picLocks noChangeAspect="1"/>
            </p:cNvPicPr>
            <p:nvPr/>
          </p:nvPicPr>
          <p:blipFill rotWithShape="1">
            <a:blip r:embed="rId2">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FB5D6C7B-7A2B-F0E5-CF11-7E63633DF458}"/>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8F72F016-B785-8DB6-129F-E56C36231D65}"/>
              </a:ext>
            </a:extLst>
          </p:cNvPr>
          <p:cNvGrpSpPr/>
          <p:nvPr/>
        </p:nvGrpSpPr>
        <p:grpSpPr>
          <a:xfrm>
            <a:off x="4697291" y="7214705"/>
            <a:ext cx="2220685" cy="2272196"/>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36655" y="1800237"/>
            <a:ext cx="12265310" cy="1569660"/>
          </a:xfrm>
          <a:prstGeom prst="rect">
            <a:avLst/>
          </a:prstGeom>
          <a:noFill/>
        </p:spPr>
        <p:txBody>
          <a:bodyPr wrap="square" rtlCol="0">
            <a:spAutoFit/>
          </a:bodyPr>
          <a:lstStyle/>
          <a:p>
            <a:pPr algn="ctr"/>
            <a:r>
              <a:rPr lang="vi-VN" sz="4800" b="1" dirty="0">
                <a:solidFill>
                  <a:srgbClr val="FFF2F2"/>
                </a:solidFill>
                <a:latin typeface="#9Slide07 Cadena" panose="02000503000000020004" pitchFamily="2" charset="0"/>
              </a:rPr>
              <a:t>TIẾT 31, 32</a:t>
            </a:r>
          </a:p>
          <a:p>
            <a:pPr algn="ctr"/>
            <a:r>
              <a:rPr lang="vi-VN" sz="4800" b="1" dirty="0">
                <a:solidFill>
                  <a:srgbClr val="FFF2F2"/>
                </a:solidFill>
                <a:latin typeface="#9Slide07 Cadena" panose="02000503000000020004" pitchFamily="2" charset="0"/>
              </a:rPr>
              <a:t>BÀI 17: ẢNH CỦA VẬT TẠO BỞI GƯƠNG PHẲNG</a:t>
            </a:r>
            <a:endParaRPr lang="en-US" sz="4800" b="1" dirty="0">
              <a:solidFill>
                <a:srgbClr val="FFF2F2"/>
              </a:solidFill>
              <a:latin typeface="#9Slide07 Cadena" panose="02000503000000020004" pitchFamily="2" charset="0"/>
            </a:endParaRPr>
          </a:p>
        </p:txBody>
      </p:sp>
      <p:pic>
        <p:nvPicPr>
          <p:cNvPr id="13" name="Picture 12">
            <a:extLst>
              <a:ext uri="{FF2B5EF4-FFF2-40B4-BE49-F238E27FC236}">
                <a16:creationId xmlns:a16="http://schemas.microsoft.com/office/drawing/2014/main" id="{124E9ED2-0806-7ECC-62A0-E16A91F8DC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93074" y="4994403"/>
            <a:ext cx="2141784" cy="2141784"/>
          </a:xfrm>
          <a:prstGeom prst="rect">
            <a:avLst/>
          </a:prstGeom>
        </p:spPr>
      </p:pic>
    </p:spTree>
    <p:extLst>
      <p:ext uri="{BB962C8B-B14F-4D97-AF65-F5344CB8AC3E}">
        <p14:creationId xmlns:p14="http://schemas.microsoft.com/office/powerpoint/2010/main" val="17670370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22429D3-91E2-3201-115D-5A9391A612A4}"/>
              </a:ext>
            </a:extLst>
          </p:cNvPr>
          <p:cNvSpPr/>
          <p:nvPr/>
        </p:nvSpPr>
        <p:spPr>
          <a:xfrm>
            <a:off x="758285" y="1099337"/>
            <a:ext cx="10676314" cy="5037004"/>
          </a:xfrm>
          <a:prstGeom prst="roundRect">
            <a:avLst>
              <a:gd name="adj" fmla="val 15803"/>
            </a:avLst>
          </a:prstGeom>
          <a:noFill/>
          <a:ln w="28575">
            <a:solidFill>
              <a:srgbClr val="E04E0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413036" y="450648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085111" y="6115008"/>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328946" y="639258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56266" y="-2964145"/>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404925" y="-13329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77297" y="-494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49157" y="927253"/>
            <a:ext cx="7048106"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35485" y="856084"/>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089775" y="7338740"/>
            <a:ext cx="1965777" cy="1965777"/>
          </a:xfrm>
          <a:prstGeom prst="rect">
            <a:avLst/>
          </a:prstGeom>
        </p:spPr>
      </p:pic>
      <p:sp>
        <p:nvSpPr>
          <p:cNvPr id="252" name="TextBox 251">
            <a:extLst>
              <a:ext uri="{FF2B5EF4-FFF2-40B4-BE49-F238E27FC236}">
                <a16:creationId xmlns:a16="http://schemas.microsoft.com/office/drawing/2014/main" id="{976B7736-B1DF-9A80-52B7-5951D844757E}"/>
              </a:ext>
            </a:extLst>
          </p:cNvPr>
          <p:cNvSpPr txBox="1"/>
          <p:nvPr/>
        </p:nvSpPr>
        <p:spPr>
          <a:xfrm>
            <a:off x="3538040" y="7803422"/>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
        <p:nvSpPr>
          <p:cNvPr id="261" name="Rectangle 260">
            <a:extLst>
              <a:ext uri="{FF2B5EF4-FFF2-40B4-BE49-F238E27FC236}">
                <a16:creationId xmlns:a16="http://schemas.microsoft.com/office/drawing/2014/main" id="{4C7D29FF-252A-7FD4-3872-45929F91A1BC}"/>
              </a:ext>
            </a:extLst>
          </p:cNvPr>
          <p:cNvSpPr/>
          <p:nvPr/>
        </p:nvSpPr>
        <p:spPr>
          <a:xfrm>
            <a:off x="5315827" y="8095410"/>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5295725" y="9144921"/>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4264353" y="8567324"/>
            <a:ext cx="2418690" cy="132909"/>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5209891" y="9960748"/>
            <a:ext cx="483725" cy="24758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3730503" y="8096819"/>
            <a:ext cx="844088" cy="1144549"/>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ight Triangle 248">
            <a:extLst>
              <a:ext uri="{FF2B5EF4-FFF2-40B4-BE49-F238E27FC236}">
                <a16:creationId xmlns:a16="http://schemas.microsoft.com/office/drawing/2014/main" id="{33DCE943-CFE7-67F7-A5C4-33E98B68E473}"/>
              </a:ext>
            </a:extLst>
          </p:cNvPr>
          <p:cNvSpPr/>
          <p:nvPr/>
        </p:nvSpPr>
        <p:spPr>
          <a:xfrm>
            <a:off x="6372803" y="8096819"/>
            <a:ext cx="844088" cy="1144549"/>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4426277" y="9293755"/>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4387899" y="7879839"/>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4574591" y="9241912"/>
            <a:ext cx="83265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246943" y="9343456"/>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402220" y="9246391"/>
            <a:ext cx="96556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5166775" y="9328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968147"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858690"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7211634" y="9304517"/>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4573210" y="8096819"/>
            <a:ext cx="82901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395144" y="8095584"/>
            <a:ext cx="96916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283652"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5163973"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968147" y="8046814"/>
            <a:ext cx="75568" cy="93011"/>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798459" y="8036486"/>
            <a:ext cx="75568" cy="93011"/>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83" name="Rectangle 82">
            <a:extLst>
              <a:ext uri="{FF2B5EF4-FFF2-40B4-BE49-F238E27FC236}">
                <a16:creationId xmlns:a16="http://schemas.microsoft.com/office/drawing/2014/main" id="{92CA3A77-7F1E-BBDA-A8C0-06F17DFA04CC}"/>
              </a:ext>
            </a:extLst>
          </p:cNvPr>
          <p:cNvSpPr/>
          <p:nvPr/>
        </p:nvSpPr>
        <p:spPr>
          <a:xfrm flipH="1">
            <a:off x="1791807" y="1908133"/>
            <a:ext cx="8983690" cy="1000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Các tia sáng từ điểm sáng S tới gương phẳng cho tia phản xạ có đường kéo dài đi qua ảnh ảo S′</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13" name="Picture 12">
            <a:extLst>
              <a:ext uri="{FF2B5EF4-FFF2-40B4-BE49-F238E27FC236}">
                <a16:creationId xmlns:a16="http://schemas.microsoft.com/office/drawing/2014/main" id="{C285BB28-4734-44C0-5738-85983FE8BBDD}"/>
              </a:ext>
            </a:extLst>
          </p:cNvPr>
          <p:cNvPicPr>
            <a:picLocks noChangeAspect="1"/>
          </p:cNvPicPr>
          <p:nvPr/>
        </p:nvPicPr>
        <p:blipFill>
          <a:blip r:embed="rId5"/>
          <a:stretch>
            <a:fillRect/>
          </a:stretch>
        </p:blipFill>
        <p:spPr>
          <a:xfrm>
            <a:off x="1132705" y="2114476"/>
            <a:ext cx="522962" cy="522962"/>
          </a:xfrm>
          <a:prstGeom prst="rect">
            <a:avLst/>
          </a:prstGeom>
        </p:spPr>
      </p:pic>
      <p:sp>
        <p:nvSpPr>
          <p:cNvPr id="87" name="Rectangle 86">
            <a:extLst>
              <a:ext uri="{FF2B5EF4-FFF2-40B4-BE49-F238E27FC236}">
                <a16:creationId xmlns:a16="http://schemas.microsoft.com/office/drawing/2014/main" id="{D879C509-B07B-450A-C231-0C81B35ECC49}"/>
              </a:ext>
            </a:extLst>
          </p:cNvPr>
          <p:cNvSpPr/>
          <p:nvPr/>
        </p:nvSpPr>
        <p:spPr>
          <a:xfrm flipH="1">
            <a:off x="1631637" y="3098023"/>
            <a:ext cx="8983690" cy="61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88" name="Picture 87">
            <a:extLst>
              <a:ext uri="{FF2B5EF4-FFF2-40B4-BE49-F238E27FC236}">
                <a16:creationId xmlns:a16="http://schemas.microsoft.com/office/drawing/2014/main" id="{AE97AF21-52A0-3C40-305E-7DDC1115E340}"/>
              </a:ext>
            </a:extLst>
          </p:cNvPr>
          <p:cNvPicPr>
            <a:picLocks noChangeAspect="1"/>
          </p:cNvPicPr>
          <p:nvPr/>
        </p:nvPicPr>
        <p:blipFill>
          <a:blip r:embed="rId5"/>
          <a:stretch>
            <a:fillRect/>
          </a:stretch>
        </p:blipFill>
        <p:spPr>
          <a:xfrm>
            <a:off x="1108675" y="3153413"/>
            <a:ext cx="522962" cy="522962"/>
          </a:xfrm>
          <a:prstGeom prst="rect">
            <a:avLst/>
          </a:prstGeom>
        </p:spPr>
      </p:pic>
      <p:sp>
        <p:nvSpPr>
          <p:cNvPr id="89" name="Rectangle 88">
            <a:extLst>
              <a:ext uri="{FF2B5EF4-FFF2-40B4-BE49-F238E27FC236}">
                <a16:creationId xmlns:a16="http://schemas.microsoft.com/office/drawing/2014/main" id="{C05429D5-5F6E-C187-ADE5-A953AD467E40}"/>
              </a:ext>
            </a:extLst>
          </p:cNvPr>
          <p:cNvSpPr/>
          <p:nvPr/>
        </p:nvSpPr>
        <p:spPr>
          <a:xfrm flipH="1">
            <a:off x="1645022" y="4919364"/>
            <a:ext cx="8983690" cy="1020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Ta nhìn thấy ảnh ảo S′ của điểm sáng S khi các tia sáng phản xạ lọt vào mắt có đường kéo dài đi qua điểm S′  </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0" name="Picture 89">
            <a:extLst>
              <a:ext uri="{FF2B5EF4-FFF2-40B4-BE49-F238E27FC236}">
                <a16:creationId xmlns:a16="http://schemas.microsoft.com/office/drawing/2014/main" id="{54D1F8AC-279D-D86B-B92A-63489187A520}"/>
              </a:ext>
            </a:extLst>
          </p:cNvPr>
          <p:cNvPicPr>
            <a:picLocks noChangeAspect="1"/>
          </p:cNvPicPr>
          <p:nvPr/>
        </p:nvPicPr>
        <p:blipFill>
          <a:blip r:embed="rId5"/>
          <a:stretch>
            <a:fillRect/>
          </a:stretch>
        </p:blipFill>
        <p:spPr>
          <a:xfrm>
            <a:off x="1122060" y="5163358"/>
            <a:ext cx="522962" cy="522962"/>
          </a:xfrm>
          <a:prstGeom prst="rect">
            <a:avLst/>
          </a:prstGeom>
        </p:spPr>
      </p:pic>
      <p:pic>
        <p:nvPicPr>
          <p:cNvPr id="3078" name="Picture 6" descr="Phản ánh biểu tượng miễn phí">
            <a:extLst>
              <a:ext uri="{FF2B5EF4-FFF2-40B4-BE49-F238E27FC236}">
                <a16:creationId xmlns:a16="http://schemas.microsoft.com/office/drawing/2014/main" id="{D5A461F1-D771-FBF6-AE97-34264FA398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3261461" y="3725042"/>
            <a:ext cx="1058317" cy="1058317"/>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iểu tượng tự do đối đầu">
            <a:extLst>
              <a:ext uri="{FF2B5EF4-FFF2-40B4-BE49-F238E27FC236}">
                <a16:creationId xmlns:a16="http://schemas.microsoft.com/office/drawing/2014/main" id="{AF99405C-0D76-49AF-7FDB-945F814A97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9815" y="3797920"/>
            <a:ext cx="1052285" cy="1052285"/>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ểu tượng lật miễn phí">
            <a:extLst>
              <a:ext uri="{FF2B5EF4-FFF2-40B4-BE49-F238E27FC236}">
                <a16:creationId xmlns:a16="http://schemas.microsoft.com/office/drawing/2014/main" id="{B2A84765-674D-5BDB-CB49-D9A0536F600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03890" y="3710647"/>
            <a:ext cx="1131286" cy="1131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9842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22" presetClass="entr" presetSubtype="8" fill="hold" grpId="0" nodeType="afterEffect">
                                  <p:stCondLst>
                                    <p:cond delay="0"/>
                                  </p:stCondLst>
                                  <p:iterate type="lt">
                                    <p:tmPct val="5000"/>
                                  </p:iterate>
                                  <p:childTnLst>
                                    <p:set>
                                      <p:cBhvr>
                                        <p:cTn id="17" dur="1" fill="hold">
                                          <p:stCondLst>
                                            <p:cond delay="0"/>
                                          </p:stCondLst>
                                        </p:cTn>
                                        <p:tgtEl>
                                          <p:spTgt spid="83"/>
                                        </p:tgtEl>
                                        <p:attrNameLst>
                                          <p:attrName>style.visibility</p:attrName>
                                        </p:attrNameLst>
                                      </p:cBhvr>
                                      <p:to>
                                        <p:strVal val="visible"/>
                                      </p:to>
                                    </p:set>
                                    <p:animEffect transition="in" filter="wipe(left)">
                                      <p:cBhvr>
                                        <p:cTn id="18" dur="500"/>
                                        <p:tgtEl>
                                          <p:spTgt spid="8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type="lt">
                                    <p:tmPct val="5000"/>
                                  </p:iterate>
                                  <p:childTnLst>
                                    <p:set>
                                      <p:cBhvr>
                                        <p:cTn id="28" dur="1" fill="hold">
                                          <p:stCondLst>
                                            <p:cond delay="0"/>
                                          </p:stCondLst>
                                        </p:cTn>
                                        <p:tgtEl>
                                          <p:spTgt spid="87"/>
                                        </p:tgtEl>
                                        <p:attrNameLst>
                                          <p:attrName>style.visibility</p:attrName>
                                        </p:attrNameLst>
                                      </p:cBhvr>
                                      <p:to>
                                        <p:strVal val="visible"/>
                                      </p:to>
                                    </p:set>
                                    <p:animEffect transition="in" filter="wipe(left)">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3082"/>
                                        </p:tgtEl>
                                        <p:attrNameLst>
                                          <p:attrName>style.visibility</p:attrName>
                                        </p:attrNameLst>
                                      </p:cBhvr>
                                      <p:to>
                                        <p:strVal val="visible"/>
                                      </p:to>
                                    </p:set>
                                    <p:animEffect transition="in" filter="randombar(horizontal)">
                                      <p:cBhvr>
                                        <p:cTn id="34" dur="500"/>
                                        <p:tgtEl>
                                          <p:spTgt spid="3082"/>
                                        </p:tgtEl>
                                      </p:cBhvr>
                                    </p:animEffect>
                                  </p:childTnLst>
                                </p:cTn>
                              </p:par>
                              <p:par>
                                <p:cTn id="35" presetID="14" presetClass="entr" presetSubtype="10" fill="hold" nodeType="withEffect">
                                  <p:stCondLst>
                                    <p:cond delay="0"/>
                                  </p:stCondLst>
                                  <p:childTnLst>
                                    <p:set>
                                      <p:cBhvr>
                                        <p:cTn id="36" dur="1" fill="hold">
                                          <p:stCondLst>
                                            <p:cond delay="0"/>
                                          </p:stCondLst>
                                        </p:cTn>
                                        <p:tgtEl>
                                          <p:spTgt spid="3078"/>
                                        </p:tgtEl>
                                        <p:attrNameLst>
                                          <p:attrName>style.visibility</p:attrName>
                                        </p:attrNameLst>
                                      </p:cBhvr>
                                      <p:to>
                                        <p:strVal val="visible"/>
                                      </p:to>
                                    </p:set>
                                    <p:animEffect transition="in" filter="randombar(horizontal)">
                                      <p:cBhvr>
                                        <p:cTn id="37" dur="500"/>
                                        <p:tgtEl>
                                          <p:spTgt spid="3078"/>
                                        </p:tgtEl>
                                      </p:cBhvr>
                                    </p:animEffect>
                                  </p:childTnLst>
                                </p:cTn>
                              </p:par>
                              <p:par>
                                <p:cTn id="38" presetID="14" presetClass="entr" presetSubtype="10" fill="hold" nodeType="withEffect">
                                  <p:stCondLst>
                                    <p:cond delay="0"/>
                                  </p:stCondLst>
                                  <p:childTnLst>
                                    <p:set>
                                      <p:cBhvr>
                                        <p:cTn id="39" dur="1" fill="hold">
                                          <p:stCondLst>
                                            <p:cond delay="0"/>
                                          </p:stCondLst>
                                        </p:cTn>
                                        <p:tgtEl>
                                          <p:spTgt spid="3080"/>
                                        </p:tgtEl>
                                        <p:attrNameLst>
                                          <p:attrName>style.visibility</p:attrName>
                                        </p:attrNameLst>
                                      </p:cBhvr>
                                      <p:to>
                                        <p:strVal val="visible"/>
                                      </p:to>
                                    </p:set>
                                    <p:animEffect transition="in" filter="randombar(horizontal)">
                                      <p:cBhvr>
                                        <p:cTn id="40" dur="500"/>
                                        <p:tgtEl>
                                          <p:spTgt spid="308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p:cTn id="45" dur="500" fill="hold"/>
                                        <p:tgtEl>
                                          <p:spTgt spid="90"/>
                                        </p:tgtEl>
                                        <p:attrNameLst>
                                          <p:attrName>ppt_w</p:attrName>
                                        </p:attrNameLst>
                                      </p:cBhvr>
                                      <p:tavLst>
                                        <p:tav tm="0">
                                          <p:val>
                                            <p:fltVal val="0"/>
                                          </p:val>
                                        </p:tav>
                                        <p:tav tm="100000">
                                          <p:val>
                                            <p:strVal val="#ppt_w"/>
                                          </p:val>
                                        </p:tav>
                                      </p:tavLst>
                                    </p:anim>
                                    <p:anim calcmode="lin" valueType="num">
                                      <p:cBhvr>
                                        <p:cTn id="46" dur="500" fill="hold"/>
                                        <p:tgtEl>
                                          <p:spTgt spid="90"/>
                                        </p:tgtEl>
                                        <p:attrNameLst>
                                          <p:attrName>ppt_h</p:attrName>
                                        </p:attrNameLst>
                                      </p:cBhvr>
                                      <p:tavLst>
                                        <p:tav tm="0">
                                          <p:val>
                                            <p:fltVal val="0"/>
                                          </p:val>
                                        </p:tav>
                                        <p:tav tm="100000">
                                          <p:val>
                                            <p:strVal val="#ppt_h"/>
                                          </p:val>
                                        </p:tav>
                                      </p:tavLst>
                                    </p:anim>
                                    <p:animEffect transition="in" filter="fade">
                                      <p:cBhvr>
                                        <p:cTn id="47" dur="500"/>
                                        <p:tgtEl>
                                          <p:spTgt spid="90"/>
                                        </p:tgtEl>
                                      </p:cBhvr>
                                    </p:animEffect>
                                  </p:childTnLst>
                                </p:cTn>
                              </p:par>
                            </p:childTnLst>
                          </p:cTn>
                        </p:par>
                        <p:par>
                          <p:cTn id="48" fill="hold">
                            <p:stCondLst>
                              <p:cond delay="500"/>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89"/>
                                        </p:tgtEl>
                                        <p:attrNameLst>
                                          <p:attrName>style.visibility</p:attrName>
                                        </p:attrNameLst>
                                      </p:cBhvr>
                                      <p:to>
                                        <p:strVal val="visible"/>
                                      </p:to>
                                    </p:set>
                                    <p:animEffect transition="in" filter="wipe(left)">
                                      <p:cBhvr>
                                        <p:cTn id="51"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3" grpId="0" animBg="1"/>
      <p:bldP spid="87" grpId="0" animBg="1"/>
      <p:bldP spid="8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6212523" y="295045"/>
            <a:ext cx="5357238" cy="1754326"/>
          </a:xfrm>
          <a:prstGeom prst="rect">
            <a:avLst/>
          </a:prstGeom>
          <a:noFill/>
          <a:ln w="9525">
            <a:noFill/>
          </a:ln>
        </p:spPr>
        <p:txBody>
          <a:bodyPr wrap="square">
            <a:spAutoFit/>
            <a:scene3d>
              <a:camera prst="orthographicFront"/>
              <a:lightRig rig="threePt" dir="t"/>
            </a:scene3d>
          </a:bodyPr>
          <a:lstStyle/>
          <a:p>
            <a:pPr algn="ctr"/>
            <a:r>
              <a:rPr lang="en-US" sz="3600" dirty="0" err="1">
                <a:solidFill>
                  <a:srgbClr val="2A3563"/>
                </a:solidFill>
                <a:latin typeface="#9Slide07 IcielBaliho Script" pitchFamily="2" charset="0"/>
              </a:rPr>
              <a:t>Hãy</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đoán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xem</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dòng</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chữ</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đã</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viết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trên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tờ</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giấy</a:t>
            </a:r>
            <a:r>
              <a:rPr lang="en-US" sz="3600" dirty="0">
                <a:solidFill>
                  <a:srgbClr val="2A3563"/>
                </a:solidFill>
                <a:latin typeface="#9Slide07 IcielBaliho Script" pitchFamily="2" charset="0"/>
              </a:rPr>
              <a:t> ở </a:t>
            </a:r>
            <a:r>
              <a:rPr lang="en-US" sz="3600" dirty="0" err="1">
                <a:solidFill>
                  <a:srgbClr val="2A3563"/>
                </a:solidFill>
                <a:latin typeface="#9Slide07 IcielBaliho Script" pitchFamily="2" charset="0"/>
              </a:rPr>
              <a:t>hình</a:t>
            </a:r>
            <a:r>
              <a:rPr lang="en-US" sz="3600" dirty="0">
                <a:solidFill>
                  <a:srgbClr val="2A3563"/>
                </a:solidFill>
                <a:latin typeface="#9Slide07 IcielBaliho Script" pitchFamily="2" charset="0"/>
              </a:rPr>
              <a:t> bên </a:t>
            </a:r>
            <a:r>
              <a:rPr lang="en-US" sz="3600" dirty="0" err="1">
                <a:solidFill>
                  <a:srgbClr val="2A3563"/>
                </a:solidFill>
                <a:latin typeface="#9Slide07 IcielBaliho Script" pitchFamily="2" charset="0"/>
              </a:rPr>
              <a:t>là</a:t>
            </a:r>
            <a:r>
              <a:rPr lang="en-US" sz="3600" dirty="0">
                <a:solidFill>
                  <a:srgbClr val="2A3563"/>
                </a:solidFill>
                <a:latin typeface="#9Slide07 IcielBaliho Script" pitchFamily="2" charset="0"/>
              </a:rPr>
              <a:t> gì? </a:t>
            </a:r>
            <a:endParaRPr lang="vi-VN" sz="3600" dirty="0">
              <a:solidFill>
                <a:srgbClr val="2A3563"/>
              </a:solidFill>
              <a:latin typeface="#9Slide07 IcielBaliho Script" pitchFamily="2" charset="0"/>
            </a:endParaRPr>
          </a:p>
          <a:p>
            <a:pPr algn="ctr"/>
            <a:r>
              <a:rPr lang="en-US" sz="3600" dirty="0" err="1">
                <a:solidFill>
                  <a:srgbClr val="2A3563"/>
                </a:solidFill>
                <a:latin typeface="#9Slide07 IcielBaliho Script" pitchFamily="2" charset="0"/>
              </a:rPr>
              <a:t>Giải</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thích</a:t>
            </a:r>
            <a:r>
              <a:rPr lang="en-US" sz="3600" dirty="0">
                <a:solidFill>
                  <a:srgbClr val="2A3563"/>
                </a:solidFill>
                <a:latin typeface="#9Slide07 IcielBaliho Script" pitchFamily="2" charset="0"/>
              </a:rPr>
              <a: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514019" y="2851153"/>
            <a:ext cx="3651372" cy="33916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95832" y="2107146"/>
            <a:ext cx="3521408" cy="3722085"/>
            <a:chOff x="6238520" y="1390811"/>
            <a:chExt cx="3071114"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196652" y="3517037"/>
            <a:ext cx="1853500" cy="3202534"/>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450629" y="2048805"/>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pic>
        <p:nvPicPr>
          <p:cNvPr id="12" name="Picture 11">
            <a:extLst>
              <a:ext uri="{FF2B5EF4-FFF2-40B4-BE49-F238E27FC236}">
                <a16:creationId xmlns:a16="http://schemas.microsoft.com/office/drawing/2014/main" id="{B54CB5A2-CD87-FA60-A63F-6BD7B5BB68FD}"/>
              </a:ext>
            </a:extLst>
          </p:cNvPr>
          <p:cNvPicPr>
            <a:picLocks noChangeAspect="1"/>
          </p:cNvPicPr>
          <p:nvPr/>
        </p:nvPicPr>
        <p:blipFill>
          <a:blip r:embed="rId4"/>
          <a:stretch>
            <a:fillRect/>
          </a:stretch>
        </p:blipFill>
        <p:spPr>
          <a:xfrm>
            <a:off x="829056" y="254542"/>
            <a:ext cx="4895131" cy="6424860"/>
          </a:xfrm>
          <a:prstGeom prst="rect">
            <a:avLst/>
          </a:prstGeom>
        </p:spPr>
      </p:pic>
    </p:spTree>
    <p:extLst>
      <p:ext uri="{BB962C8B-B14F-4D97-AF65-F5344CB8AC3E}">
        <p14:creationId xmlns:p14="http://schemas.microsoft.com/office/powerpoint/2010/main" val="31606764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par>
                              <p:cTn id="24" fill="hold">
                                <p:stCondLst>
                                  <p:cond delay="1750"/>
                                </p:stCondLst>
                                <p:childTnLst>
                                  <p:par>
                                    <p:cTn id="25" presetID="14" presetClass="entr" presetSubtype="1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randombar(horizont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par>
                              <p:cTn id="24" fill="hold">
                                <p:stCondLst>
                                  <p:cond delay="1750"/>
                                </p:stCondLst>
                                <p:childTnLst>
                                  <p:par>
                                    <p:cTn id="25" presetID="14" presetClass="entr" presetSubtype="1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randombar(horizont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931033" y="496856"/>
            <a:ext cx="10329933" cy="1508105"/>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lnSpc>
                <a:spcPct val="150000"/>
              </a:lnSpc>
            </a:pPr>
            <a:r>
              <a:rPr lang="vi-VN" sz="3200" dirty="0"/>
              <a:t>Dòng chữ đã viết trên tờ giấy là chữ MẮT vì ảnh của vật qua gương phẳng có chiều ngược với chiều của vật.</a:t>
            </a:r>
          </a:p>
        </p:txBody>
      </p:sp>
      <p:pic>
        <p:nvPicPr>
          <p:cNvPr id="12" name="Picture 11">
            <a:extLst>
              <a:ext uri="{FF2B5EF4-FFF2-40B4-BE49-F238E27FC236}">
                <a16:creationId xmlns:a16="http://schemas.microsoft.com/office/drawing/2014/main" id="{2DD9E792-BFE5-54ED-C5DB-17E930E2FEF1}"/>
              </a:ext>
            </a:extLst>
          </p:cNvPr>
          <p:cNvPicPr>
            <a:picLocks noChangeAspect="1"/>
          </p:cNvPicPr>
          <p:nvPr/>
        </p:nvPicPr>
        <p:blipFill>
          <a:blip r:embed="rId2"/>
          <a:stretch>
            <a:fillRect/>
          </a:stretch>
        </p:blipFill>
        <p:spPr>
          <a:xfrm>
            <a:off x="1762380" y="2117449"/>
            <a:ext cx="9100142" cy="4649799"/>
          </a:xfrm>
          <a:prstGeom prst="rect">
            <a:avLst/>
          </a:prstGeom>
        </p:spPr>
      </p:pic>
    </p:spTree>
    <p:extLst>
      <p:ext uri="{BB962C8B-B14F-4D97-AF65-F5344CB8AC3E}">
        <p14:creationId xmlns:p14="http://schemas.microsoft.com/office/powerpoint/2010/main" val="7081313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14"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randombar(horizontal)">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297357" y="289959"/>
            <a:ext cx="6066301" cy="2308324"/>
          </a:xfrm>
          <a:prstGeom prst="rect">
            <a:avLst/>
          </a:prstGeom>
          <a:noFill/>
          <a:ln w="9525">
            <a:noFill/>
          </a:ln>
        </p:spPr>
        <p:txBody>
          <a:bodyPr wrap="square">
            <a:spAutoFit/>
            <a:scene3d>
              <a:camera prst="orthographicFront"/>
              <a:lightRig rig="threePt" dir="t"/>
            </a:scene3d>
          </a:bodyPr>
          <a:lstStyle/>
          <a:p>
            <a:pPr algn="ctr"/>
            <a:r>
              <a:rPr lang="vi-VN" sz="3600" dirty="0">
                <a:solidFill>
                  <a:srgbClr val="2A3563"/>
                </a:solidFill>
                <a:latin typeface="#9Slide07 IcielBaliho Script" pitchFamily="2" charset="0"/>
              </a:rPr>
              <a:t>Giải thích câu hỏi ở phần mở đầu của bài học này: Vì sao ở xe cứu thương và xe cứu hoả thường có các dòng chữ viết ngược như hình bên?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772813" y="3635997"/>
            <a:ext cx="3135048" cy="29120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519531" y="2696228"/>
            <a:ext cx="2908887" cy="3722085"/>
            <a:chOff x="6591375" y="1390811"/>
            <a:chExt cx="2536918"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579939" y="360202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591375" y="3292463"/>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2267206" y="4149661"/>
            <a:ext cx="1557794" cy="2691604"/>
            <a:chOff x="6920098" y="2635348"/>
            <a:chExt cx="1616487" cy="2793015"/>
          </a:xfrm>
          <a:solidFill>
            <a:srgbClr val="6570D4"/>
          </a:solidFill>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2369737" y="2637887"/>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6570D4"/>
            </a:solidFill>
            <a:ln w="9525" cap="rnd">
              <a:solidFill>
                <a:srgbClr val="6570D4"/>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FBC76172-CDFB-AB5E-E765-E7E2CF89F933}"/>
              </a:ext>
            </a:extLst>
          </p:cNvPr>
          <p:cNvGrpSpPr/>
          <p:nvPr/>
        </p:nvGrpSpPr>
        <p:grpSpPr>
          <a:xfrm>
            <a:off x="6020740" y="1110413"/>
            <a:ext cx="5802765" cy="5937365"/>
            <a:chOff x="612675" y="846408"/>
            <a:chExt cx="6274508" cy="6420051"/>
          </a:xfrm>
        </p:grpSpPr>
        <p:sp>
          <p:nvSpPr>
            <p:cNvPr id="78" name="Oval 77">
              <a:extLst>
                <a:ext uri="{FF2B5EF4-FFF2-40B4-BE49-F238E27FC236}">
                  <a16:creationId xmlns:a16="http://schemas.microsoft.com/office/drawing/2014/main" id="{65FD56DC-0895-9799-729E-4CC3EB9770E6}"/>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9" name="Picture 8">
              <a:extLst>
                <a:ext uri="{FF2B5EF4-FFF2-40B4-BE49-F238E27FC236}">
                  <a16:creationId xmlns:a16="http://schemas.microsoft.com/office/drawing/2014/main" id="{612831C6-D0DD-FED3-EE2B-49CF67CF7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486121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434528" y="660932"/>
            <a:ext cx="4784637" cy="5301451"/>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lnSpc>
                <a:spcPct val="150000"/>
              </a:lnSpc>
            </a:pPr>
            <a:r>
              <a:rPr lang="vi-VN" sz="3200" dirty="0"/>
              <a:t> </a:t>
            </a:r>
            <a:r>
              <a:rPr lang="vi-VN" dirty="0"/>
              <a:t>Ở xe cứu thương và xe cứu hoả thường có các dòng chữ viết ngược để những phương tiện đi trước, thông qua gương chiếu hậu, có thể nhìn thấy đúng chiều của nó và nhường đường cho các loại xe ưu tiên này đi qua.</a:t>
            </a: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75823" y="914942"/>
            <a:ext cx="5991789" cy="4793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1056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640583" y="-3061931"/>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89532" y="314397"/>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24270" y="-92778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0216" y="5701859"/>
            <a:ext cx="2890353" cy="231228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aphic 2">
            <a:extLst>
              <a:ext uri="{FF2B5EF4-FFF2-40B4-BE49-F238E27FC236}">
                <a16:creationId xmlns:a16="http://schemas.microsoft.com/office/drawing/2014/main" id="{0A6BB77B-9B9A-1893-E253-9B3B2EF4F357}"/>
              </a:ext>
            </a:extLst>
          </p:cNvPr>
          <p:cNvGrpSpPr/>
          <p:nvPr/>
        </p:nvGrpSpPr>
        <p:grpSpPr>
          <a:xfrm>
            <a:off x="2767533" y="2588535"/>
            <a:ext cx="7095438" cy="3951248"/>
            <a:chOff x="2767533" y="2161994"/>
            <a:chExt cx="7095438" cy="3951248"/>
          </a:xfrm>
        </p:grpSpPr>
        <p:sp>
          <p:nvSpPr>
            <p:cNvPr id="12" name="Freeform: Shape 11">
              <a:extLst>
                <a:ext uri="{FF2B5EF4-FFF2-40B4-BE49-F238E27FC236}">
                  <a16:creationId xmlns:a16="http://schemas.microsoft.com/office/drawing/2014/main" id="{8B1E1930-D25C-36BD-3845-8D8397E8EF9A}"/>
                </a:ext>
              </a:extLst>
            </p:cNvPr>
            <p:cNvSpPr/>
            <p:nvPr/>
          </p:nvSpPr>
          <p:spPr>
            <a:xfrm rot="-1108200">
              <a:off x="3018420" y="2161994"/>
              <a:ext cx="423868" cy="338932"/>
            </a:xfrm>
            <a:custGeom>
              <a:avLst/>
              <a:gdLst>
                <a:gd name="connsiteX0" fmla="*/ 0 w 423868"/>
                <a:gd name="connsiteY0" fmla="*/ 0 h 338932"/>
                <a:gd name="connsiteX1" fmla="*/ 423868 w 423868"/>
                <a:gd name="connsiteY1" fmla="*/ 0 h 338932"/>
                <a:gd name="connsiteX2" fmla="*/ 423868 w 423868"/>
                <a:gd name="connsiteY2" fmla="*/ 338932 h 338932"/>
                <a:gd name="connsiteX3" fmla="*/ 0 w 423868"/>
                <a:gd name="connsiteY3" fmla="*/ 338932 h 338932"/>
              </a:gdLst>
              <a:ahLst/>
              <a:cxnLst>
                <a:cxn ang="0">
                  <a:pos x="connsiteX0" y="connsiteY0"/>
                </a:cxn>
                <a:cxn ang="0">
                  <a:pos x="connsiteX1" y="connsiteY1"/>
                </a:cxn>
                <a:cxn ang="0">
                  <a:pos x="connsiteX2" y="connsiteY2"/>
                </a:cxn>
                <a:cxn ang="0">
                  <a:pos x="connsiteX3" y="connsiteY3"/>
                </a:cxn>
              </a:cxnLst>
              <a:rect l="l" t="t" r="r" b="b"/>
              <a:pathLst>
                <a:path w="423868" h="338932">
                  <a:moveTo>
                    <a:pt x="0" y="0"/>
                  </a:moveTo>
                  <a:lnTo>
                    <a:pt x="423868" y="0"/>
                  </a:lnTo>
                  <a:lnTo>
                    <a:pt x="423868" y="338932"/>
                  </a:lnTo>
                  <a:lnTo>
                    <a:pt x="0" y="338932"/>
                  </a:lnTo>
                  <a:close/>
                </a:path>
              </a:pathLst>
            </a:custGeom>
            <a:solidFill>
              <a:srgbClr val="F5F5F5"/>
            </a:solidFill>
            <a:ln w="1014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D8E73D0-1991-3F84-379F-E698E88B5C83}"/>
                </a:ext>
              </a:extLst>
            </p:cNvPr>
            <p:cNvSpPr/>
            <p:nvPr/>
          </p:nvSpPr>
          <p:spPr>
            <a:xfrm rot="-1116942">
              <a:off x="3036147" y="2181706"/>
              <a:ext cx="395100" cy="296935"/>
            </a:xfrm>
            <a:custGeom>
              <a:avLst/>
              <a:gdLst>
                <a:gd name="connsiteX0" fmla="*/ 0 w 395100"/>
                <a:gd name="connsiteY0" fmla="*/ 0 h 296935"/>
                <a:gd name="connsiteX1" fmla="*/ 395100 w 395100"/>
                <a:gd name="connsiteY1" fmla="*/ 0 h 296935"/>
                <a:gd name="connsiteX2" fmla="*/ 395100 w 395100"/>
                <a:gd name="connsiteY2" fmla="*/ 296935 h 296935"/>
                <a:gd name="connsiteX3" fmla="*/ 0 w 395100"/>
                <a:gd name="connsiteY3" fmla="*/ 296935 h 296935"/>
              </a:gdLst>
              <a:ahLst/>
              <a:cxnLst>
                <a:cxn ang="0">
                  <a:pos x="connsiteX0" y="connsiteY0"/>
                </a:cxn>
                <a:cxn ang="0">
                  <a:pos x="connsiteX1" y="connsiteY1"/>
                </a:cxn>
                <a:cxn ang="0">
                  <a:pos x="connsiteX2" y="connsiteY2"/>
                </a:cxn>
                <a:cxn ang="0">
                  <a:pos x="connsiteX3" y="connsiteY3"/>
                </a:cxn>
              </a:cxnLst>
              <a:rect l="l" t="t" r="r" b="b"/>
              <a:pathLst>
                <a:path w="395100" h="296935">
                  <a:moveTo>
                    <a:pt x="0" y="0"/>
                  </a:moveTo>
                  <a:lnTo>
                    <a:pt x="395100" y="0"/>
                  </a:lnTo>
                  <a:lnTo>
                    <a:pt x="395100" y="296935"/>
                  </a:lnTo>
                  <a:lnTo>
                    <a:pt x="0" y="296935"/>
                  </a:lnTo>
                  <a:close/>
                </a:path>
              </a:pathLst>
            </a:custGeom>
            <a:solidFill>
              <a:srgbClr val="EBEBEB"/>
            </a:solidFill>
            <a:ln w="1017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7CF7A2D-F02E-F4FB-7E90-CAB7F1C5D026}"/>
                </a:ext>
              </a:extLst>
            </p:cNvPr>
            <p:cNvSpPr/>
            <p:nvPr/>
          </p:nvSpPr>
          <p:spPr>
            <a:xfrm>
              <a:off x="3090026" y="2316186"/>
              <a:ext cx="373840" cy="218276"/>
            </a:xfrm>
            <a:custGeom>
              <a:avLst/>
              <a:gdLst>
                <a:gd name="connsiteX0" fmla="*/ 0 w 373840"/>
                <a:gd name="connsiteY0" fmla="*/ 218276 h 218276"/>
                <a:gd name="connsiteX1" fmla="*/ 72251 w 373840"/>
                <a:gd name="connsiteY1" fmla="*/ 0 h 218276"/>
                <a:gd name="connsiteX2" fmla="*/ 189660 w 373840"/>
                <a:gd name="connsiteY2" fmla="*/ 82298 h 218276"/>
                <a:gd name="connsiteX3" fmla="*/ 224974 w 373840"/>
                <a:gd name="connsiteY3" fmla="*/ 5581 h 218276"/>
                <a:gd name="connsiteX4" fmla="*/ 373840 w 373840"/>
                <a:gd name="connsiteY4" fmla="*/ 93460 h 218276"/>
                <a:gd name="connsiteX5" fmla="*/ 0 w 373840"/>
                <a:gd name="connsiteY5" fmla="*/ 218276 h 2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840" h="218276">
                  <a:moveTo>
                    <a:pt x="0" y="218276"/>
                  </a:moveTo>
                  <a:lnTo>
                    <a:pt x="72251" y="0"/>
                  </a:lnTo>
                  <a:lnTo>
                    <a:pt x="189660" y="82298"/>
                  </a:lnTo>
                  <a:lnTo>
                    <a:pt x="224974" y="5581"/>
                  </a:lnTo>
                  <a:lnTo>
                    <a:pt x="373840" y="93460"/>
                  </a:lnTo>
                  <a:lnTo>
                    <a:pt x="0" y="218276"/>
                  </a:lnTo>
                  <a:close/>
                </a:path>
              </a:pathLst>
            </a:custGeom>
            <a:solidFill>
              <a:srgbClr val="E0E0E0"/>
            </a:solidFill>
            <a:ln w="1014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3F51804-B92D-0116-B814-E5AAB4859061}"/>
                </a:ext>
              </a:extLst>
            </p:cNvPr>
            <p:cNvSpPr/>
            <p:nvPr/>
          </p:nvSpPr>
          <p:spPr>
            <a:xfrm>
              <a:off x="3209910" y="2235280"/>
              <a:ext cx="62120" cy="62147"/>
            </a:xfrm>
            <a:custGeom>
              <a:avLst/>
              <a:gdLst>
                <a:gd name="connsiteX0" fmla="*/ 60440 w 62120"/>
                <a:gd name="connsiteY0" fmla="*/ 21035 h 62147"/>
                <a:gd name="connsiteX1" fmla="*/ 41113 w 62120"/>
                <a:gd name="connsiteY1" fmla="*/ 60467 h 62147"/>
                <a:gd name="connsiteX2" fmla="*/ 1681 w 62120"/>
                <a:gd name="connsiteY2" fmla="*/ 41140 h 62147"/>
                <a:gd name="connsiteX3" fmla="*/ 21008 w 62120"/>
                <a:gd name="connsiteY3" fmla="*/ 1708 h 62147"/>
                <a:gd name="connsiteX4" fmla="*/ 21169 w 62120"/>
                <a:gd name="connsiteY4" fmla="*/ 1653 h 62147"/>
                <a:gd name="connsiteX5" fmla="*/ 60430 w 62120"/>
                <a:gd name="connsiteY5" fmla="*/ 21004 h 62147"/>
                <a:gd name="connsiteX6" fmla="*/ 60440 w 62120"/>
                <a:gd name="connsiteY6" fmla="*/ 21035 h 6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20" h="62147">
                  <a:moveTo>
                    <a:pt x="60440" y="21035"/>
                  </a:moveTo>
                  <a:cubicBezTo>
                    <a:pt x="65992" y="37261"/>
                    <a:pt x="57339" y="54916"/>
                    <a:pt x="41113" y="60467"/>
                  </a:cubicBezTo>
                  <a:cubicBezTo>
                    <a:pt x="24887" y="66019"/>
                    <a:pt x="7232" y="57366"/>
                    <a:pt x="1681" y="41140"/>
                  </a:cubicBezTo>
                  <a:cubicBezTo>
                    <a:pt x="-3871" y="24914"/>
                    <a:pt x="4782" y="7259"/>
                    <a:pt x="21008" y="1708"/>
                  </a:cubicBezTo>
                  <a:cubicBezTo>
                    <a:pt x="21062" y="1689"/>
                    <a:pt x="21115" y="1671"/>
                    <a:pt x="21169" y="1653"/>
                  </a:cubicBezTo>
                  <a:cubicBezTo>
                    <a:pt x="37354" y="-3845"/>
                    <a:pt x="54931" y="4819"/>
                    <a:pt x="60430" y="21004"/>
                  </a:cubicBezTo>
                  <a:cubicBezTo>
                    <a:pt x="60433" y="21014"/>
                    <a:pt x="60437" y="21025"/>
                    <a:pt x="60440" y="21035"/>
                  </a:cubicBezTo>
                  <a:close/>
                </a:path>
              </a:pathLst>
            </a:custGeom>
            <a:solidFill>
              <a:srgbClr val="E0E0E0"/>
            </a:solidFill>
            <a:ln w="1014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CD297FD-6C1E-7750-FCB0-CCAC3C62F463}"/>
                </a:ext>
              </a:extLst>
            </p:cNvPr>
            <p:cNvSpPr/>
            <p:nvPr/>
          </p:nvSpPr>
          <p:spPr>
            <a:xfrm rot="-4735200">
              <a:off x="2859918" y="2592121"/>
              <a:ext cx="431479" cy="539754"/>
            </a:xfrm>
            <a:custGeom>
              <a:avLst/>
              <a:gdLst>
                <a:gd name="connsiteX0" fmla="*/ 0 w 431479"/>
                <a:gd name="connsiteY0" fmla="*/ 0 h 539754"/>
                <a:gd name="connsiteX1" fmla="*/ 431479 w 431479"/>
                <a:gd name="connsiteY1" fmla="*/ 0 h 539754"/>
                <a:gd name="connsiteX2" fmla="*/ 431479 w 431479"/>
                <a:gd name="connsiteY2" fmla="*/ 539755 h 539754"/>
                <a:gd name="connsiteX3" fmla="*/ 0 w 431479"/>
                <a:gd name="connsiteY3" fmla="*/ 539755 h 539754"/>
              </a:gdLst>
              <a:ahLst/>
              <a:cxnLst>
                <a:cxn ang="0">
                  <a:pos x="connsiteX0" y="connsiteY0"/>
                </a:cxn>
                <a:cxn ang="0">
                  <a:pos x="connsiteX1" y="connsiteY1"/>
                </a:cxn>
                <a:cxn ang="0">
                  <a:pos x="connsiteX2" y="connsiteY2"/>
                </a:cxn>
                <a:cxn ang="0">
                  <a:pos x="connsiteX3" y="connsiteY3"/>
                </a:cxn>
              </a:cxnLst>
              <a:rect l="l" t="t" r="r" b="b"/>
              <a:pathLst>
                <a:path w="431479" h="539754">
                  <a:moveTo>
                    <a:pt x="0" y="0"/>
                  </a:moveTo>
                  <a:lnTo>
                    <a:pt x="431479" y="0"/>
                  </a:lnTo>
                  <a:lnTo>
                    <a:pt x="431479" y="539755"/>
                  </a:lnTo>
                  <a:lnTo>
                    <a:pt x="0" y="539755"/>
                  </a:lnTo>
                  <a:close/>
                </a:path>
              </a:pathLst>
            </a:custGeom>
            <a:solidFill>
              <a:srgbClr val="F5F5F5"/>
            </a:solidFill>
            <a:ln w="1014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563BD40-7A9D-3A0D-EDAB-3A4DA3CCBB5F}"/>
                </a:ext>
              </a:extLst>
            </p:cNvPr>
            <p:cNvSpPr/>
            <p:nvPr/>
          </p:nvSpPr>
          <p:spPr>
            <a:xfrm>
              <a:off x="2767533" y="2596973"/>
              <a:ext cx="614542" cy="530621"/>
            </a:xfrm>
            <a:custGeom>
              <a:avLst/>
              <a:gdLst>
                <a:gd name="connsiteX0" fmla="*/ 614543 w 614542"/>
                <a:gd name="connsiteY0" fmla="*/ 105130 h 530621"/>
                <a:gd name="connsiteX1" fmla="*/ 611905 w 614542"/>
                <a:gd name="connsiteY1" fmla="*/ 105130 h 530621"/>
                <a:gd name="connsiteX2" fmla="*/ 604497 w 614542"/>
                <a:gd name="connsiteY2" fmla="*/ 103811 h 530621"/>
                <a:gd name="connsiteX3" fmla="*/ 575677 w 614542"/>
                <a:gd name="connsiteY3" fmla="*/ 98331 h 530621"/>
                <a:gd name="connsiteX4" fmla="*/ 467097 w 614542"/>
                <a:gd name="connsiteY4" fmla="*/ 77427 h 530621"/>
                <a:gd name="connsiteX5" fmla="*/ 84530 w 614542"/>
                <a:gd name="connsiteY5" fmla="*/ 3247 h 530621"/>
                <a:gd name="connsiteX6" fmla="*/ 86255 w 614542"/>
                <a:gd name="connsiteY6" fmla="*/ 2131 h 530621"/>
                <a:gd name="connsiteX7" fmla="*/ 3450 w 614542"/>
                <a:gd name="connsiteY7" fmla="*/ 425593 h 530621"/>
                <a:gd name="connsiteX8" fmla="*/ 3450 w 614542"/>
                <a:gd name="connsiteY8" fmla="*/ 425593 h 530621"/>
                <a:gd name="connsiteX9" fmla="*/ 2131 w 614542"/>
                <a:gd name="connsiteY9" fmla="*/ 423767 h 530621"/>
                <a:gd name="connsiteX10" fmla="*/ 531840 w 614542"/>
                <a:gd name="connsiteY10" fmla="*/ 527679 h 530621"/>
                <a:gd name="connsiteX11" fmla="*/ 530216 w 614542"/>
                <a:gd name="connsiteY11" fmla="*/ 528795 h 530621"/>
                <a:gd name="connsiteX12" fmla="*/ 591102 w 614542"/>
                <a:gd name="connsiteY12" fmla="*/ 221828 h 530621"/>
                <a:gd name="connsiteX13" fmla="*/ 608252 w 614542"/>
                <a:gd name="connsiteY13" fmla="*/ 135979 h 530621"/>
                <a:gd name="connsiteX14" fmla="*/ 612818 w 614542"/>
                <a:gd name="connsiteY14" fmla="*/ 113451 h 530621"/>
                <a:gd name="connsiteX15" fmla="*/ 614543 w 614542"/>
                <a:gd name="connsiteY15" fmla="*/ 105536 h 530621"/>
                <a:gd name="connsiteX16" fmla="*/ 613122 w 614542"/>
                <a:gd name="connsiteY16" fmla="*/ 113146 h 530621"/>
                <a:gd name="connsiteX17" fmla="*/ 608962 w 614542"/>
                <a:gd name="connsiteY17" fmla="*/ 135573 h 530621"/>
                <a:gd name="connsiteX18" fmla="*/ 592523 w 614542"/>
                <a:gd name="connsiteY18" fmla="*/ 221219 h 530621"/>
                <a:gd name="connsiteX19" fmla="*/ 532854 w 614542"/>
                <a:gd name="connsiteY19" fmla="*/ 529303 h 530621"/>
                <a:gd name="connsiteX20" fmla="*/ 532854 w 614542"/>
                <a:gd name="connsiteY20" fmla="*/ 530622 h 530621"/>
                <a:gd name="connsiteX21" fmla="*/ 531535 w 614542"/>
                <a:gd name="connsiteY21" fmla="*/ 530622 h 530621"/>
                <a:gd name="connsiteX22" fmla="*/ 1522 w 614542"/>
                <a:gd name="connsiteY22" fmla="*/ 426507 h 530621"/>
                <a:gd name="connsiteX23" fmla="*/ 0 w 614542"/>
                <a:gd name="connsiteY23" fmla="*/ 426507 h 530621"/>
                <a:gd name="connsiteX24" fmla="*/ 0 w 614542"/>
                <a:gd name="connsiteY24" fmla="*/ 424883 h 530621"/>
                <a:gd name="connsiteX25" fmla="*/ 0 w 614542"/>
                <a:gd name="connsiteY25" fmla="*/ 424883 h 530621"/>
                <a:gd name="connsiteX26" fmla="*/ 83109 w 614542"/>
                <a:gd name="connsiteY26" fmla="*/ 1421 h 530621"/>
                <a:gd name="connsiteX27" fmla="*/ 83109 w 614542"/>
                <a:gd name="connsiteY27" fmla="*/ 0 h 530621"/>
                <a:gd name="connsiteX28" fmla="*/ 84530 w 614542"/>
                <a:gd name="connsiteY28" fmla="*/ 0 h 530621"/>
                <a:gd name="connsiteX29" fmla="*/ 468315 w 614542"/>
                <a:gd name="connsiteY29" fmla="*/ 76310 h 530621"/>
                <a:gd name="connsiteX30" fmla="*/ 576388 w 614542"/>
                <a:gd name="connsiteY30" fmla="*/ 97824 h 530621"/>
                <a:gd name="connsiteX31" fmla="*/ 604801 w 614542"/>
                <a:gd name="connsiteY31" fmla="*/ 103608 h 530621"/>
                <a:gd name="connsiteX32" fmla="*/ 612108 w 614542"/>
                <a:gd name="connsiteY32" fmla="*/ 105130 h 53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4542" h="530621">
                  <a:moveTo>
                    <a:pt x="614543" y="105130"/>
                  </a:moveTo>
                  <a:lnTo>
                    <a:pt x="611905" y="105130"/>
                  </a:lnTo>
                  <a:lnTo>
                    <a:pt x="604497" y="103811"/>
                  </a:lnTo>
                  <a:lnTo>
                    <a:pt x="575677" y="98331"/>
                  </a:lnTo>
                  <a:lnTo>
                    <a:pt x="467097" y="77427"/>
                  </a:lnTo>
                  <a:lnTo>
                    <a:pt x="84530" y="3247"/>
                  </a:lnTo>
                  <a:lnTo>
                    <a:pt x="86255" y="2131"/>
                  </a:lnTo>
                  <a:cubicBezTo>
                    <a:pt x="61596" y="128165"/>
                    <a:pt x="33386" y="272668"/>
                    <a:pt x="3450" y="425593"/>
                  </a:cubicBezTo>
                  <a:lnTo>
                    <a:pt x="3450" y="425593"/>
                  </a:lnTo>
                  <a:lnTo>
                    <a:pt x="2131" y="423767"/>
                  </a:lnTo>
                  <a:lnTo>
                    <a:pt x="531840" y="527679"/>
                  </a:lnTo>
                  <a:lnTo>
                    <a:pt x="530216" y="528795"/>
                  </a:lnTo>
                  <a:cubicBezTo>
                    <a:pt x="555484" y="401340"/>
                    <a:pt x="576388" y="295399"/>
                    <a:pt x="591102" y="221828"/>
                  </a:cubicBezTo>
                  <a:cubicBezTo>
                    <a:pt x="598408" y="184891"/>
                    <a:pt x="604294" y="155868"/>
                    <a:pt x="608252" y="135979"/>
                  </a:cubicBezTo>
                  <a:cubicBezTo>
                    <a:pt x="610180" y="125831"/>
                    <a:pt x="611803" y="118626"/>
                    <a:pt x="612818" y="113451"/>
                  </a:cubicBezTo>
                  <a:cubicBezTo>
                    <a:pt x="613833" y="108276"/>
                    <a:pt x="614543" y="105536"/>
                    <a:pt x="614543" y="105536"/>
                  </a:cubicBezTo>
                  <a:cubicBezTo>
                    <a:pt x="614543" y="105536"/>
                    <a:pt x="614543" y="108073"/>
                    <a:pt x="613122" y="113146"/>
                  </a:cubicBezTo>
                  <a:cubicBezTo>
                    <a:pt x="611702" y="118220"/>
                    <a:pt x="610788" y="125831"/>
                    <a:pt x="608962" y="135573"/>
                  </a:cubicBezTo>
                  <a:cubicBezTo>
                    <a:pt x="605106" y="155868"/>
                    <a:pt x="599525" y="184383"/>
                    <a:pt x="592523" y="221219"/>
                  </a:cubicBezTo>
                  <a:cubicBezTo>
                    <a:pt x="578113" y="295399"/>
                    <a:pt x="557615" y="401442"/>
                    <a:pt x="532854" y="529303"/>
                  </a:cubicBezTo>
                  <a:lnTo>
                    <a:pt x="532854" y="530622"/>
                  </a:lnTo>
                  <a:lnTo>
                    <a:pt x="531535" y="530622"/>
                  </a:lnTo>
                  <a:lnTo>
                    <a:pt x="1522" y="426507"/>
                  </a:lnTo>
                  <a:lnTo>
                    <a:pt x="0" y="426507"/>
                  </a:lnTo>
                  <a:lnTo>
                    <a:pt x="0" y="424883"/>
                  </a:lnTo>
                  <a:lnTo>
                    <a:pt x="0" y="424883"/>
                  </a:lnTo>
                  <a:cubicBezTo>
                    <a:pt x="30443" y="271958"/>
                    <a:pt x="58349" y="127455"/>
                    <a:pt x="83109" y="1421"/>
                  </a:cubicBezTo>
                  <a:lnTo>
                    <a:pt x="83109" y="0"/>
                  </a:lnTo>
                  <a:lnTo>
                    <a:pt x="84530" y="0"/>
                  </a:lnTo>
                  <a:lnTo>
                    <a:pt x="468315" y="76310"/>
                  </a:lnTo>
                  <a:lnTo>
                    <a:pt x="576388" y="97824"/>
                  </a:lnTo>
                  <a:lnTo>
                    <a:pt x="604801" y="103608"/>
                  </a:lnTo>
                  <a:lnTo>
                    <a:pt x="612108" y="105130"/>
                  </a:lnTo>
                  <a:close/>
                </a:path>
              </a:pathLst>
            </a:custGeom>
            <a:solidFill>
              <a:srgbClr val="E0E0E0"/>
            </a:solidFill>
            <a:ln w="1014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EA23C4B-F6EB-6A89-740C-E9DB48B41BC2}"/>
                </a:ext>
              </a:extLst>
            </p:cNvPr>
            <p:cNvSpPr/>
            <p:nvPr/>
          </p:nvSpPr>
          <p:spPr>
            <a:xfrm rot="-4735200">
              <a:off x="2886692" y="2611020"/>
              <a:ext cx="377188" cy="501802"/>
            </a:xfrm>
            <a:custGeom>
              <a:avLst/>
              <a:gdLst>
                <a:gd name="connsiteX0" fmla="*/ 0 w 377188"/>
                <a:gd name="connsiteY0" fmla="*/ 0 h 501802"/>
                <a:gd name="connsiteX1" fmla="*/ 377189 w 377188"/>
                <a:gd name="connsiteY1" fmla="*/ 0 h 501802"/>
                <a:gd name="connsiteX2" fmla="*/ 377189 w 377188"/>
                <a:gd name="connsiteY2" fmla="*/ 501802 h 501802"/>
                <a:gd name="connsiteX3" fmla="*/ 0 w 377188"/>
                <a:gd name="connsiteY3" fmla="*/ 501802 h 501802"/>
              </a:gdLst>
              <a:ahLst/>
              <a:cxnLst>
                <a:cxn ang="0">
                  <a:pos x="connsiteX0" y="connsiteY0"/>
                </a:cxn>
                <a:cxn ang="0">
                  <a:pos x="connsiteX1" y="connsiteY1"/>
                </a:cxn>
                <a:cxn ang="0">
                  <a:pos x="connsiteX2" y="connsiteY2"/>
                </a:cxn>
                <a:cxn ang="0">
                  <a:pos x="connsiteX3" y="connsiteY3"/>
                </a:cxn>
              </a:cxnLst>
              <a:rect l="l" t="t" r="r" b="b"/>
              <a:pathLst>
                <a:path w="377188" h="501802">
                  <a:moveTo>
                    <a:pt x="0" y="0"/>
                  </a:moveTo>
                  <a:lnTo>
                    <a:pt x="377189" y="0"/>
                  </a:lnTo>
                  <a:lnTo>
                    <a:pt x="377189" y="501802"/>
                  </a:lnTo>
                  <a:lnTo>
                    <a:pt x="0" y="501802"/>
                  </a:lnTo>
                  <a:close/>
                </a:path>
              </a:pathLst>
            </a:custGeom>
            <a:solidFill>
              <a:srgbClr val="EBEBEB"/>
            </a:solidFill>
            <a:ln w="1014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E6EF87F-F5A9-0FC3-5004-684B68F62E56}"/>
                </a:ext>
              </a:extLst>
            </p:cNvPr>
            <p:cNvSpPr/>
            <p:nvPr/>
          </p:nvSpPr>
          <p:spPr>
            <a:xfrm>
              <a:off x="2792903" y="2802361"/>
              <a:ext cx="492466" cy="292861"/>
            </a:xfrm>
            <a:custGeom>
              <a:avLst/>
              <a:gdLst>
                <a:gd name="connsiteX0" fmla="*/ 0 w 492466"/>
                <a:gd name="connsiteY0" fmla="*/ 196459 h 292861"/>
                <a:gd name="connsiteX1" fmla="*/ 217059 w 492466"/>
                <a:gd name="connsiteY1" fmla="*/ 0 h 292861"/>
                <a:gd name="connsiteX2" fmla="*/ 295399 w 492466"/>
                <a:gd name="connsiteY2" fmla="*/ 164900 h 292861"/>
                <a:gd name="connsiteX3" fmla="*/ 382770 w 492466"/>
                <a:gd name="connsiteY3" fmla="*/ 102086 h 292861"/>
                <a:gd name="connsiteX4" fmla="*/ 492467 w 492466"/>
                <a:gd name="connsiteY4" fmla="*/ 292862 h 292861"/>
                <a:gd name="connsiteX5" fmla="*/ 0 w 492466"/>
                <a:gd name="connsiteY5" fmla="*/ 196459 h 29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66" h="292861">
                  <a:moveTo>
                    <a:pt x="0" y="196459"/>
                  </a:moveTo>
                  <a:lnTo>
                    <a:pt x="217059" y="0"/>
                  </a:lnTo>
                  <a:lnTo>
                    <a:pt x="295399" y="164900"/>
                  </a:lnTo>
                  <a:lnTo>
                    <a:pt x="382770" y="102086"/>
                  </a:lnTo>
                  <a:lnTo>
                    <a:pt x="492467" y="292862"/>
                  </a:lnTo>
                  <a:lnTo>
                    <a:pt x="0" y="196459"/>
                  </a:lnTo>
                  <a:close/>
                </a:path>
              </a:pathLst>
            </a:custGeom>
            <a:solidFill>
              <a:srgbClr val="E0E0E0"/>
            </a:solidFill>
            <a:ln w="1014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3D0671-9DE2-AFC9-EB77-983327892835}"/>
                </a:ext>
              </a:extLst>
            </p:cNvPr>
            <p:cNvSpPr/>
            <p:nvPr/>
          </p:nvSpPr>
          <p:spPr>
            <a:xfrm>
              <a:off x="3089020" y="2756865"/>
              <a:ext cx="78963" cy="78963"/>
            </a:xfrm>
            <a:custGeom>
              <a:avLst/>
              <a:gdLst>
                <a:gd name="connsiteX0" fmla="*/ 78230 w 78963"/>
                <a:gd name="connsiteY0" fmla="*/ 47018 h 78963"/>
                <a:gd name="connsiteX1" fmla="*/ 31945 w 78963"/>
                <a:gd name="connsiteY1" fmla="*/ 78230 h 78963"/>
                <a:gd name="connsiteX2" fmla="*/ 733 w 78963"/>
                <a:gd name="connsiteY2" fmla="*/ 31945 h 78963"/>
                <a:gd name="connsiteX3" fmla="*/ 47018 w 78963"/>
                <a:gd name="connsiteY3" fmla="*/ 733 h 78963"/>
                <a:gd name="connsiteX4" fmla="*/ 47077 w 78963"/>
                <a:gd name="connsiteY4" fmla="*/ 745 h 78963"/>
                <a:gd name="connsiteX5" fmla="*/ 78230 w 78963"/>
                <a:gd name="connsiteY5" fmla="*/ 47018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63" h="78963">
                  <a:moveTo>
                    <a:pt x="78230" y="47018"/>
                  </a:moveTo>
                  <a:cubicBezTo>
                    <a:pt x="74068" y="68418"/>
                    <a:pt x="53345" y="82392"/>
                    <a:pt x="31945" y="78230"/>
                  </a:cubicBezTo>
                  <a:cubicBezTo>
                    <a:pt x="10545" y="74068"/>
                    <a:pt x="-3429" y="53346"/>
                    <a:pt x="733" y="31945"/>
                  </a:cubicBezTo>
                  <a:cubicBezTo>
                    <a:pt x="4896" y="10545"/>
                    <a:pt x="25618" y="-3429"/>
                    <a:pt x="47018" y="733"/>
                  </a:cubicBezTo>
                  <a:cubicBezTo>
                    <a:pt x="47038" y="737"/>
                    <a:pt x="47057" y="741"/>
                    <a:pt x="47077" y="745"/>
                  </a:cubicBezTo>
                  <a:cubicBezTo>
                    <a:pt x="68448" y="4935"/>
                    <a:pt x="82388" y="25641"/>
                    <a:pt x="78230" y="47018"/>
                  </a:cubicBezTo>
                  <a:close/>
                </a:path>
              </a:pathLst>
            </a:custGeom>
            <a:solidFill>
              <a:srgbClr val="E0E0E0"/>
            </a:solidFill>
            <a:ln w="1014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F447D8A-3F3A-B286-5C53-A15424BAEAA8}"/>
                </a:ext>
              </a:extLst>
            </p:cNvPr>
            <p:cNvSpPr/>
            <p:nvPr/>
          </p:nvSpPr>
          <p:spPr>
            <a:xfrm>
              <a:off x="7851416" y="5135717"/>
              <a:ext cx="1949469" cy="977525"/>
            </a:xfrm>
            <a:custGeom>
              <a:avLst/>
              <a:gdLst>
                <a:gd name="connsiteX0" fmla="*/ 977525 w 1949469"/>
                <a:gd name="connsiteY0" fmla="*/ 0 h 977525"/>
                <a:gd name="connsiteX1" fmla="*/ 0 w 1949469"/>
                <a:gd name="connsiteY1" fmla="*/ 971842 h 977525"/>
                <a:gd name="connsiteX2" fmla="*/ 1949469 w 1949469"/>
                <a:gd name="connsiteY2" fmla="*/ 977525 h 977525"/>
                <a:gd name="connsiteX3" fmla="*/ 976815 w 1949469"/>
                <a:gd name="connsiteY3" fmla="*/ 270233 h 977525"/>
                <a:gd name="connsiteX4" fmla="*/ 1498304 w 1949469"/>
                <a:gd name="connsiteY4" fmla="*/ 794969 h 977525"/>
                <a:gd name="connsiteX5" fmla="*/ 452282 w 1949469"/>
                <a:gd name="connsiteY5" fmla="*/ 792026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842"/>
                  </a:lnTo>
                  <a:lnTo>
                    <a:pt x="1949469" y="977525"/>
                  </a:lnTo>
                  <a:close/>
                  <a:moveTo>
                    <a:pt x="976815" y="270233"/>
                  </a:moveTo>
                  <a:lnTo>
                    <a:pt x="1498304" y="794969"/>
                  </a:lnTo>
                  <a:lnTo>
                    <a:pt x="452282" y="792026"/>
                  </a:lnTo>
                  <a:close/>
                </a:path>
              </a:pathLst>
            </a:custGeom>
            <a:solidFill>
              <a:srgbClr val="E0E0E0"/>
            </a:solidFill>
            <a:ln w="10147" cap="flat">
              <a:noFill/>
              <a:prstDash val="solid"/>
              <a:miter/>
            </a:ln>
          </p:spPr>
          <p:txBody>
            <a:bodyPr rtlCol="0" anchor="ctr"/>
            <a:lstStyle/>
            <a:p>
              <a:endParaRPr lang="en-US"/>
            </a:p>
          </p:txBody>
        </p:sp>
        <p:grpSp>
          <p:nvGrpSpPr>
            <p:cNvPr id="88" name="Graphic 2">
              <a:extLst>
                <a:ext uri="{FF2B5EF4-FFF2-40B4-BE49-F238E27FC236}">
                  <a16:creationId xmlns:a16="http://schemas.microsoft.com/office/drawing/2014/main" id="{C2C21CC2-202C-5282-511D-DD97112154C3}"/>
                </a:ext>
              </a:extLst>
            </p:cNvPr>
            <p:cNvGrpSpPr/>
            <p:nvPr/>
          </p:nvGrpSpPr>
          <p:grpSpPr>
            <a:xfrm>
              <a:off x="8853193" y="5219943"/>
              <a:ext cx="846112" cy="849461"/>
              <a:chOff x="8853193" y="5219943"/>
              <a:chExt cx="846112" cy="849461"/>
            </a:xfrm>
            <a:solidFill>
              <a:srgbClr val="EBEBEB"/>
            </a:solidFill>
          </p:grpSpPr>
          <p:sp>
            <p:nvSpPr>
              <p:cNvPr id="89" name="Freeform: Shape 88">
                <a:extLst>
                  <a:ext uri="{FF2B5EF4-FFF2-40B4-BE49-F238E27FC236}">
                    <a16:creationId xmlns:a16="http://schemas.microsoft.com/office/drawing/2014/main" id="{764F8617-D4CC-4E2B-C1E5-EF2FA616AD49}"/>
                  </a:ext>
                </a:extLst>
              </p:cNvPr>
              <p:cNvSpPr/>
              <p:nvPr/>
            </p:nvSpPr>
            <p:spPr>
              <a:xfrm>
                <a:off x="8911340" y="5250995"/>
                <a:ext cx="36531" cy="36430"/>
              </a:xfrm>
              <a:custGeom>
                <a:avLst/>
                <a:gdLst>
                  <a:gd name="connsiteX0" fmla="*/ 4160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270"/>
                    </a:lnTo>
                    <a:lnTo>
                      <a:pt x="32371" y="0"/>
                    </a:lnTo>
                    <a:lnTo>
                      <a:pt x="36531" y="4262"/>
                    </a:lnTo>
                    <a:lnTo>
                      <a:pt x="4160" y="36430"/>
                    </a:lnTo>
                    <a:close/>
                  </a:path>
                </a:pathLst>
              </a:custGeom>
              <a:solidFill>
                <a:srgbClr val="EBEBEB"/>
              </a:solidFill>
              <a:ln w="1014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92BF2FE-4BE7-F35F-382D-7652675C01E6}"/>
                  </a:ext>
                </a:extLst>
              </p:cNvPr>
              <p:cNvSpPr/>
              <p:nvPr/>
            </p:nvSpPr>
            <p:spPr>
              <a:xfrm>
                <a:off x="8937724" y="52774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75325F2-3048-A604-4DCF-37172B4011F6}"/>
                  </a:ext>
                </a:extLst>
              </p:cNvPr>
              <p:cNvSpPr/>
              <p:nvPr/>
            </p:nvSpPr>
            <p:spPr>
              <a:xfrm>
                <a:off x="8997697" y="5337859"/>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3B6DFE2-D89F-ED4F-604B-6138C159C9D1}"/>
                  </a:ext>
                </a:extLst>
              </p:cNvPr>
              <p:cNvSpPr/>
              <p:nvPr/>
            </p:nvSpPr>
            <p:spPr>
              <a:xfrm>
                <a:off x="9024081" y="5364344"/>
                <a:ext cx="36531" cy="36328"/>
              </a:xfrm>
              <a:custGeom>
                <a:avLst/>
                <a:gdLst>
                  <a:gd name="connsiteX0" fmla="*/ 4262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262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262" y="36329"/>
                    </a:moveTo>
                    <a:lnTo>
                      <a:pt x="0" y="32168"/>
                    </a:lnTo>
                    <a:lnTo>
                      <a:pt x="32371" y="0"/>
                    </a:lnTo>
                    <a:lnTo>
                      <a:pt x="36531"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2DB4DCC-3B9E-D8D6-D26D-15158629D71A}"/>
                  </a:ext>
                </a:extLst>
              </p:cNvPr>
              <p:cNvSpPr/>
              <p:nvPr/>
            </p:nvSpPr>
            <p:spPr>
              <a:xfrm>
                <a:off x="9084155" y="5424621"/>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EE38E7D-B1CA-ADF7-0980-9ECE727E70ED}"/>
                  </a:ext>
                </a:extLst>
              </p:cNvPr>
              <p:cNvSpPr/>
              <p:nvPr/>
            </p:nvSpPr>
            <p:spPr>
              <a:xfrm>
                <a:off x="9110539" y="5451107"/>
                <a:ext cx="36531" cy="36430"/>
              </a:xfrm>
              <a:custGeom>
                <a:avLst/>
                <a:gdLst>
                  <a:gd name="connsiteX0" fmla="*/ 4160 w 36531"/>
                  <a:gd name="connsiteY0" fmla="*/ 36430 h 36430"/>
                  <a:gd name="connsiteX1" fmla="*/ 0 w 36531"/>
                  <a:gd name="connsiteY1" fmla="*/ 32168 h 36430"/>
                  <a:gd name="connsiteX2" fmla="*/ 32270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270"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8AA0D92-19E8-889A-0683-3CDE4A8C11A4}"/>
                  </a:ext>
                </a:extLst>
              </p:cNvPr>
              <p:cNvSpPr/>
              <p:nvPr/>
            </p:nvSpPr>
            <p:spPr>
              <a:xfrm>
                <a:off x="9170511" y="5511384"/>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8913080-9F53-FF01-EBC1-5CB62B83FE4C}"/>
                  </a:ext>
                </a:extLst>
              </p:cNvPr>
              <p:cNvSpPr/>
              <p:nvPr/>
            </p:nvSpPr>
            <p:spPr>
              <a:xfrm>
                <a:off x="9196895" y="5537869"/>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4C0A08B-D238-FADB-6FD0-FC2E26EF97B9}"/>
                  </a:ext>
                </a:extLst>
              </p:cNvPr>
              <p:cNvSpPr/>
              <p:nvPr/>
            </p:nvSpPr>
            <p:spPr>
              <a:xfrm>
                <a:off x="9256970" y="5598248"/>
                <a:ext cx="36531" cy="36328"/>
              </a:xfrm>
              <a:custGeom>
                <a:avLst/>
                <a:gdLst>
                  <a:gd name="connsiteX0" fmla="*/ 4160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160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0" y="36329"/>
                    </a:moveTo>
                    <a:lnTo>
                      <a:pt x="0" y="32168"/>
                    </a:lnTo>
                    <a:lnTo>
                      <a:pt x="32371" y="0"/>
                    </a:lnTo>
                    <a:lnTo>
                      <a:pt x="36531" y="4161"/>
                    </a:lnTo>
                    <a:lnTo>
                      <a:pt x="4160" y="36329"/>
                    </a:lnTo>
                    <a:close/>
                  </a:path>
                </a:pathLst>
              </a:custGeom>
              <a:solidFill>
                <a:srgbClr val="EBEBEB"/>
              </a:solidFill>
              <a:ln w="1014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B1006E6-2E4B-75C5-91FE-C808A4D5F593}"/>
                  </a:ext>
                </a:extLst>
              </p:cNvPr>
              <p:cNvSpPr/>
              <p:nvPr/>
            </p:nvSpPr>
            <p:spPr>
              <a:xfrm>
                <a:off x="9283252" y="5624734"/>
                <a:ext cx="36633" cy="36328"/>
              </a:xfrm>
              <a:custGeom>
                <a:avLst/>
                <a:gdLst>
                  <a:gd name="connsiteX0" fmla="*/ 4262 w 36633"/>
                  <a:gd name="connsiteY0" fmla="*/ 36329 h 36328"/>
                  <a:gd name="connsiteX1" fmla="*/ 0 w 36633"/>
                  <a:gd name="connsiteY1" fmla="*/ 32168 h 36328"/>
                  <a:gd name="connsiteX2" fmla="*/ 32371 w 36633"/>
                  <a:gd name="connsiteY2" fmla="*/ 0 h 36328"/>
                  <a:gd name="connsiteX3" fmla="*/ 36634 w 36633"/>
                  <a:gd name="connsiteY3" fmla="*/ 4161 h 36328"/>
                  <a:gd name="connsiteX4" fmla="*/ 4262 w 36633"/>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328">
                    <a:moveTo>
                      <a:pt x="4262" y="36329"/>
                    </a:moveTo>
                    <a:lnTo>
                      <a:pt x="0" y="32168"/>
                    </a:lnTo>
                    <a:lnTo>
                      <a:pt x="32371" y="0"/>
                    </a:lnTo>
                    <a:lnTo>
                      <a:pt x="36634"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D7C356E-01D1-C4E3-6076-7286F4FFD727}"/>
                  </a:ext>
                </a:extLst>
              </p:cNvPr>
              <p:cNvSpPr/>
              <p:nvPr/>
            </p:nvSpPr>
            <p:spPr>
              <a:xfrm>
                <a:off x="9343327" y="5685011"/>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4F60A95-0DFA-FAC5-6B63-4508F4A6E6E8}"/>
                  </a:ext>
                </a:extLst>
              </p:cNvPr>
              <p:cNvSpPr/>
              <p:nvPr/>
            </p:nvSpPr>
            <p:spPr>
              <a:xfrm>
                <a:off x="9369710" y="5711496"/>
                <a:ext cx="36531" cy="36430"/>
              </a:xfrm>
              <a:custGeom>
                <a:avLst/>
                <a:gdLst>
                  <a:gd name="connsiteX0" fmla="*/ 4160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371"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AC343C2-B8E5-560C-3A6C-CDB595960492}"/>
                  </a:ext>
                </a:extLst>
              </p:cNvPr>
              <p:cNvSpPr/>
              <p:nvPr/>
            </p:nvSpPr>
            <p:spPr>
              <a:xfrm>
                <a:off x="9430495" y="57724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0FD2048-8B3A-7981-8F62-24E43E6AC5DD}"/>
                  </a:ext>
                </a:extLst>
              </p:cNvPr>
              <p:cNvSpPr/>
              <p:nvPr/>
            </p:nvSpPr>
            <p:spPr>
              <a:xfrm>
                <a:off x="9456777" y="5798969"/>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E057F2C-9097-5DD8-42C0-0E0C3ADBBCD5}"/>
                  </a:ext>
                </a:extLst>
              </p:cNvPr>
              <p:cNvSpPr/>
              <p:nvPr/>
            </p:nvSpPr>
            <p:spPr>
              <a:xfrm>
                <a:off x="9517257" y="5859652"/>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E486C89-98D8-8C47-837E-3EF8DF2D56F9}"/>
                  </a:ext>
                </a:extLst>
              </p:cNvPr>
              <p:cNvSpPr/>
              <p:nvPr/>
            </p:nvSpPr>
            <p:spPr>
              <a:xfrm>
                <a:off x="9543540" y="5886137"/>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77957DB-532A-B10C-979C-666C52679101}"/>
                  </a:ext>
                </a:extLst>
              </p:cNvPr>
              <p:cNvSpPr/>
              <p:nvPr/>
            </p:nvSpPr>
            <p:spPr>
              <a:xfrm>
                <a:off x="9605339" y="5948241"/>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4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4"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C1761E1-AEB0-78E0-B59D-C30D6314A45A}"/>
                  </a:ext>
                </a:extLst>
              </p:cNvPr>
              <p:cNvSpPr/>
              <p:nvPr/>
            </p:nvSpPr>
            <p:spPr>
              <a:xfrm>
                <a:off x="9631723" y="5974727"/>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B194648-B289-2AB0-D8BE-8BAE1F0A826D}"/>
                  </a:ext>
                </a:extLst>
              </p:cNvPr>
              <p:cNvSpPr/>
              <p:nvPr/>
            </p:nvSpPr>
            <p:spPr>
              <a:xfrm>
                <a:off x="8853193" y="5219943"/>
                <a:ext cx="65250" cy="65046"/>
              </a:xfrm>
              <a:custGeom>
                <a:avLst/>
                <a:gdLst>
                  <a:gd name="connsiteX0" fmla="*/ 5683 w 65250"/>
                  <a:gd name="connsiteY0" fmla="*/ 65047 h 65046"/>
                  <a:gd name="connsiteX1" fmla="*/ 0 w 65250"/>
                  <a:gd name="connsiteY1" fmla="*/ 59262 h 65046"/>
                  <a:gd name="connsiteX2" fmla="*/ 59567 w 65250"/>
                  <a:gd name="connsiteY2" fmla="*/ 0 h 65046"/>
                  <a:gd name="connsiteX3" fmla="*/ 65250 w 65250"/>
                  <a:gd name="connsiteY3" fmla="*/ 5683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1A817D9-6275-8DA1-A3D7-3CFE357DE1AC}"/>
                  </a:ext>
                </a:extLst>
              </p:cNvPr>
              <p:cNvSpPr/>
              <p:nvPr/>
            </p:nvSpPr>
            <p:spPr>
              <a:xfrm>
                <a:off x="8939957" y="5307111"/>
                <a:ext cx="65249" cy="65046"/>
              </a:xfrm>
              <a:custGeom>
                <a:avLst/>
                <a:gdLst>
                  <a:gd name="connsiteX0" fmla="*/ 5683 w 65249"/>
                  <a:gd name="connsiteY0" fmla="*/ 65047 h 65046"/>
                  <a:gd name="connsiteX1" fmla="*/ 0 w 65249"/>
                  <a:gd name="connsiteY1" fmla="*/ 59263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3"/>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CED88E0-1439-A5D3-0F62-5C344EB135ED}"/>
                  </a:ext>
                </a:extLst>
              </p:cNvPr>
              <p:cNvSpPr/>
              <p:nvPr/>
            </p:nvSpPr>
            <p:spPr>
              <a:xfrm>
                <a:off x="9026719" y="5394280"/>
                <a:ext cx="65249" cy="65046"/>
              </a:xfrm>
              <a:custGeom>
                <a:avLst/>
                <a:gdLst>
                  <a:gd name="connsiteX0" fmla="*/ 5683 w 65249"/>
                  <a:gd name="connsiteY0" fmla="*/ 65046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262"/>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10CF18D-2366-8D27-9133-890201DCC01C}"/>
                  </a:ext>
                </a:extLst>
              </p:cNvPr>
              <p:cNvSpPr/>
              <p:nvPr/>
            </p:nvSpPr>
            <p:spPr>
              <a:xfrm>
                <a:off x="9113481" y="5481448"/>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AABA244-553A-E247-70D6-2B1A1C986E6B}"/>
                  </a:ext>
                </a:extLst>
              </p:cNvPr>
              <p:cNvSpPr/>
              <p:nvPr/>
            </p:nvSpPr>
            <p:spPr>
              <a:xfrm>
                <a:off x="9200244" y="556851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35FEE06-E87D-AF08-E084-93E7B0669F33}"/>
                  </a:ext>
                </a:extLst>
              </p:cNvPr>
              <p:cNvSpPr/>
              <p:nvPr/>
            </p:nvSpPr>
            <p:spPr>
              <a:xfrm>
                <a:off x="9287006" y="5655684"/>
                <a:ext cx="65250" cy="65046"/>
              </a:xfrm>
              <a:custGeom>
                <a:avLst/>
                <a:gdLst>
                  <a:gd name="connsiteX0" fmla="*/ 5683 w 65250"/>
                  <a:gd name="connsiteY0" fmla="*/ 65047 h 65046"/>
                  <a:gd name="connsiteX1" fmla="*/ 0 w 65250"/>
                  <a:gd name="connsiteY1" fmla="*/ 59364 h 65046"/>
                  <a:gd name="connsiteX2" fmla="*/ 59567 w 65250"/>
                  <a:gd name="connsiteY2" fmla="*/ 0 h 65046"/>
                  <a:gd name="connsiteX3" fmla="*/ 65250 w 65250"/>
                  <a:gd name="connsiteY3" fmla="*/ 5784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B32D599-6216-F2D5-5CA7-8DF52DEC43BC}"/>
                  </a:ext>
                </a:extLst>
              </p:cNvPr>
              <p:cNvSpPr/>
              <p:nvPr/>
            </p:nvSpPr>
            <p:spPr>
              <a:xfrm>
                <a:off x="9373770" y="574285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22F5C19-9813-F808-63E3-B41648A647D0}"/>
                  </a:ext>
                </a:extLst>
              </p:cNvPr>
              <p:cNvSpPr/>
              <p:nvPr/>
            </p:nvSpPr>
            <p:spPr>
              <a:xfrm>
                <a:off x="9460532" y="5830021"/>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69F1113-6EE9-E11D-27F2-A63EE06D37A8}"/>
                  </a:ext>
                </a:extLst>
              </p:cNvPr>
              <p:cNvSpPr/>
              <p:nvPr/>
            </p:nvSpPr>
            <p:spPr>
              <a:xfrm>
                <a:off x="9547294" y="5917190"/>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784"/>
                    </a:lnTo>
                    <a:lnTo>
                      <a:pt x="5683" y="65046"/>
                    </a:lnTo>
                    <a:close/>
                  </a:path>
                </a:pathLst>
              </a:custGeom>
              <a:solidFill>
                <a:srgbClr val="EBEBEB"/>
              </a:solidFill>
              <a:ln w="1014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EB4D8C-EF2F-BE54-067A-2E178312EF79}"/>
                  </a:ext>
                </a:extLst>
              </p:cNvPr>
              <p:cNvSpPr/>
              <p:nvPr/>
            </p:nvSpPr>
            <p:spPr>
              <a:xfrm>
                <a:off x="9634057" y="6004358"/>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grpSp>
        <p:sp>
          <p:nvSpPr>
            <p:cNvPr id="117" name="Freeform: Shape 116">
              <a:extLst>
                <a:ext uri="{FF2B5EF4-FFF2-40B4-BE49-F238E27FC236}">
                  <a16:creationId xmlns:a16="http://schemas.microsoft.com/office/drawing/2014/main" id="{BB8B1B09-593B-17DE-52BA-ADD70926B10A}"/>
                </a:ext>
              </a:extLst>
            </p:cNvPr>
            <p:cNvSpPr/>
            <p:nvPr/>
          </p:nvSpPr>
          <p:spPr>
            <a:xfrm>
              <a:off x="5269949" y="3990349"/>
              <a:ext cx="1949469" cy="977525"/>
            </a:xfrm>
            <a:custGeom>
              <a:avLst/>
              <a:gdLst>
                <a:gd name="connsiteX0" fmla="*/ 977525 w 1949469"/>
                <a:gd name="connsiteY0" fmla="*/ 0 h 977525"/>
                <a:gd name="connsiteX1" fmla="*/ 0 w 1949469"/>
                <a:gd name="connsiteY1" fmla="*/ 971944 h 977525"/>
                <a:gd name="connsiteX2" fmla="*/ 1949469 w 1949469"/>
                <a:gd name="connsiteY2" fmla="*/ 977525 h 977525"/>
                <a:gd name="connsiteX3" fmla="*/ 976815 w 1949469"/>
                <a:gd name="connsiteY3" fmla="*/ 270334 h 977525"/>
                <a:gd name="connsiteX4" fmla="*/ 1498304 w 1949469"/>
                <a:gd name="connsiteY4" fmla="*/ 794867 h 977525"/>
                <a:gd name="connsiteX5" fmla="*/ 452282 w 1949469"/>
                <a:gd name="connsiteY5" fmla="*/ 791823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944"/>
                  </a:lnTo>
                  <a:lnTo>
                    <a:pt x="1949469" y="977525"/>
                  </a:lnTo>
                  <a:close/>
                  <a:moveTo>
                    <a:pt x="976815" y="270334"/>
                  </a:moveTo>
                  <a:lnTo>
                    <a:pt x="1498304" y="794867"/>
                  </a:lnTo>
                  <a:lnTo>
                    <a:pt x="452282" y="791823"/>
                  </a:lnTo>
                  <a:close/>
                </a:path>
              </a:pathLst>
            </a:custGeom>
            <a:solidFill>
              <a:srgbClr val="E0E0E0"/>
            </a:solidFill>
            <a:ln w="10147" cap="flat">
              <a:noFill/>
              <a:prstDash val="solid"/>
              <a:miter/>
            </a:ln>
          </p:spPr>
          <p:txBody>
            <a:bodyPr rtlCol="0" anchor="ctr"/>
            <a:lstStyle/>
            <a:p>
              <a:endParaRPr lang="en-US"/>
            </a:p>
          </p:txBody>
        </p:sp>
        <p:grpSp>
          <p:nvGrpSpPr>
            <p:cNvPr id="118" name="Graphic 2">
              <a:extLst>
                <a:ext uri="{FF2B5EF4-FFF2-40B4-BE49-F238E27FC236}">
                  <a16:creationId xmlns:a16="http://schemas.microsoft.com/office/drawing/2014/main" id="{F18B128B-6FA9-8481-31FC-BD2079633DF4}"/>
                </a:ext>
              </a:extLst>
            </p:cNvPr>
            <p:cNvGrpSpPr/>
            <p:nvPr/>
          </p:nvGrpSpPr>
          <p:grpSpPr>
            <a:xfrm>
              <a:off x="6271727" y="4074575"/>
              <a:ext cx="846112" cy="849461"/>
              <a:chOff x="6271727" y="4074575"/>
              <a:chExt cx="846112" cy="849461"/>
            </a:xfrm>
            <a:solidFill>
              <a:srgbClr val="EBEBEB"/>
            </a:solidFill>
          </p:grpSpPr>
          <p:sp>
            <p:nvSpPr>
              <p:cNvPr id="119" name="Freeform: Shape 118">
                <a:extLst>
                  <a:ext uri="{FF2B5EF4-FFF2-40B4-BE49-F238E27FC236}">
                    <a16:creationId xmlns:a16="http://schemas.microsoft.com/office/drawing/2014/main" id="{E55ECC9E-EC6F-5CB8-8DE2-9CA2C8C419AF}"/>
                  </a:ext>
                </a:extLst>
              </p:cNvPr>
              <p:cNvSpPr/>
              <p:nvPr/>
            </p:nvSpPr>
            <p:spPr>
              <a:xfrm>
                <a:off x="6329874" y="4105728"/>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BCBEFD4-159B-321B-F2CC-BC8BC1300276}"/>
                  </a:ext>
                </a:extLst>
              </p:cNvPr>
              <p:cNvSpPr/>
              <p:nvPr/>
            </p:nvSpPr>
            <p:spPr>
              <a:xfrm>
                <a:off x="6356258" y="4132214"/>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0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0"/>
                    </a:lnTo>
                    <a:lnTo>
                      <a:pt x="4161" y="36430"/>
                    </a:lnTo>
                    <a:close/>
                  </a:path>
                </a:pathLst>
              </a:custGeom>
              <a:solidFill>
                <a:srgbClr val="EBEBEB"/>
              </a:solidFill>
              <a:ln w="1014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7FB5179-C7A7-0EDD-7E2C-7954E192F5C4}"/>
                  </a:ext>
                </a:extLst>
              </p:cNvPr>
              <p:cNvSpPr/>
              <p:nvPr/>
            </p:nvSpPr>
            <p:spPr>
              <a:xfrm>
                <a:off x="6416230" y="4192491"/>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2D91B07-2B56-7C8B-FCB1-D3CE6AF76C5F}"/>
                  </a:ext>
                </a:extLst>
              </p:cNvPr>
              <p:cNvSpPr/>
              <p:nvPr/>
            </p:nvSpPr>
            <p:spPr>
              <a:xfrm>
                <a:off x="6442614" y="4218977"/>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48F7BD4-5256-00ED-B2D9-7DB281767255}"/>
                  </a:ext>
                </a:extLst>
              </p:cNvPr>
              <p:cNvSpPr/>
              <p:nvPr/>
            </p:nvSpPr>
            <p:spPr>
              <a:xfrm>
                <a:off x="6502688" y="4279254"/>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3DF39D1-6659-75B8-3EF3-441C5FB8A89F}"/>
                  </a:ext>
                </a:extLst>
              </p:cNvPr>
              <p:cNvSpPr/>
              <p:nvPr/>
            </p:nvSpPr>
            <p:spPr>
              <a:xfrm>
                <a:off x="6528971" y="4305739"/>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9AB9149-009D-A2F1-4563-A67F8548CA11}"/>
                  </a:ext>
                </a:extLst>
              </p:cNvPr>
              <p:cNvSpPr/>
              <p:nvPr/>
            </p:nvSpPr>
            <p:spPr>
              <a:xfrm>
                <a:off x="6589045" y="4366118"/>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F8460A6-E168-556C-FEC3-CF663F30B170}"/>
                  </a:ext>
                </a:extLst>
              </p:cNvPr>
              <p:cNvSpPr/>
              <p:nvPr/>
            </p:nvSpPr>
            <p:spPr>
              <a:xfrm>
                <a:off x="6615429" y="4392603"/>
                <a:ext cx="36531" cy="36328"/>
              </a:xfrm>
              <a:custGeom>
                <a:avLst/>
                <a:gdLst>
                  <a:gd name="connsiteX0" fmla="*/ 4161 w 36531"/>
                  <a:gd name="connsiteY0" fmla="*/ 36329 h 36328"/>
                  <a:gd name="connsiteX1" fmla="*/ 0 w 36531"/>
                  <a:gd name="connsiteY1" fmla="*/ 32168 h 36328"/>
                  <a:gd name="connsiteX2" fmla="*/ 32371 w 36531"/>
                  <a:gd name="connsiteY2" fmla="*/ 0 h 36328"/>
                  <a:gd name="connsiteX3" fmla="*/ 36532 w 36531"/>
                  <a:gd name="connsiteY3" fmla="*/ 4161 h 36328"/>
                  <a:gd name="connsiteX4" fmla="*/ 4161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1" y="36329"/>
                    </a:moveTo>
                    <a:lnTo>
                      <a:pt x="0" y="32168"/>
                    </a:lnTo>
                    <a:lnTo>
                      <a:pt x="32371" y="0"/>
                    </a:lnTo>
                    <a:lnTo>
                      <a:pt x="36532" y="4161"/>
                    </a:lnTo>
                    <a:lnTo>
                      <a:pt x="4161" y="36329"/>
                    </a:lnTo>
                    <a:close/>
                  </a:path>
                </a:pathLst>
              </a:custGeom>
              <a:solidFill>
                <a:srgbClr val="EBEBEB"/>
              </a:solidFill>
              <a:ln w="1014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C420ACC-4CAF-DEF5-8B69-488C8033D017}"/>
                  </a:ext>
                </a:extLst>
              </p:cNvPr>
              <p:cNvSpPr/>
              <p:nvPr/>
            </p:nvSpPr>
            <p:spPr>
              <a:xfrm>
                <a:off x="6675503" y="44528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1104F55-85C1-1EB2-7739-5894B2CB54FE}"/>
                  </a:ext>
                </a:extLst>
              </p:cNvPr>
              <p:cNvSpPr/>
              <p:nvPr/>
            </p:nvSpPr>
            <p:spPr>
              <a:xfrm>
                <a:off x="6701786" y="4479366"/>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3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5939DB1-542E-67A9-9616-3BF50F23BBF3}"/>
                  </a:ext>
                </a:extLst>
              </p:cNvPr>
              <p:cNvSpPr/>
              <p:nvPr/>
            </p:nvSpPr>
            <p:spPr>
              <a:xfrm>
                <a:off x="6761860" y="4539643"/>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1"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9056F1A-CB59-7561-2AA1-DAF2CAF7BCCF}"/>
                  </a:ext>
                </a:extLst>
              </p:cNvPr>
              <p:cNvSpPr/>
              <p:nvPr/>
            </p:nvSpPr>
            <p:spPr>
              <a:xfrm>
                <a:off x="6788244" y="4566128"/>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0D0B389-6F78-0C10-C293-BED47D650570}"/>
                  </a:ext>
                </a:extLst>
              </p:cNvPr>
              <p:cNvSpPr/>
              <p:nvPr/>
            </p:nvSpPr>
            <p:spPr>
              <a:xfrm>
                <a:off x="6849029" y="4627217"/>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5A61BF-1EF3-416E-7BD7-C3883B19C65A}"/>
                  </a:ext>
                </a:extLst>
              </p:cNvPr>
              <p:cNvSpPr/>
              <p:nvPr/>
            </p:nvSpPr>
            <p:spPr>
              <a:xfrm>
                <a:off x="6875311" y="4653703"/>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36D154F-CAD9-FF76-53D1-91172ACDCD9D}"/>
                  </a:ext>
                </a:extLst>
              </p:cNvPr>
              <p:cNvSpPr/>
              <p:nvPr/>
            </p:nvSpPr>
            <p:spPr>
              <a:xfrm>
                <a:off x="6935791" y="47142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191FBA7-299F-8686-43B1-A366CD6D8A27}"/>
                  </a:ext>
                </a:extLst>
              </p:cNvPr>
              <p:cNvSpPr/>
              <p:nvPr/>
            </p:nvSpPr>
            <p:spPr>
              <a:xfrm>
                <a:off x="6962073" y="4740770"/>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76EAC5E-51C2-891F-1078-1DE6FC5AEDA0}"/>
                  </a:ext>
                </a:extLst>
              </p:cNvPr>
              <p:cNvSpPr/>
              <p:nvPr/>
            </p:nvSpPr>
            <p:spPr>
              <a:xfrm>
                <a:off x="7023873" y="4802873"/>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AF3CA26-A5BE-7DD1-70F4-9C59CD096E27}"/>
                  </a:ext>
                </a:extLst>
              </p:cNvPr>
              <p:cNvSpPr/>
              <p:nvPr/>
            </p:nvSpPr>
            <p:spPr>
              <a:xfrm>
                <a:off x="7050257" y="4829359"/>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2"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823971C-85F9-F767-452F-773129D538C1}"/>
                  </a:ext>
                </a:extLst>
              </p:cNvPr>
              <p:cNvSpPr/>
              <p:nvPr/>
            </p:nvSpPr>
            <p:spPr>
              <a:xfrm>
                <a:off x="6271727" y="407457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C37B77F-10F6-FF05-B342-0D73F8540FD9}"/>
                  </a:ext>
                </a:extLst>
              </p:cNvPr>
              <p:cNvSpPr/>
              <p:nvPr/>
            </p:nvSpPr>
            <p:spPr>
              <a:xfrm>
                <a:off x="6358490" y="4161744"/>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FF03342-E4E1-7AE9-5F9A-E61B77FC5913}"/>
                  </a:ext>
                </a:extLst>
              </p:cNvPr>
              <p:cNvSpPr/>
              <p:nvPr/>
            </p:nvSpPr>
            <p:spPr>
              <a:xfrm>
                <a:off x="6445253" y="424891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2684D16-D2DE-FA89-168D-77014E145AB3}"/>
                  </a:ext>
                </a:extLst>
              </p:cNvPr>
              <p:cNvSpPr/>
              <p:nvPr/>
            </p:nvSpPr>
            <p:spPr>
              <a:xfrm>
                <a:off x="6532015" y="4336080"/>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6DE129-B15A-19A7-94AE-52A3577BEEB4}"/>
                  </a:ext>
                </a:extLst>
              </p:cNvPr>
              <p:cNvSpPr/>
              <p:nvPr/>
            </p:nvSpPr>
            <p:spPr>
              <a:xfrm>
                <a:off x="6618778" y="4423249"/>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CF52EC4-52DB-DD1C-2B19-7C5A32A2AE7F}"/>
                  </a:ext>
                </a:extLst>
              </p:cNvPr>
              <p:cNvSpPr/>
              <p:nvPr/>
            </p:nvSpPr>
            <p:spPr>
              <a:xfrm>
                <a:off x="6705540" y="4510418"/>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50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D288A0F7-B8CF-1746-CB5D-9E7B7710E14B}"/>
                  </a:ext>
                </a:extLst>
              </p:cNvPr>
              <p:cNvSpPr/>
              <p:nvPr/>
            </p:nvSpPr>
            <p:spPr>
              <a:xfrm>
                <a:off x="6792303" y="4597586"/>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809322D-203F-B3DA-D461-B0F82020EC97}"/>
                  </a:ext>
                </a:extLst>
              </p:cNvPr>
              <p:cNvSpPr/>
              <p:nvPr/>
            </p:nvSpPr>
            <p:spPr>
              <a:xfrm>
                <a:off x="6879066" y="4684755"/>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D8F760D-9A6D-15DD-0C9C-F2B2030D0EA1}"/>
                  </a:ext>
                </a:extLst>
              </p:cNvPr>
              <p:cNvSpPr/>
              <p:nvPr/>
            </p:nvSpPr>
            <p:spPr>
              <a:xfrm>
                <a:off x="6965828" y="4771923"/>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50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50"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B0D8F2C5-5744-EC98-E558-7C3C59D2ABB0}"/>
                  </a:ext>
                </a:extLst>
              </p:cNvPr>
              <p:cNvSpPr/>
              <p:nvPr/>
            </p:nvSpPr>
            <p:spPr>
              <a:xfrm>
                <a:off x="7052591" y="4859092"/>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D54C0879-2945-11D0-EC7A-F1971F1A162A}"/>
                </a:ext>
              </a:extLst>
            </p:cNvPr>
            <p:cNvSpPr/>
            <p:nvPr/>
          </p:nvSpPr>
          <p:spPr>
            <a:xfrm>
              <a:off x="5055428" y="3589415"/>
              <a:ext cx="374753" cy="367954"/>
            </a:xfrm>
            <a:custGeom>
              <a:avLst/>
              <a:gdLst>
                <a:gd name="connsiteX0" fmla="*/ 213913 w 374753"/>
                <a:gd name="connsiteY0" fmla="*/ 258664 h 367954"/>
                <a:gd name="connsiteX1" fmla="*/ 89198 w 374753"/>
                <a:gd name="connsiteY1" fmla="*/ 263636 h 367954"/>
                <a:gd name="connsiteX2" fmla="*/ 75803 w 374753"/>
                <a:gd name="connsiteY2" fmla="*/ 298646 h 367954"/>
                <a:gd name="connsiteX3" fmla="*/ 69613 w 374753"/>
                <a:gd name="connsiteY3" fmla="*/ 327263 h 367954"/>
                <a:gd name="connsiteX4" fmla="*/ 82501 w 374753"/>
                <a:gd name="connsiteY4" fmla="*/ 348674 h 367954"/>
                <a:gd name="connsiteX5" fmla="*/ 117409 w 374753"/>
                <a:gd name="connsiteY5" fmla="*/ 353545 h 367954"/>
                <a:gd name="connsiteX6" fmla="*/ 117409 w 374753"/>
                <a:gd name="connsiteY6" fmla="*/ 363185 h 367954"/>
                <a:gd name="connsiteX7" fmla="*/ 0 w 374753"/>
                <a:gd name="connsiteY7" fmla="*/ 367955 h 367954"/>
                <a:gd name="connsiteX8" fmla="*/ 0 w 374753"/>
                <a:gd name="connsiteY8" fmla="*/ 358314 h 367954"/>
                <a:gd name="connsiteX9" fmla="*/ 30443 w 374753"/>
                <a:gd name="connsiteY9" fmla="*/ 341266 h 367954"/>
                <a:gd name="connsiteX10" fmla="*/ 58552 w 374753"/>
                <a:gd name="connsiteY10" fmla="*/ 286773 h 367954"/>
                <a:gd name="connsiteX11" fmla="*/ 173525 w 374753"/>
                <a:gd name="connsiteY11" fmla="*/ 0 h 367954"/>
                <a:gd name="connsiteX12" fmla="*/ 178396 w 374753"/>
                <a:gd name="connsiteY12" fmla="*/ 0 h 367954"/>
                <a:gd name="connsiteX13" fmla="*/ 317419 w 374753"/>
                <a:gd name="connsiteY13" fmla="*/ 284135 h 367954"/>
                <a:gd name="connsiteX14" fmla="*/ 349384 w 374753"/>
                <a:gd name="connsiteY14" fmla="*/ 334873 h 367954"/>
                <a:gd name="connsiteX15" fmla="*/ 374753 w 374753"/>
                <a:gd name="connsiteY15" fmla="*/ 343194 h 367954"/>
                <a:gd name="connsiteX16" fmla="*/ 374753 w 374753"/>
                <a:gd name="connsiteY16" fmla="*/ 353342 h 367954"/>
                <a:gd name="connsiteX17" fmla="*/ 203968 w 374753"/>
                <a:gd name="connsiteY17" fmla="*/ 360242 h 367954"/>
                <a:gd name="connsiteX18" fmla="*/ 203968 w 374753"/>
                <a:gd name="connsiteY18" fmla="*/ 350602 h 367954"/>
                <a:gd name="connsiteX19" fmla="*/ 210970 w 374753"/>
                <a:gd name="connsiteY19" fmla="*/ 350602 h 367954"/>
                <a:gd name="connsiteX20" fmla="*/ 239688 w 374753"/>
                <a:gd name="connsiteY20" fmla="*/ 343702 h 367954"/>
                <a:gd name="connsiteX21" fmla="*/ 244863 w 374753"/>
                <a:gd name="connsiteY21" fmla="*/ 331525 h 367954"/>
                <a:gd name="connsiteX22" fmla="*/ 242935 w 374753"/>
                <a:gd name="connsiteY22" fmla="*/ 321986 h 367954"/>
                <a:gd name="connsiteX23" fmla="*/ 234411 w 374753"/>
                <a:gd name="connsiteY23" fmla="*/ 302705 h 367954"/>
                <a:gd name="connsiteX24" fmla="*/ 204374 w 374753"/>
                <a:gd name="connsiteY24" fmla="*/ 239790 h 367954"/>
                <a:gd name="connsiteX25" fmla="*/ 146837 w 374753"/>
                <a:gd name="connsiteY25" fmla="*/ 120250 h 367954"/>
                <a:gd name="connsiteX26" fmla="*/ 97621 w 374753"/>
                <a:gd name="connsiteY26" fmla="*/ 244052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753" h="367954">
                  <a:moveTo>
                    <a:pt x="213913" y="258664"/>
                  </a:moveTo>
                  <a:lnTo>
                    <a:pt x="89198" y="263636"/>
                  </a:lnTo>
                  <a:lnTo>
                    <a:pt x="75803" y="298646"/>
                  </a:lnTo>
                  <a:cubicBezTo>
                    <a:pt x="71890" y="307689"/>
                    <a:pt x="69787" y="317411"/>
                    <a:pt x="69613" y="327263"/>
                  </a:cubicBezTo>
                  <a:cubicBezTo>
                    <a:pt x="69454" y="336279"/>
                    <a:pt x="74459" y="344594"/>
                    <a:pt x="82501" y="348674"/>
                  </a:cubicBezTo>
                  <a:cubicBezTo>
                    <a:pt x="93749" y="352385"/>
                    <a:pt x="105574" y="354035"/>
                    <a:pt x="117409" y="353545"/>
                  </a:cubicBezTo>
                  <a:lnTo>
                    <a:pt x="117409" y="363185"/>
                  </a:lnTo>
                  <a:lnTo>
                    <a:pt x="0" y="367955"/>
                  </a:lnTo>
                  <a:lnTo>
                    <a:pt x="0" y="358314"/>
                  </a:lnTo>
                  <a:cubicBezTo>
                    <a:pt x="11787" y="356248"/>
                    <a:pt x="22522" y="350237"/>
                    <a:pt x="30443" y="341266"/>
                  </a:cubicBezTo>
                  <a:cubicBezTo>
                    <a:pt x="42409" y="324563"/>
                    <a:pt x="51878" y="306206"/>
                    <a:pt x="58552" y="286773"/>
                  </a:cubicBezTo>
                  <a:lnTo>
                    <a:pt x="173525" y="0"/>
                  </a:lnTo>
                  <a:lnTo>
                    <a:pt x="178396" y="0"/>
                  </a:lnTo>
                  <a:lnTo>
                    <a:pt x="317419" y="284135"/>
                  </a:lnTo>
                  <a:cubicBezTo>
                    <a:pt x="330611" y="311026"/>
                    <a:pt x="341266" y="327973"/>
                    <a:pt x="349384" y="334873"/>
                  </a:cubicBezTo>
                  <a:cubicBezTo>
                    <a:pt x="356683" y="340386"/>
                    <a:pt x="365608" y="343313"/>
                    <a:pt x="374753" y="343194"/>
                  </a:cubicBezTo>
                  <a:lnTo>
                    <a:pt x="374753" y="353342"/>
                  </a:lnTo>
                  <a:lnTo>
                    <a:pt x="203968" y="360242"/>
                  </a:lnTo>
                  <a:lnTo>
                    <a:pt x="203968" y="350602"/>
                  </a:lnTo>
                  <a:lnTo>
                    <a:pt x="210970" y="350602"/>
                  </a:lnTo>
                  <a:cubicBezTo>
                    <a:pt x="221002" y="351060"/>
                    <a:pt x="230959" y="348668"/>
                    <a:pt x="239688" y="343702"/>
                  </a:cubicBezTo>
                  <a:cubicBezTo>
                    <a:pt x="243373" y="340788"/>
                    <a:pt x="245323" y="336200"/>
                    <a:pt x="244863" y="331525"/>
                  </a:cubicBezTo>
                  <a:cubicBezTo>
                    <a:pt x="244753" y="328260"/>
                    <a:pt x="244101" y="325037"/>
                    <a:pt x="242935" y="321986"/>
                  </a:cubicBezTo>
                  <a:cubicBezTo>
                    <a:pt x="242935" y="320362"/>
                    <a:pt x="239688" y="313969"/>
                    <a:pt x="234411" y="302705"/>
                  </a:cubicBezTo>
                  <a:close/>
                  <a:moveTo>
                    <a:pt x="204374" y="239790"/>
                  </a:moveTo>
                  <a:lnTo>
                    <a:pt x="146837" y="120250"/>
                  </a:lnTo>
                  <a:lnTo>
                    <a:pt x="97621" y="244052"/>
                  </a:lnTo>
                  <a:close/>
                </a:path>
              </a:pathLst>
            </a:custGeom>
            <a:solidFill>
              <a:srgbClr val="E0E0E0"/>
            </a:solidFill>
            <a:ln w="1014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A4FF444F-C0FF-9369-32F0-40336B1BA627}"/>
                </a:ext>
              </a:extLst>
            </p:cNvPr>
            <p:cNvSpPr/>
            <p:nvPr/>
          </p:nvSpPr>
          <p:spPr>
            <a:xfrm>
              <a:off x="9159133" y="2359416"/>
              <a:ext cx="635687" cy="650279"/>
            </a:xfrm>
            <a:custGeom>
              <a:avLst/>
              <a:gdLst>
                <a:gd name="connsiteX0" fmla="*/ 428549 w 635687"/>
                <a:gd name="connsiteY0" fmla="*/ 217668 h 650279"/>
                <a:gd name="connsiteX1" fmla="*/ 372635 w 635687"/>
                <a:gd name="connsiteY1" fmla="*/ 169365 h 650279"/>
                <a:gd name="connsiteX2" fmla="*/ 305153 w 635687"/>
                <a:gd name="connsiteY2" fmla="*/ 115785 h 650279"/>
                <a:gd name="connsiteX3" fmla="*/ 208852 w 635687"/>
                <a:gd name="connsiteY3" fmla="*/ 55508 h 650279"/>
                <a:gd name="connsiteX4" fmla="*/ 148778 w 635687"/>
                <a:gd name="connsiteY4" fmla="*/ 29733 h 650279"/>
                <a:gd name="connsiteX5" fmla="*/ 81195 w 635687"/>
                <a:gd name="connsiteY5" fmla="*/ 17353 h 650279"/>
                <a:gd name="connsiteX6" fmla="*/ 48215 w 635687"/>
                <a:gd name="connsiteY6" fmla="*/ 25166 h 650279"/>
                <a:gd name="connsiteX7" fmla="*/ 25788 w 635687"/>
                <a:gd name="connsiteY7" fmla="*/ 49115 h 650279"/>
                <a:gd name="connsiteX8" fmla="*/ 18989 w 635687"/>
                <a:gd name="connsiteY8" fmla="*/ 84632 h 650279"/>
                <a:gd name="connsiteX9" fmla="*/ 23962 w 635687"/>
                <a:gd name="connsiteY9" fmla="*/ 123700 h 650279"/>
                <a:gd name="connsiteX10" fmla="*/ 52984 w 635687"/>
                <a:gd name="connsiteY10" fmla="*/ 202243 h 650279"/>
                <a:gd name="connsiteX11" fmla="*/ 97329 w 635687"/>
                <a:gd name="connsiteY11" fmla="*/ 279061 h 650279"/>
                <a:gd name="connsiteX12" fmla="*/ 215347 w 635687"/>
                <a:gd name="connsiteY12" fmla="*/ 424274 h 650279"/>
                <a:gd name="connsiteX13" fmla="*/ 357414 w 635687"/>
                <a:gd name="connsiteY13" fmla="*/ 546655 h 650279"/>
                <a:gd name="connsiteX14" fmla="*/ 432811 w 635687"/>
                <a:gd name="connsiteY14" fmla="*/ 593436 h 650279"/>
                <a:gd name="connsiteX15" fmla="*/ 510542 w 635687"/>
                <a:gd name="connsiteY15" fmla="*/ 624995 h 650279"/>
                <a:gd name="connsiteX16" fmla="*/ 549509 w 635687"/>
                <a:gd name="connsiteY16" fmla="*/ 631084 h 650279"/>
                <a:gd name="connsiteX17" fmla="*/ 585229 w 635687"/>
                <a:gd name="connsiteY17" fmla="*/ 625401 h 650279"/>
                <a:gd name="connsiteX18" fmla="*/ 609786 w 635687"/>
                <a:gd name="connsiteY18" fmla="*/ 603685 h 650279"/>
                <a:gd name="connsiteX19" fmla="*/ 618615 w 635687"/>
                <a:gd name="connsiteY19" fmla="*/ 571010 h 650279"/>
                <a:gd name="connsiteX20" fmla="*/ 608467 w 635687"/>
                <a:gd name="connsiteY20" fmla="*/ 502817 h 650279"/>
                <a:gd name="connsiteX21" fmla="*/ 584316 w 635687"/>
                <a:gd name="connsiteY21" fmla="*/ 441931 h 650279"/>
                <a:gd name="connsiteX22" fmla="*/ 526880 w 635687"/>
                <a:gd name="connsiteY22" fmla="*/ 343905 h 650279"/>
                <a:gd name="connsiteX23" fmla="*/ 475330 w 635687"/>
                <a:gd name="connsiteY23" fmla="*/ 274799 h 650279"/>
                <a:gd name="connsiteX24" fmla="*/ 428853 w 635687"/>
                <a:gd name="connsiteY24" fmla="*/ 217566 h 650279"/>
                <a:gd name="connsiteX25" fmla="*/ 443568 w 635687"/>
                <a:gd name="connsiteY25" fmla="*/ 229946 h 650279"/>
                <a:gd name="connsiteX26" fmla="*/ 481520 w 635687"/>
                <a:gd name="connsiteY26" fmla="*/ 269624 h 650279"/>
                <a:gd name="connsiteX27" fmla="*/ 536418 w 635687"/>
                <a:gd name="connsiteY27" fmla="*/ 337207 h 650279"/>
                <a:gd name="connsiteX28" fmla="*/ 597304 w 635687"/>
                <a:gd name="connsiteY28" fmla="*/ 435437 h 650279"/>
                <a:gd name="connsiteX29" fmla="*/ 623688 w 635687"/>
                <a:gd name="connsiteY29" fmla="*/ 497946 h 650279"/>
                <a:gd name="connsiteX30" fmla="*/ 635662 w 635687"/>
                <a:gd name="connsiteY30" fmla="*/ 572024 h 650279"/>
                <a:gd name="connsiteX31" fmla="*/ 625515 w 635687"/>
                <a:gd name="connsiteY31" fmla="*/ 612615 h 650279"/>
                <a:gd name="connsiteX32" fmla="*/ 592636 w 635687"/>
                <a:gd name="connsiteY32" fmla="*/ 642449 h 650279"/>
                <a:gd name="connsiteX33" fmla="*/ 549103 w 635687"/>
                <a:gd name="connsiteY33" fmla="*/ 650161 h 650279"/>
                <a:gd name="connsiteX34" fmla="*/ 505874 w 635687"/>
                <a:gd name="connsiteY34" fmla="*/ 643870 h 650279"/>
                <a:gd name="connsiteX35" fmla="*/ 423678 w 635687"/>
                <a:gd name="connsiteY35" fmla="*/ 611296 h 650279"/>
                <a:gd name="connsiteX36" fmla="*/ 345744 w 635687"/>
                <a:gd name="connsiteY36" fmla="*/ 563602 h 650279"/>
                <a:gd name="connsiteX37" fmla="*/ 200936 w 635687"/>
                <a:gd name="connsiteY37" fmla="*/ 438988 h 650279"/>
                <a:gd name="connsiteX38" fmla="*/ 80788 w 635687"/>
                <a:gd name="connsiteY38" fmla="*/ 290528 h 650279"/>
                <a:gd name="connsiteX39" fmla="*/ 35529 w 635687"/>
                <a:gd name="connsiteY39" fmla="*/ 211173 h 650279"/>
                <a:gd name="connsiteX40" fmla="*/ 5086 w 635687"/>
                <a:gd name="connsiteY40" fmla="*/ 128064 h 650279"/>
                <a:gd name="connsiteX41" fmla="*/ 12 w 635687"/>
                <a:gd name="connsiteY41" fmla="*/ 84530 h 650279"/>
                <a:gd name="connsiteX42" fmla="*/ 9044 w 635687"/>
                <a:gd name="connsiteY42" fmla="*/ 41301 h 650279"/>
                <a:gd name="connsiteX43" fmla="*/ 39487 w 635687"/>
                <a:gd name="connsiteY43" fmla="*/ 9336 h 650279"/>
                <a:gd name="connsiteX44" fmla="*/ 80077 w 635687"/>
                <a:gd name="connsiteY44" fmla="*/ 0 h 650279"/>
                <a:gd name="connsiteX45" fmla="*/ 153749 w 635687"/>
                <a:gd name="connsiteY45" fmla="*/ 14207 h 650279"/>
                <a:gd name="connsiteX46" fmla="*/ 215447 w 635687"/>
                <a:gd name="connsiteY46" fmla="*/ 42417 h 650279"/>
                <a:gd name="connsiteX47" fmla="*/ 311749 w 635687"/>
                <a:gd name="connsiteY47" fmla="*/ 106449 h 650279"/>
                <a:gd name="connsiteX48" fmla="*/ 377709 w 635687"/>
                <a:gd name="connsiteY48" fmla="*/ 163378 h 650279"/>
                <a:gd name="connsiteX49" fmla="*/ 416169 w 635687"/>
                <a:gd name="connsiteY49" fmla="*/ 202548 h 650279"/>
                <a:gd name="connsiteX50" fmla="*/ 428549 w 635687"/>
                <a:gd name="connsiteY50" fmla="*/ 217668 h 65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35687" h="650279">
                  <a:moveTo>
                    <a:pt x="428549" y="217668"/>
                  </a:moveTo>
                  <a:cubicBezTo>
                    <a:pt x="427331" y="218784"/>
                    <a:pt x="408253" y="200214"/>
                    <a:pt x="372635" y="169365"/>
                  </a:cubicBezTo>
                  <a:cubicBezTo>
                    <a:pt x="354674" y="154042"/>
                    <a:pt x="332044" y="135674"/>
                    <a:pt x="305153" y="115785"/>
                  </a:cubicBezTo>
                  <a:cubicBezTo>
                    <a:pt x="274623" y="93286"/>
                    <a:pt x="242430" y="73136"/>
                    <a:pt x="208852" y="55508"/>
                  </a:cubicBezTo>
                  <a:cubicBezTo>
                    <a:pt x="189507" y="45411"/>
                    <a:pt x="169424" y="36795"/>
                    <a:pt x="148778" y="29733"/>
                  </a:cubicBezTo>
                  <a:cubicBezTo>
                    <a:pt x="127142" y="21705"/>
                    <a:pt x="104271" y="17515"/>
                    <a:pt x="81195" y="17353"/>
                  </a:cubicBezTo>
                  <a:cubicBezTo>
                    <a:pt x="69764" y="17532"/>
                    <a:pt x="58510" y="20199"/>
                    <a:pt x="48215" y="25166"/>
                  </a:cubicBezTo>
                  <a:cubicBezTo>
                    <a:pt x="38293" y="30445"/>
                    <a:pt x="30405" y="38868"/>
                    <a:pt x="25788" y="49115"/>
                  </a:cubicBezTo>
                  <a:cubicBezTo>
                    <a:pt x="20880" y="60292"/>
                    <a:pt x="18556" y="72432"/>
                    <a:pt x="18989" y="84632"/>
                  </a:cubicBezTo>
                  <a:cubicBezTo>
                    <a:pt x="19168" y="97800"/>
                    <a:pt x="20836" y="110906"/>
                    <a:pt x="23962" y="123700"/>
                  </a:cubicBezTo>
                  <a:cubicBezTo>
                    <a:pt x="30677" y="150881"/>
                    <a:pt x="40411" y="177226"/>
                    <a:pt x="52984" y="202243"/>
                  </a:cubicBezTo>
                  <a:cubicBezTo>
                    <a:pt x="66052" y="228801"/>
                    <a:pt x="80866" y="254463"/>
                    <a:pt x="97329" y="279061"/>
                  </a:cubicBezTo>
                  <a:cubicBezTo>
                    <a:pt x="132233" y="330907"/>
                    <a:pt x="171731" y="379508"/>
                    <a:pt x="215347" y="424274"/>
                  </a:cubicBezTo>
                  <a:cubicBezTo>
                    <a:pt x="258905" y="469280"/>
                    <a:pt x="306455" y="510241"/>
                    <a:pt x="357414" y="546655"/>
                  </a:cubicBezTo>
                  <a:cubicBezTo>
                    <a:pt x="381482" y="563902"/>
                    <a:pt x="406670" y="579530"/>
                    <a:pt x="432811" y="593436"/>
                  </a:cubicBezTo>
                  <a:cubicBezTo>
                    <a:pt x="457493" y="606758"/>
                    <a:pt x="483559" y="617340"/>
                    <a:pt x="510542" y="624995"/>
                  </a:cubicBezTo>
                  <a:cubicBezTo>
                    <a:pt x="523261" y="628481"/>
                    <a:pt x="536333" y="630523"/>
                    <a:pt x="549509" y="631084"/>
                  </a:cubicBezTo>
                  <a:cubicBezTo>
                    <a:pt x="561690" y="631855"/>
                    <a:pt x="573889" y="629914"/>
                    <a:pt x="585229" y="625401"/>
                  </a:cubicBezTo>
                  <a:cubicBezTo>
                    <a:pt x="595626" y="621133"/>
                    <a:pt x="604278" y="613481"/>
                    <a:pt x="609786" y="603685"/>
                  </a:cubicBezTo>
                  <a:cubicBezTo>
                    <a:pt x="615145" y="593594"/>
                    <a:pt x="618162" y="582426"/>
                    <a:pt x="618615" y="571010"/>
                  </a:cubicBezTo>
                  <a:cubicBezTo>
                    <a:pt x="619251" y="547860"/>
                    <a:pt x="615816" y="524779"/>
                    <a:pt x="608467" y="502817"/>
                  </a:cubicBezTo>
                  <a:cubicBezTo>
                    <a:pt x="601950" y="481946"/>
                    <a:pt x="593877" y="461594"/>
                    <a:pt x="584316" y="441931"/>
                  </a:cubicBezTo>
                  <a:cubicBezTo>
                    <a:pt x="567622" y="407880"/>
                    <a:pt x="548424" y="375114"/>
                    <a:pt x="526880" y="343905"/>
                  </a:cubicBezTo>
                  <a:cubicBezTo>
                    <a:pt x="507903" y="316303"/>
                    <a:pt x="490247" y="293166"/>
                    <a:pt x="475330" y="274799"/>
                  </a:cubicBezTo>
                  <a:cubicBezTo>
                    <a:pt x="445597" y="237963"/>
                    <a:pt x="427636" y="218682"/>
                    <a:pt x="428853" y="217566"/>
                  </a:cubicBezTo>
                  <a:cubicBezTo>
                    <a:pt x="430071" y="216450"/>
                    <a:pt x="434434" y="221321"/>
                    <a:pt x="443568" y="229946"/>
                  </a:cubicBezTo>
                  <a:cubicBezTo>
                    <a:pt x="452700" y="238572"/>
                    <a:pt x="465689" y="251764"/>
                    <a:pt x="481520" y="269624"/>
                  </a:cubicBezTo>
                  <a:cubicBezTo>
                    <a:pt x="497350" y="287484"/>
                    <a:pt x="516225" y="310214"/>
                    <a:pt x="536418" y="337207"/>
                  </a:cubicBezTo>
                  <a:cubicBezTo>
                    <a:pt x="559348" y="368242"/>
                    <a:pt x="579711" y="401094"/>
                    <a:pt x="597304" y="435437"/>
                  </a:cubicBezTo>
                  <a:cubicBezTo>
                    <a:pt x="607696" y="455563"/>
                    <a:pt x="616517" y="476461"/>
                    <a:pt x="623688" y="497946"/>
                  </a:cubicBezTo>
                  <a:cubicBezTo>
                    <a:pt x="631993" y="521746"/>
                    <a:pt x="636046" y="546821"/>
                    <a:pt x="635662" y="572024"/>
                  </a:cubicBezTo>
                  <a:cubicBezTo>
                    <a:pt x="635328" y="586139"/>
                    <a:pt x="631863" y="600004"/>
                    <a:pt x="625515" y="612615"/>
                  </a:cubicBezTo>
                  <a:cubicBezTo>
                    <a:pt x="618184" y="625944"/>
                    <a:pt x="606612" y="636444"/>
                    <a:pt x="592636" y="642449"/>
                  </a:cubicBezTo>
                  <a:cubicBezTo>
                    <a:pt x="578888" y="648254"/>
                    <a:pt x="564009" y="650890"/>
                    <a:pt x="549103" y="650161"/>
                  </a:cubicBezTo>
                  <a:cubicBezTo>
                    <a:pt x="534503" y="649690"/>
                    <a:pt x="520003" y="647579"/>
                    <a:pt x="505874" y="643870"/>
                  </a:cubicBezTo>
                  <a:cubicBezTo>
                    <a:pt x="477340" y="636131"/>
                    <a:pt x="449767" y="625204"/>
                    <a:pt x="423678" y="611296"/>
                  </a:cubicBezTo>
                  <a:cubicBezTo>
                    <a:pt x="396660" y="597163"/>
                    <a:pt x="370623" y="581229"/>
                    <a:pt x="345744" y="563602"/>
                  </a:cubicBezTo>
                  <a:cubicBezTo>
                    <a:pt x="293667" y="526705"/>
                    <a:pt x="245184" y="484983"/>
                    <a:pt x="200936" y="438988"/>
                  </a:cubicBezTo>
                  <a:cubicBezTo>
                    <a:pt x="156337" y="393363"/>
                    <a:pt x="116112" y="343659"/>
                    <a:pt x="80788" y="290528"/>
                  </a:cubicBezTo>
                  <a:cubicBezTo>
                    <a:pt x="63947" y="265116"/>
                    <a:pt x="48827" y="238605"/>
                    <a:pt x="35529" y="211173"/>
                  </a:cubicBezTo>
                  <a:cubicBezTo>
                    <a:pt x="22312" y="184693"/>
                    <a:pt x="12101" y="156816"/>
                    <a:pt x="5086" y="128064"/>
                  </a:cubicBezTo>
                  <a:cubicBezTo>
                    <a:pt x="1816" y="113780"/>
                    <a:pt x="115" y="99183"/>
                    <a:pt x="12" y="84530"/>
                  </a:cubicBezTo>
                  <a:cubicBezTo>
                    <a:pt x="-218" y="69629"/>
                    <a:pt x="2867" y="54864"/>
                    <a:pt x="9044" y="41301"/>
                  </a:cubicBezTo>
                  <a:cubicBezTo>
                    <a:pt x="15373" y="27570"/>
                    <a:pt x="26080" y="16327"/>
                    <a:pt x="39487" y="9336"/>
                  </a:cubicBezTo>
                  <a:cubicBezTo>
                    <a:pt x="52145" y="3217"/>
                    <a:pt x="66018" y="26"/>
                    <a:pt x="80077" y="0"/>
                  </a:cubicBezTo>
                  <a:cubicBezTo>
                    <a:pt x="105284" y="317"/>
                    <a:pt x="130232" y="5128"/>
                    <a:pt x="153749" y="14207"/>
                  </a:cubicBezTo>
                  <a:cubicBezTo>
                    <a:pt x="174998" y="22040"/>
                    <a:pt x="195623" y="31470"/>
                    <a:pt x="215447" y="42417"/>
                  </a:cubicBezTo>
                  <a:cubicBezTo>
                    <a:pt x="249206" y="61156"/>
                    <a:pt x="281409" y="82569"/>
                    <a:pt x="311749" y="106449"/>
                  </a:cubicBezTo>
                  <a:cubicBezTo>
                    <a:pt x="338539" y="127455"/>
                    <a:pt x="360357" y="147040"/>
                    <a:pt x="377709" y="163378"/>
                  </a:cubicBezTo>
                  <a:cubicBezTo>
                    <a:pt x="395061" y="179715"/>
                    <a:pt x="408152" y="193212"/>
                    <a:pt x="416169" y="202548"/>
                  </a:cubicBezTo>
                  <a:cubicBezTo>
                    <a:pt x="421030" y="206939"/>
                    <a:pt x="425203" y="212036"/>
                    <a:pt x="428549" y="217668"/>
                  </a:cubicBezTo>
                  <a:close/>
                </a:path>
              </a:pathLst>
            </a:custGeom>
            <a:solidFill>
              <a:srgbClr val="E0E0E0"/>
            </a:solidFill>
            <a:ln w="10147"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BFB2E65-FE9E-D47A-D12F-56D5F380923B}"/>
                </a:ext>
              </a:extLst>
            </p:cNvPr>
            <p:cNvSpPr/>
            <p:nvPr/>
          </p:nvSpPr>
          <p:spPr>
            <a:xfrm>
              <a:off x="9296646" y="2292035"/>
              <a:ext cx="396647" cy="782918"/>
            </a:xfrm>
            <a:custGeom>
              <a:avLst/>
              <a:gdLst>
                <a:gd name="connsiteX0" fmla="*/ 50537 w 396647"/>
                <a:gd name="connsiteY0" fmla="*/ 345123 h 782918"/>
                <a:gd name="connsiteX1" fmla="*/ 35214 w 396647"/>
                <a:gd name="connsiteY1" fmla="*/ 414837 h 782918"/>
                <a:gd name="connsiteX2" fmla="*/ 20905 w 396647"/>
                <a:gd name="connsiteY2" fmla="*/ 497034 h 782918"/>
                <a:gd name="connsiteX3" fmla="*/ 14918 w 396647"/>
                <a:gd name="connsiteY3" fmla="*/ 606730 h 782918"/>
                <a:gd name="connsiteX4" fmla="*/ 21412 w 396647"/>
                <a:gd name="connsiteY4" fmla="*/ 669645 h 782918"/>
                <a:gd name="connsiteX5" fmla="*/ 43839 w 396647"/>
                <a:gd name="connsiteY5" fmla="*/ 732257 h 782918"/>
                <a:gd name="connsiteX6" fmla="*/ 66265 w 396647"/>
                <a:gd name="connsiteY6" fmla="*/ 756205 h 782918"/>
                <a:gd name="connsiteX7" fmla="*/ 96708 w 396647"/>
                <a:gd name="connsiteY7" fmla="*/ 764526 h 782918"/>
                <a:gd name="connsiteX8" fmla="*/ 130399 w 396647"/>
                <a:gd name="connsiteY8" fmla="*/ 754987 h 782918"/>
                <a:gd name="connsiteX9" fmla="*/ 161958 w 396647"/>
                <a:gd name="connsiteY9" fmla="*/ 733779 h 782918"/>
                <a:gd name="connsiteX10" fmla="*/ 216654 w 396647"/>
                <a:gd name="connsiteY10" fmla="*/ 674110 h 782918"/>
                <a:gd name="connsiteX11" fmla="*/ 262623 w 396647"/>
                <a:gd name="connsiteY11" fmla="*/ 601656 h 782918"/>
                <a:gd name="connsiteX12" fmla="*/ 371711 w 396647"/>
                <a:gd name="connsiteY12" fmla="*/ 258157 h 782918"/>
                <a:gd name="connsiteX13" fmla="*/ 375973 w 396647"/>
                <a:gd name="connsiteY13" fmla="*/ 172511 h 782918"/>
                <a:gd name="connsiteX14" fmla="*/ 365825 w 396647"/>
                <a:gd name="connsiteY14" fmla="*/ 92040 h 782918"/>
                <a:gd name="connsiteX15" fmla="*/ 352633 w 396647"/>
                <a:gd name="connsiteY15" fmla="*/ 56523 h 782918"/>
                <a:gd name="connsiteX16" fmla="*/ 330613 w 396647"/>
                <a:gd name="connsiteY16" fmla="*/ 29429 h 782918"/>
                <a:gd name="connsiteX17" fmla="*/ 300170 w 396647"/>
                <a:gd name="connsiteY17" fmla="*/ 18368 h 782918"/>
                <a:gd name="connsiteX18" fmla="*/ 268002 w 396647"/>
                <a:gd name="connsiteY18" fmla="*/ 24964 h 782918"/>
                <a:gd name="connsiteX19" fmla="*/ 213610 w 396647"/>
                <a:gd name="connsiteY19" fmla="*/ 63119 h 782918"/>
                <a:gd name="connsiteX20" fmla="*/ 171904 w 396647"/>
                <a:gd name="connsiteY20" fmla="*/ 110813 h 782918"/>
                <a:gd name="connsiteX21" fmla="*/ 113656 w 396647"/>
                <a:gd name="connsiteY21" fmla="*/ 203867 h 782918"/>
                <a:gd name="connsiteX22" fmla="*/ 77935 w 396647"/>
                <a:gd name="connsiteY22" fmla="*/ 279264 h 782918"/>
                <a:gd name="connsiteX23" fmla="*/ 50130 w 396647"/>
                <a:gd name="connsiteY23" fmla="*/ 345123 h 782918"/>
                <a:gd name="connsiteX24" fmla="*/ 53885 w 396647"/>
                <a:gd name="connsiteY24" fmla="*/ 326857 h 782918"/>
                <a:gd name="connsiteX25" fmla="*/ 70324 w 396647"/>
                <a:gd name="connsiteY25" fmla="*/ 276119 h 782918"/>
                <a:gd name="connsiteX26" fmla="*/ 103202 w 396647"/>
                <a:gd name="connsiteY26" fmla="*/ 198489 h 782918"/>
                <a:gd name="connsiteX27" fmla="*/ 160029 w 396647"/>
                <a:gd name="connsiteY27" fmla="*/ 101883 h 782918"/>
                <a:gd name="connsiteX28" fmla="*/ 202243 w 396647"/>
                <a:gd name="connsiteY28" fmla="*/ 51145 h 782918"/>
                <a:gd name="connsiteX29" fmla="*/ 261201 w 396647"/>
                <a:gd name="connsiteY29" fmla="*/ 8423 h 782918"/>
                <a:gd name="connsiteX30" fmla="*/ 300777 w 396647"/>
                <a:gd name="connsiteY30" fmla="*/ 1 h 782918"/>
                <a:gd name="connsiteX31" fmla="*/ 341368 w 396647"/>
                <a:gd name="connsiteY31" fmla="*/ 14207 h 782918"/>
                <a:gd name="connsiteX32" fmla="*/ 368868 w 396647"/>
                <a:gd name="connsiteY32" fmla="*/ 47086 h 782918"/>
                <a:gd name="connsiteX33" fmla="*/ 384800 w 396647"/>
                <a:gd name="connsiteY33" fmla="*/ 86966 h 782918"/>
                <a:gd name="connsiteX34" fmla="*/ 396470 w 396647"/>
                <a:gd name="connsiteY34" fmla="*/ 171902 h 782918"/>
                <a:gd name="connsiteX35" fmla="*/ 392513 w 396647"/>
                <a:gd name="connsiteY35" fmla="*/ 260390 h 782918"/>
                <a:gd name="connsiteX36" fmla="*/ 280888 w 396647"/>
                <a:gd name="connsiteY36" fmla="*/ 611601 h 782918"/>
                <a:gd name="connsiteX37" fmla="*/ 233093 w 396647"/>
                <a:gd name="connsiteY37" fmla="*/ 686085 h 782918"/>
                <a:gd name="connsiteX38" fmla="*/ 174540 w 396647"/>
                <a:gd name="connsiteY38" fmla="*/ 748696 h 782918"/>
                <a:gd name="connsiteX39" fmla="*/ 139125 w 396647"/>
                <a:gd name="connsiteY39" fmla="*/ 771934 h 782918"/>
                <a:gd name="connsiteX40" fmla="*/ 97722 w 396647"/>
                <a:gd name="connsiteY40" fmla="*/ 782893 h 782918"/>
                <a:gd name="connsiteX41" fmla="*/ 56421 w 396647"/>
                <a:gd name="connsiteY41" fmla="*/ 771122 h 782918"/>
                <a:gd name="connsiteX42" fmla="*/ 29022 w 396647"/>
                <a:gd name="connsiteY42" fmla="*/ 741389 h 782918"/>
                <a:gd name="connsiteX43" fmla="*/ 5480 w 396647"/>
                <a:gd name="connsiteY43" fmla="*/ 672588 h 782918"/>
                <a:gd name="connsiteX44" fmla="*/ 0 w 396647"/>
                <a:gd name="connsiteY44" fmla="*/ 607034 h 782918"/>
                <a:gd name="connsiteX45" fmla="*/ 9234 w 396647"/>
                <a:gd name="connsiteY45" fmla="*/ 495410 h 782918"/>
                <a:gd name="connsiteX46" fmla="*/ 27196 w 396647"/>
                <a:gd name="connsiteY46" fmla="*/ 413112 h 782918"/>
                <a:gd name="connsiteX47" fmla="*/ 42926 w 396647"/>
                <a:gd name="connsiteY47" fmla="*/ 362374 h 782918"/>
                <a:gd name="connsiteX48" fmla="*/ 50537 w 396647"/>
                <a:gd name="connsiteY48" fmla="*/ 345123 h 7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6647" h="782918">
                  <a:moveTo>
                    <a:pt x="50537" y="345123"/>
                  </a:moveTo>
                  <a:cubicBezTo>
                    <a:pt x="52160" y="345123"/>
                    <a:pt x="44853" y="369985"/>
                    <a:pt x="35214" y="414837"/>
                  </a:cubicBezTo>
                  <a:cubicBezTo>
                    <a:pt x="30444" y="437264"/>
                    <a:pt x="25066" y="464865"/>
                    <a:pt x="20905" y="497034"/>
                  </a:cubicBezTo>
                  <a:cubicBezTo>
                    <a:pt x="16044" y="533386"/>
                    <a:pt x="14042" y="570064"/>
                    <a:pt x="14918" y="606730"/>
                  </a:cubicBezTo>
                  <a:cubicBezTo>
                    <a:pt x="15378" y="627843"/>
                    <a:pt x="17550" y="648884"/>
                    <a:pt x="21412" y="669645"/>
                  </a:cubicBezTo>
                  <a:cubicBezTo>
                    <a:pt x="25085" y="691689"/>
                    <a:pt x="32680" y="712895"/>
                    <a:pt x="43839" y="732257"/>
                  </a:cubicBezTo>
                  <a:cubicBezTo>
                    <a:pt x="49533" y="741738"/>
                    <a:pt x="57177" y="749902"/>
                    <a:pt x="66265" y="756205"/>
                  </a:cubicBezTo>
                  <a:cubicBezTo>
                    <a:pt x="75355" y="761955"/>
                    <a:pt x="85957" y="764853"/>
                    <a:pt x="96708" y="764526"/>
                  </a:cubicBezTo>
                  <a:cubicBezTo>
                    <a:pt x="108494" y="763806"/>
                    <a:pt x="119985" y="760553"/>
                    <a:pt x="130399" y="754987"/>
                  </a:cubicBezTo>
                  <a:cubicBezTo>
                    <a:pt x="141707" y="749167"/>
                    <a:pt x="152298" y="742050"/>
                    <a:pt x="161958" y="733779"/>
                  </a:cubicBezTo>
                  <a:cubicBezTo>
                    <a:pt x="182429" y="716064"/>
                    <a:pt x="200783" y="696042"/>
                    <a:pt x="216654" y="674110"/>
                  </a:cubicBezTo>
                  <a:cubicBezTo>
                    <a:pt x="233612" y="651036"/>
                    <a:pt x="248970" y="626827"/>
                    <a:pt x="262623" y="601656"/>
                  </a:cubicBezTo>
                  <a:cubicBezTo>
                    <a:pt x="319842" y="494857"/>
                    <a:pt x="356826" y="378401"/>
                    <a:pt x="371711" y="258157"/>
                  </a:cubicBezTo>
                  <a:cubicBezTo>
                    <a:pt x="375026" y="229734"/>
                    <a:pt x="376449" y="201123"/>
                    <a:pt x="375973" y="172511"/>
                  </a:cubicBezTo>
                  <a:cubicBezTo>
                    <a:pt x="375712" y="145385"/>
                    <a:pt x="372307" y="118381"/>
                    <a:pt x="365825" y="92040"/>
                  </a:cubicBezTo>
                  <a:cubicBezTo>
                    <a:pt x="362834" y="79725"/>
                    <a:pt x="358406" y="67804"/>
                    <a:pt x="352633" y="56523"/>
                  </a:cubicBezTo>
                  <a:cubicBezTo>
                    <a:pt x="347345" y="46001"/>
                    <a:pt x="339831" y="36756"/>
                    <a:pt x="330613" y="29429"/>
                  </a:cubicBezTo>
                  <a:cubicBezTo>
                    <a:pt x="321886" y="22623"/>
                    <a:pt x="311230" y="18752"/>
                    <a:pt x="300170" y="18368"/>
                  </a:cubicBezTo>
                  <a:cubicBezTo>
                    <a:pt x="289095" y="18203"/>
                    <a:pt x="278118" y="20454"/>
                    <a:pt x="268002" y="24964"/>
                  </a:cubicBezTo>
                  <a:cubicBezTo>
                    <a:pt x="247699" y="34264"/>
                    <a:pt x="229266" y="47195"/>
                    <a:pt x="213610" y="63119"/>
                  </a:cubicBezTo>
                  <a:cubicBezTo>
                    <a:pt x="198472" y="77892"/>
                    <a:pt x="184526" y="93840"/>
                    <a:pt x="171904" y="110813"/>
                  </a:cubicBezTo>
                  <a:cubicBezTo>
                    <a:pt x="150038" y="140229"/>
                    <a:pt x="130560" y="171346"/>
                    <a:pt x="113656" y="203867"/>
                  </a:cubicBezTo>
                  <a:cubicBezTo>
                    <a:pt x="98535" y="232687"/>
                    <a:pt x="86966" y="258157"/>
                    <a:pt x="77935" y="279264"/>
                  </a:cubicBezTo>
                  <a:cubicBezTo>
                    <a:pt x="59872" y="321479"/>
                    <a:pt x="51754" y="345630"/>
                    <a:pt x="50130" y="345123"/>
                  </a:cubicBezTo>
                  <a:cubicBezTo>
                    <a:pt x="50436" y="338878"/>
                    <a:pt x="51703" y="332717"/>
                    <a:pt x="53885" y="326857"/>
                  </a:cubicBezTo>
                  <a:cubicBezTo>
                    <a:pt x="57132" y="315187"/>
                    <a:pt x="62308" y="297936"/>
                    <a:pt x="70324" y="276119"/>
                  </a:cubicBezTo>
                  <a:cubicBezTo>
                    <a:pt x="78341" y="254301"/>
                    <a:pt x="88895" y="228222"/>
                    <a:pt x="103202" y="198489"/>
                  </a:cubicBezTo>
                  <a:cubicBezTo>
                    <a:pt x="119422" y="164761"/>
                    <a:pt x="138430" y="132446"/>
                    <a:pt x="160029" y="101883"/>
                  </a:cubicBezTo>
                  <a:cubicBezTo>
                    <a:pt x="172719" y="83867"/>
                    <a:pt x="186835" y="66899"/>
                    <a:pt x="202243" y="51145"/>
                  </a:cubicBezTo>
                  <a:cubicBezTo>
                    <a:pt x="219129" y="33431"/>
                    <a:pt x="239110" y="18952"/>
                    <a:pt x="261201" y="8423"/>
                  </a:cubicBezTo>
                  <a:cubicBezTo>
                    <a:pt x="273642" y="2827"/>
                    <a:pt x="287136" y="-45"/>
                    <a:pt x="300777" y="1"/>
                  </a:cubicBezTo>
                  <a:cubicBezTo>
                    <a:pt x="315451" y="428"/>
                    <a:pt x="329631" y="5391"/>
                    <a:pt x="341368" y="14207"/>
                  </a:cubicBezTo>
                  <a:cubicBezTo>
                    <a:pt x="352813" y="23040"/>
                    <a:pt x="362198" y="34259"/>
                    <a:pt x="368868" y="47086"/>
                  </a:cubicBezTo>
                  <a:cubicBezTo>
                    <a:pt x="375752" y="59695"/>
                    <a:pt x="381101" y="73084"/>
                    <a:pt x="384800" y="86966"/>
                  </a:cubicBezTo>
                  <a:cubicBezTo>
                    <a:pt x="391921" y="114740"/>
                    <a:pt x="395836" y="143237"/>
                    <a:pt x="396470" y="171902"/>
                  </a:cubicBezTo>
                  <a:cubicBezTo>
                    <a:pt x="397160" y="201454"/>
                    <a:pt x="395838" y="231018"/>
                    <a:pt x="392513" y="260390"/>
                  </a:cubicBezTo>
                  <a:cubicBezTo>
                    <a:pt x="377911" y="383479"/>
                    <a:pt x="340030" y="502667"/>
                    <a:pt x="280888" y="611601"/>
                  </a:cubicBezTo>
                  <a:cubicBezTo>
                    <a:pt x="266710" y="637511"/>
                    <a:pt x="250739" y="662400"/>
                    <a:pt x="233093" y="686085"/>
                  </a:cubicBezTo>
                  <a:cubicBezTo>
                    <a:pt x="216100" y="709181"/>
                    <a:pt x="196447" y="730196"/>
                    <a:pt x="174540" y="748696"/>
                  </a:cubicBezTo>
                  <a:cubicBezTo>
                    <a:pt x="163695" y="757815"/>
                    <a:pt x="151807" y="765615"/>
                    <a:pt x="139125" y="771934"/>
                  </a:cubicBezTo>
                  <a:cubicBezTo>
                    <a:pt x="126295" y="778578"/>
                    <a:pt x="112160" y="782320"/>
                    <a:pt x="97722" y="782893"/>
                  </a:cubicBezTo>
                  <a:cubicBezTo>
                    <a:pt x="83076" y="783285"/>
                    <a:pt x="68660" y="779177"/>
                    <a:pt x="56421" y="771122"/>
                  </a:cubicBezTo>
                  <a:cubicBezTo>
                    <a:pt x="45215" y="763344"/>
                    <a:pt x="35861" y="753192"/>
                    <a:pt x="29022" y="741389"/>
                  </a:cubicBezTo>
                  <a:cubicBezTo>
                    <a:pt x="17014" y="720097"/>
                    <a:pt x="9032" y="696774"/>
                    <a:pt x="5480" y="672588"/>
                  </a:cubicBezTo>
                  <a:cubicBezTo>
                    <a:pt x="1866" y="650923"/>
                    <a:pt x="34" y="628999"/>
                    <a:pt x="0" y="607034"/>
                  </a:cubicBezTo>
                  <a:cubicBezTo>
                    <a:pt x="-28" y="569634"/>
                    <a:pt x="3061" y="532297"/>
                    <a:pt x="9234" y="495410"/>
                  </a:cubicBezTo>
                  <a:cubicBezTo>
                    <a:pt x="14715" y="462937"/>
                    <a:pt x="21210" y="435336"/>
                    <a:pt x="27196" y="413112"/>
                  </a:cubicBezTo>
                  <a:cubicBezTo>
                    <a:pt x="33184" y="390889"/>
                    <a:pt x="38867" y="373739"/>
                    <a:pt x="42926" y="362374"/>
                  </a:cubicBezTo>
                  <a:cubicBezTo>
                    <a:pt x="44524" y="356254"/>
                    <a:pt x="47094" y="350429"/>
                    <a:pt x="50537" y="345123"/>
                  </a:cubicBezTo>
                  <a:close/>
                </a:path>
              </a:pathLst>
            </a:custGeom>
            <a:solidFill>
              <a:srgbClr val="E0E0E0"/>
            </a:solidFill>
            <a:ln w="1014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27CB949-8032-C1D7-30EB-05E88090C06D}"/>
                </a:ext>
              </a:extLst>
            </p:cNvPr>
            <p:cNvSpPr/>
            <p:nvPr/>
          </p:nvSpPr>
          <p:spPr>
            <a:xfrm>
              <a:off x="9069613" y="2485315"/>
              <a:ext cx="793358" cy="372742"/>
            </a:xfrm>
            <a:custGeom>
              <a:avLst/>
              <a:gdLst>
                <a:gd name="connsiteX0" fmla="*/ 359868 w 793358"/>
                <a:gd name="connsiteY0" fmla="*/ 35753 h 372742"/>
                <a:gd name="connsiteX1" fmla="*/ 292385 w 793358"/>
                <a:gd name="connsiteY1" fmla="*/ 59600 h 372742"/>
                <a:gd name="connsiteX2" fmla="*/ 215060 w 793358"/>
                <a:gd name="connsiteY2" fmla="*/ 90652 h 372742"/>
                <a:gd name="connsiteX3" fmla="*/ 118556 w 793358"/>
                <a:gd name="connsiteY3" fmla="*/ 143217 h 372742"/>
                <a:gd name="connsiteX4" fmla="*/ 68426 w 793358"/>
                <a:gd name="connsiteY4" fmla="*/ 181880 h 372742"/>
                <a:gd name="connsiteX5" fmla="*/ 27023 w 793358"/>
                <a:gd name="connsiteY5" fmla="*/ 233937 h 372742"/>
                <a:gd name="connsiteX6" fmla="*/ 18499 w 793358"/>
                <a:gd name="connsiteY6" fmla="*/ 265497 h 372742"/>
                <a:gd name="connsiteX7" fmla="*/ 27733 w 793358"/>
                <a:gd name="connsiteY7" fmla="*/ 295940 h 372742"/>
                <a:gd name="connsiteX8" fmla="*/ 53508 w 793358"/>
                <a:gd name="connsiteY8" fmla="*/ 319584 h 372742"/>
                <a:gd name="connsiteX9" fmla="*/ 88111 w 793358"/>
                <a:gd name="connsiteY9" fmla="*/ 335211 h 372742"/>
                <a:gd name="connsiteX10" fmla="*/ 167770 w 793358"/>
                <a:gd name="connsiteY10" fmla="*/ 350331 h 372742"/>
                <a:gd name="connsiteX11" fmla="*/ 253417 w 793358"/>
                <a:gd name="connsiteY11" fmla="*/ 351346 h 372742"/>
                <a:gd name="connsiteX12" fmla="*/ 432320 w 793358"/>
                <a:gd name="connsiteY12" fmla="*/ 323440 h 372742"/>
                <a:gd name="connsiteX13" fmla="*/ 603004 w 793358"/>
                <a:gd name="connsiteY13" fmla="*/ 263264 h 372742"/>
                <a:gd name="connsiteX14" fmla="*/ 678097 w 793358"/>
                <a:gd name="connsiteY14" fmla="*/ 221862 h 372742"/>
                <a:gd name="connsiteX15" fmla="*/ 741013 w 793358"/>
                <a:gd name="connsiteY15" fmla="*/ 171123 h 372742"/>
                <a:gd name="connsiteX16" fmla="*/ 764150 w 793358"/>
                <a:gd name="connsiteY16" fmla="*/ 140680 h 372742"/>
                <a:gd name="connsiteX17" fmla="*/ 775617 w 793358"/>
                <a:gd name="connsiteY17" fmla="*/ 107700 h 372742"/>
                <a:gd name="connsiteX18" fmla="*/ 769427 w 793358"/>
                <a:gd name="connsiteY18" fmla="*/ 76344 h 372742"/>
                <a:gd name="connsiteX19" fmla="*/ 746899 w 793358"/>
                <a:gd name="connsiteY19" fmla="*/ 52497 h 372742"/>
                <a:gd name="connsiteX20" fmla="*/ 686013 w 793358"/>
                <a:gd name="connsiteY20" fmla="*/ 26316 h 372742"/>
                <a:gd name="connsiteX21" fmla="*/ 623605 w 793358"/>
                <a:gd name="connsiteY21" fmla="*/ 16168 h 372742"/>
                <a:gd name="connsiteX22" fmla="*/ 513300 w 793358"/>
                <a:gd name="connsiteY22" fmla="*/ 15458 h 372742"/>
                <a:gd name="connsiteX23" fmla="*/ 430394 w 793358"/>
                <a:gd name="connsiteY23" fmla="*/ 24692 h 372742"/>
                <a:gd name="connsiteX24" fmla="*/ 359360 w 793358"/>
                <a:gd name="connsiteY24" fmla="*/ 35652 h 372742"/>
                <a:gd name="connsiteX25" fmla="*/ 376814 w 793358"/>
                <a:gd name="connsiteY25" fmla="*/ 29259 h 372742"/>
                <a:gd name="connsiteX26" fmla="*/ 428466 w 793358"/>
                <a:gd name="connsiteY26" fmla="*/ 16676 h 372742"/>
                <a:gd name="connsiteX27" fmla="*/ 511778 w 793358"/>
                <a:gd name="connsiteY27" fmla="*/ 3788 h 372742"/>
                <a:gd name="connsiteX28" fmla="*/ 623402 w 793358"/>
                <a:gd name="connsiteY28" fmla="*/ 1251 h 372742"/>
                <a:gd name="connsiteX29" fmla="*/ 688550 w 793358"/>
                <a:gd name="connsiteY29" fmla="*/ 10688 h 372742"/>
                <a:gd name="connsiteX30" fmla="*/ 755829 w 793358"/>
                <a:gd name="connsiteY30" fmla="*/ 38392 h 372742"/>
                <a:gd name="connsiteX31" fmla="*/ 783837 w 793358"/>
                <a:gd name="connsiteY31" fmla="*/ 67516 h 372742"/>
                <a:gd name="connsiteX32" fmla="*/ 793071 w 793358"/>
                <a:gd name="connsiteY32" fmla="*/ 109425 h 372742"/>
                <a:gd name="connsiteX33" fmla="*/ 779574 w 793358"/>
                <a:gd name="connsiteY33" fmla="*/ 150016 h 372742"/>
                <a:gd name="connsiteX34" fmla="*/ 754205 w 793358"/>
                <a:gd name="connsiteY34" fmla="*/ 184011 h 372742"/>
                <a:gd name="connsiteX35" fmla="*/ 688144 w 793358"/>
                <a:gd name="connsiteY35" fmla="*/ 238605 h 372742"/>
                <a:gd name="connsiteX36" fmla="*/ 610920 w 793358"/>
                <a:gd name="connsiteY36" fmla="*/ 281936 h 372742"/>
                <a:gd name="connsiteX37" fmla="*/ 436482 w 793358"/>
                <a:gd name="connsiteY37" fmla="*/ 343837 h 372742"/>
                <a:gd name="connsiteX38" fmla="*/ 253824 w 793358"/>
                <a:gd name="connsiteY38" fmla="*/ 371844 h 372742"/>
                <a:gd name="connsiteX39" fmla="*/ 165336 w 793358"/>
                <a:gd name="connsiteY39" fmla="*/ 370322 h 372742"/>
                <a:gd name="connsiteX40" fmla="*/ 81313 w 793358"/>
                <a:gd name="connsiteY40" fmla="*/ 353578 h 372742"/>
                <a:gd name="connsiteX41" fmla="*/ 42854 w 793358"/>
                <a:gd name="connsiteY41" fmla="*/ 335617 h 372742"/>
                <a:gd name="connsiteX42" fmla="*/ 11802 w 793358"/>
                <a:gd name="connsiteY42" fmla="*/ 306189 h 372742"/>
                <a:gd name="connsiteX43" fmla="*/ 31 w 793358"/>
                <a:gd name="connsiteY43" fmla="*/ 264888 h 372742"/>
                <a:gd name="connsiteX44" fmla="*/ 10889 w 793358"/>
                <a:gd name="connsiteY44" fmla="*/ 225921 h 372742"/>
                <a:gd name="connsiteX45" fmla="*/ 57061 w 793358"/>
                <a:gd name="connsiteY45" fmla="*/ 169703 h 372742"/>
                <a:gd name="connsiteX46" fmla="*/ 109930 w 793358"/>
                <a:gd name="connsiteY46" fmla="*/ 130634 h 372742"/>
                <a:gd name="connsiteX47" fmla="*/ 209784 w 793358"/>
                <a:gd name="connsiteY47" fmla="*/ 79896 h 372742"/>
                <a:gd name="connsiteX48" fmla="*/ 289239 w 793358"/>
                <a:gd name="connsiteY48" fmla="*/ 51787 h 372742"/>
                <a:gd name="connsiteX49" fmla="*/ 340790 w 793358"/>
                <a:gd name="connsiteY49" fmla="*/ 38493 h 372742"/>
                <a:gd name="connsiteX50" fmla="*/ 359868 w 793358"/>
                <a:gd name="connsiteY50" fmla="*/ 35753 h 37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3358" h="372742">
                  <a:moveTo>
                    <a:pt x="359868" y="35753"/>
                  </a:moveTo>
                  <a:cubicBezTo>
                    <a:pt x="359868" y="37478"/>
                    <a:pt x="335614" y="44074"/>
                    <a:pt x="292385" y="59600"/>
                  </a:cubicBezTo>
                  <a:cubicBezTo>
                    <a:pt x="270872" y="67313"/>
                    <a:pt x="244691" y="77359"/>
                    <a:pt x="215060" y="90652"/>
                  </a:cubicBezTo>
                  <a:cubicBezTo>
                    <a:pt x="181561" y="105612"/>
                    <a:pt x="149293" y="123188"/>
                    <a:pt x="118556" y="143217"/>
                  </a:cubicBezTo>
                  <a:cubicBezTo>
                    <a:pt x="100837" y="154742"/>
                    <a:pt x="84074" y="167671"/>
                    <a:pt x="68426" y="181880"/>
                  </a:cubicBezTo>
                  <a:cubicBezTo>
                    <a:pt x="51595" y="196590"/>
                    <a:pt x="37567" y="214227"/>
                    <a:pt x="27023" y="233937"/>
                  </a:cubicBezTo>
                  <a:cubicBezTo>
                    <a:pt x="21983" y="243736"/>
                    <a:pt x="19078" y="254492"/>
                    <a:pt x="18499" y="265497"/>
                  </a:cubicBezTo>
                  <a:cubicBezTo>
                    <a:pt x="18365" y="276353"/>
                    <a:pt x="21591" y="286986"/>
                    <a:pt x="27733" y="295940"/>
                  </a:cubicBezTo>
                  <a:cubicBezTo>
                    <a:pt x="34505" y="305600"/>
                    <a:pt x="43301" y="313669"/>
                    <a:pt x="53508" y="319584"/>
                  </a:cubicBezTo>
                  <a:cubicBezTo>
                    <a:pt x="64403" y="326107"/>
                    <a:pt x="76014" y="331351"/>
                    <a:pt x="88111" y="335211"/>
                  </a:cubicBezTo>
                  <a:cubicBezTo>
                    <a:pt x="113983" y="343344"/>
                    <a:pt x="140718" y="348419"/>
                    <a:pt x="167770" y="350331"/>
                  </a:cubicBezTo>
                  <a:cubicBezTo>
                    <a:pt x="196264" y="352605"/>
                    <a:pt x="224878" y="352944"/>
                    <a:pt x="253417" y="351346"/>
                  </a:cubicBezTo>
                  <a:cubicBezTo>
                    <a:pt x="313803" y="347757"/>
                    <a:pt x="373709" y="338412"/>
                    <a:pt x="432320" y="323440"/>
                  </a:cubicBezTo>
                  <a:cubicBezTo>
                    <a:pt x="491019" y="308923"/>
                    <a:pt x="548180" y="288771"/>
                    <a:pt x="603004" y="263264"/>
                  </a:cubicBezTo>
                  <a:cubicBezTo>
                    <a:pt x="628960" y="251213"/>
                    <a:pt x="654052" y="237379"/>
                    <a:pt x="678097" y="221862"/>
                  </a:cubicBezTo>
                  <a:cubicBezTo>
                    <a:pt x="700945" y="207417"/>
                    <a:pt x="722055" y="190392"/>
                    <a:pt x="741013" y="171123"/>
                  </a:cubicBezTo>
                  <a:cubicBezTo>
                    <a:pt x="749901" y="161926"/>
                    <a:pt x="757668" y="151707"/>
                    <a:pt x="764150" y="140680"/>
                  </a:cubicBezTo>
                  <a:cubicBezTo>
                    <a:pt x="770319" y="130649"/>
                    <a:pt x="774232" y="119395"/>
                    <a:pt x="775617" y="107700"/>
                  </a:cubicBezTo>
                  <a:cubicBezTo>
                    <a:pt x="776838" y="96860"/>
                    <a:pt x="774675" y="85907"/>
                    <a:pt x="769427" y="76344"/>
                  </a:cubicBezTo>
                  <a:cubicBezTo>
                    <a:pt x="763732" y="66858"/>
                    <a:pt x="756046" y="58721"/>
                    <a:pt x="746899" y="52497"/>
                  </a:cubicBezTo>
                  <a:cubicBezTo>
                    <a:pt x="728357" y="40154"/>
                    <a:pt x="707727" y="31283"/>
                    <a:pt x="686013" y="26316"/>
                  </a:cubicBezTo>
                  <a:cubicBezTo>
                    <a:pt x="665519" y="21252"/>
                    <a:pt x="644648" y="17858"/>
                    <a:pt x="623605" y="16168"/>
                  </a:cubicBezTo>
                  <a:cubicBezTo>
                    <a:pt x="586915" y="12981"/>
                    <a:pt x="550028" y="12743"/>
                    <a:pt x="513300" y="15458"/>
                  </a:cubicBezTo>
                  <a:cubicBezTo>
                    <a:pt x="480929" y="17690"/>
                    <a:pt x="453125" y="21344"/>
                    <a:pt x="430394" y="24692"/>
                  </a:cubicBezTo>
                  <a:cubicBezTo>
                    <a:pt x="385034" y="31593"/>
                    <a:pt x="360273" y="37377"/>
                    <a:pt x="359360" y="35652"/>
                  </a:cubicBezTo>
                  <a:cubicBezTo>
                    <a:pt x="364851" y="32716"/>
                    <a:pt x="370726" y="30564"/>
                    <a:pt x="376814" y="29259"/>
                  </a:cubicBezTo>
                  <a:cubicBezTo>
                    <a:pt x="388484" y="25910"/>
                    <a:pt x="405836" y="21344"/>
                    <a:pt x="428466" y="16676"/>
                  </a:cubicBezTo>
                  <a:cubicBezTo>
                    <a:pt x="451095" y="12008"/>
                    <a:pt x="479204" y="7238"/>
                    <a:pt x="511778" y="3788"/>
                  </a:cubicBezTo>
                  <a:cubicBezTo>
                    <a:pt x="548849" y="-187"/>
                    <a:pt x="586189" y="-1035"/>
                    <a:pt x="623402" y="1251"/>
                  </a:cubicBezTo>
                  <a:cubicBezTo>
                    <a:pt x="645339" y="2617"/>
                    <a:pt x="667128" y="5773"/>
                    <a:pt x="688550" y="10688"/>
                  </a:cubicBezTo>
                  <a:cubicBezTo>
                    <a:pt x="712476" y="15751"/>
                    <a:pt x="735276" y="25140"/>
                    <a:pt x="755829" y="38392"/>
                  </a:cubicBezTo>
                  <a:cubicBezTo>
                    <a:pt x="767169" y="45951"/>
                    <a:pt x="776726" y="55890"/>
                    <a:pt x="783837" y="67516"/>
                  </a:cubicBezTo>
                  <a:cubicBezTo>
                    <a:pt x="791162" y="80199"/>
                    <a:pt x="794388" y="94837"/>
                    <a:pt x="793071" y="109425"/>
                  </a:cubicBezTo>
                  <a:cubicBezTo>
                    <a:pt x="791567" y="123774"/>
                    <a:pt x="786962" y="137624"/>
                    <a:pt x="779574" y="150016"/>
                  </a:cubicBezTo>
                  <a:cubicBezTo>
                    <a:pt x="772481" y="162304"/>
                    <a:pt x="763966" y="173714"/>
                    <a:pt x="754205" y="184011"/>
                  </a:cubicBezTo>
                  <a:cubicBezTo>
                    <a:pt x="734422" y="204758"/>
                    <a:pt x="712246" y="223084"/>
                    <a:pt x="688144" y="238605"/>
                  </a:cubicBezTo>
                  <a:cubicBezTo>
                    <a:pt x="663445" y="254834"/>
                    <a:pt x="637641" y="269313"/>
                    <a:pt x="610920" y="281936"/>
                  </a:cubicBezTo>
                  <a:cubicBezTo>
                    <a:pt x="554938" y="308224"/>
                    <a:pt x="496512" y="328957"/>
                    <a:pt x="436482" y="343837"/>
                  </a:cubicBezTo>
                  <a:cubicBezTo>
                    <a:pt x="376667" y="359165"/>
                    <a:pt x="315483" y="368546"/>
                    <a:pt x="253824" y="371844"/>
                  </a:cubicBezTo>
                  <a:cubicBezTo>
                    <a:pt x="224329" y="373426"/>
                    <a:pt x="194759" y="372917"/>
                    <a:pt x="165336" y="370322"/>
                  </a:cubicBezTo>
                  <a:cubicBezTo>
                    <a:pt x="136772" y="368029"/>
                    <a:pt x="108575" y="362410"/>
                    <a:pt x="81313" y="353578"/>
                  </a:cubicBezTo>
                  <a:cubicBezTo>
                    <a:pt x="67836" y="349114"/>
                    <a:pt x="54928" y="343086"/>
                    <a:pt x="42854" y="335617"/>
                  </a:cubicBezTo>
                  <a:cubicBezTo>
                    <a:pt x="30477" y="328195"/>
                    <a:pt x="19877" y="318150"/>
                    <a:pt x="11802" y="306189"/>
                  </a:cubicBezTo>
                  <a:cubicBezTo>
                    <a:pt x="3710" y="293966"/>
                    <a:pt x="-401" y="279539"/>
                    <a:pt x="31" y="264888"/>
                  </a:cubicBezTo>
                  <a:cubicBezTo>
                    <a:pt x="816" y="251271"/>
                    <a:pt x="4519" y="237982"/>
                    <a:pt x="10889" y="225921"/>
                  </a:cubicBezTo>
                  <a:cubicBezTo>
                    <a:pt x="22685" y="204497"/>
                    <a:pt x="38338" y="185437"/>
                    <a:pt x="57061" y="169703"/>
                  </a:cubicBezTo>
                  <a:cubicBezTo>
                    <a:pt x="73570" y="155236"/>
                    <a:pt x="91254" y="142168"/>
                    <a:pt x="109930" y="130634"/>
                  </a:cubicBezTo>
                  <a:cubicBezTo>
                    <a:pt x="141719" y="110926"/>
                    <a:pt x="175123" y="93952"/>
                    <a:pt x="209784" y="79896"/>
                  </a:cubicBezTo>
                  <a:cubicBezTo>
                    <a:pt x="240226" y="67414"/>
                    <a:pt x="267118" y="58383"/>
                    <a:pt x="289239" y="51787"/>
                  </a:cubicBezTo>
                  <a:cubicBezTo>
                    <a:pt x="311361" y="45191"/>
                    <a:pt x="328917" y="41030"/>
                    <a:pt x="340790" y="38493"/>
                  </a:cubicBezTo>
                  <a:cubicBezTo>
                    <a:pt x="346990" y="36693"/>
                    <a:pt x="353411" y="35771"/>
                    <a:pt x="359868" y="35753"/>
                  </a:cubicBezTo>
                  <a:close/>
                </a:path>
              </a:pathLst>
            </a:custGeom>
            <a:solidFill>
              <a:srgbClr val="E0E0E0"/>
            </a:solidFill>
            <a:ln w="1014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98BC24D-ECBC-666F-021B-DC36F40339D4}"/>
                </a:ext>
              </a:extLst>
            </p:cNvPr>
            <p:cNvSpPr/>
            <p:nvPr/>
          </p:nvSpPr>
          <p:spPr>
            <a:xfrm>
              <a:off x="9423486" y="2615512"/>
              <a:ext cx="134387" cy="134386"/>
            </a:xfrm>
            <a:custGeom>
              <a:avLst/>
              <a:gdLst>
                <a:gd name="connsiteX0" fmla="*/ 132333 w 134387"/>
                <a:gd name="connsiteY0" fmla="*/ 50769 h 134386"/>
                <a:gd name="connsiteX1" fmla="*/ 83617 w 134387"/>
                <a:gd name="connsiteY1" fmla="*/ 132332 h 134386"/>
                <a:gd name="connsiteX2" fmla="*/ 2055 w 134387"/>
                <a:gd name="connsiteY2" fmla="*/ 83617 h 134386"/>
                <a:gd name="connsiteX3" fmla="*/ 50770 w 134387"/>
                <a:gd name="connsiteY3" fmla="*/ 2054 h 134386"/>
                <a:gd name="connsiteX4" fmla="*/ 51152 w 134387"/>
                <a:gd name="connsiteY4" fmla="*/ 1959 h 134386"/>
                <a:gd name="connsiteX5" fmla="*/ 132333 w 134387"/>
                <a:gd name="connsiteY5" fmla="*/ 50769 h 13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7" h="134386">
                  <a:moveTo>
                    <a:pt x="132333" y="50769"/>
                  </a:moveTo>
                  <a:cubicBezTo>
                    <a:pt x="141404" y="86745"/>
                    <a:pt x="119593" y="123261"/>
                    <a:pt x="83617" y="132332"/>
                  </a:cubicBezTo>
                  <a:cubicBezTo>
                    <a:pt x="47642" y="141402"/>
                    <a:pt x="11125" y="119592"/>
                    <a:pt x="2055" y="83617"/>
                  </a:cubicBezTo>
                  <a:cubicBezTo>
                    <a:pt x="-7016" y="47641"/>
                    <a:pt x="14795" y="11124"/>
                    <a:pt x="50770" y="2054"/>
                  </a:cubicBezTo>
                  <a:cubicBezTo>
                    <a:pt x="50897" y="2022"/>
                    <a:pt x="51024" y="1990"/>
                    <a:pt x="51152" y="1959"/>
                  </a:cubicBezTo>
                  <a:cubicBezTo>
                    <a:pt x="87030" y="-6864"/>
                    <a:pt x="123300" y="14943"/>
                    <a:pt x="132333" y="50769"/>
                  </a:cubicBezTo>
                  <a:close/>
                </a:path>
              </a:pathLst>
            </a:custGeom>
            <a:solidFill>
              <a:srgbClr val="E0E0E0"/>
            </a:solidFill>
            <a:ln w="10147" cap="flat">
              <a:noFill/>
              <a:prstDash val="solid"/>
              <a:miter/>
            </a:ln>
          </p:spPr>
          <p:txBody>
            <a:bodyPr rtlCol="0" anchor="ctr"/>
            <a:lstStyle/>
            <a:p>
              <a:endParaRPr lang="en-US"/>
            </a:p>
          </p:txBody>
        </p:sp>
      </p:grpSp>
      <p:sp>
        <p:nvSpPr>
          <p:cNvPr id="152" name="Freeform: Shape 151">
            <a:extLst>
              <a:ext uri="{FF2B5EF4-FFF2-40B4-BE49-F238E27FC236}">
                <a16:creationId xmlns:a16="http://schemas.microsoft.com/office/drawing/2014/main" id="{641E7D6F-65F3-6049-C896-72391072E7E8}"/>
              </a:ext>
            </a:extLst>
          </p:cNvPr>
          <p:cNvSpPr/>
          <p:nvPr/>
        </p:nvSpPr>
        <p:spPr>
          <a:xfrm>
            <a:off x="2674784" y="6535014"/>
            <a:ext cx="7126101" cy="5276"/>
          </a:xfrm>
          <a:custGeom>
            <a:avLst/>
            <a:gdLst>
              <a:gd name="connsiteX0" fmla="*/ 7126101 w 7126101"/>
              <a:gd name="connsiteY0" fmla="*/ 2638 h 5276"/>
              <a:gd name="connsiteX1" fmla="*/ 3563152 w 7126101"/>
              <a:gd name="connsiteY1" fmla="*/ 5277 h 5276"/>
              <a:gd name="connsiteX2" fmla="*/ 0 w 7126101"/>
              <a:gd name="connsiteY2" fmla="*/ 2638 h 5276"/>
              <a:gd name="connsiteX3" fmla="*/ 3563254 w 7126101"/>
              <a:gd name="connsiteY3" fmla="*/ 0 h 5276"/>
              <a:gd name="connsiteX4" fmla="*/ 7126101 w 7126101"/>
              <a:gd name="connsiteY4" fmla="*/ 2638 h 5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6101" h="5276">
                <a:moveTo>
                  <a:pt x="7126101" y="2638"/>
                </a:moveTo>
                <a:cubicBezTo>
                  <a:pt x="7126101" y="4059"/>
                  <a:pt x="5530685" y="5277"/>
                  <a:pt x="3563152" y="5277"/>
                </a:cubicBezTo>
                <a:cubicBezTo>
                  <a:pt x="1595620" y="5277"/>
                  <a:pt x="0" y="4059"/>
                  <a:pt x="0" y="2638"/>
                </a:cubicBezTo>
                <a:cubicBezTo>
                  <a:pt x="0" y="1218"/>
                  <a:pt x="1595011" y="0"/>
                  <a:pt x="3563254" y="0"/>
                </a:cubicBezTo>
                <a:cubicBezTo>
                  <a:pt x="5531496" y="0"/>
                  <a:pt x="7126101" y="1218"/>
                  <a:pt x="7126101" y="2638"/>
                </a:cubicBezTo>
                <a:close/>
              </a:path>
            </a:pathLst>
          </a:custGeom>
          <a:solidFill>
            <a:srgbClr val="263238"/>
          </a:solidFill>
          <a:ln w="10147" cap="flat">
            <a:noFill/>
            <a:prstDash val="solid"/>
            <a:miter/>
          </a:ln>
        </p:spPr>
        <p:txBody>
          <a:bodyPr rtlCol="0" anchor="ctr"/>
          <a:lstStyle/>
          <a:p>
            <a:endParaRPr lang="en-US"/>
          </a:p>
        </p:txBody>
      </p:sp>
      <p:grpSp>
        <p:nvGrpSpPr>
          <p:cNvPr id="153" name="Graphic 2">
            <a:extLst>
              <a:ext uri="{FF2B5EF4-FFF2-40B4-BE49-F238E27FC236}">
                <a16:creationId xmlns:a16="http://schemas.microsoft.com/office/drawing/2014/main" id="{6232D5AA-F2F1-9B5D-DAF9-A82AB3E4B8FB}"/>
              </a:ext>
            </a:extLst>
          </p:cNvPr>
          <p:cNvGrpSpPr/>
          <p:nvPr/>
        </p:nvGrpSpPr>
        <p:grpSpPr>
          <a:xfrm>
            <a:off x="2721145" y="6021457"/>
            <a:ext cx="3835013" cy="593286"/>
            <a:chOff x="2721145" y="5594916"/>
            <a:chExt cx="3835013" cy="593286"/>
          </a:xfrm>
        </p:grpSpPr>
        <p:sp>
          <p:nvSpPr>
            <p:cNvPr id="154" name="Freeform: Shape 153">
              <a:extLst>
                <a:ext uri="{FF2B5EF4-FFF2-40B4-BE49-F238E27FC236}">
                  <a16:creationId xmlns:a16="http://schemas.microsoft.com/office/drawing/2014/main" id="{4EE4476D-C39F-6AF9-CD4F-8E9B8A28C206}"/>
                </a:ext>
              </a:extLst>
            </p:cNvPr>
            <p:cNvSpPr/>
            <p:nvPr/>
          </p:nvSpPr>
          <p:spPr>
            <a:xfrm rot="-2158200">
              <a:off x="6047124" y="5679169"/>
              <a:ext cx="424781" cy="424781"/>
            </a:xfrm>
            <a:custGeom>
              <a:avLst/>
              <a:gdLst>
                <a:gd name="connsiteX0" fmla="*/ 424781 w 424781"/>
                <a:gd name="connsiteY0" fmla="*/ 212391 h 424781"/>
                <a:gd name="connsiteX1" fmla="*/ 212391 w 424781"/>
                <a:gd name="connsiteY1" fmla="*/ 424781 h 424781"/>
                <a:gd name="connsiteX2" fmla="*/ 0 w 424781"/>
                <a:gd name="connsiteY2" fmla="*/ 212391 h 424781"/>
                <a:gd name="connsiteX3" fmla="*/ 212391 w 424781"/>
                <a:gd name="connsiteY3" fmla="*/ 0 h 424781"/>
                <a:gd name="connsiteX4" fmla="*/ 424781 w 424781"/>
                <a:gd name="connsiteY4" fmla="*/ 212391 h 4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81" h="424781">
                  <a:moveTo>
                    <a:pt x="424781" y="212391"/>
                  </a:moveTo>
                  <a:cubicBezTo>
                    <a:pt x="424781" y="329691"/>
                    <a:pt x="329691" y="424781"/>
                    <a:pt x="212391" y="424781"/>
                  </a:cubicBezTo>
                  <a:cubicBezTo>
                    <a:pt x="95091" y="424781"/>
                    <a:pt x="0" y="329691"/>
                    <a:pt x="0" y="212391"/>
                  </a:cubicBezTo>
                  <a:cubicBezTo>
                    <a:pt x="0" y="95090"/>
                    <a:pt x="95091" y="0"/>
                    <a:pt x="212391" y="0"/>
                  </a:cubicBezTo>
                  <a:cubicBezTo>
                    <a:pt x="329691" y="0"/>
                    <a:pt x="424781" y="95090"/>
                    <a:pt x="424781" y="212391"/>
                  </a:cubicBezTo>
                  <a:close/>
                </a:path>
              </a:pathLst>
            </a:custGeom>
            <a:solidFill>
              <a:srgbClr val="B6D7A8"/>
            </a:solidFill>
            <a:ln w="1014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35B7CBE-92E5-1232-B4CB-BF70E6E6A95D}"/>
                </a:ext>
              </a:extLst>
            </p:cNvPr>
            <p:cNvSpPr/>
            <p:nvPr/>
          </p:nvSpPr>
          <p:spPr>
            <a:xfrm>
              <a:off x="2722480" y="5676284"/>
              <a:ext cx="3459439" cy="432595"/>
            </a:xfrm>
            <a:custGeom>
              <a:avLst/>
              <a:gdLst>
                <a:gd name="connsiteX0" fmla="*/ 11058 w 3459439"/>
                <a:gd name="connsiteY0" fmla="*/ 239790 h 432595"/>
                <a:gd name="connsiteX1" fmla="*/ 464964 w 3459439"/>
                <a:gd name="connsiteY1" fmla="*/ 432595 h 432595"/>
                <a:gd name="connsiteX2" fmla="*/ 3459440 w 3459439"/>
                <a:gd name="connsiteY2" fmla="*/ 426913 h 432595"/>
                <a:gd name="connsiteX3" fmla="*/ 3448278 w 3459439"/>
                <a:gd name="connsiteY3" fmla="*/ 0 h 432595"/>
                <a:gd name="connsiteX4" fmla="*/ 472777 w 3459439"/>
                <a:gd name="connsiteY4" fmla="*/ 9336 h 432595"/>
                <a:gd name="connsiteX5" fmla="*/ 10957 w 3459439"/>
                <a:gd name="connsiteY5" fmla="*/ 206404 h 432595"/>
                <a:gd name="connsiteX6" fmla="*/ 1498 w 3459439"/>
                <a:gd name="connsiteY6" fmla="*/ 230287 h 432595"/>
                <a:gd name="connsiteX7" fmla="*/ 11058 w 3459439"/>
                <a:gd name="connsiteY7" fmla="*/ 239790 h 4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439" h="432595">
                  <a:moveTo>
                    <a:pt x="11058" y="239790"/>
                  </a:moveTo>
                  <a:lnTo>
                    <a:pt x="464964" y="432595"/>
                  </a:lnTo>
                  <a:lnTo>
                    <a:pt x="3459440" y="426913"/>
                  </a:lnTo>
                  <a:lnTo>
                    <a:pt x="3448278" y="0"/>
                  </a:lnTo>
                  <a:lnTo>
                    <a:pt x="472777" y="9336"/>
                  </a:lnTo>
                  <a:lnTo>
                    <a:pt x="10957" y="206404"/>
                  </a:lnTo>
                  <a:cubicBezTo>
                    <a:pt x="1750" y="210387"/>
                    <a:pt x="-2485" y="221080"/>
                    <a:pt x="1498" y="230287"/>
                  </a:cubicBezTo>
                  <a:cubicBezTo>
                    <a:pt x="3348" y="234563"/>
                    <a:pt x="6771" y="237966"/>
                    <a:pt x="11058" y="239790"/>
                  </a:cubicBezTo>
                  <a:close/>
                </a:path>
              </a:pathLst>
            </a:custGeom>
            <a:solidFill>
              <a:srgbClr val="F47D7D"/>
            </a:solidFill>
            <a:ln w="1014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601F788-EBD9-7AB4-2408-D4A31BF97F9C}"/>
                </a:ext>
              </a:extLst>
            </p:cNvPr>
            <p:cNvSpPr/>
            <p:nvPr/>
          </p:nvSpPr>
          <p:spPr>
            <a:xfrm>
              <a:off x="2724865" y="5685620"/>
              <a:ext cx="533446" cy="421940"/>
            </a:xfrm>
            <a:custGeom>
              <a:avLst/>
              <a:gdLst>
                <a:gd name="connsiteX0" fmla="*/ 470393 w 533446"/>
                <a:gd name="connsiteY0" fmla="*/ 0 h 421940"/>
                <a:gd name="connsiteX1" fmla="*/ 460245 w 533446"/>
                <a:gd name="connsiteY1" fmla="*/ 49115 h 421940"/>
                <a:gd name="connsiteX2" fmla="*/ 530803 w 533446"/>
                <a:gd name="connsiteY2" fmla="*/ 164090 h 421940"/>
                <a:gd name="connsiteX3" fmla="*/ 476583 w 533446"/>
                <a:gd name="connsiteY3" fmla="*/ 229135 h 421940"/>
                <a:gd name="connsiteX4" fmla="*/ 504019 w 533446"/>
                <a:gd name="connsiteY4" fmla="*/ 384593 h 421940"/>
                <a:gd name="connsiteX5" fmla="*/ 459332 w 533446"/>
                <a:gd name="connsiteY5" fmla="*/ 421940 h 421940"/>
                <a:gd name="connsiteX6" fmla="*/ 11819 w 533446"/>
                <a:gd name="connsiteY6" fmla="*/ 231570 h 421940"/>
                <a:gd name="connsiteX7" fmla="*/ 1578 w 533446"/>
                <a:gd name="connsiteY7" fmla="*/ 205990 h 421940"/>
                <a:gd name="connsiteX8" fmla="*/ 11819 w 533446"/>
                <a:gd name="connsiteY8" fmla="*/ 195749 h 4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46" h="421940">
                  <a:moveTo>
                    <a:pt x="470393" y="0"/>
                  </a:moveTo>
                  <a:cubicBezTo>
                    <a:pt x="482570" y="17555"/>
                    <a:pt x="479424" y="40591"/>
                    <a:pt x="460245" y="49115"/>
                  </a:cubicBezTo>
                  <a:cubicBezTo>
                    <a:pt x="511479" y="61380"/>
                    <a:pt x="543069" y="112856"/>
                    <a:pt x="530803" y="164090"/>
                  </a:cubicBezTo>
                  <a:cubicBezTo>
                    <a:pt x="523871" y="193045"/>
                    <a:pt x="503817" y="217103"/>
                    <a:pt x="476583" y="229135"/>
                  </a:cubicBezTo>
                  <a:cubicBezTo>
                    <a:pt x="527088" y="264487"/>
                    <a:pt x="539371" y="334088"/>
                    <a:pt x="504019" y="384593"/>
                  </a:cubicBezTo>
                  <a:cubicBezTo>
                    <a:pt x="492691" y="400777"/>
                    <a:pt x="477270" y="413665"/>
                    <a:pt x="459332" y="421940"/>
                  </a:cubicBezTo>
                  <a:lnTo>
                    <a:pt x="11819" y="231570"/>
                  </a:lnTo>
                  <a:cubicBezTo>
                    <a:pt x="1928" y="227334"/>
                    <a:pt x="-2658" y="215882"/>
                    <a:pt x="1578" y="205990"/>
                  </a:cubicBezTo>
                  <a:cubicBezTo>
                    <a:pt x="3549" y="201387"/>
                    <a:pt x="7216" y="197720"/>
                    <a:pt x="11819" y="195749"/>
                  </a:cubicBezTo>
                  <a:close/>
                </a:path>
              </a:pathLst>
            </a:custGeom>
            <a:solidFill>
              <a:srgbClr val="FFFFFF"/>
            </a:solidFill>
            <a:ln w="1014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8CFFF911-7E2D-8AD9-1C82-4D7A8423E5FF}"/>
                </a:ext>
              </a:extLst>
            </p:cNvPr>
            <p:cNvSpPr/>
            <p:nvPr/>
          </p:nvSpPr>
          <p:spPr>
            <a:xfrm>
              <a:off x="2721145" y="5816596"/>
              <a:ext cx="212862" cy="164882"/>
            </a:xfrm>
            <a:custGeom>
              <a:avLst/>
              <a:gdLst>
                <a:gd name="connsiteX0" fmla="*/ 180236 w 212862"/>
                <a:gd name="connsiteY0" fmla="*/ 160566 h 164882"/>
                <a:gd name="connsiteX1" fmla="*/ 186629 w 212862"/>
                <a:gd name="connsiteY1" fmla="*/ 8351 h 164882"/>
                <a:gd name="connsiteX2" fmla="*/ 165015 w 212862"/>
                <a:gd name="connsiteY2" fmla="*/ 1349 h 164882"/>
                <a:gd name="connsiteX3" fmla="*/ 10364 w 212862"/>
                <a:gd name="connsiteY3" fmla="*/ 67309 h 164882"/>
                <a:gd name="connsiteX4" fmla="*/ 1476 w 212862"/>
                <a:gd name="connsiteY4" fmla="*/ 90183 h 164882"/>
                <a:gd name="connsiteX5" fmla="*/ 10364 w 212862"/>
                <a:gd name="connsiteY5" fmla="*/ 99072 h 164882"/>
                <a:gd name="connsiteX6" fmla="*/ 162579 w 212862"/>
                <a:gd name="connsiteY6" fmla="*/ 163712 h 164882"/>
                <a:gd name="connsiteX7" fmla="*/ 180236 w 212862"/>
                <a:gd name="connsiteY7" fmla="*/ 160566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862" h="164882">
                  <a:moveTo>
                    <a:pt x="180236" y="160566"/>
                  </a:moveTo>
                  <a:cubicBezTo>
                    <a:pt x="199415" y="143924"/>
                    <a:pt x="239397" y="95317"/>
                    <a:pt x="186629" y="8351"/>
                  </a:cubicBezTo>
                  <a:cubicBezTo>
                    <a:pt x="182137" y="1005"/>
                    <a:pt x="172960" y="-1968"/>
                    <a:pt x="165015" y="1349"/>
                  </a:cubicBezTo>
                  <a:lnTo>
                    <a:pt x="10364" y="67309"/>
                  </a:lnTo>
                  <a:cubicBezTo>
                    <a:pt x="1593" y="71171"/>
                    <a:pt x="-2386" y="81413"/>
                    <a:pt x="1476" y="90183"/>
                  </a:cubicBezTo>
                  <a:cubicBezTo>
                    <a:pt x="3224" y="94153"/>
                    <a:pt x="6395" y="97324"/>
                    <a:pt x="10364" y="99072"/>
                  </a:cubicBezTo>
                  <a:lnTo>
                    <a:pt x="162579" y="163712"/>
                  </a:lnTo>
                  <a:cubicBezTo>
                    <a:pt x="168590" y="166046"/>
                    <a:pt x="175401" y="164833"/>
                    <a:pt x="180236" y="160566"/>
                  </a:cubicBezTo>
                  <a:close/>
                </a:path>
              </a:pathLst>
            </a:custGeom>
            <a:solidFill>
              <a:srgbClr val="F47D7D"/>
            </a:solidFill>
            <a:ln w="1014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F49BC97-F9DE-0BA6-A5B2-F997854BE883}"/>
                </a:ext>
              </a:extLst>
            </p:cNvPr>
            <p:cNvSpPr/>
            <p:nvPr/>
          </p:nvSpPr>
          <p:spPr>
            <a:xfrm>
              <a:off x="3183385" y="5895473"/>
              <a:ext cx="2984430" cy="213709"/>
            </a:xfrm>
            <a:custGeom>
              <a:avLst/>
              <a:gdLst>
                <a:gd name="connsiteX0" fmla="*/ 17657 w 2984430"/>
                <a:gd name="connsiteY0" fmla="*/ 19281 h 213709"/>
                <a:gd name="connsiteX1" fmla="*/ 2974283 w 2984430"/>
                <a:gd name="connsiteY1" fmla="*/ 0 h 213709"/>
                <a:gd name="connsiteX2" fmla="*/ 2984430 w 2984430"/>
                <a:gd name="connsiteY2" fmla="*/ 207317 h 213709"/>
                <a:gd name="connsiteX3" fmla="*/ 3653 w 2984430"/>
                <a:gd name="connsiteY3" fmla="*/ 213710 h 213709"/>
                <a:gd name="connsiteX4" fmla="*/ 0 w 2984430"/>
                <a:gd name="connsiteY4" fmla="*/ 212188 h 213709"/>
                <a:gd name="connsiteX5" fmla="*/ 39373 w 2984430"/>
                <a:gd name="connsiteY5" fmla="*/ 182557 h 213709"/>
                <a:gd name="connsiteX6" fmla="*/ 64945 w 2984430"/>
                <a:gd name="connsiteY6" fmla="*/ 123903 h 213709"/>
                <a:gd name="connsiteX7" fmla="*/ 46984 w 2984430"/>
                <a:gd name="connsiteY7" fmla="*/ 48912 h 213709"/>
                <a:gd name="connsiteX8" fmla="*/ 17657 w 2984430"/>
                <a:gd name="connsiteY8" fmla="*/ 19280 h 21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430" h="213709">
                  <a:moveTo>
                    <a:pt x="17657" y="19281"/>
                  </a:moveTo>
                  <a:lnTo>
                    <a:pt x="2974283" y="0"/>
                  </a:lnTo>
                  <a:lnTo>
                    <a:pt x="2984430" y="207317"/>
                  </a:lnTo>
                  <a:lnTo>
                    <a:pt x="3653" y="213710"/>
                  </a:lnTo>
                  <a:lnTo>
                    <a:pt x="0" y="212188"/>
                  </a:lnTo>
                  <a:cubicBezTo>
                    <a:pt x="15237" y="205484"/>
                    <a:pt x="28713" y="195342"/>
                    <a:pt x="39373" y="182557"/>
                  </a:cubicBezTo>
                  <a:cubicBezTo>
                    <a:pt x="53223" y="165787"/>
                    <a:pt x="62084" y="145464"/>
                    <a:pt x="64945" y="123903"/>
                  </a:cubicBezTo>
                  <a:cubicBezTo>
                    <a:pt x="68212" y="97557"/>
                    <a:pt x="61832" y="70919"/>
                    <a:pt x="46984" y="48912"/>
                  </a:cubicBezTo>
                  <a:cubicBezTo>
                    <a:pt x="39156" y="37280"/>
                    <a:pt x="29207" y="27228"/>
                    <a:pt x="17657" y="19280"/>
                  </a:cubicBezTo>
                  <a:close/>
                </a:path>
              </a:pathLst>
            </a:custGeom>
            <a:solidFill>
              <a:srgbClr val="000000"/>
            </a:solidFill>
            <a:ln w="1014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E071168-60C8-09D0-14AA-7E8149D8B5B0}"/>
                </a:ext>
              </a:extLst>
            </p:cNvPr>
            <p:cNvSpPr/>
            <p:nvPr/>
          </p:nvSpPr>
          <p:spPr>
            <a:xfrm>
              <a:off x="3184704" y="5674051"/>
              <a:ext cx="2986459" cy="60683"/>
            </a:xfrm>
            <a:custGeom>
              <a:avLst/>
              <a:gdLst>
                <a:gd name="connsiteX0" fmla="*/ 0 w 2986459"/>
                <a:gd name="connsiteY0" fmla="*/ 60683 h 60683"/>
                <a:gd name="connsiteX1" fmla="*/ 2986460 w 2986459"/>
                <a:gd name="connsiteY1" fmla="*/ 54899 h 60683"/>
                <a:gd name="connsiteX2" fmla="*/ 2983720 w 2986459"/>
                <a:gd name="connsiteY2" fmla="*/ 0 h 60683"/>
                <a:gd name="connsiteX3" fmla="*/ 10452 w 2986459"/>
                <a:gd name="connsiteY3" fmla="*/ 11568 h 60683"/>
                <a:gd name="connsiteX4" fmla="*/ 6799 w 2986459"/>
                <a:gd name="connsiteY4" fmla="*/ 56827 h 60683"/>
                <a:gd name="connsiteX5" fmla="*/ 0 w 2986459"/>
                <a:gd name="connsiteY5" fmla="*/ 60683 h 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459" h="60683">
                  <a:moveTo>
                    <a:pt x="0" y="60683"/>
                  </a:moveTo>
                  <a:lnTo>
                    <a:pt x="2986460" y="54899"/>
                  </a:lnTo>
                  <a:lnTo>
                    <a:pt x="2983720" y="0"/>
                  </a:lnTo>
                  <a:lnTo>
                    <a:pt x="10452" y="11568"/>
                  </a:lnTo>
                  <a:cubicBezTo>
                    <a:pt x="21061" y="25347"/>
                    <a:pt x="19481" y="44928"/>
                    <a:pt x="6799" y="56827"/>
                  </a:cubicBezTo>
                  <a:cubicBezTo>
                    <a:pt x="4675" y="58348"/>
                    <a:pt x="2396" y="59641"/>
                    <a:pt x="0" y="60683"/>
                  </a:cubicBezTo>
                  <a:close/>
                </a:path>
              </a:pathLst>
            </a:custGeom>
            <a:solidFill>
              <a:srgbClr val="000000"/>
            </a:solidFill>
            <a:ln w="1014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9378577-6C39-1EB0-A1D1-1C35CA512B9A}"/>
                </a:ext>
              </a:extLst>
            </p:cNvPr>
            <p:cNvSpPr/>
            <p:nvPr/>
          </p:nvSpPr>
          <p:spPr>
            <a:xfrm>
              <a:off x="3001919" y="5900160"/>
              <a:ext cx="151584" cy="155037"/>
            </a:xfrm>
            <a:custGeom>
              <a:avLst/>
              <a:gdLst>
                <a:gd name="connsiteX0" fmla="*/ 95515 w 151584"/>
                <a:gd name="connsiteY0" fmla="*/ 71117 h 155037"/>
                <a:gd name="connsiteX1" fmla="*/ 101401 w 151584"/>
                <a:gd name="connsiteY1" fmla="*/ 70508 h 155037"/>
                <a:gd name="connsiteX2" fmla="*/ 106678 w 151584"/>
                <a:gd name="connsiteY2" fmla="*/ 55895 h 155037"/>
                <a:gd name="connsiteX3" fmla="*/ 88311 w 151584"/>
                <a:gd name="connsiteY3" fmla="*/ 36107 h 155037"/>
                <a:gd name="connsiteX4" fmla="*/ 72176 w 151584"/>
                <a:gd name="connsiteY4" fmla="*/ 31946 h 155037"/>
                <a:gd name="connsiteX5" fmla="*/ 56954 w 151584"/>
                <a:gd name="connsiteY5" fmla="*/ 41079 h 155037"/>
                <a:gd name="connsiteX6" fmla="*/ 56954 w 151584"/>
                <a:gd name="connsiteY6" fmla="*/ 61375 h 155037"/>
                <a:gd name="connsiteX7" fmla="*/ 68624 w 151584"/>
                <a:gd name="connsiteY7" fmla="*/ 81264 h 155037"/>
                <a:gd name="connsiteX8" fmla="*/ 106373 w 151584"/>
                <a:gd name="connsiteY8" fmla="*/ 114751 h 155037"/>
                <a:gd name="connsiteX9" fmla="*/ 132047 w 151584"/>
                <a:gd name="connsiteY9" fmla="*/ 117897 h 155037"/>
                <a:gd name="connsiteX10" fmla="*/ 147979 w 151584"/>
                <a:gd name="connsiteY10" fmla="*/ 96688 h 155037"/>
                <a:gd name="connsiteX11" fmla="*/ 127683 w 151584"/>
                <a:gd name="connsiteY11" fmla="*/ 42196 h 155037"/>
                <a:gd name="connsiteX12" fmla="*/ 23771 w 151584"/>
                <a:gd name="connsiteY12" fmla="*/ 4953 h 155037"/>
                <a:gd name="connsiteX13" fmla="*/ 5505 w 151584"/>
                <a:gd name="connsiteY13" fmla="*/ 21291 h 155037"/>
                <a:gd name="connsiteX14" fmla="*/ 2969 w 151584"/>
                <a:gd name="connsiteY14" fmla="*/ 45239 h 155037"/>
                <a:gd name="connsiteX15" fmla="*/ 15044 w 151584"/>
                <a:gd name="connsiteY15" fmla="*/ 87860 h 155037"/>
                <a:gd name="connsiteX16" fmla="*/ 52489 w 151584"/>
                <a:gd name="connsiteY16" fmla="*/ 140019 h 155037"/>
                <a:gd name="connsiteX17" fmla="*/ 65986 w 151584"/>
                <a:gd name="connsiteY17" fmla="*/ 151283 h 155037"/>
                <a:gd name="connsiteX18" fmla="*/ 70857 w 151584"/>
                <a:gd name="connsiteY18" fmla="*/ 155038 h 155037"/>
                <a:gd name="connsiteX19" fmla="*/ 51677 w 151584"/>
                <a:gd name="connsiteY19" fmla="*/ 140831 h 155037"/>
                <a:gd name="connsiteX20" fmla="*/ 13116 w 151584"/>
                <a:gd name="connsiteY20" fmla="*/ 88773 h 155037"/>
                <a:gd name="connsiteX21" fmla="*/ 533 w 151584"/>
                <a:gd name="connsiteY21" fmla="*/ 45544 h 155037"/>
                <a:gd name="connsiteX22" fmla="*/ 3070 w 151584"/>
                <a:gd name="connsiteY22" fmla="*/ 20277 h 155037"/>
                <a:gd name="connsiteX23" fmla="*/ 23365 w 151584"/>
                <a:gd name="connsiteY23" fmla="*/ 2417 h 155037"/>
                <a:gd name="connsiteX24" fmla="*/ 130525 w 151584"/>
                <a:gd name="connsiteY24" fmla="*/ 40268 h 155037"/>
                <a:gd name="connsiteX25" fmla="*/ 146660 w 151584"/>
                <a:gd name="connsiteY25" fmla="*/ 67058 h 155037"/>
                <a:gd name="connsiteX26" fmla="*/ 151023 w 151584"/>
                <a:gd name="connsiteY26" fmla="*/ 97501 h 155037"/>
                <a:gd name="connsiteX27" fmla="*/ 133265 w 151584"/>
                <a:gd name="connsiteY27" fmla="*/ 120739 h 155037"/>
                <a:gd name="connsiteX28" fmla="*/ 105359 w 151584"/>
                <a:gd name="connsiteY28" fmla="*/ 117390 h 155037"/>
                <a:gd name="connsiteX29" fmla="*/ 66797 w 151584"/>
                <a:gd name="connsiteY29" fmla="*/ 82989 h 155037"/>
                <a:gd name="connsiteX30" fmla="*/ 55026 w 151584"/>
                <a:gd name="connsiteY30" fmla="*/ 62694 h 155037"/>
                <a:gd name="connsiteX31" fmla="*/ 55026 w 151584"/>
                <a:gd name="connsiteY31" fmla="*/ 40978 h 155037"/>
                <a:gd name="connsiteX32" fmla="*/ 71973 w 151584"/>
                <a:gd name="connsiteY32" fmla="*/ 30830 h 155037"/>
                <a:gd name="connsiteX33" fmla="*/ 89021 w 151584"/>
                <a:gd name="connsiteY33" fmla="*/ 35498 h 155037"/>
                <a:gd name="connsiteX34" fmla="*/ 107692 w 151584"/>
                <a:gd name="connsiteY34" fmla="*/ 56402 h 155037"/>
                <a:gd name="connsiteX35" fmla="*/ 101502 w 151584"/>
                <a:gd name="connsiteY35" fmla="*/ 71827 h 155037"/>
                <a:gd name="connsiteX36" fmla="*/ 95515 w 151584"/>
                <a:gd name="connsiteY36" fmla="*/ 71116 h 1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584" h="155037">
                  <a:moveTo>
                    <a:pt x="95515" y="71117"/>
                  </a:moveTo>
                  <a:cubicBezTo>
                    <a:pt x="97489" y="71588"/>
                    <a:pt x="99565" y="71374"/>
                    <a:pt x="101401" y="70508"/>
                  </a:cubicBezTo>
                  <a:cubicBezTo>
                    <a:pt x="106618" y="67686"/>
                    <a:pt x="108888" y="61399"/>
                    <a:pt x="106678" y="55895"/>
                  </a:cubicBezTo>
                  <a:cubicBezTo>
                    <a:pt x="102711" y="47584"/>
                    <a:pt x="96304" y="40681"/>
                    <a:pt x="88311" y="36107"/>
                  </a:cubicBezTo>
                  <a:cubicBezTo>
                    <a:pt x="83484" y="33103"/>
                    <a:pt x="77853" y="31651"/>
                    <a:pt x="72176" y="31946"/>
                  </a:cubicBezTo>
                  <a:cubicBezTo>
                    <a:pt x="65853" y="32115"/>
                    <a:pt x="60079" y="35580"/>
                    <a:pt x="56954" y="41079"/>
                  </a:cubicBezTo>
                  <a:cubicBezTo>
                    <a:pt x="54041" y="47531"/>
                    <a:pt x="54041" y="54923"/>
                    <a:pt x="56954" y="61375"/>
                  </a:cubicBezTo>
                  <a:cubicBezTo>
                    <a:pt x="59878" y="68526"/>
                    <a:pt x="63807" y="75223"/>
                    <a:pt x="68624" y="81264"/>
                  </a:cubicBezTo>
                  <a:cubicBezTo>
                    <a:pt x="78717" y="94952"/>
                    <a:pt x="91579" y="106362"/>
                    <a:pt x="106373" y="114751"/>
                  </a:cubicBezTo>
                  <a:cubicBezTo>
                    <a:pt x="114097" y="119394"/>
                    <a:pt x="123430" y="120538"/>
                    <a:pt x="132047" y="117897"/>
                  </a:cubicBezTo>
                  <a:cubicBezTo>
                    <a:pt x="140546" y="113906"/>
                    <a:pt x="146513" y="105962"/>
                    <a:pt x="147979" y="96688"/>
                  </a:cubicBezTo>
                  <a:cubicBezTo>
                    <a:pt x="150922" y="77611"/>
                    <a:pt x="140571" y="57925"/>
                    <a:pt x="127683" y="42196"/>
                  </a:cubicBezTo>
                  <a:cubicBezTo>
                    <a:pt x="102719" y="11351"/>
                    <a:pt x="62646" y="-3012"/>
                    <a:pt x="23771" y="4953"/>
                  </a:cubicBezTo>
                  <a:cubicBezTo>
                    <a:pt x="15482" y="7278"/>
                    <a:pt x="8736" y="13311"/>
                    <a:pt x="5505" y="21291"/>
                  </a:cubicBezTo>
                  <a:cubicBezTo>
                    <a:pt x="2750" y="28955"/>
                    <a:pt x="1880" y="37169"/>
                    <a:pt x="2969" y="45239"/>
                  </a:cubicBezTo>
                  <a:cubicBezTo>
                    <a:pt x="4825" y="59973"/>
                    <a:pt x="8896" y="74342"/>
                    <a:pt x="15044" y="87860"/>
                  </a:cubicBezTo>
                  <a:cubicBezTo>
                    <a:pt x="23967" y="107544"/>
                    <a:pt x="36692" y="125270"/>
                    <a:pt x="52489" y="140019"/>
                  </a:cubicBezTo>
                  <a:cubicBezTo>
                    <a:pt x="58172" y="145093"/>
                    <a:pt x="62637" y="148848"/>
                    <a:pt x="65986" y="151283"/>
                  </a:cubicBezTo>
                  <a:cubicBezTo>
                    <a:pt x="69334" y="153719"/>
                    <a:pt x="70857" y="155038"/>
                    <a:pt x="70857" y="155038"/>
                  </a:cubicBezTo>
                  <a:cubicBezTo>
                    <a:pt x="64010" y="150948"/>
                    <a:pt x="57585" y="146189"/>
                    <a:pt x="51677" y="140831"/>
                  </a:cubicBezTo>
                  <a:cubicBezTo>
                    <a:pt x="35394" y="126303"/>
                    <a:pt x="22269" y="108584"/>
                    <a:pt x="13116" y="88773"/>
                  </a:cubicBezTo>
                  <a:cubicBezTo>
                    <a:pt x="6782" y="75075"/>
                    <a:pt x="2541" y="60502"/>
                    <a:pt x="533" y="45544"/>
                  </a:cubicBezTo>
                  <a:cubicBezTo>
                    <a:pt x="-683" y="37041"/>
                    <a:pt x="188" y="28369"/>
                    <a:pt x="3070" y="20277"/>
                  </a:cubicBezTo>
                  <a:cubicBezTo>
                    <a:pt x="6676" y="11481"/>
                    <a:pt x="14183" y="4875"/>
                    <a:pt x="23365" y="2417"/>
                  </a:cubicBezTo>
                  <a:cubicBezTo>
                    <a:pt x="63363" y="-6160"/>
                    <a:pt x="104787" y="8472"/>
                    <a:pt x="130525" y="40268"/>
                  </a:cubicBezTo>
                  <a:cubicBezTo>
                    <a:pt x="137229" y="48329"/>
                    <a:pt x="142669" y="57362"/>
                    <a:pt x="146660" y="67058"/>
                  </a:cubicBezTo>
                  <a:cubicBezTo>
                    <a:pt x="151007" y="76576"/>
                    <a:pt x="152522" y="87144"/>
                    <a:pt x="151023" y="97501"/>
                  </a:cubicBezTo>
                  <a:cubicBezTo>
                    <a:pt x="149456" y="107769"/>
                    <a:pt x="142761" y="116530"/>
                    <a:pt x="133265" y="120739"/>
                  </a:cubicBezTo>
                  <a:cubicBezTo>
                    <a:pt x="123913" y="123673"/>
                    <a:pt x="113751" y="122454"/>
                    <a:pt x="105359" y="117390"/>
                  </a:cubicBezTo>
                  <a:cubicBezTo>
                    <a:pt x="90244" y="108741"/>
                    <a:pt x="77108" y="97023"/>
                    <a:pt x="66797" y="82989"/>
                  </a:cubicBezTo>
                  <a:cubicBezTo>
                    <a:pt x="61919" y="76825"/>
                    <a:pt x="57954" y="69990"/>
                    <a:pt x="55026" y="62694"/>
                  </a:cubicBezTo>
                  <a:cubicBezTo>
                    <a:pt x="51922" y="55788"/>
                    <a:pt x="51922" y="47884"/>
                    <a:pt x="55026" y="40978"/>
                  </a:cubicBezTo>
                  <a:cubicBezTo>
                    <a:pt x="58537" y="34889"/>
                    <a:pt x="64948" y="31050"/>
                    <a:pt x="71973" y="30830"/>
                  </a:cubicBezTo>
                  <a:cubicBezTo>
                    <a:pt x="77999" y="30603"/>
                    <a:pt x="83951" y="32232"/>
                    <a:pt x="89021" y="35498"/>
                  </a:cubicBezTo>
                  <a:cubicBezTo>
                    <a:pt x="97313" y="40298"/>
                    <a:pt x="103855" y="47622"/>
                    <a:pt x="107692" y="56402"/>
                  </a:cubicBezTo>
                  <a:cubicBezTo>
                    <a:pt x="109951" y="62371"/>
                    <a:pt x="107261" y="69075"/>
                    <a:pt x="101502" y="71827"/>
                  </a:cubicBezTo>
                  <a:cubicBezTo>
                    <a:pt x="99513" y="72605"/>
                    <a:pt x="97267" y="72338"/>
                    <a:pt x="95515" y="71116"/>
                  </a:cubicBezTo>
                  <a:close/>
                </a:path>
              </a:pathLst>
            </a:custGeom>
            <a:solidFill>
              <a:srgbClr val="FFFFFF"/>
            </a:solidFill>
            <a:ln w="1014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2710734-3785-4C7E-BF73-D567CA96524D}"/>
                </a:ext>
              </a:extLst>
            </p:cNvPr>
            <p:cNvSpPr/>
            <p:nvPr/>
          </p:nvSpPr>
          <p:spPr>
            <a:xfrm>
              <a:off x="2989970" y="5778471"/>
              <a:ext cx="213646" cy="322898"/>
            </a:xfrm>
            <a:custGeom>
              <a:avLst/>
              <a:gdLst>
                <a:gd name="connsiteX0" fmla="*/ 0 w 213646"/>
                <a:gd name="connsiteY0" fmla="*/ 0 h 322898"/>
                <a:gd name="connsiteX1" fmla="*/ 7306 w 213646"/>
                <a:gd name="connsiteY1" fmla="*/ 15323 h 322898"/>
                <a:gd name="connsiteX2" fmla="*/ 37749 w 213646"/>
                <a:gd name="connsiteY2" fmla="*/ 49216 h 322898"/>
                <a:gd name="connsiteX3" fmla="*/ 97519 w 213646"/>
                <a:gd name="connsiteY3" fmla="*/ 82501 h 322898"/>
                <a:gd name="connsiteX4" fmla="*/ 169771 w 213646"/>
                <a:gd name="connsiteY4" fmla="*/ 125933 h 322898"/>
                <a:gd name="connsiteX5" fmla="*/ 210361 w 213646"/>
                <a:gd name="connsiteY5" fmla="*/ 198996 h 322898"/>
                <a:gd name="connsiteX6" fmla="*/ 188544 w 213646"/>
                <a:gd name="connsiteY6" fmla="*/ 309707 h 322898"/>
                <a:gd name="connsiteX7" fmla="*/ 177787 w 213646"/>
                <a:gd name="connsiteY7" fmla="*/ 322899 h 322898"/>
                <a:gd name="connsiteX8" fmla="*/ 180324 w 213646"/>
                <a:gd name="connsiteY8" fmla="*/ 319347 h 322898"/>
                <a:gd name="connsiteX9" fmla="*/ 187529 w 213646"/>
                <a:gd name="connsiteY9" fmla="*/ 309200 h 322898"/>
                <a:gd name="connsiteX10" fmla="*/ 206302 w 213646"/>
                <a:gd name="connsiteY10" fmla="*/ 267188 h 322898"/>
                <a:gd name="connsiteX11" fmla="*/ 207723 w 213646"/>
                <a:gd name="connsiteY11" fmla="*/ 199706 h 322898"/>
                <a:gd name="connsiteX12" fmla="*/ 167132 w 213646"/>
                <a:gd name="connsiteY12" fmla="*/ 128165 h 322898"/>
                <a:gd name="connsiteX13" fmla="*/ 96098 w 213646"/>
                <a:gd name="connsiteY13" fmla="*/ 85038 h 322898"/>
                <a:gd name="connsiteX14" fmla="*/ 36735 w 213646"/>
                <a:gd name="connsiteY14" fmla="*/ 50738 h 322898"/>
                <a:gd name="connsiteX15" fmla="*/ 6292 w 213646"/>
                <a:gd name="connsiteY15" fmla="*/ 15729 h 322898"/>
                <a:gd name="connsiteX16" fmla="*/ 0 w 213646"/>
                <a:gd name="connsiteY16" fmla="*/ 0 h 3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46" h="322898">
                  <a:moveTo>
                    <a:pt x="0" y="0"/>
                  </a:moveTo>
                  <a:cubicBezTo>
                    <a:pt x="0" y="0"/>
                    <a:pt x="1928" y="5784"/>
                    <a:pt x="7306" y="15323"/>
                  </a:cubicBezTo>
                  <a:cubicBezTo>
                    <a:pt x="15133" y="28508"/>
                    <a:pt x="25477" y="40024"/>
                    <a:pt x="37749" y="49216"/>
                  </a:cubicBezTo>
                  <a:cubicBezTo>
                    <a:pt x="56325" y="62575"/>
                    <a:pt x="76381" y="73743"/>
                    <a:pt x="97519" y="82501"/>
                  </a:cubicBezTo>
                  <a:cubicBezTo>
                    <a:pt x="123831" y="92900"/>
                    <a:pt x="148243" y="107575"/>
                    <a:pt x="169771" y="125933"/>
                  </a:cubicBezTo>
                  <a:cubicBezTo>
                    <a:pt x="190174" y="145779"/>
                    <a:pt x="204289" y="171188"/>
                    <a:pt x="210361" y="198996"/>
                  </a:cubicBezTo>
                  <a:cubicBezTo>
                    <a:pt x="218772" y="237328"/>
                    <a:pt x="210869" y="277432"/>
                    <a:pt x="188544" y="309707"/>
                  </a:cubicBezTo>
                  <a:cubicBezTo>
                    <a:pt x="185386" y="314437"/>
                    <a:pt x="181785" y="318854"/>
                    <a:pt x="177787" y="322899"/>
                  </a:cubicBezTo>
                  <a:cubicBezTo>
                    <a:pt x="178530" y="321645"/>
                    <a:pt x="179378" y="320457"/>
                    <a:pt x="180324" y="319347"/>
                  </a:cubicBezTo>
                  <a:cubicBezTo>
                    <a:pt x="182901" y="316093"/>
                    <a:pt x="185306" y="312706"/>
                    <a:pt x="187529" y="309200"/>
                  </a:cubicBezTo>
                  <a:cubicBezTo>
                    <a:pt x="195944" y="296263"/>
                    <a:pt x="202278" y="282087"/>
                    <a:pt x="206302" y="267188"/>
                  </a:cubicBezTo>
                  <a:cubicBezTo>
                    <a:pt x="212238" y="245142"/>
                    <a:pt x="212726" y="221983"/>
                    <a:pt x="207723" y="199706"/>
                  </a:cubicBezTo>
                  <a:cubicBezTo>
                    <a:pt x="201436" y="172420"/>
                    <a:pt x="187330" y="147558"/>
                    <a:pt x="167132" y="128165"/>
                  </a:cubicBezTo>
                  <a:cubicBezTo>
                    <a:pt x="145923" y="110069"/>
                    <a:pt x="121938" y="95507"/>
                    <a:pt x="96098" y="85038"/>
                  </a:cubicBezTo>
                  <a:cubicBezTo>
                    <a:pt x="75005" y="76029"/>
                    <a:pt x="55074" y="64513"/>
                    <a:pt x="36735" y="50738"/>
                  </a:cubicBezTo>
                  <a:cubicBezTo>
                    <a:pt x="24226" y="41352"/>
                    <a:pt x="13850" y="29420"/>
                    <a:pt x="6292" y="15729"/>
                  </a:cubicBezTo>
                  <a:cubicBezTo>
                    <a:pt x="3480" y="10800"/>
                    <a:pt x="1363" y="5508"/>
                    <a:pt x="0" y="0"/>
                  </a:cubicBezTo>
                  <a:close/>
                </a:path>
              </a:pathLst>
            </a:custGeom>
            <a:solidFill>
              <a:srgbClr val="FFFFFF"/>
            </a:solidFill>
            <a:ln w="1014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6955D59-79C3-EA1C-2510-41AC242BA8C7}"/>
                </a:ext>
              </a:extLst>
            </p:cNvPr>
            <p:cNvSpPr/>
            <p:nvPr/>
          </p:nvSpPr>
          <p:spPr>
            <a:xfrm>
              <a:off x="3096960" y="5723673"/>
              <a:ext cx="134322" cy="166422"/>
            </a:xfrm>
            <a:custGeom>
              <a:avLst/>
              <a:gdLst>
                <a:gd name="connsiteX0" fmla="*/ 4534 w 134322"/>
                <a:gd name="connsiteY0" fmla="*/ 0 h 166422"/>
                <a:gd name="connsiteX1" fmla="*/ 5345 w 134322"/>
                <a:gd name="connsiteY1" fmla="*/ 31357 h 166422"/>
                <a:gd name="connsiteX2" fmla="*/ 50401 w 134322"/>
                <a:gd name="connsiteY2" fmla="*/ 94577 h 166422"/>
                <a:gd name="connsiteX3" fmla="*/ 108040 w 134322"/>
                <a:gd name="connsiteY3" fmla="*/ 147243 h 166422"/>
                <a:gd name="connsiteX4" fmla="*/ 127219 w 134322"/>
                <a:gd name="connsiteY4" fmla="*/ 161247 h 166422"/>
                <a:gd name="connsiteX5" fmla="*/ 134322 w 134322"/>
                <a:gd name="connsiteY5" fmla="*/ 166422 h 166422"/>
                <a:gd name="connsiteX6" fmla="*/ 126610 w 134322"/>
                <a:gd name="connsiteY6" fmla="*/ 162160 h 166422"/>
                <a:gd name="connsiteX7" fmla="*/ 106315 w 134322"/>
                <a:gd name="connsiteY7" fmla="*/ 148968 h 166422"/>
                <a:gd name="connsiteX8" fmla="*/ 47661 w 134322"/>
                <a:gd name="connsiteY8" fmla="*/ 96504 h 166422"/>
                <a:gd name="connsiteX9" fmla="*/ 20364 w 134322"/>
                <a:gd name="connsiteY9" fmla="*/ 62916 h 166422"/>
                <a:gd name="connsiteX10" fmla="*/ 2910 w 134322"/>
                <a:gd name="connsiteY10" fmla="*/ 32473 h 166422"/>
                <a:gd name="connsiteX11" fmla="*/ 779 w 134322"/>
                <a:gd name="connsiteY11" fmla="*/ 8626 h 166422"/>
                <a:gd name="connsiteX12" fmla="*/ 4534 w 134322"/>
                <a:gd name="connsiteY12" fmla="*/ 0 h 16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22" h="166422">
                  <a:moveTo>
                    <a:pt x="4534" y="0"/>
                  </a:moveTo>
                  <a:cubicBezTo>
                    <a:pt x="947" y="10198"/>
                    <a:pt x="1236" y="21358"/>
                    <a:pt x="5345" y="31357"/>
                  </a:cubicBezTo>
                  <a:cubicBezTo>
                    <a:pt x="17055" y="54603"/>
                    <a:pt x="32249" y="75922"/>
                    <a:pt x="50401" y="94577"/>
                  </a:cubicBezTo>
                  <a:cubicBezTo>
                    <a:pt x="67969" y="113852"/>
                    <a:pt x="87262" y="131481"/>
                    <a:pt x="108040" y="147243"/>
                  </a:cubicBezTo>
                  <a:cubicBezTo>
                    <a:pt x="115955" y="153331"/>
                    <a:pt x="122652" y="158000"/>
                    <a:pt x="127219" y="161247"/>
                  </a:cubicBezTo>
                  <a:cubicBezTo>
                    <a:pt x="129745" y="162743"/>
                    <a:pt x="132124" y="164476"/>
                    <a:pt x="134322" y="166422"/>
                  </a:cubicBezTo>
                  <a:cubicBezTo>
                    <a:pt x="131630" y="165234"/>
                    <a:pt x="129049" y="163807"/>
                    <a:pt x="126610" y="162160"/>
                  </a:cubicBezTo>
                  <a:cubicBezTo>
                    <a:pt x="121841" y="159217"/>
                    <a:pt x="114940" y="154854"/>
                    <a:pt x="106315" y="148968"/>
                  </a:cubicBezTo>
                  <a:cubicBezTo>
                    <a:pt x="84973" y="133592"/>
                    <a:pt x="65313" y="116007"/>
                    <a:pt x="47661" y="96504"/>
                  </a:cubicBezTo>
                  <a:cubicBezTo>
                    <a:pt x="37953" y="85817"/>
                    <a:pt x="28840" y="74604"/>
                    <a:pt x="20364" y="62916"/>
                  </a:cubicBezTo>
                  <a:cubicBezTo>
                    <a:pt x="13150" y="53635"/>
                    <a:pt x="7275" y="43387"/>
                    <a:pt x="2910" y="32473"/>
                  </a:cubicBezTo>
                  <a:cubicBezTo>
                    <a:pt x="-15" y="24879"/>
                    <a:pt x="-754" y="16618"/>
                    <a:pt x="779" y="8626"/>
                  </a:cubicBezTo>
                  <a:cubicBezTo>
                    <a:pt x="1526" y="5556"/>
                    <a:pt x="2796" y="2638"/>
                    <a:pt x="4534" y="0"/>
                  </a:cubicBezTo>
                  <a:close/>
                </a:path>
              </a:pathLst>
            </a:custGeom>
            <a:solidFill>
              <a:srgbClr val="FFFFFF"/>
            </a:solidFill>
            <a:ln w="1014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E1F0686-94EA-F40F-8AFE-9833F8B9BE81}"/>
                </a:ext>
              </a:extLst>
            </p:cNvPr>
            <p:cNvSpPr/>
            <p:nvPr/>
          </p:nvSpPr>
          <p:spPr>
            <a:xfrm>
              <a:off x="3196375" y="5745484"/>
              <a:ext cx="60681" cy="90524"/>
            </a:xfrm>
            <a:custGeom>
              <a:avLst/>
              <a:gdLst>
                <a:gd name="connsiteX0" fmla="*/ 60682 w 60681"/>
                <a:gd name="connsiteY0" fmla="*/ 90524 h 90524"/>
                <a:gd name="connsiteX1" fmla="*/ 44547 w 60681"/>
                <a:gd name="connsiteY1" fmla="*/ 83320 h 90524"/>
                <a:gd name="connsiteX2" fmla="*/ 11161 w 60681"/>
                <a:gd name="connsiteY2" fmla="*/ 56530 h 90524"/>
                <a:gd name="connsiteX3" fmla="*/ 1014 w 60681"/>
                <a:gd name="connsiteY3" fmla="*/ 15432 h 90524"/>
                <a:gd name="connsiteX4" fmla="*/ 6290 w 60681"/>
                <a:gd name="connsiteY4" fmla="*/ 3457 h 90524"/>
                <a:gd name="connsiteX5" fmla="*/ 9639 w 60681"/>
                <a:gd name="connsiteY5" fmla="*/ 7 h 90524"/>
                <a:gd name="connsiteX6" fmla="*/ 3043 w 60681"/>
                <a:gd name="connsiteY6" fmla="*/ 15939 h 90524"/>
                <a:gd name="connsiteX7" fmla="*/ 13191 w 60681"/>
                <a:gd name="connsiteY7" fmla="*/ 54804 h 90524"/>
                <a:gd name="connsiteX8" fmla="*/ 45258 w 60681"/>
                <a:gd name="connsiteY8" fmla="*/ 81493 h 90524"/>
                <a:gd name="connsiteX9" fmla="*/ 60682 w 60681"/>
                <a:gd name="connsiteY9" fmla="*/ 90524 h 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81" h="90524">
                  <a:moveTo>
                    <a:pt x="60682" y="90524"/>
                  </a:moveTo>
                  <a:cubicBezTo>
                    <a:pt x="55047" y="88745"/>
                    <a:pt x="49634" y="86327"/>
                    <a:pt x="44547" y="83320"/>
                  </a:cubicBezTo>
                  <a:cubicBezTo>
                    <a:pt x="31531" y="77037"/>
                    <a:pt x="20114" y="67876"/>
                    <a:pt x="11161" y="56530"/>
                  </a:cubicBezTo>
                  <a:cubicBezTo>
                    <a:pt x="1746" y="45066"/>
                    <a:pt x="-1984" y="29960"/>
                    <a:pt x="1014" y="15432"/>
                  </a:cubicBezTo>
                  <a:cubicBezTo>
                    <a:pt x="2050" y="11159"/>
                    <a:pt x="3837" y="7105"/>
                    <a:pt x="6290" y="3457"/>
                  </a:cubicBezTo>
                  <a:cubicBezTo>
                    <a:pt x="8117" y="920"/>
                    <a:pt x="9538" y="-95"/>
                    <a:pt x="9639" y="7"/>
                  </a:cubicBezTo>
                  <a:cubicBezTo>
                    <a:pt x="6592" y="4925"/>
                    <a:pt x="4364" y="10306"/>
                    <a:pt x="3043" y="15939"/>
                  </a:cubicBezTo>
                  <a:cubicBezTo>
                    <a:pt x="731" y="29748"/>
                    <a:pt x="4423" y="43888"/>
                    <a:pt x="13191" y="54804"/>
                  </a:cubicBezTo>
                  <a:cubicBezTo>
                    <a:pt x="22013" y="65730"/>
                    <a:pt x="32911" y="74801"/>
                    <a:pt x="45258" y="81493"/>
                  </a:cubicBezTo>
                  <a:cubicBezTo>
                    <a:pt x="50571" y="84198"/>
                    <a:pt x="55722" y="87214"/>
                    <a:pt x="60682" y="90524"/>
                  </a:cubicBezTo>
                  <a:close/>
                </a:path>
              </a:pathLst>
            </a:custGeom>
            <a:solidFill>
              <a:srgbClr val="FFFFFF"/>
            </a:solidFill>
            <a:ln w="1014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01DD2554-23DC-0AED-0F20-82D308C9BDC8}"/>
                </a:ext>
              </a:extLst>
            </p:cNvPr>
            <p:cNvSpPr/>
            <p:nvPr/>
          </p:nvSpPr>
          <p:spPr>
            <a:xfrm>
              <a:off x="2919444" y="5802216"/>
              <a:ext cx="92140" cy="226800"/>
            </a:xfrm>
            <a:custGeom>
              <a:avLst/>
              <a:gdLst>
                <a:gd name="connsiteX0" fmla="*/ 0 w 92140"/>
                <a:gd name="connsiteY0" fmla="*/ 0 h 226800"/>
                <a:gd name="connsiteX1" fmla="*/ 2334 w 92140"/>
                <a:gd name="connsiteY1" fmla="*/ 1015 h 226800"/>
                <a:gd name="connsiteX2" fmla="*/ 8828 w 92140"/>
                <a:gd name="connsiteY2" fmla="*/ 4465 h 226800"/>
                <a:gd name="connsiteX3" fmla="*/ 17961 w 92140"/>
                <a:gd name="connsiteY3" fmla="*/ 11873 h 226800"/>
                <a:gd name="connsiteX4" fmla="*/ 24253 w 92140"/>
                <a:gd name="connsiteY4" fmla="*/ 26080 h 226800"/>
                <a:gd name="connsiteX5" fmla="*/ 29834 w 92140"/>
                <a:gd name="connsiteY5" fmla="*/ 65554 h 226800"/>
                <a:gd name="connsiteX6" fmla="*/ 40895 w 92140"/>
                <a:gd name="connsiteY6" fmla="*/ 112740 h 226800"/>
                <a:gd name="connsiteX7" fmla="*/ 75803 w 92140"/>
                <a:gd name="connsiteY7" fmla="*/ 193922 h 226800"/>
                <a:gd name="connsiteX8" fmla="*/ 87980 w 92140"/>
                <a:gd name="connsiteY8" fmla="*/ 217871 h 226800"/>
                <a:gd name="connsiteX9" fmla="*/ 92141 w 92140"/>
                <a:gd name="connsiteY9" fmla="*/ 226801 h 226800"/>
                <a:gd name="connsiteX10" fmla="*/ 86966 w 92140"/>
                <a:gd name="connsiteY10" fmla="*/ 218378 h 226800"/>
                <a:gd name="connsiteX11" fmla="*/ 73875 w 92140"/>
                <a:gd name="connsiteY11" fmla="*/ 194937 h 226800"/>
                <a:gd name="connsiteX12" fmla="*/ 38054 w 92140"/>
                <a:gd name="connsiteY12" fmla="*/ 113755 h 226800"/>
                <a:gd name="connsiteX13" fmla="*/ 27094 w 92140"/>
                <a:gd name="connsiteY13" fmla="*/ 66061 h 226800"/>
                <a:gd name="connsiteX14" fmla="*/ 22122 w 92140"/>
                <a:gd name="connsiteY14" fmla="*/ 26688 h 226800"/>
                <a:gd name="connsiteX15" fmla="*/ 8220 w 92140"/>
                <a:gd name="connsiteY15" fmla="*/ 5581 h 226800"/>
                <a:gd name="connsiteX16" fmla="*/ 0 w 92140"/>
                <a:gd name="connsiteY16" fmla="*/ 0 h 2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140" h="226800">
                  <a:moveTo>
                    <a:pt x="0" y="0"/>
                  </a:moveTo>
                  <a:cubicBezTo>
                    <a:pt x="0" y="0"/>
                    <a:pt x="913" y="0"/>
                    <a:pt x="2334" y="1015"/>
                  </a:cubicBezTo>
                  <a:cubicBezTo>
                    <a:pt x="3755" y="2030"/>
                    <a:pt x="6089" y="2841"/>
                    <a:pt x="8828" y="4465"/>
                  </a:cubicBezTo>
                  <a:cubicBezTo>
                    <a:pt x="12306" y="6346"/>
                    <a:pt x="15403" y="8858"/>
                    <a:pt x="17961" y="11873"/>
                  </a:cubicBezTo>
                  <a:cubicBezTo>
                    <a:pt x="21111" y="16068"/>
                    <a:pt x="23263" y="20927"/>
                    <a:pt x="24253" y="26080"/>
                  </a:cubicBezTo>
                  <a:cubicBezTo>
                    <a:pt x="27094" y="37242"/>
                    <a:pt x="27805" y="50840"/>
                    <a:pt x="29834" y="65554"/>
                  </a:cubicBezTo>
                  <a:cubicBezTo>
                    <a:pt x="32143" y="81574"/>
                    <a:pt x="35844" y="97363"/>
                    <a:pt x="40895" y="112740"/>
                  </a:cubicBezTo>
                  <a:cubicBezTo>
                    <a:pt x="50354" y="140686"/>
                    <a:pt x="62027" y="167833"/>
                    <a:pt x="75803" y="193922"/>
                  </a:cubicBezTo>
                  <a:lnTo>
                    <a:pt x="87980" y="217871"/>
                  </a:lnTo>
                  <a:cubicBezTo>
                    <a:pt x="89625" y="220720"/>
                    <a:pt x="91018" y="223708"/>
                    <a:pt x="92141" y="226801"/>
                  </a:cubicBezTo>
                  <a:cubicBezTo>
                    <a:pt x="90190" y="224138"/>
                    <a:pt x="88459" y="221321"/>
                    <a:pt x="86966" y="218378"/>
                  </a:cubicBezTo>
                  <a:cubicBezTo>
                    <a:pt x="83820" y="212898"/>
                    <a:pt x="79253" y="204882"/>
                    <a:pt x="73875" y="194937"/>
                  </a:cubicBezTo>
                  <a:cubicBezTo>
                    <a:pt x="59498" y="169018"/>
                    <a:pt x="47508" y="141846"/>
                    <a:pt x="38054" y="113755"/>
                  </a:cubicBezTo>
                  <a:cubicBezTo>
                    <a:pt x="32945" y="98227"/>
                    <a:pt x="29276" y="82262"/>
                    <a:pt x="27094" y="66061"/>
                  </a:cubicBezTo>
                  <a:cubicBezTo>
                    <a:pt x="25166" y="51144"/>
                    <a:pt x="24760" y="37648"/>
                    <a:pt x="22122" y="26688"/>
                  </a:cubicBezTo>
                  <a:cubicBezTo>
                    <a:pt x="21060" y="17860"/>
                    <a:pt x="15911" y="10043"/>
                    <a:pt x="8220" y="5581"/>
                  </a:cubicBezTo>
                  <a:cubicBezTo>
                    <a:pt x="5378" y="3875"/>
                    <a:pt x="2634" y="2011"/>
                    <a:pt x="0" y="0"/>
                  </a:cubicBezTo>
                  <a:close/>
                </a:path>
              </a:pathLst>
            </a:custGeom>
            <a:solidFill>
              <a:srgbClr val="FFFFFF"/>
            </a:solidFill>
            <a:ln w="1014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9548089-4526-E444-EC52-3AC92122BB7F}"/>
                </a:ext>
              </a:extLst>
            </p:cNvPr>
            <p:cNvSpPr/>
            <p:nvPr/>
          </p:nvSpPr>
          <p:spPr>
            <a:xfrm rot="-5328600">
              <a:off x="6008843" y="5814443"/>
              <a:ext cx="450252" cy="153838"/>
            </a:xfrm>
            <a:custGeom>
              <a:avLst/>
              <a:gdLst>
                <a:gd name="connsiteX0" fmla="*/ 439293 w 450252"/>
                <a:gd name="connsiteY0" fmla="*/ 0 h 153838"/>
                <a:gd name="connsiteX1" fmla="*/ 450252 w 450252"/>
                <a:gd name="connsiteY1" fmla="*/ 0 h 153838"/>
                <a:gd name="connsiteX2" fmla="*/ 450252 w 450252"/>
                <a:gd name="connsiteY2" fmla="*/ 153839 h 153838"/>
                <a:gd name="connsiteX3" fmla="*/ 439293 w 450252"/>
                <a:gd name="connsiteY3" fmla="*/ 153839 h 153838"/>
                <a:gd name="connsiteX4" fmla="*/ 10959 w 450252"/>
                <a:gd name="connsiteY4" fmla="*/ 153839 h 153838"/>
                <a:gd name="connsiteX5" fmla="*/ 0 w 450252"/>
                <a:gd name="connsiteY5" fmla="*/ 153839 h 153838"/>
                <a:gd name="connsiteX6" fmla="*/ 0 w 450252"/>
                <a:gd name="connsiteY6" fmla="*/ 0 h 153838"/>
                <a:gd name="connsiteX7" fmla="*/ 10959 w 450252"/>
                <a:gd name="connsiteY7" fmla="*/ 0 h 1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252" h="153838">
                  <a:moveTo>
                    <a:pt x="439293" y="0"/>
                  </a:moveTo>
                  <a:cubicBezTo>
                    <a:pt x="445345" y="0"/>
                    <a:pt x="450252" y="0"/>
                    <a:pt x="450252" y="0"/>
                  </a:cubicBezTo>
                  <a:lnTo>
                    <a:pt x="450252" y="153839"/>
                  </a:lnTo>
                  <a:cubicBezTo>
                    <a:pt x="450252" y="153839"/>
                    <a:pt x="445345" y="153839"/>
                    <a:pt x="439293" y="153839"/>
                  </a:cubicBezTo>
                  <a:lnTo>
                    <a:pt x="10959" y="153839"/>
                  </a:lnTo>
                  <a:cubicBezTo>
                    <a:pt x="4907" y="153839"/>
                    <a:pt x="0" y="153839"/>
                    <a:pt x="0" y="153839"/>
                  </a:cubicBezTo>
                  <a:lnTo>
                    <a:pt x="0" y="0"/>
                  </a:lnTo>
                  <a:cubicBezTo>
                    <a:pt x="0" y="0"/>
                    <a:pt x="4907" y="0"/>
                    <a:pt x="10959" y="0"/>
                  </a:cubicBezTo>
                  <a:close/>
                </a:path>
              </a:pathLst>
            </a:custGeom>
            <a:solidFill>
              <a:srgbClr val="E0E0E0"/>
            </a:solidFill>
            <a:ln w="1014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E291D5B-5DC1-D4BA-2238-8B2900CE40F8}"/>
                </a:ext>
              </a:extLst>
            </p:cNvPr>
            <p:cNvSpPr/>
            <p:nvPr/>
          </p:nvSpPr>
          <p:spPr>
            <a:xfrm>
              <a:off x="6152796" y="5662873"/>
              <a:ext cx="166930" cy="457632"/>
            </a:xfrm>
            <a:custGeom>
              <a:avLst/>
              <a:gdLst>
                <a:gd name="connsiteX0" fmla="*/ 0 w 166930"/>
                <a:gd name="connsiteY0" fmla="*/ 441338 h 457632"/>
                <a:gd name="connsiteX1" fmla="*/ 711 w 166930"/>
                <a:gd name="connsiteY1" fmla="*/ 444281 h 457632"/>
                <a:gd name="connsiteX2" fmla="*/ 6089 w 166930"/>
                <a:gd name="connsiteY2" fmla="*/ 450674 h 457632"/>
                <a:gd name="connsiteX3" fmla="*/ 20296 w 166930"/>
                <a:gd name="connsiteY3" fmla="*/ 451790 h 457632"/>
                <a:gd name="connsiteX4" fmla="*/ 40591 w 166930"/>
                <a:gd name="connsiteY4" fmla="*/ 451790 h 457632"/>
                <a:gd name="connsiteX5" fmla="*/ 95490 w 166930"/>
                <a:gd name="connsiteY5" fmla="*/ 452399 h 457632"/>
                <a:gd name="connsiteX6" fmla="*/ 129688 w 166930"/>
                <a:gd name="connsiteY6" fmla="*/ 452906 h 457632"/>
                <a:gd name="connsiteX7" fmla="*/ 138922 w 166930"/>
                <a:gd name="connsiteY7" fmla="*/ 452906 h 457632"/>
                <a:gd name="connsiteX8" fmla="*/ 147243 w 166930"/>
                <a:gd name="connsiteY8" fmla="*/ 451993 h 457632"/>
                <a:gd name="connsiteX9" fmla="*/ 151911 w 166930"/>
                <a:gd name="connsiteY9" fmla="*/ 445904 h 457632"/>
                <a:gd name="connsiteX10" fmla="*/ 151911 w 166930"/>
                <a:gd name="connsiteY10" fmla="*/ 436366 h 457632"/>
                <a:gd name="connsiteX11" fmla="*/ 159826 w 166930"/>
                <a:gd name="connsiteY11" fmla="*/ 15948 h 457632"/>
                <a:gd name="connsiteX12" fmla="*/ 153332 w 166930"/>
                <a:gd name="connsiteY12" fmla="*/ 7931 h 457632"/>
                <a:gd name="connsiteX13" fmla="*/ 138618 w 166930"/>
                <a:gd name="connsiteY13" fmla="*/ 7931 h 457632"/>
                <a:gd name="connsiteX14" fmla="*/ 108175 w 166930"/>
                <a:gd name="connsiteY14" fmla="*/ 7322 h 457632"/>
                <a:gd name="connsiteX15" fmla="*/ 49115 w 166930"/>
                <a:gd name="connsiteY15" fmla="*/ 6003 h 457632"/>
                <a:gd name="connsiteX16" fmla="*/ 20296 w 166930"/>
                <a:gd name="connsiteY16" fmla="*/ 5394 h 457632"/>
                <a:gd name="connsiteX17" fmla="*/ 11975 w 166930"/>
                <a:gd name="connsiteY17" fmla="*/ 10671 h 457632"/>
                <a:gd name="connsiteX18" fmla="*/ 11975 w 166930"/>
                <a:gd name="connsiteY18" fmla="*/ 13208 h 457632"/>
                <a:gd name="connsiteX19" fmla="*/ 11975 w 166930"/>
                <a:gd name="connsiteY19" fmla="*/ 16760 h 457632"/>
                <a:gd name="connsiteX20" fmla="*/ 11975 w 166930"/>
                <a:gd name="connsiteY20" fmla="*/ 23761 h 457632"/>
                <a:gd name="connsiteX21" fmla="*/ 10757 w 166930"/>
                <a:gd name="connsiteY21" fmla="*/ 78356 h 457632"/>
                <a:gd name="connsiteX22" fmla="*/ 6191 w 166930"/>
                <a:gd name="connsiteY22" fmla="*/ 267407 h 457632"/>
                <a:gd name="connsiteX23" fmla="*/ 2537 w 166930"/>
                <a:gd name="connsiteY23" fmla="*/ 394760 h 457632"/>
                <a:gd name="connsiteX24" fmla="*/ 1320 w 166930"/>
                <a:gd name="connsiteY24" fmla="*/ 429364 h 457632"/>
                <a:gd name="connsiteX25" fmla="*/ 812 w 166930"/>
                <a:gd name="connsiteY25" fmla="*/ 438395 h 457632"/>
                <a:gd name="connsiteX26" fmla="*/ 812 w 166930"/>
                <a:gd name="connsiteY26" fmla="*/ 441439 h 457632"/>
                <a:gd name="connsiteX27" fmla="*/ 812 w 166930"/>
                <a:gd name="connsiteY27" fmla="*/ 438395 h 457632"/>
                <a:gd name="connsiteX28" fmla="*/ 812 w 166930"/>
                <a:gd name="connsiteY28" fmla="*/ 429364 h 457632"/>
                <a:gd name="connsiteX29" fmla="*/ 812 w 166930"/>
                <a:gd name="connsiteY29" fmla="*/ 394659 h 457632"/>
                <a:gd name="connsiteX30" fmla="*/ 2537 w 166930"/>
                <a:gd name="connsiteY30" fmla="*/ 267306 h 457632"/>
                <a:gd name="connsiteX31" fmla="*/ 5886 w 166930"/>
                <a:gd name="connsiteY31" fmla="*/ 78254 h 457632"/>
                <a:gd name="connsiteX32" fmla="*/ 6901 w 166930"/>
                <a:gd name="connsiteY32" fmla="*/ 23660 h 457632"/>
                <a:gd name="connsiteX33" fmla="*/ 6901 w 166930"/>
                <a:gd name="connsiteY33" fmla="*/ 13512 h 457632"/>
                <a:gd name="connsiteX34" fmla="*/ 7713 w 166930"/>
                <a:gd name="connsiteY34" fmla="*/ 9149 h 457632"/>
                <a:gd name="connsiteX35" fmla="*/ 21513 w 166930"/>
                <a:gd name="connsiteY35" fmla="*/ 16 h 457632"/>
                <a:gd name="connsiteX36" fmla="*/ 50333 w 166930"/>
                <a:gd name="connsiteY36" fmla="*/ 625 h 457632"/>
                <a:gd name="connsiteX37" fmla="*/ 109392 w 166930"/>
                <a:gd name="connsiteY37" fmla="*/ 1741 h 457632"/>
                <a:gd name="connsiteX38" fmla="*/ 139835 w 166930"/>
                <a:gd name="connsiteY38" fmla="*/ 2350 h 457632"/>
                <a:gd name="connsiteX39" fmla="*/ 155666 w 166930"/>
                <a:gd name="connsiteY39" fmla="*/ 2959 h 457632"/>
                <a:gd name="connsiteX40" fmla="*/ 166929 w 166930"/>
                <a:gd name="connsiteY40" fmla="*/ 16861 h 457632"/>
                <a:gd name="connsiteX41" fmla="*/ 157289 w 166930"/>
                <a:gd name="connsiteY41" fmla="*/ 437279 h 457632"/>
                <a:gd name="connsiteX42" fmla="*/ 156782 w 166930"/>
                <a:gd name="connsiteY42" fmla="*/ 447427 h 457632"/>
                <a:gd name="connsiteX43" fmla="*/ 149882 w 166930"/>
                <a:gd name="connsiteY43" fmla="*/ 456154 h 457632"/>
                <a:gd name="connsiteX44" fmla="*/ 139734 w 166930"/>
                <a:gd name="connsiteY44" fmla="*/ 457473 h 457632"/>
                <a:gd name="connsiteX45" fmla="*/ 130500 w 166930"/>
                <a:gd name="connsiteY45" fmla="*/ 457473 h 457632"/>
                <a:gd name="connsiteX46" fmla="*/ 96302 w 166930"/>
                <a:gd name="connsiteY46" fmla="*/ 456560 h 457632"/>
                <a:gd name="connsiteX47" fmla="*/ 41504 w 166930"/>
                <a:gd name="connsiteY47" fmla="*/ 454936 h 457632"/>
                <a:gd name="connsiteX48" fmla="*/ 21209 w 166930"/>
                <a:gd name="connsiteY48" fmla="*/ 454226 h 457632"/>
                <a:gd name="connsiteX49" fmla="*/ 6495 w 166930"/>
                <a:gd name="connsiteY49" fmla="*/ 452399 h 457632"/>
                <a:gd name="connsiteX50" fmla="*/ 1015 w 166930"/>
                <a:gd name="connsiteY50" fmla="*/ 445093 h 457632"/>
                <a:gd name="connsiteX51" fmla="*/ 0 w 166930"/>
                <a:gd name="connsiteY51" fmla="*/ 441338 h 45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6930" h="457632">
                  <a:moveTo>
                    <a:pt x="0" y="441338"/>
                  </a:moveTo>
                  <a:cubicBezTo>
                    <a:pt x="0" y="441338"/>
                    <a:pt x="0" y="442454"/>
                    <a:pt x="711" y="444281"/>
                  </a:cubicBezTo>
                  <a:cubicBezTo>
                    <a:pt x="1589" y="447038"/>
                    <a:pt x="3522" y="449337"/>
                    <a:pt x="6089" y="450674"/>
                  </a:cubicBezTo>
                  <a:cubicBezTo>
                    <a:pt x="10717" y="451907"/>
                    <a:pt x="15532" y="452285"/>
                    <a:pt x="20296" y="451790"/>
                  </a:cubicBezTo>
                  <a:lnTo>
                    <a:pt x="40591" y="451790"/>
                  </a:lnTo>
                  <a:lnTo>
                    <a:pt x="95490" y="452399"/>
                  </a:lnTo>
                  <a:lnTo>
                    <a:pt x="129688" y="452906"/>
                  </a:lnTo>
                  <a:lnTo>
                    <a:pt x="138922" y="452906"/>
                  </a:lnTo>
                  <a:cubicBezTo>
                    <a:pt x="141728" y="453316"/>
                    <a:pt x="144593" y="453001"/>
                    <a:pt x="147243" y="451993"/>
                  </a:cubicBezTo>
                  <a:cubicBezTo>
                    <a:pt x="149636" y="450769"/>
                    <a:pt x="151351" y="448533"/>
                    <a:pt x="151911" y="445904"/>
                  </a:cubicBezTo>
                  <a:cubicBezTo>
                    <a:pt x="152075" y="442727"/>
                    <a:pt x="152075" y="439543"/>
                    <a:pt x="151911" y="436366"/>
                  </a:cubicBezTo>
                  <a:cubicBezTo>
                    <a:pt x="153941" y="328394"/>
                    <a:pt x="156782" y="179934"/>
                    <a:pt x="159826" y="15948"/>
                  </a:cubicBezTo>
                  <a:cubicBezTo>
                    <a:pt x="159856" y="12066"/>
                    <a:pt x="157134" y="8707"/>
                    <a:pt x="153332" y="7931"/>
                  </a:cubicBezTo>
                  <a:cubicBezTo>
                    <a:pt x="149273" y="7931"/>
                    <a:pt x="143184" y="7931"/>
                    <a:pt x="138618" y="7931"/>
                  </a:cubicBezTo>
                  <a:lnTo>
                    <a:pt x="108175" y="7322"/>
                  </a:lnTo>
                  <a:lnTo>
                    <a:pt x="49115" y="6003"/>
                  </a:lnTo>
                  <a:lnTo>
                    <a:pt x="20296" y="5394"/>
                  </a:lnTo>
                  <a:cubicBezTo>
                    <a:pt x="16658" y="5111"/>
                    <a:pt x="13270" y="7260"/>
                    <a:pt x="11975" y="10671"/>
                  </a:cubicBezTo>
                  <a:cubicBezTo>
                    <a:pt x="11877" y="11514"/>
                    <a:pt x="11877" y="12365"/>
                    <a:pt x="11975" y="13208"/>
                  </a:cubicBezTo>
                  <a:lnTo>
                    <a:pt x="11975" y="16760"/>
                  </a:lnTo>
                  <a:lnTo>
                    <a:pt x="11975" y="23761"/>
                  </a:lnTo>
                  <a:cubicBezTo>
                    <a:pt x="11975" y="42332"/>
                    <a:pt x="11163" y="60597"/>
                    <a:pt x="10757" y="78356"/>
                  </a:cubicBezTo>
                  <a:cubicBezTo>
                    <a:pt x="9032" y="149389"/>
                    <a:pt x="7510" y="213421"/>
                    <a:pt x="6191" y="267407"/>
                  </a:cubicBezTo>
                  <a:cubicBezTo>
                    <a:pt x="4871" y="321393"/>
                    <a:pt x="3451" y="364216"/>
                    <a:pt x="2537" y="394760"/>
                  </a:cubicBezTo>
                  <a:cubicBezTo>
                    <a:pt x="2030" y="409474"/>
                    <a:pt x="1624" y="421043"/>
                    <a:pt x="1320" y="429364"/>
                  </a:cubicBezTo>
                  <a:cubicBezTo>
                    <a:pt x="1320" y="433017"/>
                    <a:pt x="1320" y="436061"/>
                    <a:pt x="812" y="438395"/>
                  </a:cubicBezTo>
                  <a:cubicBezTo>
                    <a:pt x="987" y="439403"/>
                    <a:pt x="987" y="440432"/>
                    <a:pt x="812" y="441439"/>
                  </a:cubicBezTo>
                  <a:cubicBezTo>
                    <a:pt x="723" y="440427"/>
                    <a:pt x="723" y="439408"/>
                    <a:pt x="812" y="438395"/>
                  </a:cubicBezTo>
                  <a:cubicBezTo>
                    <a:pt x="812" y="435960"/>
                    <a:pt x="812" y="433017"/>
                    <a:pt x="812" y="429364"/>
                  </a:cubicBezTo>
                  <a:cubicBezTo>
                    <a:pt x="812" y="420941"/>
                    <a:pt x="812" y="409069"/>
                    <a:pt x="812" y="394659"/>
                  </a:cubicBezTo>
                  <a:cubicBezTo>
                    <a:pt x="812" y="364216"/>
                    <a:pt x="1827" y="320682"/>
                    <a:pt x="2537" y="267306"/>
                  </a:cubicBezTo>
                  <a:cubicBezTo>
                    <a:pt x="3248" y="213929"/>
                    <a:pt x="4669" y="149288"/>
                    <a:pt x="5886" y="78254"/>
                  </a:cubicBezTo>
                  <a:cubicBezTo>
                    <a:pt x="5886" y="60496"/>
                    <a:pt x="6597" y="42230"/>
                    <a:pt x="6901" y="23660"/>
                  </a:cubicBezTo>
                  <a:lnTo>
                    <a:pt x="6901" y="13512"/>
                  </a:lnTo>
                  <a:cubicBezTo>
                    <a:pt x="6915" y="12021"/>
                    <a:pt x="7190" y="10545"/>
                    <a:pt x="7713" y="9149"/>
                  </a:cubicBezTo>
                  <a:cubicBezTo>
                    <a:pt x="9830" y="3421"/>
                    <a:pt x="15414" y="-274"/>
                    <a:pt x="21513" y="16"/>
                  </a:cubicBezTo>
                  <a:lnTo>
                    <a:pt x="50333" y="625"/>
                  </a:lnTo>
                  <a:lnTo>
                    <a:pt x="109392" y="1741"/>
                  </a:lnTo>
                  <a:lnTo>
                    <a:pt x="139835" y="2350"/>
                  </a:lnTo>
                  <a:cubicBezTo>
                    <a:pt x="145214" y="2350"/>
                    <a:pt x="149983" y="2350"/>
                    <a:pt x="155666" y="2959"/>
                  </a:cubicBezTo>
                  <a:cubicBezTo>
                    <a:pt x="162277" y="4277"/>
                    <a:pt x="167011" y="10120"/>
                    <a:pt x="166929" y="16861"/>
                  </a:cubicBezTo>
                  <a:cubicBezTo>
                    <a:pt x="163175" y="180847"/>
                    <a:pt x="159725" y="329308"/>
                    <a:pt x="157289" y="437279"/>
                  </a:cubicBezTo>
                  <a:cubicBezTo>
                    <a:pt x="157303" y="440668"/>
                    <a:pt x="157134" y="444056"/>
                    <a:pt x="156782" y="447427"/>
                  </a:cubicBezTo>
                  <a:cubicBezTo>
                    <a:pt x="155894" y="451217"/>
                    <a:pt x="153365" y="454416"/>
                    <a:pt x="149882" y="456154"/>
                  </a:cubicBezTo>
                  <a:cubicBezTo>
                    <a:pt x="146667" y="457453"/>
                    <a:pt x="143174" y="457907"/>
                    <a:pt x="139734" y="457473"/>
                  </a:cubicBezTo>
                  <a:lnTo>
                    <a:pt x="130500" y="457473"/>
                  </a:lnTo>
                  <a:lnTo>
                    <a:pt x="96302" y="456560"/>
                  </a:lnTo>
                  <a:lnTo>
                    <a:pt x="41504" y="454936"/>
                  </a:lnTo>
                  <a:lnTo>
                    <a:pt x="21209" y="454226"/>
                  </a:lnTo>
                  <a:cubicBezTo>
                    <a:pt x="16232" y="454590"/>
                    <a:pt x="11232" y="453969"/>
                    <a:pt x="6495" y="452399"/>
                  </a:cubicBezTo>
                  <a:cubicBezTo>
                    <a:pt x="3727" y="450837"/>
                    <a:pt x="1740" y="448187"/>
                    <a:pt x="1015" y="445093"/>
                  </a:cubicBezTo>
                  <a:cubicBezTo>
                    <a:pt x="344" y="443956"/>
                    <a:pt x="-7" y="442658"/>
                    <a:pt x="0" y="441338"/>
                  </a:cubicBezTo>
                  <a:close/>
                </a:path>
              </a:pathLst>
            </a:custGeom>
            <a:solidFill>
              <a:srgbClr val="263238"/>
            </a:solidFill>
            <a:ln w="1014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30B77731-9182-9366-ABF2-E60BD9DF4ED6}"/>
                </a:ext>
              </a:extLst>
            </p:cNvPr>
            <p:cNvSpPr/>
            <p:nvPr/>
          </p:nvSpPr>
          <p:spPr>
            <a:xfrm>
              <a:off x="6161625" y="5724424"/>
              <a:ext cx="149881" cy="6617"/>
            </a:xfrm>
            <a:custGeom>
              <a:avLst/>
              <a:gdLst>
                <a:gd name="connsiteX0" fmla="*/ 149881 w 149881"/>
                <a:gd name="connsiteY0" fmla="*/ 3308 h 6617"/>
                <a:gd name="connsiteX1" fmla="*/ 74991 w 149881"/>
                <a:gd name="connsiteY1" fmla="*/ 6251 h 6617"/>
                <a:gd name="connsiteX2" fmla="*/ 0 w 149881"/>
                <a:gd name="connsiteY2" fmla="*/ 3308 h 6617"/>
                <a:gd name="connsiteX3" fmla="*/ 74991 w 149881"/>
                <a:gd name="connsiteY3" fmla="*/ 365 h 6617"/>
                <a:gd name="connsiteX4" fmla="*/ 149881 w 149881"/>
                <a:gd name="connsiteY4" fmla="*/ 3308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81" h="6617">
                  <a:moveTo>
                    <a:pt x="149881" y="3308"/>
                  </a:moveTo>
                  <a:cubicBezTo>
                    <a:pt x="149881" y="5033"/>
                    <a:pt x="116394" y="6352"/>
                    <a:pt x="74991" y="6251"/>
                  </a:cubicBezTo>
                  <a:cubicBezTo>
                    <a:pt x="49956" y="7230"/>
                    <a:pt x="24882" y="6246"/>
                    <a:pt x="0" y="3308"/>
                  </a:cubicBezTo>
                  <a:cubicBezTo>
                    <a:pt x="0" y="1583"/>
                    <a:pt x="33488" y="264"/>
                    <a:pt x="74991" y="365"/>
                  </a:cubicBezTo>
                  <a:cubicBezTo>
                    <a:pt x="99993" y="-612"/>
                    <a:pt x="125033" y="372"/>
                    <a:pt x="149881" y="3308"/>
                  </a:cubicBezTo>
                  <a:close/>
                </a:path>
              </a:pathLst>
            </a:custGeom>
            <a:solidFill>
              <a:srgbClr val="263238"/>
            </a:solidFill>
            <a:ln w="10147"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25C17FC5-35B6-5E24-E91F-01D1FA23AF3E}"/>
                </a:ext>
              </a:extLst>
            </p:cNvPr>
            <p:cNvSpPr/>
            <p:nvPr/>
          </p:nvSpPr>
          <p:spPr>
            <a:xfrm>
              <a:off x="6158175" y="5889344"/>
              <a:ext cx="155157" cy="9178"/>
            </a:xfrm>
            <a:custGeom>
              <a:avLst/>
              <a:gdLst>
                <a:gd name="connsiteX0" fmla="*/ 155158 w 155157"/>
                <a:gd name="connsiteY0" fmla="*/ 1563 h 9178"/>
                <a:gd name="connsiteX1" fmla="*/ 77630 w 155157"/>
                <a:gd name="connsiteY1" fmla="*/ 6738 h 9178"/>
                <a:gd name="connsiteX2" fmla="*/ 0 w 155157"/>
                <a:gd name="connsiteY2" fmla="*/ 8869 h 9178"/>
                <a:gd name="connsiteX3" fmla="*/ 155158 w 155157"/>
                <a:gd name="connsiteY3" fmla="*/ 1563 h 9178"/>
              </a:gdLst>
              <a:ahLst/>
              <a:cxnLst>
                <a:cxn ang="0">
                  <a:pos x="connsiteX0" y="connsiteY0"/>
                </a:cxn>
                <a:cxn ang="0">
                  <a:pos x="connsiteX1" y="connsiteY1"/>
                </a:cxn>
                <a:cxn ang="0">
                  <a:pos x="connsiteX2" y="connsiteY2"/>
                </a:cxn>
                <a:cxn ang="0">
                  <a:pos x="connsiteX3" y="connsiteY3"/>
                </a:cxn>
              </a:cxnLst>
              <a:rect l="l" t="t" r="r" b="b"/>
              <a:pathLst>
                <a:path w="155157" h="9178">
                  <a:moveTo>
                    <a:pt x="155158" y="1563"/>
                  </a:moveTo>
                  <a:cubicBezTo>
                    <a:pt x="155158" y="3288"/>
                    <a:pt x="120453" y="4709"/>
                    <a:pt x="77630" y="6738"/>
                  </a:cubicBezTo>
                  <a:cubicBezTo>
                    <a:pt x="51816" y="8943"/>
                    <a:pt x="25896" y="9654"/>
                    <a:pt x="0" y="8869"/>
                  </a:cubicBezTo>
                  <a:cubicBezTo>
                    <a:pt x="51267" y="486"/>
                    <a:pt x="103330" y="-1966"/>
                    <a:pt x="155158" y="1563"/>
                  </a:cubicBezTo>
                  <a:close/>
                </a:path>
              </a:pathLst>
            </a:custGeom>
            <a:solidFill>
              <a:srgbClr val="263238"/>
            </a:solidFill>
            <a:ln w="1014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E7B2FE0-C23A-EA15-7218-39FD6B790413}"/>
                </a:ext>
              </a:extLst>
            </p:cNvPr>
            <p:cNvSpPr/>
            <p:nvPr/>
          </p:nvSpPr>
          <p:spPr>
            <a:xfrm>
              <a:off x="6154217" y="6076286"/>
              <a:ext cx="152113" cy="7243"/>
            </a:xfrm>
            <a:custGeom>
              <a:avLst/>
              <a:gdLst>
                <a:gd name="connsiteX0" fmla="*/ 0 w 152113"/>
                <a:gd name="connsiteY0" fmla="*/ 4585 h 7243"/>
                <a:gd name="connsiteX1" fmla="*/ 76006 w 152113"/>
                <a:gd name="connsiteY1" fmla="*/ 627 h 7243"/>
                <a:gd name="connsiteX2" fmla="*/ 152114 w 152113"/>
                <a:gd name="connsiteY2" fmla="*/ 2657 h 7243"/>
                <a:gd name="connsiteX3" fmla="*/ 76108 w 152113"/>
                <a:gd name="connsiteY3" fmla="*/ 6615 h 7243"/>
                <a:gd name="connsiteX4" fmla="*/ 0 w 152113"/>
                <a:gd name="connsiteY4" fmla="*/ 4585 h 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3" h="7243">
                  <a:moveTo>
                    <a:pt x="0" y="4585"/>
                  </a:moveTo>
                  <a:cubicBezTo>
                    <a:pt x="25199" y="1353"/>
                    <a:pt x="50607" y="30"/>
                    <a:pt x="76006" y="627"/>
                  </a:cubicBezTo>
                  <a:cubicBezTo>
                    <a:pt x="101390" y="-652"/>
                    <a:pt x="126834" y="26"/>
                    <a:pt x="152114" y="2657"/>
                  </a:cubicBezTo>
                  <a:cubicBezTo>
                    <a:pt x="152114" y="4382"/>
                    <a:pt x="118119" y="6107"/>
                    <a:pt x="76108" y="6615"/>
                  </a:cubicBezTo>
                  <a:cubicBezTo>
                    <a:pt x="50724" y="7897"/>
                    <a:pt x="25279" y="7219"/>
                    <a:pt x="0" y="4585"/>
                  </a:cubicBezTo>
                  <a:close/>
                </a:path>
              </a:pathLst>
            </a:custGeom>
            <a:solidFill>
              <a:srgbClr val="263238"/>
            </a:solidFill>
            <a:ln w="10147" cap="flat">
              <a:noFill/>
              <a:prstDash val="solid"/>
              <a:miter/>
            </a:ln>
          </p:spPr>
          <p:txBody>
            <a:bodyPr rtlCol="0" anchor="ctr"/>
            <a:lstStyle/>
            <a:p>
              <a:endParaRPr lang="en-US"/>
            </a:p>
          </p:txBody>
        </p:sp>
      </p:grpSp>
      <p:grpSp>
        <p:nvGrpSpPr>
          <p:cNvPr id="170" name="Graphic 2">
            <a:extLst>
              <a:ext uri="{FF2B5EF4-FFF2-40B4-BE49-F238E27FC236}">
                <a16:creationId xmlns:a16="http://schemas.microsoft.com/office/drawing/2014/main" id="{D4532A82-1DAA-9103-FB04-4872DDE6134B}"/>
              </a:ext>
            </a:extLst>
          </p:cNvPr>
          <p:cNvGrpSpPr/>
          <p:nvPr/>
        </p:nvGrpSpPr>
        <p:grpSpPr>
          <a:xfrm>
            <a:off x="5182128" y="3611571"/>
            <a:ext cx="1367209" cy="2638686"/>
            <a:chOff x="5182128" y="3185030"/>
            <a:chExt cx="1367209" cy="2638686"/>
          </a:xfrm>
        </p:grpSpPr>
        <p:sp>
          <p:nvSpPr>
            <p:cNvPr id="171" name="Freeform: Shape 170">
              <a:extLst>
                <a:ext uri="{FF2B5EF4-FFF2-40B4-BE49-F238E27FC236}">
                  <a16:creationId xmlns:a16="http://schemas.microsoft.com/office/drawing/2014/main" id="{4A8A4B0F-06A1-0F8C-740B-1178D8C92155}"/>
                </a:ext>
              </a:extLst>
            </p:cNvPr>
            <p:cNvSpPr/>
            <p:nvPr/>
          </p:nvSpPr>
          <p:spPr>
            <a:xfrm rot="874800">
              <a:off x="5214558" y="5740951"/>
              <a:ext cx="28514" cy="75904"/>
            </a:xfrm>
            <a:custGeom>
              <a:avLst/>
              <a:gdLst>
                <a:gd name="connsiteX0" fmla="*/ 0 w 28514"/>
                <a:gd name="connsiteY0" fmla="*/ 0 h 75904"/>
                <a:gd name="connsiteX1" fmla="*/ 28515 w 28514"/>
                <a:gd name="connsiteY1" fmla="*/ 0 h 75904"/>
                <a:gd name="connsiteX2" fmla="*/ 28515 w 28514"/>
                <a:gd name="connsiteY2" fmla="*/ 75905 h 75904"/>
                <a:gd name="connsiteX3" fmla="*/ 0 w 28514"/>
                <a:gd name="connsiteY3" fmla="*/ 75905 h 75904"/>
              </a:gdLst>
              <a:ahLst/>
              <a:cxnLst>
                <a:cxn ang="0">
                  <a:pos x="connsiteX0" y="connsiteY0"/>
                </a:cxn>
                <a:cxn ang="0">
                  <a:pos x="connsiteX1" y="connsiteY1"/>
                </a:cxn>
                <a:cxn ang="0">
                  <a:pos x="connsiteX2" y="connsiteY2"/>
                </a:cxn>
                <a:cxn ang="0">
                  <a:pos x="connsiteX3" y="connsiteY3"/>
                </a:cxn>
              </a:cxnLst>
              <a:rect l="l" t="t" r="r" b="b"/>
              <a:pathLst>
                <a:path w="28514" h="75904">
                  <a:moveTo>
                    <a:pt x="0" y="0"/>
                  </a:moveTo>
                  <a:lnTo>
                    <a:pt x="28515" y="0"/>
                  </a:lnTo>
                  <a:lnTo>
                    <a:pt x="28515" y="75905"/>
                  </a:lnTo>
                  <a:lnTo>
                    <a:pt x="0" y="75905"/>
                  </a:lnTo>
                  <a:close/>
                </a:path>
              </a:pathLst>
            </a:custGeom>
            <a:solidFill>
              <a:srgbClr val="263238"/>
            </a:solidFill>
            <a:ln w="1014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B8936FB-226F-250B-EBF6-7C1AD5E6B8BC}"/>
                </a:ext>
              </a:extLst>
            </p:cNvPr>
            <p:cNvSpPr/>
            <p:nvPr/>
          </p:nvSpPr>
          <p:spPr>
            <a:xfrm rot="867146">
              <a:off x="5241871" y="5747084"/>
              <a:ext cx="14434" cy="76033"/>
            </a:xfrm>
            <a:custGeom>
              <a:avLst/>
              <a:gdLst>
                <a:gd name="connsiteX0" fmla="*/ 1 w 14434"/>
                <a:gd name="connsiteY0" fmla="*/ 1 h 76033"/>
                <a:gd name="connsiteX1" fmla="*/ 14436 w 14434"/>
                <a:gd name="connsiteY1" fmla="*/ 1 h 76033"/>
                <a:gd name="connsiteX2" fmla="*/ 14436 w 14434"/>
                <a:gd name="connsiteY2" fmla="*/ 76034 h 76033"/>
                <a:gd name="connsiteX3" fmla="*/ 1 w 14434"/>
                <a:gd name="connsiteY3" fmla="*/ 76034 h 76033"/>
              </a:gdLst>
              <a:ahLst/>
              <a:cxnLst>
                <a:cxn ang="0">
                  <a:pos x="connsiteX0" y="connsiteY0"/>
                </a:cxn>
                <a:cxn ang="0">
                  <a:pos x="connsiteX1" y="connsiteY1"/>
                </a:cxn>
                <a:cxn ang="0">
                  <a:pos x="connsiteX2" y="connsiteY2"/>
                </a:cxn>
                <a:cxn ang="0">
                  <a:pos x="connsiteX3" y="connsiteY3"/>
                </a:cxn>
              </a:cxnLst>
              <a:rect l="l" t="t" r="r" b="b"/>
              <a:pathLst>
                <a:path w="14434" h="76033">
                  <a:moveTo>
                    <a:pt x="1" y="1"/>
                  </a:moveTo>
                  <a:lnTo>
                    <a:pt x="14436" y="1"/>
                  </a:lnTo>
                  <a:lnTo>
                    <a:pt x="14436" y="76034"/>
                  </a:lnTo>
                  <a:lnTo>
                    <a:pt x="1" y="76034"/>
                  </a:lnTo>
                  <a:close/>
                </a:path>
              </a:pathLst>
            </a:custGeom>
            <a:solidFill>
              <a:srgbClr val="000000"/>
            </a:solidFill>
            <a:ln w="1016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C1F8D11-20F9-2FE5-F7C9-F6CFA89415DA}"/>
                </a:ext>
              </a:extLst>
            </p:cNvPr>
            <p:cNvSpPr/>
            <p:nvPr/>
          </p:nvSpPr>
          <p:spPr>
            <a:xfrm>
              <a:off x="5200071" y="5610864"/>
              <a:ext cx="108305" cy="138752"/>
            </a:xfrm>
            <a:custGeom>
              <a:avLst/>
              <a:gdLst>
                <a:gd name="connsiteX0" fmla="*/ 36797 w 108305"/>
                <a:gd name="connsiteY0" fmla="*/ 137164 h 138752"/>
                <a:gd name="connsiteX1" fmla="*/ 36797 w 108305"/>
                <a:gd name="connsiteY1" fmla="*/ 137164 h 138752"/>
                <a:gd name="connsiteX2" fmla="*/ 1585 w 108305"/>
                <a:gd name="connsiteY2" fmla="*/ 77293 h 138752"/>
                <a:gd name="connsiteX3" fmla="*/ 11732 w 108305"/>
                <a:gd name="connsiteY3" fmla="*/ 36702 h 138752"/>
                <a:gd name="connsiteX4" fmla="*/ 71604 w 108305"/>
                <a:gd name="connsiteY4" fmla="*/ 1591 h 138752"/>
                <a:gd name="connsiteX5" fmla="*/ 71604 w 108305"/>
                <a:gd name="connsiteY5" fmla="*/ 1591 h 138752"/>
                <a:gd name="connsiteX6" fmla="*/ 106714 w 108305"/>
                <a:gd name="connsiteY6" fmla="*/ 61462 h 138752"/>
                <a:gd name="connsiteX7" fmla="*/ 96567 w 108305"/>
                <a:gd name="connsiteY7" fmla="*/ 102053 h 138752"/>
                <a:gd name="connsiteX8" fmla="*/ 36803 w 108305"/>
                <a:gd name="connsiteY8" fmla="*/ 137165 h 138752"/>
                <a:gd name="connsiteX9" fmla="*/ 36797 w 108305"/>
                <a:gd name="connsiteY9" fmla="*/ 137164 h 13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05" h="138752">
                  <a:moveTo>
                    <a:pt x="36797" y="137164"/>
                  </a:moveTo>
                  <a:lnTo>
                    <a:pt x="36797" y="137164"/>
                  </a:lnTo>
                  <a:cubicBezTo>
                    <a:pt x="10540" y="130354"/>
                    <a:pt x="-5225" y="103549"/>
                    <a:pt x="1585" y="77293"/>
                  </a:cubicBezTo>
                  <a:lnTo>
                    <a:pt x="11732" y="36702"/>
                  </a:lnTo>
                  <a:cubicBezTo>
                    <a:pt x="18587" y="10486"/>
                    <a:pt x="45378" y="-5225"/>
                    <a:pt x="71604" y="1591"/>
                  </a:cubicBezTo>
                  <a:lnTo>
                    <a:pt x="71604" y="1591"/>
                  </a:lnTo>
                  <a:cubicBezTo>
                    <a:pt x="97819" y="8446"/>
                    <a:pt x="113530" y="35237"/>
                    <a:pt x="106714" y="61462"/>
                  </a:cubicBezTo>
                  <a:lnTo>
                    <a:pt x="96567" y="102053"/>
                  </a:lnTo>
                  <a:cubicBezTo>
                    <a:pt x="89760" y="128252"/>
                    <a:pt x="63002" y="143973"/>
                    <a:pt x="36803" y="137165"/>
                  </a:cubicBezTo>
                  <a:cubicBezTo>
                    <a:pt x="36801" y="137165"/>
                    <a:pt x="36799" y="137164"/>
                    <a:pt x="36797" y="137164"/>
                  </a:cubicBezTo>
                  <a:close/>
                </a:path>
              </a:pathLst>
            </a:custGeom>
            <a:solidFill>
              <a:srgbClr val="263238"/>
            </a:solidFill>
            <a:ln w="1014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9339771-5EAC-6265-A356-114BE1AF4275}"/>
                </a:ext>
              </a:extLst>
            </p:cNvPr>
            <p:cNvSpPr/>
            <p:nvPr/>
          </p:nvSpPr>
          <p:spPr>
            <a:xfrm>
              <a:off x="5203178" y="5611412"/>
              <a:ext cx="105707" cy="138736"/>
            </a:xfrm>
            <a:custGeom>
              <a:avLst/>
              <a:gdLst>
                <a:gd name="connsiteX0" fmla="*/ 69410 w 105707"/>
                <a:gd name="connsiteY0" fmla="*/ 1449 h 138736"/>
                <a:gd name="connsiteX1" fmla="*/ 50941 w 105707"/>
                <a:gd name="connsiteY1" fmla="*/ 434 h 138736"/>
                <a:gd name="connsiteX2" fmla="*/ 28718 w 105707"/>
                <a:gd name="connsiteY2" fmla="*/ 9770 h 138736"/>
                <a:gd name="connsiteX3" fmla="*/ 9539 w 105707"/>
                <a:gd name="connsiteY3" fmla="*/ 36560 h 138736"/>
                <a:gd name="connsiteX4" fmla="*/ 0 w 105707"/>
                <a:gd name="connsiteY4" fmla="*/ 73497 h 138736"/>
                <a:gd name="connsiteX5" fmla="*/ 42823 w 105707"/>
                <a:gd name="connsiteY5" fmla="*/ 100287 h 138736"/>
                <a:gd name="connsiteX6" fmla="*/ 66975 w 105707"/>
                <a:gd name="connsiteY6" fmla="*/ 102926 h 138736"/>
                <a:gd name="connsiteX7" fmla="*/ 13801 w 105707"/>
                <a:gd name="connsiteY7" fmla="*/ 125149 h 138736"/>
                <a:gd name="connsiteX8" fmla="*/ 81674 w 105707"/>
                <a:gd name="connsiteY8" fmla="*/ 124201 h 138736"/>
                <a:gd name="connsiteX9" fmla="*/ 93968 w 105707"/>
                <a:gd name="connsiteY9" fmla="*/ 101810 h 138736"/>
                <a:gd name="connsiteX10" fmla="*/ 104115 w 105707"/>
                <a:gd name="connsiteY10" fmla="*/ 61219 h 138736"/>
                <a:gd name="connsiteX11" fmla="*/ 69410 w 105707"/>
                <a:gd name="connsiteY11" fmla="*/ 1449 h 13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07" h="138736">
                  <a:moveTo>
                    <a:pt x="69410" y="1449"/>
                  </a:moveTo>
                  <a:cubicBezTo>
                    <a:pt x="63372" y="-42"/>
                    <a:pt x="57107" y="-386"/>
                    <a:pt x="50941" y="434"/>
                  </a:cubicBezTo>
                  <a:cubicBezTo>
                    <a:pt x="43978" y="4514"/>
                    <a:pt x="36506" y="7653"/>
                    <a:pt x="28718" y="9770"/>
                  </a:cubicBezTo>
                  <a:cubicBezTo>
                    <a:pt x="19377" y="16170"/>
                    <a:pt x="12586" y="25654"/>
                    <a:pt x="9539" y="36560"/>
                  </a:cubicBezTo>
                  <a:lnTo>
                    <a:pt x="0" y="73497"/>
                  </a:lnTo>
                  <a:cubicBezTo>
                    <a:pt x="11357" y="86412"/>
                    <a:pt x="26242" y="95724"/>
                    <a:pt x="42823" y="100287"/>
                  </a:cubicBezTo>
                  <a:cubicBezTo>
                    <a:pt x="50717" y="102255"/>
                    <a:pt x="58842" y="103143"/>
                    <a:pt x="66975" y="102926"/>
                  </a:cubicBezTo>
                  <a:cubicBezTo>
                    <a:pt x="56072" y="121228"/>
                    <a:pt x="34485" y="130250"/>
                    <a:pt x="13801" y="125149"/>
                  </a:cubicBezTo>
                  <a:cubicBezTo>
                    <a:pt x="32806" y="143630"/>
                    <a:pt x="63194" y="143205"/>
                    <a:pt x="81674" y="124201"/>
                  </a:cubicBezTo>
                  <a:cubicBezTo>
                    <a:pt x="87719" y="117984"/>
                    <a:pt x="91968" y="110247"/>
                    <a:pt x="93968" y="101810"/>
                  </a:cubicBezTo>
                  <a:lnTo>
                    <a:pt x="104115" y="61219"/>
                  </a:lnTo>
                  <a:cubicBezTo>
                    <a:pt x="110894" y="35150"/>
                    <a:pt x="95411" y="8485"/>
                    <a:pt x="69410" y="1449"/>
                  </a:cubicBezTo>
                  <a:close/>
                </a:path>
              </a:pathLst>
            </a:custGeom>
            <a:solidFill>
              <a:srgbClr val="000000"/>
            </a:solidFill>
            <a:ln w="1014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1C39A4B-A8D0-4949-FAD1-85F4B4A9E5D7}"/>
                </a:ext>
              </a:extLst>
            </p:cNvPr>
            <p:cNvSpPr/>
            <p:nvPr/>
          </p:nvSpPr>
          <p:spPr>
            <a:xfrm>
              <a:off x="5182393" y="3674249"/>
              <a:ext cx="676020" cy="2023537"/>
            </a:xfrm>
            <a:custGeom>
              <a:avLst/>
              <a:gdLst>
                <a:gd name="connsiteX0" fmla="*/ 68377 w 676020"/>
                <a:gd name="connsiteY0" fmla="*/ 2020605 h 2023537"/>
                <a:gd name="connsiteX1" fmla="*/ 68377 w 676020"/>
                <a:gd name="connsiteY1" fmla="*/ 2020605 h 2023537"/>
                <a:gd name="connsiteX2" fmla="*/ 2959 w 676020"/>
                <a:gd name="connsiteY2" fmla="*/ 1909238 h 2023537"/>
                <a:gd name="connsiteX3" fmla="*/ 3026 w 676020"/>
                <a:gd name="connsiteY3" fmla="*/ 1908980 h 2023537"/>
                <a:gd name="connsiteX4" fmla="*/ 499450 w 676020"/>
                <a:gd name="connsiteY4" fmla="*/ 0 h 2023537"/>
                <a:gd name="connsiteX5" fmla="*/ 676020 w 676020"/>
                <a:gd name="connsiteY5" fmla="*/ 45969 h 2023537"/>
                <a:gd name="connsiteX6" fmla="*/ 179596 w 676020"/>
                <a:gd name="connsiteY6" fmla="*/ 1955355 h 2023537"/>
                <a:gd name="connsiteX7" fmla="*/ 68377 w 676020"/>
                <a:gd name="connsiteY7" fmla="*/ 2020604 h 20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020" h="2023537">
                  <a:moveTo>
                    <a:pt x="68377" y="2020605"/>
                  </a:moveTo>
                  <a:lnTo>
                    <a:pt x="68377" y="2020605"/>
                  </a:lnTo>
                  <a:cubicBezTo>
                    <a:pt x="19560" y="2007917"/>
                    <a:pt x="-9729" y="1958056"/>
                    <a:pt x="2959" y="1909238"/>
                  </a:cubicBezTo>
                  <a:cubicBezTo>
                    <a:pt x="2981" y="1909152"/>
                    <a:pt x="3004" y="1909066"/>
                    <a:pt x="3026" y="1908980"/>
                  </a:cubicBezTo>
                  <a:lnTo>
                    <a:pt x="499450" y="0"/>
                  </a:lnTo>
                  <a:lnTo>
                    <a:pt x="676020" y="45969"/>
                  </a:lnTo>
                  <a:lnTo>
                    <a:pt x="179596" y="1955355"/>
                  </a:lnTo>
                  <a:cubicBezTo>
                    <a:pt x="166830" y="2004031"/>
                    <a:pt x="117095" y="2033210"/>
                    <a:pt x="68377" y="2020604"/>
                  </a:cubicBezTo>
                  <a:close/>
                </a:path>
              </a:pathLst>
            </a:custGeom>
            <a:solidFill>
              <a:srgbClr val="455A64"/>
            </a:solidFill>
            <a:ln w="1014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735C692-123F-603E-1563-79218A031E7D}"/>
                </a:ext>
              </a:extLst>
            </p:cNvPr>
            <p:cNvSpPr/>
            <p:nvPr/>
          </p:nvSpPr>
          <p:spPr>
            <a:xfrm>
              <a:off x="5182128" y="3674655"/>
              <a:ext cx="676285" cy="2022300"/>
            </a:xfrm>
            <a:custGeom>
              <a:avLst/>
              <a:gdLst>
                <a:gd name="connsiteX0" fmla="*/ 676285 w 676285"/>
                <a:gd name="connsiteY0" fmla="*/ 45969 h 2022300"/>
                <a:gd name="connsiteX1" fmla="*/ 499715 w 676285"/>
                <a:gd name="connsiteY1" fmla="*/ 0 h 2022300"/>
                <a:gd name="connsiteX2" fmla="*/ 480841 w 676285"/>
                <a:gd name="connsiteY2" fmla="*/ 72455 h 2022300"/>
                <a:gd name="connsiteX3" fmla="*/ 563849 w 676285"/>
                <a:gd name="connsiteY3" fmla="*/ 150896 h 2022300"/>
                <a:gd name="connsiteX4" fmla="*/ 118062 w 676285"/>
                <a:gd name="connsiteY4" fmla="*/ 1865142 h 2022300"/>
                <a:gd name="connsiteX5" fmla="*/ 6695 w 676285"/>
                <a:gd name="connsiteY5" fmla="*/ 1930561 h 2022300"/>
                <a:gd name="connsiteX6" fmla="*/ 6437 w 676285"/>
                <a:gd name="connsiteY6" fmla="*/ 1930493 h 2022300"/>
                <a:gd name="connsiteX7" fmla="*/ 44 w 676285"/>
                <a:gd name="connsiteY7" fmla="*/ 1928159 h 2022300"/>
                <a:gd name="connsiteX8" fmla="*/ 88519 w 676285"/>
                <a:gd name="connsiteY8" fmla="*/ 2022257 h 2022300"/>
                <a:gd name="connsiteX9" fmla="*/ 179455 w 676285"/>
                <a:gd name="connsiteY9" fmla="*/ 1954949 h 2022300"/>
                <a:gd name="connsiteX10" fmla="*/ 642798 w 676285"/>
                <a:gd name="connsiteY10" fmla="*/ 172916 h 2022300"/>
                <a:gd name="connsiteX11" fmla="*/ 642798 w 676285"/>
                <a:gd name="connsiteY11" fmla="*/ 172916 h 20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285" h="2022300">
                  <a:moveTo>
                    <a:pt x="676285" y="45969"/>
                  </a:moveTo>
                  <a:lnTo>
                    <a:pt x="499715" y="0"/>
                  </a:lnTo>
                  <a:lnTo>
                    <a:pt x="480841" y="72455"/>
                  </a:lnTo>
                  <a:cubicBezTo>
                    <a:pt x="500431" y="106008"/>
                    <a:pt x="529241" y="133234"/>
                    <a:pt x="563849" y="150896"/>
                  </a:cubicBezTo>
                  <a:lnTo>
                    <a:pt x="118062" y="1865142"/>
                  </a:lnTo>
                  <a:cubicBezTo>
                    <a:pt x="105374" y="1913960"/>
                    <a:pt x="55513" y="1943249"/>
                    <a:pt x="6695" y="1930561"/>
                  </a:cubicBezTo>
                  <a:cubicBezTo>
                    <a:pt x="6609" y="1930539"/>
                    <a:pt x="6523" y="1930516"/>
                    <a:pt x="6437" y="1930493"/>
                  </a:cubicBezTo>
                  <a:cubicBezTo>
                    <a:pt x="4205" y="1929884"/>
                    <a:pt x="2277" y="1928870"/>
                    <a:pt x="44" y="1928159"/>
                  </a:cubicBezTo>
                  <a:cubicBezTo>
                    <a:pt x="-1509" y="1978575"/>
                    <a:pt x="38103" y="2020704"/>
                    <a:pt x="88519" y="2022257"/>
                  </a:cubicBezTo>
                  <a:cubicBezTo>
                    <a:pt x="130751" y="2023557"/>
                    <a:pt x="168362" y="1995719"/>
                    <a:pt x="179455" y="1954949"/>
                  </a:cubicBezTo>
                  <a:lnTo>
                    <a:pt x="642798" y="172916"/>
                  </a:lnTo>
                  <a:lnTo>
                    <a:pt x="642798" y="172916"/>
                  </a:lnTo>
                  <a:close/>
                </a:path>
              </a:pathLst>
            </a:custGeom>
            <a:solidFill>
              <a:srgbClr val="000000"/>
            </a:solidFill>
            <a:ln w="1014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0945751-3705-BC2E-9FCB-304B665E1393}"/>
                </a:ext>
              </a:extLst>
            </p:cNvPr>
            <p:cNvSpPr/>
            <p:nvPr/>
          </p:nvSpPr>
          <p:spPr>
            <a:xfrm>
              <a:off x="5819243" y="3673032"/>
              <a:ext cx="730095" cy="2048047"/>
            </a:xfrm>
            <a:custGeom>
              <a:avLst/>
              <a:gdLst>
                <a:gd name="connsiteX0" fmla="*/ 663861 w 730095"/>
                <a:gd name="connsiteY0" fmla="*/ 2044553 h 2048047"/>
                <a:gd name="connsiteX1" fmla="*/ 663861 w 730095"/>
                <a:gd name="connsiteY1" fmla="*/ 2044553 h 2048047"/>
                <a:gd name="connsiteX2" fmla="*/ 551120 w 730095"/>
                <a:gd name="connsiteY2" fmla="*/ 1981840 h 2048047"/>
                <a:gd name="connsiteX3" fmla="*/ 0 w 730095"/>
                <a:gd name="connsiteY3" fmla="*/ 50028 h 2048047"/>
                <a:gd name="connsiteX4" fmla="*/ 175453 w 730095"/>
                <a:gd name="connsiteY4" fmla="*/ 0 h 2048047"/>
                <a:gd name="connsiteX5" fmla="*/ 726573 w 730095"/>
                <a:gd name="connsiteY5" fmla="*/ 1931711 h 2048047"/>
                <a:gd name="connsiteX6" fmla="*/ 663861 w 730095"/>
                <a:gd name="connsiteY6" fmla="*/ 2044553 h 20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095" h="2048047">
                  <a:moveTo>
                    <a:pt x="663861" y="2044553"/>
                  </a:moveTo>
                  <a:lnTo>
                    <a:pt x="663861" y="2044553"/>
                  </a:lnTo>
                  <a:cubicBezTo>
                    <a:pt x="615418" y="2058305"/>
                    <a:pt x="564985" y="2030251"/>
                    <a:pt x="551120" y="1981840"/>
                  </a:cubicBezTo>
                  <a:lnTo>
                    <a:pt x="0" y="50028"/>
                  </a:lnTo>
                  <a:lnTo>
                    <a:pt x="175453" y="0"/>
                  </a:lnTo>
                  <a:lnTo>
                    <a:pt x="726573" y="1931711"/>
                  </a:lnTo>
                  <a:cubicBezTo>
                    <a:pt x="740391" y="1980186"/>
                    <a:pt x="712323" y="2030690"/>
                    <a:pt x="663861" y="2044553"/>
                  </a:cubicBezTo>
                  <a:close/>
                </a:path>
              </a:pathLst>
            </a:custGeom>
            <a:solidFill>
              <a:srgbClr val="455A64"/>
            </a:solidFill>
            <a:ln w="1014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3177E47-27CD-150E-A20B-E9213187D257}"/>
                </a:ext>
              </a:extLst>
            </p:cNvPr>
            <p:cNvSpPr/>
            <p:nvPr/>
          </p:nvSpPr>
          <p:spPr>
            <a:xfrm>
              <a:off x="5819141" y="3672930"/>
              <a:ext cx="729371" cy="2046348"/>
            </a:xfrm>
            <a:custGeom>
              <a:avLst/>
              <a:gdLst>
                <a:gd name="connsiteX0" fmla="*/ 726675 w 729371"/>
                <a:gd name="connsiteY0" fmla="*/ 1931812 h 2046348"/>
                <a:gd name="connsiteX1" fmla="*/ 195749 w 729371"/>
                <a:gd name="connsiteY1" fmla="*/ 71034 h 2046348"/>
                <a:gd name="connsiteX2" fmla="*/ 195749 w 729371"/>
                <a:gd name="connsiteY2" fmla="*/ 71034 h 2046348"/>
                <a:gd name="connsiteX3" fmla="*/ 175453 w 729371"/>
                <a:gd name="connsiteY3" fmla="*/ 0 h 2046348"/>
                <a:gd name="connsiteX4" fmla="*/ 0 w 729371"/>
                <a:gd name="connsiteY4" fmla="*/ 50028 h 2046348"/>
                <a:gd name="connsiteX5" fmla="*/ 35416 w 729371"/>
                <a:gd name="connsiteY5" fmla="*/ 174134 h 2046348"/>
                <a:gd name="connsiteX6" fmla="*/ 131616 w 729371"/>
                <a:gd name="connsiteY6" fmla="*/ 140444 h 2046348"/>
                <a:gd name="connsiteX7" fmla="*/ 630577 w 729371"/>
                <a:gd name="connsiteY7" fmla="*/ 1890207 h 2046348"/>
                <a:gd name="connsiteX8" fmla="*/ 567864 w 729371"/>
                <a:gd name="connsiteY8" fmla="*/ 2002947 h 2046348"/>
                <a:gd name="connsiteX9" fmla="*/ 561065 w 729371"/>
                <a:gd name="connsiteY9" fmla="*/ 2004165 h 2046348"/>
                <a:gd name="connsiteX10" fmla="*/ 687193 w 729371"/>
                <a:gd name="connsiteY10" fmla="*/ 2031980 h 2046348"/>
                <a:gd name="connsiteX11" fmla="*/ 726371 w 729371"/>
                <a:gd name="connsiteY11" fmla="*/ 1931812 h 204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71" h="2046348">
                  <a:moveTo>
                    <a:pt x="726675" y="1931812"/>
                  </a:moveTo>
                  <a:lnTo>
                    <a:pt x="195749" y="71034"/>
                  </a:lnTo>
                  <a:lnTo>
                    <a:pt x="195749" y="71034"/>
                  </a:lnTo>
                  <a:lnTo>
                    <a:pt x="175453" y="0"/>
                  </a:lnTo>
                  <a:lnTo>
                    <a:pt x="0" y="50028"/>
                  </a:lnTo>
                  <a:lnTo>
                    <a:pt x="35416" y="174134"/>
                  </a:lnTo>
                  <a:cubicBezTo>
                    <a:pt x="69838" y="171328"/>
                    <a:pt x="102964" y="159727"/>
                    <a:pt x="131616" y="140444"/>
                  </a:cubicBezTo>
                  <a:lnTo>
                    <a:pt x="630577" y="1890207"/>
                  </a:lnTo>
                  <a:cubicBezTo>
                    <a:pt x="644329" y="1938650"/>
                    <a:pt x="616275" y="1989083"/>
                    <a:pt x="567864" y="2002947"/>
                  </a:cubicBezTo>
                  <a:cubicBezTo>
                    <a:pt x="565631" y="2003557"/>
                    <a:pt x="563399" y="2003658"/>
                    <a:pt x="561065" y="2004165"/>
                  </a:cubicBezTo>
                  <a:cubicBezTo>
                    <a:pt x="588214" y="2046676"/>
                    <a:pt x="644683" y="2059128"/>
                    <a:pt x="687193" y="2031980"/>
                  </a:cubicBezTo>
                  <a:cubicBezTo>
                    <a:pt x="720613" y="2010636"/>
                    <a:pt x="736442" y="1970166"/>
                    <a:pt x="726371" y="1931812"/>
                  </a:cubicBezTo>
                  <a:close/>
                </a:path>
              </a:pathLst>
            </a:custGeom>
            <a:solidFill>
              <a:srgbClr val="000000"/>
            </a:solidFill>
            <a:ln w="1014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2CA2656A-1662-5D10-9DA0-11221DDF8D4F}"/>
                </a:ext>
              </a:extLst>
            </p:cNvPr>
            <p:cNvSpPr/>
            <p:nvPr/>
          </p:nvSpPr>
          <p:spPr>
            <a:xfrm>
              <a:off x="5778652" y="3185335"/>
              <a:ext cx="120555" cy="326146"/>
            </a:xfrm>
            <a:custGeom>
              <a:avLst/>
              <a:gdLst>
                <a:gd name="connsiteX0" fmla="*/ 119844 w 120555"/>
                <a:gd name="connsiteY0" fmla="*/ 326146 h 326146"/>
                <a:gd name="connsiteX1" fmla="*/ 0 w 120555"/>
                <a:gd name="connsiteY1" fmla="*/ 326146 h 326146"/>
                <a:gd name="connsiteX2" fmla="*/ 710 w 120555"/>
                <a:gd name="connsiteY2" fmla="*/ 59770 h 326146"/>
                <a:gd name="connsiteX3" fmla="*/ 60785 w 120555"/>
                <a:gd name="connsiteY3" fmla="*/ 0 h 326146"/>
                <a:gd name="connsiteX4" fmla="*/ 60784 w 120555"/>
                <a:gd name="connsiteY4" fmla="*/ 0 h 326146"/>
                <a:gd name="connsiteX5" fmla="*/ 120555 w 120555"/>
                <a:gd name="connsiteY5" fmla="*/ 59972 h 326146"/>
                <a:gd name="connsiteX6" fmla="*/ 120554 w 120555"/>
                <a:gd name="connsiteY6" fmla="*/ 60176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55" h="326146">
                  <a:moveTo>
                    <a:pt x="119844" y="326146"/>
                  </a:moveTo>
                  <a:lnTo>
                    <a:pt x="0" y="326146"/>
                  </a:lnTo>
                  <a:lnTo>
                    <a:pt x="710" y="59770"/>
                  </a:lnTo>
                  <a:cubicBezTo>
                    <a:pt x="822" y="26687"/>
                    <a:pt x="27702" y="-56"/>
                    <a:pt x="60785" y="0"/>
                  </a:cubicBezTo>
                  <a:lnTo>
                    <a:pt x="60784" y="0"/>
                  </a:lnTo>
                  <a:cubicBezTo>
                    <a:pt x="93850" y="56"/>
                    <a:pt x="120610" y="26906"/>
                    <a:pt x="120555" y="59972"/>
                  </a:cubicBezTo>
                  <a:cubicBezTo>
                    <a:pt x="120555" y="60040"/>
                    <a:pt x="120555" y="60108"/>
                    <a:pt x="120554" y="60176"/>
                  </a:cubicBezTo>
                  <a:close/>
                </a:path>
              </a:pathLst>
            </a:custGeom>
            <a:solidFill>
              <a:srgbClr val="263238"/>
            </a:solidFill>
            <a:ln w="1014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96A0C9F-319A-6F35-DFB6-F6892C584106}"/>
                </a:ext>
              </a:extLst>
            </p:cNvPr>
            <p:cNvSpPr/>
            <p:nvPr/>
          </p:nvSpPr>
          <p:spPr>
            <a:xfrm>
              <a:off x="5779159" y="3185030"/>
              <a:ext cx="119844" cy="326146"/>
            </a:xfrm>
            <a:custGeom>
              <a:avLst/>
              <a:gdLst>
                <a:gd name="connsiteX0" fmla="*/ 60277 w 119844"/>
                <a:gd name="connsiteY0" fmla="*/ 0 h 326146"/>
                <a:gd name="connsiteX1" fmla="*/ 50130 w 119844"/>
                <a:gd name="connsiteY1" fmla="*/ 2030 h 326146"/>
                <a:gd name="connsiteX2" fmla="*/ 81993 w 119844"/>
                <a:gd name="connsiteY2" fmla="*/ 54290 h 326146"/>
                <a:gd name="connsiteX3" fmla="*/ 81993 w 119844"/>
                <a:gd name="connsiteY3" fmla="*/ 165915 h 326146"/>
                <a:gd name="connsiteX4" fmla="*/ 59973 w 119844"/>
                <a:gd name="connsiteY4" fmla="*/ 163885 h 326146"/>
                <a:gd name="connsiteX5" fmla="*/ 0 w 119844"/>
                <a:gd name="connsiteY5" fmla="*/ 174033 h 326146"/>
                <a:gd name="connsiteX6" fmla="*/ 0 w 119844"/>
                <a:gd name="connsiteY6" fmla="*/ 320362 h 326146"/>
                <a:gd name="connsiteX7" fmla="*/ 0 w 119844"/>
                <a:gd name="connsiteY7" fmla="*/ 326146 h 326146"/>
                <a:gd name="connsiteX8" fmla="*/ 119844 w 119844"/>
                <a:gd name="connsiteY8" fmla="*/ 326146 h 326146"/>
                <a:gd name="connsiteX9" fmla="*/ 119844 w 119844"/>
                <a:gd name="connsiteY9" fmla="*/ 173931 h 326146"/>
                <a:gd name="connsiteX10" fmla="*/ 119844 w 119844"/>
                <a:gd name="connsiteY10" fmla="*/ 59770 h 326146"/>
                <a:gd name="connsiteX11" fmla="*/ 60278 w 119844"/>
                <a:gd name="connsiteY11" fmla="*/ 0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44" h="326146">
                  <a:moveTo>
                    <a:pt x="60277" y="0"/>
                  </a:moveTo>
                  <a:cubicBezTo>
                    <a:pt x="56838" y="350"/>
                    <a:pt x="53439" y="1030"/>
                    <a:pt x="50130" y="2030"/>
                  </a:cubicBezTo>
                  <a:cubicBezTo>
                    <a:pt x="69621" y="12192"/>
                    <a:pt x="81886" y="32309"/>
                    <a:pt x="81993" y="54290"/>
                  </a:cubicBezTo>
                  <a:lnTo>
                    <a:pt x="81993" y="165915"/>
                  </a:lnTo>
                  <a:cubicBezTo>
                    <a:pt x="74709" y="164727"/>
                    <a:pt x="67351" y="164048"/>
                    <a:pt x="59973" y="163885"/>
                  </a:cubicBezTo>
                  <a:cubicBezTo>
                    <a:pt x="39580" y="164176"/>
                    <a:pt x="19353" y="167598"/>
                    <a:pt x="0" y="174033"/>
                  </a:cubicBezTo>
                  <a:lnTo>
                    <a:pt x="0" y="320362"/>
                  </a:lnTo>
                  <a:lnTo>
                    <a:pt x="0" y="326146"/>
                  </a:lnTo>
                  <a:lnTo>
                    <a:pt x="119844" y="326146"/>
                  </a:lnTo>
                  <a:lnTo>
                    <a:pt x="119844" y="173931"/>
                  </a:lnTo>
                  <a:lnTo>
                    <a:pt x="119844" y="59770"/>
                  </a:lnTo>
                  <a:cubicBezTo>
                    <a:pt x="119789" y="26862"/>
                    <a:pt x="93185" y="167"/>
                    <a:pt x="60278" y="0"/>
                  </a:cubicBezTo>
                  <a:close/>
                </a:path>
              </a:pathLst>
            </a:custGeom>
            <a:solidFill>
              <a:srgbClr val="000000"/>
            </a:solidFill>
            <a:ln w="1014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73452B0-32FA-FCBC-A4BE-461E29F651AF}"/>
                </a:ext>
              </a:extLst>
            </p:cNvPr>
            <p:cNvSpPr/>
            <p:nvPr/>
          </p:nvSpPr>
          <p:spPr>
            <a:xfrm>
              <a:off x="5628367" y="3389709"/>
              <a:ext cx="405906" cy="405906"/>
            </a:xfrm>
            <a:custGeom>
              <a:avLst/>
              <a:gdLst>
                <a:gd name="connsiteX0" fmla="*/ 405905 w 405906"/>
                <a:gd name="connsiteY0" fmla="*/ 203765 h 405906"/>
                <a:gd name="connsiteX1" fmla="*/ 202142 w 405906"/>
                <a:gd name="connsiteY1" fmla="*/ 405905 h 405906"/>
                <a:gd name="connsiteX2" fmla="*/ 2 w 405906"/>
                <a:gd name="connsiteY2" fmla="*/ 202142 h 405906"/>
                <a:gd name="connsiteX3" fmla="*/ 202952 w 405906"/>
                <a:gd name="connsiteY3" fmla="*/ 0 h 405906"/>
                <a:gd name="connsiteX4" fmla="*/ 405907 w 405906"/>
                <a:gd name="connsiteY4" fmla="*/ 202952 h 405906"/>
                <a:gd name="connsiteX5" fmla="*/ 405905 w 405906"/>
                <a:gd name="connsiteY5" fmla="*/ 203765 h 40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906" h="405906">
                  <a:moveTo>
                    <a:pt x="405905" y="203765"/>
                  </a:moveTo>
                  <a:cubicBezTo>
                    <a:pt x="405457" y="315852"/>
                    <a:pt x="314229" y="406353"/>
                    <a:pt x="202142" y="405905"/>
                  </a:cubicBezTo>
                  <a:cubicBezTo>
                    <a:pt x="90055" y="405457"/>
                    <a:pt x="-447" y="314229"/>
                    <a:pt x="2" y="202142"/>
                  </a:cubicBezTo>
                  <a:cubicBezTo>
                    <a:pt x="449" y="90372"/>
                    <a:pt x="91181" y="1"/>
                    <a:pt x="202952" y="0"/>
                  </a:cubicBezTo>
                  <a:cubicBezTo>
                    <a:pt x="315040" y="-1"/>
                    <a:pt x="405906" y="90864"/>
                    <a:pt x="405907" y="202952"/>
                  </a:cubicBezTo>
                  <a:cubicBezTo>
                    <a:pt x="405907" y="203223"/>
                    <a:pt x="405906" y="203494"/>
                    <a:pt x="405905" y="203765"/>
                  </a:cubicBezTo>
                  <a:close/>
                </a:path>
              </a:pathLst>
            </a:custGeom>
            <a:solidFill>
              <a:srgbClr val="455A64"/>
            </a:solidFill>
            <a:ln w="1014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B122120-2F97-8A37-205A-973D602BF37E}"/>
                </a:ext>
              </a:extLst>
            </p:cNvPr>
            <p:cNvSpPr/>
            <p:nvPr/>
          </p:nvSpPr>
          <p:spPr>
            <a:xfrm>
              <a:off x="5624762" y="3387521"/>
              <a:ext cx="409509" cy="411135"/>
            </a:xfrm>
            <a:custGeom>
              <a:avLst/>
              <a:gdLst>
                <a:gd name="connsiteX0" fmla="*/ 409510 w 409509"/>
                <a:gd name="connsiteY0" fmla="*/ 205953 h 411135"/>
                <a:gd name="connsiteX1" fmla="*/ 409510 w 409509"/>
                <a:gd name="connsiteY1" fmla="*/ 202605 h 411135"/>
                <a:gd name="connsiteX2" fmla="*/ 408799 w 409509"/>
                <a:gd name="connsiteY2" fmla="*/ 192964 h 411135"/>
                <a:gd name="connsiteX3" fmla="*/ 406973 w 409509"/>
                <a:gd name="connsiteY3" fmla="*/ 177438 h 411135"/>
                <a:gd name="connsiteX4" fmla="*/ 402711 w 409509"/>
                <a:gd name="connsiteY4" fmla="*/ 156534 h 411135"/>
                <a:gd name="connsiteX5" fmla="*/ 380285 w 409509"/>
                <a:gd name="connsiteY5" fmla="*/ 102853 h 411135"/>
                <a:gd name="connsiteX6" fmla="*/ 138973 w 409509"/>
                <a:gd name="connsiteY6" fmla="*/ 16598 h 411135"/>
                <a:gd name="connsiteX7" fmla="*/ 88235 w 409509"/>
                <a:gd name="connsiteY7" fmla="*/ 43793 h 411135"/>
                <a:gd name="connsiteX8" fmla="*/ 65402 w 409509"/>
                <a:gd name="connsiteY8" fmla="*/ 63074 h 411135"/>
                <a:gd name="connsiteX9" fmla="*/ 45107 w 409509"/>
                <a:gd name="connsiteY9" fmla="*/ 86312 h 411135"/>
                <a:gd name="connsiteX10" fmla="*/ 5836 w 409509"/>
                <a:gd name="connsiteY10" fmla="*/ 204735 h 411135"/>
                <a:gd name="connsiteX11" fmla="*/ 15983 w 409509"/>
                <a:gd name="connsiteY11" fmla="*/ 268057 h 411135"/>
                <a:gd name="connsiteX12" fmla="*/ 44498 w 409509"/>
                <a:gd name="connsiteY12" fmla="*/ 323463 h 411135"/>
                <a:gd name="connsiteX13" fmla="*/ 64083 w 409509"/>
                <a:gd name="connsiteY13" fmla="*/ 346701 h 411135"/>
                <a:gd name="connsiteX14" fmla="*/ 86712 w 409509"/>
                <a:gd name="connsiteY14" fmla="*/ 366185 h 411135"/>
                <a:gd name="connsiteX15" fmla="*/ 137451 w 409509"/>
                <a:gd name="connsiteY15" fmla="*/ 393685 h 411135"/>
                <a:gd name="connsiteX16" fmla="*/ 379270 w 409509"/>
                <a:gd name="connsiteY16" fmla="*/ 308851 h 411135"/>
                <a:gd name="connsiteX17" fmla="*/ 402102 w 409509"/>
                <a:gd name="connsiteY17" fmla="*/ 255271 h 411135"/>
                <a:gd name="connsiteX18" fmla="*/ 406465 w 409509"/>
                <a:gd name="connsiteY18" fmla="*/ 234367 h 411135"/>
                <a:gd name="connsiteX19" fmla="*/ 408292 w 409509"/>
                <a:gd name="connsiteY19" fmla="*/ 218841 h 411135"/>
                <a:gd name="connsiteX20" fmla="*/ 409104 w 409509"/>
                <a:gd name="connsiteY20" fmla="*/ 209201 h 411135"/>
                <a:gd name="connsiteX21" fmla="*/ 409104 w 409509"/>
                <a:gd name="connsiteY21" fmla="*/ 205953 h 411135"/>
                <a:gd name="connsiteX22" fmla="*/ 409104 w 409509"/>
                <a:gd name="connsiteY22" fmla="*/ 209201 h 411135"/>
                <a:gd name="connsiteX23" fmla="*/ 409104 w 409509"/>
                <a:gd name="connsiteY23" fmla="*/ 219348 h 411135"/>
                <a:gd name="connsiteX24" fmla="*/ 407683 w 409509"/>
                <a:gd name="connsiteY24" fmla="*/ 234976 h 411135"/>
                <a:gd name="connsiteX25" fmla="*/ 403725 w 409509"/>
                <a:gd name="connsiteY25" fmla="*/ 256184 h 411135"/>
                <a:gd name="connsiteX26" fmla="*/ 381502 w 409509"/>
                <a:gd name="connsiteY26" fmla="*/ 310779 h 411135"/>
                <a:gd name="connsiteX27" fmla="*/ 135421 w 409509"/>
                <a:gd name="connsiteY27" fmla="*/ 398658 h 411135"/>
                <a:gd name="connsiteX28" fmla="*/ 83465 w 409509"/>
                <a:gd name="connsiteY28" fmla="*/ 370650 h 411135"/>
                <a:gd name="connsiteX29" fmla="*/ 60125 w 409509"/>
                <a:gd name="connsiteY29" fmla="*/ 350355 h 411135"/>
                <a:gd name="connsiteX30" fmla="*/ 39830 w 409509"/>
                <a:gd name="connsiteY30" fmla="*/ 326508 h 411135"/>
                <a:gd name="connsiteX31" fmla="*/ 10605 w 409509"/>
                <a:gd name="connsiteY31" fmla="*/ 269681 h 411135"/>
                <a:gd name="connsiteX32" fmla="*/ 10605 w 409509"/>
                <a:gd name="connsiteY32" fmla="*/ 139790 h 411135"/>
                <a:gd name="connsiteX33" fmla="*/ 40236 w 409509"/>
                <a:gd name="connsiteY33" fmla="*/ 83166 h 411135"/>
                <a:gd name="connsiteX34" fmla="*/ 60531 w 409509"/>
                <a:gd name="connsiteY34" fmla="*/ 59421 h 411135"/>
                <a:gd name="connsiteX35" fmla="*/ 83972 w 409509"/>
                <a:gd name="connsiteY35" fmla="*/ 39734 h 411135"/>
                <a:gd name="connsiteX36" fmla="*/ 136132 w 409509"/>
                <a:gd name="connsiteY36" fmla="*/ 12031 h 411135"/>
                <a:gd name="connsiteX37" fmla="*/ 381705 w 409509"/>
                <a:gd name="connsiteY37" fmla="*/ 101331 h 411135"/>
                <a:gd name="connsiteX38" fmla="*/ 403624 w 409509"/>
                <a:gd name="connsiteY38" fmla="*/ 156027 h 411135"/>
                <a:gd name="connsiteX39" fmla="*/ 407481 w 409509"/>
                <a:gd name="connsiteY39" fmla="*/ 177235 h 411135"/>
                <a:gd name="connsiteX40" fmla="*/ 408800 w 409509"/>
                <a:gd name="connsiteY40" fmla="*/ 192964 h 411135"/>
                <a:gd name="connsiteX41" fmla="*/ 408799 w 409509"/>
                <a:gd name="connsiteY41" fmla="*/ 202605 h 411135"/>
                <a:gd name="connsiteX42" fmla="*/ 409510 w 409509"/>
                <a:gd name="connsiteY42" fmla="*/ 205953 h 4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9509" h="411135">
                  <a:moveTo>
                    <a:pt x="409510" y="205953"/>
                  </a:moveTo>
                  <a:cubicBezTo>
                    <a:pt x="409400" y="204840"/>
                    <a:pt x="409400" y="203718"/>
                    <a:pt x="409510" y="202605"/>
                  </a:cubicBezTo>
                  <a:cubicBezTo>
                    <a:pt x="409510" y="200169"/>
                    <a:pt x="409510" y="197023"/>
                    <a:pt x="408799" y="192964"/>
                  </a:cubicBezTo>
                  <a:cubicBezTo>
                    <a:pt x="408584" y="187750"/>
                    <a:pt x="407973" y="182560"/>
                    <a:pt x="406973" y="177438"/>
                  </a:cubicBezTo>
                  <a:cubicBezTo>
                    <a:pt x="406078" y="170373"/>
                    <a:pt x="404653" y="163386"/>
                    <a:pt x="402711" y="156534"/>
                  </a:cubicBezTo>
                  <a:cubicBezTo>
                    <a:pt x="397962" y="137619"/>
                    <a:pt x="390403" y="119524"/>
                    <a:pt x="380285" y="102853"/>
                  </a:cubicBezTo>
                  <a:cubicBezTo>
                    <a:pt x="330973" y="19913"/>
                    <a:pt x="229687" y="-16291"/>
                    <a:pt x="138973" y="16598"/>
                  </a:cubicBezTo>
                  <a:cubicBezTo>
                    <a:pt x="120747" y="22964"/>
                    <a:pt x="103627" y="32140"/>
                    <a:pt x="88235" y="43793"/>
                  </a:cubicBezTo>
                  <a:cubicBezTo>
                    <a:pt x="80209" y="49713"/>
                    <a:pt x="72582" y="56153"/>
                    <a:pt x="65402" y="63074"/>
                  </a:cubicBezTo>
                  <a:cubicBezTo>
                    <a:pt x="58124" y="70357"/>
                    <a:pt x="51344" y="78120"/>
                    <a:pt x="45107" y="86312"/>
                  </a:cubicBezTo>
                  <a:cubicBezTo>
                    <a:pt x="19813" y="120635"/>
                    <a:pt x="6063" y="162100"/>
                    <a:pt x="5836" y="204735"/>
                  </a:cubicBezTo>
                  <a:cubicBezTo>
                    <a:pt x="6012" y="226233"/>
                    <a:pt x="9433" y="247581"/>
                    <a:pt x="15983" y="268057"/>
                  </a:cubicBezTo>
                  <a:cubicBezTo>
                    <a:pt x="22394" y="287961"/>
                    <a:pt x="32027" y="306678"/>
                    <a:pt x="44498" y="323463"/>
                  </a:cubicBezTo>
                  <a:cubicBezTo>
                    <a:pt x="50472" y="331661"/>
                    <a:pt x="57016" y="339426"/>
                    <a:pt x="64083" y="346701"/>
                  </a:cubicBezTo>
                  <a:cubicBezTo>
                    <a:pt x="71191" y="353685"/>
                    <a:pt x="78750" y="360194"/>
                    <a:pt x="86712" y="366185"/>
                  </a:cubicBezTo>
                  <a:cubicBezTo>
                    <a:pt x="102114" y="377901"/>
                    <a:pt x="119227" y="387176"/>
                    <a:pt x="137451" y="393685"/>
                  </a:cubicBezTo>
                  <a:cubicBezTo>
                    <a:pt x="227973" y="426769"/>
                    <a:pt x="329256" y="391237"/>
                    <a:pt x="379270" y="308851"/>
                  </a:cubicBezTo>
                  <a:cubicBezTo>
                    <a:pt x="389494" y="292221"/>
                    <a:pt x="397188" y="274164"/>
                    <a:pt x="402102" y="255271"/>
                  </a:cubicBezTo>
                  <a:cubicBezTo>
                    <a:pt x="404027" y="248409"/>
                    <a:pt x="405484" y="241425"/>
                    <a:pt x="406465" y="234367"/>
                  </a:cubicBezTo>
                  <a:cubicBezTo>
                    <a:pt x="407472" y="229246"/>
                    <a:pt x="408083" y="224055"/>
                    <a:pt x="408292" y="218841"/>
                  </a:cubicBezTo>
                  <a:cubicBezTo>
                    <a:pt x="408292" y="214782"/>
                    <a:pt x="408901" y="211636"/>
                    <a:pt x="409104" y="209201"/>
                  </a:cubicBezTo>
                  <a:cubicBezTo>
                    <a:pt x="408998" y="208121"/>
                    <a:pt x="408998" y="207033"/>
                    <a:pt x="409104" y="205953"/>
                  </a:cubicBezTo>
                  <a:cubicBezTo>
                    <a:pt x="409278" y="207029"/>
                    <a:pt x="409278" y="208125"/>
                    <a:pt x="409104" y="209201"/>
                  </a:cubicBezTo>
                  <a:cubicBezTo>
                    <a:pt x="409104" y="211636"/>
                    <a:pt x="409104" y="214883"/>
                    <a:pt x="409104" y="219348"/>
                  </a:cubicBezTo>
                  <a:cubicBezTo>
                    <a:pt x="409055" y="224587"/>
                    <a:pt x="408580" y="229814"/>
                    <a:pt x="407683" y="234976"/>
                  </a:cubicBezTo>
                  <a:cubicBezTo>
                    <a:pt x="406908" y="242136"/>
                    <a:pt x="405585" y="249226"/>
                    <a:pt x="403725" y="256184"/>
                  </a:cubicBezTo>
                  <a:cubicBezTo>
                    <a:pt x="399138" y="275407"/>
                    <a:pt x="391644" y="293817"/>
                    <a:pt x="381502" y="310779"/>
                  </a:cubicBezTo>
                  <a:cubicBezTo>
                    <a:pt x="331387" y="395565"/>
                    <a:pt x="227907" y="432519"/>
                    <a:pt x="135421" y="398658"/>
                  </a:cubicBezTo>
                  <a:cubicBezTo>
                    <a:pt x="116758" y="392065"/>
                    <a:pt x="99231" y="382616"/>
                    <a:pt x="83465" y="370650"/>
                  </a:cubicBezTo>
                  <a:cubicBezTo>
                    <a:pt x="75235" y="364421"/>
                    <a:pt x="67437" y="357640"/>
                    <a:pt x="60125" y="350355"/>
                  </a:cubicBezTo>
                  <a:cubicBezTo>
                    <a:pt x="52874" y="342832"/>
                    <a:pt x="46096" y="334868"/>
                    <a:pt x="39830" y="326508"/>
                  </a:cubicBezTo>
                  <a:cubicBezTo>
                    <a:pt x="27101" y="309257"/>
                    <a:pt x="17233" y="290069"/>
                    <a:pt x="10605" y="269681"/>
                  </a:cubicBezTo>
                  <a:cubicBezTo>
                    <a:pt x="-3535" y="227538"/>
                    <a:pt x="-3535" y="181933"/>
                    <a:pt x="10605" y="139790"/>
                  </a:cubicBezTo>
                  <a:cubicBezTo>
                    <a:pt x="17417" y="119464"/>
                    <a:pt x="27419" y="100350"/>
                    <a:pt x="40236" y="83166"/>
                  </a:cubicBezTo>
                  <a:cubicBezTo>
                    <a:pt x="46509" y="74844"/>
                    <a:pt x="53287" y="66914"/>
                    <a:pt x="60531" y="59421"/>
                  </a:cubicBezTo>
                  <a:cubicBezTo>
                    <a:pt x="67889" y="52334"/>
                    <a:pt x="75721" y="45757"/>
                    <a:pt x="83972" y="39734"/>
                  </a:cubicBezTo>
                  <a:cubicBezTo>
                    <a:pt x="99833" y="27876"/>
                    <a:pt x="117426" y="18532"/>
                    <a:pt x="136132" y="12031"/>
                  </a:cubicBezTo>
                  <a:cubicBezTo>
                    <a:pt x="228813" y="-21211"/>
                    <a:pt x="332025" y="16320"/>
                    <a:pt x="381705" y="101331"/>
                  </a:cubicBezTo>
                  <a:cubicBezTo>
                    <a:pt x="391771" y="118332"/>
                    <a:pt x="399164" y="136779"/>
                    <a:pt x="403624" y="156027"/>
                  </a:cubicBezTo>
                  <a:cubicBezTo>
                    <a:pt x="405455" y="162986"/>
                    <a:pt x="406744" y="170077"/>
                    <a:pt x="407481" y="177235"/>
                  </a:cubicBezTo>
                  <a:cubicBezTo>
                    <a:pt x="408296" y="182440"/>
                    <a:pt x="408737" y="187696"/>
                    <a:pt x="408800" y="192964"/>
                  </a:cubicBezTo>
                  <a:cubicBezTo>
                    <a:pt x="408799" y="196922"/>
                    <a:pt x="408799" y="200169"/>
                    <a:pt x="408799" y="202605"/>
                  </a:cubicBezTo>
                  <a:cubicBezTo>
                    <a:pt x="409224" y="203673"/>
                    <a:pt x="409464" y="204805"/>
                    <a:pt x="409510" y="205953"/>
                  </a:cubicBezTo>
                  <a:close/>
                </a:path>
              </a:pathLst>
            </a:custGeom>
            <a:solidFill>
              <a:srgbClr val="263238"/>
            </a:solidFill>
            <a:ln w="1014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FE9F122-E718-18C6-C264-C7FA26488C67}"/>
                </a:ext>
              </a:extLst>
            </p:cNvPr>
            <p:cNvSpPr/>
            <p:nvPr/>
          </p:nvSpPr>
          <p:spPr>
            <a:xfrm>
              <a:off x="5714622" y="3471397"/>
              <a:ext cx="232990" cy="232990"/>
            </a:xfrm>
            <a:custGeom>
              <a:avLst/>
              <a:gdLst>
                <a:gd name="connsiteX0" fmla="*/ 232988 w 232990"/>
                <a:gd name="connsiteY0" fmla="*/ 115786 h 232990"/>
                <a:gd name="connsiteX1" fmla="*/ 117205 w 232990"/>
                <a:gd name="connsiteY1" fmla="*/ 232989 h 232990"/>
                <a:gd name="connsiteX2" fmla="*/ 2 w 232990"/>
                <a:gd name="connsiteY2" fmla="*/ 117205 h 232990"/>
                <a:gd name="connsiteX3" fmla="*/ 115785 w 232990"/>
                <a:gd name="connsiteY3" fmla="*/ 2 h 232990"/>
                <a:gd name="connsiteX4" fmla="*/ 116798 w 232990"/>
                <a:gd name="connsiteY4" fmla="*/ 1 h 232990"/>
                <a:gd name="connsiteX5" fmla="*/ 232988 w 232990"/>
                <a:gd name="connsiteY5" fmla="*/ 115379 h 232990"/>
                <a:gd name="connsiteX6" fmla="*/ 232988 w 232990"/>
                <a:gd name="connsiteY6" fmla="*/ 115786 h 2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90" h="232990">
                  <a:moveTo>
                    <a:pt x="232988" y="115786"/>
                  </a:moveTo>
                  <a:cubicBezTo>
                    <a:pt x="233380" y="180123"/>
                    <a:pt x="181543" y="232597"/>
                    <a:pt x="117205" y="232989"/>
                  </a:cubicBezTo>
                  <a:cubicBezTo>
                    <a:pt x="52868" y="233381"/>
                    <a:pt x="394" y="181543"/>
                    <a:pt x="2" y="117205"/>
                  </a:cubicBezTo>
                  <a:cubicBezTo>
                    <a:pt x="-390" y="52868"/>
                    <a:pt x="51448" y="394"/>
                    <a:pt x="115785" y="2"/>
                  </a:cubicBezTo>
                  <a:cubicBezTo>
                    <a:pt x="116123" y="0"/>
                    <a:pt x="116460" y="0"/>
                    <a:pt x="116798" y="1"/>
                  </a:cubicBezTo>
                  <a:cubicBezTo>
                    <a:pt x="180744" y="-223"/>
                    <a:pt x="232764" y="51433"/>
                    <a:pt x="232988" y="115379"/>
                  </a:cubicBezTo>
                  <a:cubicBezTo>
                    <a:pt x="232988" y="115515"/>
                    <a:pt x="232988" y="115650"/>
                    <a:pt x="232988" y="115786"/>
                  </a:cubicBezTo>
                  <a:close/>
                </a:path>
              </a:pathLst>
            </a:custGeom>
            <a:solidFill>
              <a:srgbClr val="263238"/>
            </a:solidFill>
            <a:ln w="10147" cap="flat">
              <a:noFill/>
              <a:prstDash val="solid"/>
              <a:miter/>
            </a:ln>
          </p:spPr>
          <p:txBody>
            <a:bodyPr rtlCol="0" anchor="ctr"/>
            <a:lstStyle/>
            <a:p>
              <a:endParaRPr lang="en-US"/>
            </a:p>
          </p:txBody>
        </p:sp>
      </p:grpSp>
      <p:grpSp>
        <p:nvGrpSpPr>
          <p:cNvPr id="184" name="Graphic 2">
            <a:extLst>
              <a:ext uri="{FF2B5EF4-FFF2-40B4-BE49-F238E27FC236}">
                <a16:creationId xmlns:a16="http://schemas.microsoft.com/office/drawing/2014/main" id="{4938193B-8B0A-45EB-1ED4-053F0DD30E2A}"/>
              </a:ext>
            </a:extLst>
          </p:cNvPr>
          <p:cNvGrpSpPr/>
          <p:nvPr/>
        </p:nvGrpSpPr>
        <p:grpSpPr>
          <a:xfrm>
            <a:off x="8169748" y="3888215"/>
            <a:ext cx="1553608" cy="1247028"/>
            <a:chOff x="8169748" y="3461674"/>
            <a:chExt cx="1553608" cy="1247028"/>
          </a:xfrm>
        </p:grpSpPr>
        <p:sp>
          <p:nvSpPr>
            <p:cNvPr id="185" name="Freeform: Shape 184">
              <a:extLst>
                <a:ext uri="{FF2B5EF4-FFF2-40B4-BE49-F238E27FC236}">
                  <a16:creationId xmlns:a16="http://schemas.microsoft.com/office/drawing/2014/main" id="{18C7974A-65DD-FD71-1DAD-382B39EF0C00}"/>
                </a:ext>
              </a:extLst>
            </p:cNvPr>
            <p:cNvSpPr/>
            <p:nvPr/>
          </p:nvSpPr>
          <p:spPr>
            <a:xfrm>
              <a:off x="8169748" y="3470383"/>
              <a:ext cx="1553608" cy="1238320"/>
            </a:xfrm>
            <a:custGeom>
              <a:avLst/>
              <a:gdLst>
                <a:gd name="connsiteX0" fmla="*/ 319246 w 1553608"/>
                <a:gd name="connsiteY0" fmla="*/ 0 h 1238320"/>
                <a:gd name="connsiteX1" fmla="*/ 1519919 w 1553608"/>
                <a:gd name="connsiteY1" fmla="*/ 441728 h 1238320"/>
                <a:gd name="connsiteX2" fmla="*/ 1553608 w 1553608"/>
                <a:gd name="connsiteY2" fmla="*/ 458979 h 1238320"/>
                <a:gd name="connsiteX3" fmla="*/ 1256891 w 1553608"/>
                <a:gd name="connsiteY3" fmla="*/ 1238320 h 1238320"/>
                <a:gd name="connsiteX4" fmla="*/ 618399 w 1553608"/>
                <a:gd name="connsiteY4" fmla="*/ 1006547 h 1238320"/>
                <a:gd name="connsiteX5" fmla="*/ 0 w 1553608"/>
                <a:gd name="connsiteY5" fmla="*/ 770513 h 1238320"/>
                <a:gd name="connsiteX6" fmla="*/ 319246 w 1553608"/>
                <a:gd name="connsiteY6" fmla="*/ 0 h 12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3608" h="1238320">
                  <a:moveTo>
                    <a:pt x="319246" y="0"/>
                  </a:moveTo>
                  <a:lnTo>
                    <a:pt x="1519919" y="441728"/>
                  </a:lnTo>
                  <a:lnTo>
                    <a:pt x="1553608" y="458979"/>
                  </a:lnTo>
                  <a:lnTo>
                    <a:pt x="1256891" y="1238320"/>
                  </a:lnTo>
                  <a:lnTo>
                    <a:pt x="618399" y="1006547"/>
                  </a:lnTo>
                  <a:lnTo>
                    <a:pt x="0" y="770513"/>
                  </a:lnTo>
                  <a:lnTo>
                    <a:pt x="319246" y="0"/>
                  </a:lnTo>
                  <a:close/>
                </a:path>
              </a:pathLst>
            </a:custGeom>
            <a:solidFill>
              <a:srgbClr val="B6D7A8"/>
            </a:solidFill>
            <a:ln w="10147"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0A445CA3-3968-D766-29ED-A729AF675BC1}"/>
                </a:ext>
              </a:extLst>
            </p:cNvPr>
            <p:cNvSpPr/>
            <p:nvPr/>
          </p:nvSpPr>
          <p:spPr>
            <a:xfrm>
              <a:off x="8207091" y="4207205"/>
              <a:ext cx="1209805" cy="472374"/>
            </a:xfrm>
            <a:custGeom>
              <a:avLst/>
              <a:gdLst>
                <a:gd name="connsiteX0" fmla="*/ 1209806 w 1209805"/>
                <a:gd name="connsiteY0" fmla="*/ 456645 h 472374"/>
                <a:gd name="connsiteX1" fmla="*/ 1192047 w 1209805"/>
                <a:gd name="connsiteY1" fmla="*/ 472374 h 472374"/>
                <a:gd name="connsiteX2" fmla="*/ 0 w 1209805"/>
                <a:gd name="connsiteY2" fmla="*/ 26282 h 472374"/>
                <a:gd name="connsiteX3" fmla="*/ 6799 w 1209805"/>
                <a:gd name="connsiteY3" fmla="*/ 0 h 472374"/>
                <a:gd name="connsiteX4" fmla="*/ 495206 w 1209805"/>
                <a:gd name="connsiteY4" fmla="*/ 111827 h 472374"/>
                <a:gd name="connsiteX5" fmla="*/ 1150340 w 1209805"/>
                <a:gd name="connsiteY5" fmla="*/ 331524 h 472374"/>
                <a:gd name="connsiteX6" fmla="*/ 1209806 w 1209805"/>
                <a:gd name="connsiteY6" fmla="*/ 456645 h 4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805" h="472374">
                  <a:moveTo>
                    <a:pt x="1209806" y="456645"/>
                  </a:moveTo>
                  <a:lnTo>
                    <a:pt x="1192047" y="472374"/>
                  </a:lnTo>
                  <a:lnTo>
                    <a:pt x="0" y="26282"/>
                  </a:lnTo>
                  <a:lnTo>
                    <a:pt x="6799" y="0"/>
                  </a:lnTo>
                  <a:lnTo>
                    <a:pt x="495206" y="111827"/>
                  </a:lnTo>
                  <a:lnTo>
                    <a:pt x="1150340" y="331524"/>
                  </a:lnTo>
                  <a:lnTo>
                    <a:pt x="1209806" y="456645"/>
                  </a:lnTo>
                  <a:close/>
                </a:path>
              </a:pathLst>
            </a:custGeom>
            <a:solidFill>
              <a:srgbClr val="E0E0E0"/>
            </a:solidFill>
            <a:ln w="10147"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A3A51C6-C9BF-3B8F-46DC-9E5A36AFCA3F}"/>
                </a:ext>
              </a:extLst>
            </p:cNvPr>
            <p:cNvSpPr/>
            <p:nvPr/>
          </p:nvSpPr>
          <p:spPr>
            <a:xfrm>
              <a:off x="8213890" y="3463231"/>
              <a:ext cx="1483996" cy="1201025"/>
            </a:xfrm>
            <a:custGeom>
              <a:avLst/>
              <a:gdLst>
                <a:gd name="connsiteX0" fmla="*/ 1483996 w 1483996"/>
                <a:gd name="connsiteY0" fmla="*/ 451417 h 1201025"/>
                <a:gd name="connsiteX1" fmla="*/ 888124 w 1483996"/>
                <a:gd name="connsiteY1" fmla="*/ 215078 h 1201025"/>
                <a:gd name="connsiteX2" fmla="*/ 300980 w 1483996"/>
                <a:gd name="connsiteY2" fmla="*/ 5427 h 1201025"/>
                <a:gd name="connsiteX3" fmla="*/ 0 w 1483996"/>
                <a:gd name="connsiteY3" fmla="*/ 743974 h 1201025"/>
                <a:gd name="connsiteX4" fmla="*/ 519257 w 1483996"/>
                <a:gd name="connsiteY4" fmla="*/ 962048 h 1201025"/>
                <a:gd name="connsiteX5" fmla="*/ 675734 w 1483996"/>
                <a:gd name="connsiteY5" fmla="*/ 1018368 h 1201025"/>
                <a:gd name="connsiteX6" fmla="*/ 1203413 w 1483996"/>
                <a:gd name="connsiteY6" fmla="*/ 1201026 h 1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96" h="1201025">
                  <a:moveTo>
                    <a:pt x="1483996" y="451417"/>
                  </a:moveTo>
                  <a:cubicBezTo>
                    <a:pt x="1483996" y="451417"/>
                    <a:pt x="1372372" y="238925"/>
                    <a:pt x="888124" y="215078"/>
                  </a:cubicBezTo>
                  <a:cubicBezTo>
                    <a:pt x="888124" y="215078"/>
                    <a:pt x="648741" y="-40035"/>
                    <a:pt x="300980" y="5427"/>
                  </a:cubicBezTo>
                  <a:lnTo>
                    <a:pt x="0" y="743974"/>
                  </a:lnTo>
                  <a:cubicBezTo>
                    <a:pt x="0" y="743974"/>
                    <a:pt x="411793" y="831244"/>
                    <a:pt x="519257" y="962048"/>
                  </a:cubicBezTo>
                  <a:lnTo>
                    <a:pt x="675734" y="1018368"/>
                  </a:lnTo>
                  <a:cubicBezTo>
                    <a:pt x="675734" y="1018368"/>
                    <a:pt x="1071493" y="1024253"/>
                    <a:pt x="1203413" y="1201026"/>
                  </a:cubicBezTo>
                  <a:close/>
                </a:path>
              </a:pathLst>
            </a:custGeom>
            <a:solidFill>
              <a:srgbClr val="FAFAFA"/>
            </a:solidFill>
            <a:ln w="1014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867BC7A-2826-80F3-6CEB-849875C41D4C}"/>
                </a:ext>
              </a:extLst>
            </p:cNvPr>
            <p:cNvSpPr/>
            <p:nvPr/>
          </p:nvSpPr>
          <p:spPr>
            <a:xfrm>
              <a:off x="8212064" y="3461674"/>
              <a:ext cx="1485822" cy="1204408"/>
            </a:xfrm>
            <a:custGeom>
              <a:avLst/>
              <a:gdLst>
                <a:gd name="connsiteX0" fmla="*/ 1485823 w 1485822"/>
                <a:gd name="connsiteY0" fmla="*/ 452974 h 1204408"/>
                <a:gd name="connsiteX1" fmla="*/ 1480647 w 1485822"/>
                <a:gd name="connsiteY1" fmla="*/ 466470 h 1204408"/>
                <a:gd name="connsiteX2" fmla="*/ 1465831 w 1485822"/>
                <a:gd name="connsiteY2" fmla="*/ 505640 h 1204408"/>
                <a:gd name="connsiteX3" fmla="*/ 1409207 w 1485822"/>
                <a:gd name="connsiteY3" fmla="*/ 655826 h 1204408"/>
                <a:gd name="connsiteX4" fmla="*/ 1203920 w 1485822"/>
                <a:gd name="connsiteY4" fmla="*/ 1201872 h 1204408"/>
                <a:gd name="connsiteX5" fmla="*/ 1205543 w 1485822"/>
                <a:gd name="connsiteY5" fmla="*/ 1201872 h 1204408"/>
                <a:gd name="connsiteX6" fmla="*/ 1160285 w 1485822"/>
                <a:gd name="connsiteY6" fmla="*/ 1155193 h 1204408"/>
                <a:gd name="connsiteX7" fmla="*/ 1104574 w 1485822"/>
                <a:gd name="connsiteY7" fmla="*/ 1117646 h 1204408"/>
                <a:gd name="connsiteX8" fmla="*/ 974988 w 1485822"/>
                <a:gd name="connsiteY8" fmla="*/ 1064777 h 1204408"/>
                <a:gd name="connsiteX9" fmla="*/ 830992 w 1485822"/>
                <a:gd name="connsiteY9" fmla="*/ 1033420 h 1204408"/>
                <a:gd name="connsiteX10" fmla="*/ 677560 w 1485822"/>
                <a:gd name="connsiteY10" fmla="*/ 1019214 h 1204408"/>
                <a:gd name="connsiteX11" fmla="*/ 677560 w 1485822"/>
                <a:gd name="connsiteY11" fmla="*/ 1019214 h 1204408"/>
                <a:gd name="connsiteX12" fmla="*/ 521185 w 1485822"/>
                <a:gd name="connsiteY12" fmla="*/ 962793 h 1204408"/>
                <a:gd name="connsiteX13" fmla="*/ 521692 w 1485822"/>
                <a:gd name="connsiteY13" fmla="*/ 962793 h 1204408"/>
                <a:gd name="connsiteX14" fmla="*/ 470954 w 1485822"/>
                <a:gd name="connsiteY14" fmla="*/ 917839 h 1204408"/>
                <a:gd name="connsiteX15" fmla="*/ 412300 w 1485822"/>
                <a:gd name="connsiteY15" fmla="*/ 882322 h 1204408"/>
                <a:gd name="connsiteX16" fmla="*/ 283628 w 1485822"/>
                <a:gd name="connsiteY16" fmla="*/ 826205 h 1204408"/>
                <a:gd name="connsiteX17" fmla="*/ 146634 w 1485822"/>
                <a:gd name="connsiteY17" fmla="*/ 781454 h 1204408"/>
                <a:gd name="connsiteX18" fmla="*/ 4059 w 1485822"/>
                <a:gd name="connsiteY18" fmla="*/ 744821 h 1204408"/>
                <a:gd name="connsiteX19" fmla="*/ 1319 w 1485822"/>
                <a:gd name="connsiteY19" fmla="*/ 744313 h 1204408"/>
                <a:gd name="connsiteX20" fmla="*/ 2131 w 1485822"/>
                <a:gd name="connsiteY20" fmla="*/ 745835 h 1204408"/>
                <a:gd name="connsiteX21" fmla="*/ 303111 w 1485822"/>
                <a:gd name="connsiteY21" fmla="*/ 7288 h 1204408"/>
                <a:gd name="connsiteX22" fmla="*/ 302300 w 1485822"/>
                <a:gd name="connsiteY22" fmla="*/ 7897 h 1204408"/>
                <a:gd name="connsiteX23" fmla="*/ 391295 w 1485822"/>
                <a:gd name="connsiteY23" fmla="*/ 2620 h 1204408"/>
                <a:gd name="connsiteX24" fmla="*/ 413214 w 1485822"/>
                <a:gd name="connsiteY24" fmla="*/ 3330 h 1204408"/>
                <a:gd name="connsiteX25" fmla="*/ 435031 w 1485822"/>
                <a:gd name="connsiteY25" fmla="*/ 4548 h 1204408"/>
                <a:gd name="connsiteX26" fmla="*/ 456645 w 1485822"/>
                <a:gd name="connsiteY26" fmla="*/ 6476 h 1204408"/>
                <a:gd name="connsiteX27" fmla="*/ 477956 w 1485822"/>
                <a:gd name="connsiteY27" fmla="*/ 9317 h 1204408"/>
                <a:gd name="connsiteX28" fmla="*/ 639101 w 1485822"/>
                <a:gd name="connsiteY28" fmla="*/ 53866 h 1204408"/>
                <a:gd name="connsiteX29" fmla="*/ 776906 w 1485822"/>
                <a:gd name="connsiteY29" fmla="*/ 126827 h 1204408"/>
                <a:gd name="connsiteX30" fmla="*/ 889343 w 1485822"/>
                <a:gd name="connsiteY30" fmla="*/ 217548 h 1204408"/>
                <a:gd name="connsiteX31" fmla="*/ 889342 w 1485822"/>
                <a:gd name="connsiteY31" fmla="*/ 217548 h 1204408"/>
                <a:gd name="connsiteX32" fmla="*/ 889342 w 1485822"/>
                <a:gd name="connsiteY32" fmla="*/ 217548 h 1204408"/>
                <a:gd name="connsiteX33" fmla="*/ 1161807 w 1485822"/>
                <a:gd name="connsiteY33" fmla="*/ 257428 h 1204408"/>
                <a:gd name="connsiteX34" fmla="*/ 1354613 w 1485822"/>
                <a:gd name="connsiteY34" fmla="*/ 335464 h 1204408"/>
                <a:gd name="connsiteX35" fmla="*/ 1457713 w 1485822"/>
                <a:gd name="connsiteY35" fmla="*/ 416645 h 1204408"/>
                <a:gd name="connsiteX36" fmla="*/ 1479226 w 1485822"/>
                <a:gd name="connsiteY36" fmla="*/ 443333 h 1204408"/>
                <a:gd name="connsiteX37" fmla="*/ 1485517 w 1485822"/>
                <a:gd name="connsiteY37" fmla="*/ 453481 h 1204408"/>
                <a:gd name="connsiteX38" fmla="*/ 1479429 w 1485822"/>
                <a:gd name="connsiteY38" fmla="*/ 443333 h 1204408"/>
                <a:gd name="connsiteX39" fmla="*/ 1458018 w 1485822"/>
                <a:gd name="connsiteY39" fmla="*/ 416544 h 1204408"/>
                <a:gd name="connsiteX40" fmla="*/ 1355120 w 1485822"/>
                <a:gd name="connsiteY40" fmla="*/ 334855 h 1204408"/>
                <a:gd name="connsiteX41" fmla="*/ 1162314 w 1485822"/>
                <a:gd name="connsiteY41" fmla="*/ 256312 h 1204408"/>
                <a:gd name="connsiteX42" fmla="*/ 889545 w 1485822"/>
                <a:gd name="connsiteY42" fmla="*/ 215721 h 1204408"/>
                <a:gd name="connsiteX43" fmla="*/ 889545 w 1485822"/>
                <a:gd name="connsiteY43" fmla="*/ 215721 h 1204408"/>
                <a:gd name="connsiteX44" fmla="*/ 776906 w 1485822"/>
                <a:gd name="connsiteY44" fmla="*/ 124392 h 1204408"/>
                <a:gd name="connsiteX45" fmla="*/ 638797 w 1485822"/>
                <a:gd name="connsiteY45" fmla="*/ 51024 h 1204408"/>
                <a:gd name="connsiteX46" fmla="*/ 477956 w 1485822"/>
                <a:gd name="connsiteY46" fmla="*/ 6882 h 1204408"/>
                <a:gd name="connsiteX47" fmla="*/ 456544 w 1485822"/>
                <a:gd name="connsiteY47" fmla="*/ 3939 h 1204408"/>
                <a:gd name="connsiteX48" fmla="*/ 434930 w 1485822"/>
                <a:gd name="connsiteY48" fmla="*/ 2011 h 1204408"/>
                <a:gd name="connsiteX49" fmla="*/ 413010 w 1485822"/>
                <a:gd name="connsiteY49" fmla="*/ 692 h 1204408"/>
                <a:gd name="connsiteX50" fmla="*/ 390990 w 1485822"/>
                <a:gd name="connsiteY50" fmla="*/ 83 h 1204408"/>
                <a:gd name="connsiteX51" fmla="*/ 301691 w 1485822"/>
                <a:gd name="connsiteY51" fmla="*/ 5360 h 1204408"/>
                <a:gd name="connsiteX52" fmla="*/ 301082 w 1485822"/>
                <a:gd name="connsiteY52" fmla="*/ 5360 h 1204408"/>
                <a:gd name="connsiteX53" fmla="*/ 301082 w 1485822"/>
                <a:gd name="connsiteY53" fmla="*/ 5969 h 1204408"/>
                <a:gd name="connsiteX54" fmla="*/ 0 w 1485822"/>
                <a:gd name="connsiteY54" fmla="*/ 744415 h 1204408"/>
                <a:gd name="connsiteX55" fmla="*/ 0 w 1485822"/>
                <a:gd name="connsiteY55" fmla="*/ 745734 h 1204408"/>
                <a:gd name="connsiteX56" fmla="*/ 1421 w 1485822"/>
                <a:gd name="connsiteY56" fmla="*/ 745734 h 1204408"/>
                <a:gd name="connsiteX57" fmla="*/ 4059 w 1485822"/>
                <a:gd name="connsiteY57" fmla="*/ 746343 h 1204408"/>
                <a:gd name="connsiteX58" fmla="*/ 146127 w 1485822"/>
                <a:gd name="connsiteY58" fmla="*/ 782874 h 1204408"/>
                <a:gd name="connsiteX59" fmla="*/ 283019 w 1485822"/>
                <a:gd name="connsiteY59" fmla="*/ 827524 h 1204408"/>
                <a:gd name="connsiteX60" fmla="*/ 411387 w 1485822"/>
                <a:gd name="connsiteY60" fmla="*/ 883539 h 1204408"/>
                <a:gd name="connsiteX61" fmla="*/ 469838 w 1485822"/>
                <a:gd name="connsiteY61" fmla="*/ 918853 h 1204408"/>
                <a:gd name="connsiteX62" fmla="*/ 519764 w 1485822"/>
                <a:gd name="connsiteY62" fmla="*/ 963402 h 1204408"/>
                <a:gd name="connsiteX63" fmla="*/ 519764 w 1485822"/>
                <a:gd name="connsiteY63" fmla="*/ 963402 h 1204408"/>
                <a:gd name="connsiteX64" fmla="*/ 519764 w 1485822"/>
                <a:gd name="connsiteY64" fmla="*/ 963402 h 1204408"/>
                <a:gd name="connsiteX65" fmla="*/ 676139 w 1485822"/>
                <a:gd name="connsiteY65" fmla="*/ 1019721 h 1204408"/>
                <a:gd name="connsiteX66" fmla="*/ 676139 w 1485822"/>
                <a:gd name="connsiteY66" fmla="*/ 1019721 h 1204408"/>
                <a:gd name="connsiteX67" fmla="*/ 829369 w 1485822"/>
                <a:gd name="connsiteY67" fmla="*/ 1033826 h 1204408"/>
                <a:gd name="connsiteX68" fmla="*/ 973060 w 1485822"/>
                <a:gd name="connsiteY68" fmla="*/ 1065081 h 1204408"/>
                <a:gd name="connsiteX69" fmla="*/ 1103660 w 1485822"/>
                <a:gd name="connsiteY69" fmla="*/ 1119371 h 1204408"/>
                <a:gd name="connsiteX70" fmla="*/ 1159067 w 1485822"/>
                <a:gd name="connsiteY70" fmla="*/ 1156715 h 1204408"/>
                <a:gd name="connsiteX71" fmla="*/ 1204123 w 1485822"/>
                <a:gd name="connsiteY71" fmla="*/ 1203090 h 1204408"/>
                <a:gd name="connsiteX72" fmla="*/ 1205036 w 1485822"/>
                <a:gd name="connsiteY72" fmla="*/ 1204409 h 1204408"/>
                <a:gd name="connsiteX73" fmla="*/ 1205645 w 1485822"/>
                <a:gd name="connsiteY73" fmla="*/ 1202887 h 1204408"/>
                <a:gd name="connsiteX74" fmla="*/ 1410222 w 1485822"/>
                <a:gd name="connsiteY74" fmla="*/ 656333 h 1204408"/>
                <a:gd name="connsiteX75" fmla="*/ 1466339 w 1485822"/>
                <a:gd name="connsiteY75" fmla="*/ 506046 h 1204408"/>
                <a:gd name="connsiteX76" fmla="*/ 1480951 w 1485822"/>
                <a:gd name="connsiteY76" fmla="*/ 466774 h 12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485822" h="1204408">
                  <a:moveTo>
                    <a:pt x="1485823" y="452974"/>
                  </a:moveTo>
                  <a:lnTo>
                    <a:pt x="1480647" y="466470"/>
                  </a:lnTo>
                  <a:lnTo>
                    <a:pt x="1465831" y="505640"/>
                  </a:lnTo>
                  <a:cubicBezTo>
                    <a:pt x="1452843" y="540142"/>
                    <a:pt x="1433765" y="590880"/>
                    <a:pt x="1409207" y="655826"/>
                  </a:cubicBezTo>
                  <a:cubicBezTo>
                    <a:pt x="1360397" y="785919"/>
                    <a:pt x="1289972" y="973042"/>
                    <a:pt x="1203920" y="1201872"/>
                  </a:cubicBezTo>
                  <a:lnTo>
                    <a:pt x="1205543" y="1201872"/>
                  </a:lnTo>
                  <a:cubicBezTo>
                    <a:pt x="1192234" y="1184683"/>
                    <a:pt x="1177054" y="1169027"/>
                    <a:pt x="1160285" y="1155193"/>
                  </a:cubicBezTo>
                  <a:cubicBezTo>
                    <a:pt x="1142812" y="1141121"/>
                    <a:pt x="1124175" y="1128560"/>
                    <a:pt x="1104574" y="1117646"/>
                  </a:cubicBezTo>
                  <a:cubicBezTo>
                    <a:pt x="1063441" y="1095339"/>
                    <a:pt x="1019986" y="1077610"/>
                    <a:pt x="974988" y="1064777"/>
                  </a:cubicBezTo>
                  <a:cubicBezTo>
                    <a:pt x="927749" y="1051098"/>
                    <a:pt x="879642" y="1040622"/>
                    <a:pt x="830992" y="1033420"/>
                  </a:cubicBezTo>
                  <a:cubicBezTo>
                    <a:pt x="780175" y="1025650"/>
                    <a:pt x="728940" y="1020906"/>
                    <a:pt x="677560" y="1019214"/>
                  </a:cubicBezTo>
                  <a:lnTo>
                    <a:pt x="677560" y="1019214"/>
                  </a:lnTo>
                  <a:lnTo>
                    <a:pt x="521185" y="962793"/>
                  </a:lnTo>
                  <a:lnTo>
                    <a:pt x="521692" y="962793"/>
                  </a:lnTo>
                  <a:cubicBezTo>
                    <a:pt x="506866" y="945606"/>
                    <a:pt x="489802" y="930486"/>
                    <a:pt x="470954" y="917839"/>
                  </a:cubicBezTo>
                  <a:cubicBezTo>
                    <a:pt x="452123" y="904848"/>
                    <a:pt x="432538" y="892988"/>
                    <a:pt x="412300" y="882322"/>
                  </a:cubicBezTo>
                  <a:cubicBezTo>
                    <a:pt x="370628" y="860938"/>
                    <a:pt x="327652" y="842195"/>
                    <a:pt x="283628" y="826205"/>
                  </a:cubicBezTo>
                  <a:cubicBezTo>
                    <a:pt x="239079" y="809766"/>
                    <a:pt x="193313" y="794950"/>
                    <a:pt x="146634" y="781454"/>
                  </a:cubicBezTo>
                  <a:cubicBezTo>
                    <a:pt x="99955" y="767957"/>
                    <a:pt x="52362" y="755577"/>
                    <a:pt x="4059" y="744821"/>
                  </a:cubicBezTo>
                  <a:lnTo>
                    <a:pt x="1319" y="744313"/>
                  </a:lnTo>
                  <a:lnTo>
                    <a:pt x="2131" y="745835"/>
                  </a:lnTo>
                  <a:lnTo>
                    <a:pt x="303111" y="7288"/>
                  </a:lnTo>
                  <a:lnTo>
                    <a:pt x="302300" y="7897"/>
                  </a:lnTo>
                  <a:cubicBezTo>
                    <a:pt x="331821" y="4230"/>
                    <a:pt x="361547" y="2468"/>
                    <a:pt x="391295" y="2620"/>
                  </a:cubicBezTo>
                  <a:cubicBezTo>
                    <a:pt x="398702" y="2620"/>
                    <a:pt x="406008" y="2620"/>
                    <a:pt x="413214" y="3330"/>
                  </a:cubicBezTo>
                  <a:cubicBezTo>
                    <a:pt x="420418" y="4041"/>
                    <a:pt x="427826" y="3330"/>
                    <a:pt x="435031" y="4548"/>
                  </a:cubicBezTo>
                  <a:lnTo>
                    <a:pt x="456645" y="6476"/>
                  </a:lnTo>
                  <a:lnTo>
                    <a:pt x="477956" y="9317"/>
                  </a:lnTo>
                  <a:cubicBezTo>
                    <a:pt x="533268" y="17628"/>
                    <a:pt x="587374" y="32586"/>
                    <a:pt x="639101" y="53866"/>
                  </a:cubicBezTo>
                  <a:cubicBezTo>
                    <a:pt x="687314" y="73615"/>
                    <a:pt x="733471" y="98053"/>
                    <a:pt x="776906" y="126827"/>
                  </a:cubicBezTo>
                  <a:cubicBezTo>
                    <a:pt x="817304" y="153259"/>
                    <a:pt x="854969" y="183649"/>
                    <a:pt x="889343" y="217548"/>
                  </a:cubicBezTo>
                  <a:lnTo>
                    <a:pt x="889342" y="217548"/>
                  </a:lnTo>
                  <a:lnTo>
                    <a:pt x="889342" y="217548"/>
                  </a:lnTo>
                  <a:cubicBezTo>
                    <a:pt x="981299" y="221381"/>
                    <a:pt x="1072610" y="234746"/>
                    <a:pt x="1161807" y="257428"/>
                  </a:cubicBezTo>
                  <a:cubicBezTo>
                    <a:pt x="1229347" y="274485"/>
                    <a:pt x="1294222" y="300743"/>
                    <a:pt x="1354613" y="335464"/>
                  </a:cubicBezTo>
                  <a:cubicBezTo>
                    <a:pt x="1392743" y="357368"/>
                    <a:pt x="1427475" y="384716"/>
                    <a:pt x="1457713" y="416645"/>
                  </a:cubicBezTo>
                  <a:cubicBezTo>
                    <a:pt x="1465479" y="425044"/>
                    <a:pt x="1472667" y="433961"/>
                    <a:pt x="1479226" y="443333"/>
                  </a:cubicBezTo>
                  <a:cubicBezTo>
                    <a:pt x="1481523" y="446588"/>
                    <a:pt x="1483625" y="449976"/>
                    <a:pt x="1485517" y="453481"/>
                  </a:cubicBezTo>
                  <a:cubicBezTo>
                    <a:pt x="1483715" y="449967"/>
                    <a:pt x="1481681" y="446577"/>
                    <a:pt x="1479429" y="443333"/>
                  </a:cubicBezTo>
                  <a:cubicBezTo>
                    <a:pt x="1472918" y="433920"/>
                    <a:pt x="1465764" y="424969"/>
                    <a:pt x="1458018" y="416544"/>
                  </a:cubicBezTo>
                  <a:cubicBezTo>
                    <a:pt x="1427926" y="384398"/>
                    <a:pt x="1393253" y="356871"/>
                    <a:pt x="1355120" y="334855"/>
                  </a:cubicBezTo>
                  <a:cubicBezTo>
                    <a:pt x="1294765" y="299940"/>
                    <a:pt x="1229886" y="273510"/>
                    <a:pt x="1162314" y="256312"/>
                  </a:cubicBezTo>
                  <a:cubicBezTo>
                    <a:pt x="1073040" y="233383"/>
                    <a:pt x="981627" y="219780"/>
                    <a:pt x="889545" y="215721"/>
                  </a:cubicBezTo>
                  <a:lnTo>
                    <a:pt x="889545" y="215721"/>
                  </a:lnTo>
                  <a:cubicBezTo>
                    <a:pt x="855153" y="181581"/>
                    <a:pt x="817417" y="150984"/>
                    <a:pt x="776906" y="124392"/>
                  </a:cubicBezTo>
                  <a:cubicBezTo>
                    <a:pt x="733377" y="95483"/>
                    <a:pt x="687119" y="70910"/>
                    <a:pt x="638797" y="51024"/>
                  </a:cubicBezTo>
                  <a:cubicBezTo>
                    <a:pt x="587143" y="29927"/>
                    <a:pt x="533143" y="15107"/>
                    <a:pt x="477956" y="6882"/>
                  </a:cubicBezTo>
                  <a:lnTo>
                    <a:pt x="456544" y="3939"/>
                  </a:lnTo>
                  <a:lnTo>
                    <a:pt x="434930" y="2011"/>
                  </a:lnTo>
                  <a:cubicBezTo>
                    <a:pt x="427623" y="1199"/>
                    <a:pt x="420317" y="996"/>
                    <a:pt x="413010" y="692"/>
                  </a:cubicBezTo>
                  <a:cubicBezTo>
                    <a:pt x="405704" y="387"/>
                    <a:pt x="398398" y="-221"/>
                    <a:pt x="390990" y="83"/>
                  </a:cubicBezTo>
                  <a:cubicBezTo>
                    <a:pt x="361140" y="-114"/>
                    <a:pt x="331309" y="1649"/>
                    <a:pt x="301691" y="5360"/>
                  </a:cubicBezTo>
                  <a:lnTo>
                    <a:pt x="301082" y="5360"/>
                  </a:lnTo>
                  <a:lnTo>
                    <a:pt x="301082" y="5969"/>
                  </a:lnTo>
                  <a:cubicBezTo>
                    <a:pt x="208434" y="233276"/>
                    <a:pt x="106754" y="482909"/>
                    <a:pt x="0" y="744415"/>
                  </a:cubicBezTo>
                  <a:lnTo>
                    <a:pt x="0" y="745734"/>
                  </a:lnTo>
                  <a:lnTo>
                    <a:pt x="1421" y="745734"/>
                  </a:lnTo>
                  <a:lnTo>
                    <a:pt x="4059" y="746343"/>
                  </a:lnTo>
                  <a:cubicBezTo>
                    <a:pt x="52261" y="756998"/>
                    <a:pt x="99853" y="769378"/>
                    <a:pt x="146127" y="782874"/>
                  </a:cubicBezTo>
                  <a:cubicBezTo>
                    <a:pt x="192400" y="796371"/>
                    <a:pt x="238572" y="811085"/>
                    <a:pt x="283019" y="827524"/>
                  </a:cubicBezTo>
                  <a:cubicBezTo>
                    <a:pt x="326975" y="843399"/>
                    <a:pt x="369854" y="862110"/>
                    <a:pt x="411387" y="883539"/>
                  </a:cubicBezTo>
                  <a:cubicBezTo>
                    <a:pt x="431589" y="894077"/>
                    <a:pt x="451112" y="905871"/>
                    <a:pt x="469838" y="918853"/>
                  </a:cubicBezTo>
                  <a:cubicBezTo>
                    <a:pt x="488405" y="931393"/>
                    <a:pt x="505198" y="946377"/>
                    <a:pt x="519764" y="963402"/>
                  </a:cubicBezTo>
                  <a:lnTo>
                    <a:pt x="519764" y="963402"/>
                  </a:lnTo>
                  <a:lnTo>
                    <a:pt x="519764" y="963402"/>
                  </a:lnTo>
                  <a:lnTo>
                    <a:pt x="676139" y="1019721"/>
                  </a:lnTo>
                  <a:lnTo>
                    <a:pt x="676139" y="1019721"/>
                  </a:lnTo>
                  <a:cubicBezTo>
                    <a:pt x="727448" y="1021430"/>
                    <a:pt x="778612" y="1026140"/>
                    <a:pt x="829369" y="1033826"/>
                  </a:cubicBezTo>
                  <a:cubicBezTo>
                    <a:pt x="877909" y="1041033"/>
                    <a:pt x="925913" y="1051474"/>
                    <a:pt x="973060" y="1065081"/>
                  </a:cubicBezTo>
                  <a:cubicBezTo>
                    <a:pt x="1018472" y="1078279"/>
                    <a:pt x="1062274" y="1096488"/>
                    <a:pt x="1103660" y="1119371"/>
                  </a:cubicBezTo>
                  <a:cubicBezTo>
                    <a:pt x="1123136" y="1130255"/>
                    <a:pt x="1141670" y="1142747"/>
                    <a:pt x="1159067" y="1156715"/>
                  </a:cubicBezTo>
                  <a:cubicBezTo>
                    <a:pt x="1175743" y="1170471"/>
                    <a:pt x="1190853" y="1186023"/>
                    <a:pt x="1204123" y="1203090"/>
                  </a:cubicBezTo>
                  <a:lnTo>
                    <a:pt x="1205036" y="1204409"/>
                  </a:lnTo>
                  <a:lnTo>
                    <a:pt x="1205645" y="1202887"/>
                  </a:lnTo>
                  <a:lnTo>
                    <a:pt x="1410222" y="656333"/>
                  </a:lnTo>
                  <a:cubicBezTo>
                    <a:pt x="1434576" y="591286"/>
                    <a:pt x="1453452" y="540548"/>
                    <a:pt x="1466339" y="506046"/>
                  </a:cubicBezTo>
                  <a:cubicBezTo>
                    <a:pt x="1472732" y="488896"/>
                    <a:pt x="1477704" y="475603"/>
                    <a:pt x="1480951" y="466774"/>
                  </a:cubicBezTo>
                  <a:close/>
                </a:path>
              </a:pathLst>
            </a:custGeom>
            <a:solidFill>
              <a:srgbClr val="263238"/>
            </a:solidFill>
            <a:ln w="1014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B0E5EE1-0DC4-FE0E-52B2-3CD05FB7272E}"/>
                </a:ext>
              </a:extLst>
            </p:cNvPr>
            <p:cNvSpPr/>
            <p:nvPr/>
          </p:nvSpPr>
          <p:spPr>
            <a:xfrm>
              <a:off x="8796870" y="3679932"/>
              <a:ext cx="306260" cy="771933"/>
            </a:xfrm>
            <a:custGeom>
              <a:avLst/>
              <a:gdLst>
                <a:gd name="connsiteX0" fmla="*/ 4 w 306260"/>
                <a:gd name="connsiteY0" fmla="*/ 771934 h 771933"/>
                <a:gd name="connsiteX1" fmla="*/ 154046 w 306260"/>
                <a:gd name="connsiteY1" fmla="*/ 386322 h 771933"/>
                <a:gd name="connsiteX2" fmla="*/ 306261 w 306260"/>
                <a:gd name="connsiteY2" fmla="*/ 0 h 771933"/>
                <a:gd name="connsiteX3" fmla="*/ 152219 w 306260"/>
                <a:gd name="connsiteY3" fmla="*/ 385612 h 771933"/>
                <a:gd name="connsiteX4" fmla="*/ 4 w 306260"/>
                <a:gd name="connsiteY4" fmla="*/ 771934 h 77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60" h="771933">
                  <a:moveTo>
                    <a:pt x="4" y="771934"/>
                  </a:moveTo>
                  <a:cubicBezTo>
                    <a:pt x="511" y="771934"/>
                    <a:pt x="69516" y="599423"/>
                    <a:pt x="154046" y="386322"/>
                  </a:cubicBezTo>
                  <a:cubicBezTo>
                    <a:pt x="238576" y="173221"/>
                    <a:pt x="306261" y="203"/>
                    <a:pt x="306261" y="0"/>
                  </a:cubicBezTo>
                  <a:cubicBezTo>
                    <a:pt x="306261" y="-203"/>
                    <a:pt x="236749" y="172511"/>
                    <a:pt x="152219" y="385612"/>
                  </a:cubicBezTo>
                  <a:cubicBezTo>
                    <a:pt x="67689" y="598713"/>
                    <a:pt x="-605" y="771731"/>
                    <a:pt x="4" y="771934"/>
                  </a:cubicBezTo>
                  <a:close/>
                </a:path>
              </a:pathLst>
            </a:custGeom>
            <a:solidFill>
              <a:srgbClr val="263238"/>
            </a:solidFill>
            <a:ln w="1014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394755C-9D87-3AC8-4AC7-15C922B031D8}"/>
                </a:ext>
              </a:extLst>
            </p:cNvPr>
            <p:cNvSpPr/>
            <p:nvPr/>
          </p:nvSpPr>
          <p:spPr>
            <a:xfrm>
              <a:off x="8552112" y="3574802"/>
              <a:ext cx="463139" cy="185823"/>
            </a:xfrm>
            <a:custGeom>
              <a:avLst/>
              <a:gdLst>
                <a:gd name="connsiteX0" fmla="*/ 102 w 463139"/>
                <a:gd name="connsiteY0" fmla="*/ 304 h 185823"/>
                <a:gd name="connsiteX1" fmla="*/ 1421 w 463139"/>
                <a:gd name="connsiteY1" fmla="*/ 304 h 185823"/>
                <a:gd name="connsiteX2" fmla="*/ 5379 w 463139"/>
                <a:gd name="connsiteY2" fmla="*/ 304 h 185823"/>
                <a:gd name="connsiteX3" fmla="*/ 20194 w 463139"/>
                <a:gd name="connsiteY3" fmla="*/ 913 h 185823"/>
                <a:gd name="connsiteX4" fmla="*/ 30950 w 463139"/>
                <a:gd name="connsiteY4" fmla="*/ 913 h 185823"/>
                <a:gd name="connsiteX5" fmla="*/ 43635 w 463139"/>
                <a:gd name="connsiteY5" fmla="*/ 1827 h 185823"/>
                <a:gd name="connsiteX6" fmla="*/ 74687 w 463139"/>
                <a:gd name="connsiteY6" fmla="*/ 4871 h 185823"/>
                <a:gd name="connsiteX7" fmla="*/ 92648 w 463139"/>
                <a:gd name="connsiteY7" fmla="*/ 7205 h 185823"/>
                <a:gd name="connsiteX8" fmla="*/ 111929 w 463139"/>
                <a:gd name="connsiteY8" fmla="*/ 10452 h 185823"/>
                <a:gd name="connsiteX9" fmla="*/ 154346 w 463139"/>
                <a:gd name="connsiteY9" fmla="*/ 19281 h 185823"/>
                <a:gd name="connsiteX10" fmla="*/ 248720 w 463139"/>
                <a:gd name="connsiteY10" fmla="*/ 49724 h 185823"/>
                <a:gd name="connsiteX11" fmla="*/ 337816 w 463139"/>
                <a:gd name="connsiteY11" fmla="*/ 93257 h 185823"/>
                <a:gd name="connsiteX12" fmla="*/ 374551 w 463139"/>
                <a:gd name="connsiteY12" fmla="*/ 116191 h 185823"/>
                <a:gd name="connsiteX13" fmla="*/ 390787 w 463139"/>
                <a:gd name="connsiteY13" fmla="*/ 127150 h 185823"/>
                <a:gd name="connsiteX14" fmla="*/ 405298 w 463139"/>
                <a:gd name="connsiteY14" fmla="*/ 137907 h 185823"/>
                <a:gd name="connsiteX15" fmla="*/ 429855 w 463139"/>
                <a:gd name="connsiteY15" fmla="*/ 157188 h 185823"/>
                <a:gd name="connsiteX16" fmla="*/ 440003 w 463139"/>
                <a:gd name="connsiteY16" fmla="*/ 165204 h 185823"/>
                <a:gd name="connsiteX17" fmla="*/ 448020 w 463139"/>
                <a:gd name="connsiteY17" fmla="*/ 172409 h 185823"/>
                <a:gd name="connsiteX18" fmla="*/ 459182 w 463139"/>
                <a:gd name="connsiteY18" fmla="*/ 182557 h 185823"/>
                <a:gd name="connsiteX19" fmla="*/ 462125 w 463139"/>
                <a:gd name="connsiteY19" fmla="*/ 184992 h 185823"/>
                <a:gd name="connsiteX20" fmla="*/ 463140 w 463139"/>
                <a:gd name="connsiteY20" fmla="*/ 185804 h 185823"/>
                <a:gd name="connsiteX21" fmla="*/ 462328 w 463139"/>
                <a:gd name="connsiteY21" fmla="*/ 184891 h 185823"/>
                <a:gd name="connsiteX22" fmla="*/ 459487 w 463139"/>
                <a:gd name="connsiteY22" fmla="*/ 182151 h 185823"/>
                <a:gd name="connsiteX23" fmla="*/ 448629 w 463139"/>
                <a:gd name="connsiteY23" fmla="*/ 172003 h 185823"/>
                <a:gd name="connsiteX24" fmla="*/ 440713 w 463139"/>
                <a:gd name="connsiteY24" fmla="*/ 164697 h 185823"/>
                <a:gd name="connsiteX25" fmla="*/ 430566 w 463139"/>
                <a:gd name="connsiteY25" fmla="*/ 156477 h 185823"/>
                <a:gd name="connsiteX26" fmla="*/ 406212 w 463139"/>
                <a:gd name="connsiteY26" fmla="*/ 136892 h 185823"/>
                <a:gd name="connsiteX27" fmla="*/ 391701 w 463139"/>
                <a:gd name="connsiteY27" fmla="*/ 126034 h 185823"/>
                <a:gd name="connsiteX28" fmla="*/ 375464 w 463139"/>
                <a:gd name="connsiteY28" fmla="*/ 114872 h 185823"/>
                <a:gd name="connsiteX29" fmla="*/ 338831 w 463139"/>
                <a:gd name="connsiteY29" fmla="*/ 91735 h 185823"/>
                <a:gd name="connsiteX30" fmla="*/ 249532 w 463139"/>
                <a:gd name="connsiteY30" fmla="*/ 47897 h 185823"/>
                <a:gd name="connsiteX31" fmla="*/ 154752 w 463139"/>
                <a:gd name="connsiteY31" fmla="*/ 17454 h 185823"/>
                <a:gd name="connsiteX32" fmla="*/ 112132 w 463139"/>
                <a:gd name="connsiteY32" fmla="*/ 8829 h 185823"/>
                <a:gd name="connsiteX33" fmla="*/ 92750 w 463139"/>
                <a:gd name="connsiteY33" fmla="*/ 5683 h 185823"/>
                <a:gd name="connsiteX34" fmla="*/ 74687 w 463139"/>
                <a:gd name="connsiteY34" fmla="*/ 3450 h 185823"/>
                <a:gd name="connsiteX35" fmla="*/ 43635 w 463139"/>
                <a:gd name="connsiteY35" fmla="*/ 812 h 185823"/>
                <a:gd name="connsiteX36" fmla="*/ 30849 w 463139"/>
                <a:gd name="connsiteY36" fmla="*/ 0 h 185823"/>
                <a:gd name="connsiteX37" fmla="*/ 20092 w 463139"/>
                <a:gd name="connsiteY37" fmla="*/ 0 h 185823"/>
                <a:gd name="connsiteX38" fmla="*/ 5277 w 463139"/>
                <a:gd name="connsiteY38" fmla="*/ 0 h 185823"/>
                <a:gd name="connsiteX39" fmla="*/ 0 w 463139"/>
                <a:gd name="connsiteY39" fmla="*/ 0 h 18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139" h="185823">
                  <a:moveTo>
                    <a:pt x="102" y="304"/>
                  </a:moveTo>
                  <a:lnTo>
                    <a:pt x="1421" y="304"/>
                  </a:lnTo>
                  <a:lnTo>
                    <a:pt x="5379" y="304"/>
                  </a:lnTo>
                  <a:lnTo>
                    <a:pt x="20194" y="913"/>
                  </a:lnTo>
                  <a:lnTo>
                    <a:pt x="30950" y="913"/>
                  </a:lnTo>
                  <a:lnTo>
                    <a:pt x="43635" y="1827"/>
                  </a:lnTo>
                  <a:cubicBezTo>
                    <a:pt x="52768" y="2740"/>
                    <a:pt x="63220" y="3247"/>
                    <a:pt x="74687" y="4871"/>
                  </a:cubicBezTo>
                  <a:lnTo>
                    <a:pt x="92648" y="7205"/>
                  </a:lnTo>
                  <a:cubicBezTo>
                    <a:pt x="98838" y="8017"/>
                    <a:pt x="105231" y="9336"/>
                    <a:pt x="111929" y="10452"/>
                  </a:cubicBezTo>
                  <a:cubicBezTo>
                    <a:pt x="125324" y="12583"/>
                    <a:pt x="139429" y="15932"/>
                    <a:pt x="154346" y="19281"/>
                  </a:cubicBezTo>
                  <a:cubicBezTo>
                    <a:pt x="186441" y="27336"/>
                    <a:pt x="217967" y="37506"/>
                    <a:pt x="248720" y="49724"/>
                  </a:cubicBezTo>
                  <a:cubicBezTo>
                    <a:pt x="279335" y="62279"/>
                    <a:pt x="309097" y="76821"/>
                    <a:pt x="337816" y="93257"/>
                  </a:cubicBezTo>
                  <a:cubicBezTo>
                    <a:pt x="350907" y="101071"/>
                    <a:pt x="363388" y="108377"/>
                    <a:pt x="374551" y="116191"/>
                  </a:cubicBezTo>
                  <a:cubicBezTo>
                    <a:pt x="380132" y="119946"/>
                    <a:pt x="385713" y="123497"/>
                    <a:pt x="390787" y="127150"/>
                  </a:cubicBezTo>
                  <a:lnTo>
                    <a:pt x="405298" y="137907"/>
                  </a:lnTo>
                  <a:cubicBezTo>
                    <a:pt x="414735" y="144604"/>
                    <a:pt x="422651" y="151403"/>
                    <a:pt x="429855" y="157188"/>
                  </a:cubicBezTo>
                  <a:cubicBezTo>
                    <a:pt x="433306" y="160029"/>
                    <a:pt x="436756" y="162667"/>
                    <a:pt x="440003" y="165204"/>
                  </a:cubicBezTo>
                  <a:lnTo>
                    <a:pt x="448020" y="172409"/>
                  </a:lnTo>
                  <a:cubicBezTo>
                    <a:pt x="452789" y="176570"/>
                    <a:pt x="456544" y="179817"/>
                    <a:pt x="459182" y="182557"/>
                  </a:cubicBezTo>
                  <a:lnTo>
                    <a:pt x="462125" y="184992"/>
                  </a:lnTo>
                  <a:cubicBezTo>
                    <a:pt x="462835" y="185601"/>
                    <a:pt x="463140" y="185905"/>
                    <a:pt x="463140" y="185804"/>
                  </a:cubicBezTo>
                  <a:cubicBezTo>
                    <a:pt x="463140" y="185702"/>
                    <a:pt x="463140" y="185804"/>
                    <a:pt x="462328" y="184891"/>
                  </a:cubicBezTo>
                  <a:lnTo>
                    <a:pt x="459487" y="182151"/>
                  </a:lnTo>
                  <a:lnTo>
                    <a:pt x="448629" y="172003"/>
                  </a:lnTo>
                  <a:lnTo>
                    <a:pt x="440713" y="164697"/>
                  </a:lnTo>
                  <a:cubicBezTo>
                    <a:pt x="437771" y="162058"/>
                    <a:pt x="434422" y="159420"/>
                    <a:pt x="430566" y="156477"/>
                  </a:cubicBezTo>
                  <a:cubicBezTo>
                    <a:pt x="423462" y="150693"/>
                    <a:pt x="415547" y="143691"/>
                    <a:pt x="406212" y="136892"/>
                  </a:cubicBezTo>
                  <a:lnTo>
                    <a:pt x="391701" y="126034"/>
                  </a:lnTo>
                  <a:cubicBezTo>
                    <a:pt x="386627" y="122279"/>
                    <a:pt x="381553" y="118728"/>
                    <a:pt x="375464" y="114872"/>
                  </a:cubicBezTo>
                  <a:cubicBezTo>
                    <a:pt x="364403" y="107058"/>
                    <a:pt x="351820" y="99650"/>
                    <a:pt x="338831" y="91735"/>
                  </a:cubicBezTo>
                  <a:cubicBezTo>
                    <a:pt x="310092" y="75115"/>
                    <a:pt x="280257" y="60469"/>
                    <a:pt x="249532" y="47897"/>
                  </a:cubicBezTo>
                  <a:cubicBezTo>
                    <a:pt x="218655" y="35641"/>
                    <a:pt x="186991" y="25470"/>
                    <a:pt x="154752" y="17454"/>
                  </a:cubicBezTo>
                  <a:cubicBezTo>
                    <a:pt x="139734" y="14105"/>
                    <a:pt x="125628" y="10757"/>
                    <a:pt x="112132" y="8829"/>
                  </a:cubicBezTo>
                  <a:cubicBezTo>
                    <a:pt x="105434" y="7712"/>
                    <a:pt x="99041" y="6393"/>
                    <a:pt x="92750" y="5683"/>
                  </a:cubicBezTo>
                  <a:lnTo>
                    <a:pt x="74687" y="3450"/>
                  </a:lnTo>
                  <a:cubicBezTo>
                    <a:pt x="63321" y="1928"/>
                    <a:pt x="52768" y="1522"/>
                    <a:pt x="43635" y="812"/>
                  </a:cubicBezTo>
                  <a:cubicBezTo>
                    <a:pt x="39069" y="812"/>
                    <a:pt x="34806" y="102"/>
                    <a:pt x="30849" y="0"/>
                  </a:cubicBezTo>
                  <a:lnTo>
                    <a:pt x="20092"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3A595F47-BCDF-D0AD-939A-EFBC4DEEF4FF}"/>
                </a:ext>
              </a:extLst>
            </p:cNvPr>
            <p:cNvSpPr/>
            <p:nvPr/>
          </p:nvSpPr>
          <p:spPr>
            <a:xfrm>
              <a:off x="8518523" y="3664102"/>
              <a:ext cx="472780" cy="188340"/>
            </a:xfrm>
            <a:custGeom>
              <a:avLst/>
              <a:gdLst>
                <a:gd name="connsiteX0" fmla="*/ 203 w 472780"/>
                <a:gd name="connsiteY0" fmla="*/ 0 h 188340"/>
                <a:gd name="connsiteX1" fmla="*/ 1319 w 472780"/>
                <a:gd name="connsiteY1" fmla="*/ 0 h 188340"/>
                <a:gd name="connsiteX2" fmla="*/ 5175 w 472780"/>
                <a:gd name="connsiteY2" fmla="*/ 0 h 188340"/>
                <a:gd name="connsiteX3" fmla="*/ 20397 w 472780"/>
                <a:gd name="connsiteY3" fmla="*/ 609 h 188340"/>
                <a:gd name="connsiteX4" fmla="*/ 31255 w 472780"/>
                <a:gd name="connsiteY4" fmla="*/ 609 h 188340"/>
                <a:gd name="connsiteX5" fmla="*/ 44244 w 472780"/>
                <a:gd name="connsiteY5" fmla="*/ 1725 h 188340"/>
                <a:gd name="connsiteX6" fmla="*/ 75803 w 472780"/>
                <a:gd name="connsiteY6" fmla="*/ 4871 h 188340"/>
                <a:gd name="connsiteX7" fmla="*/ 94171 w 472780"/>
                <a:gd name="connsiteY7" fmla="*/ 7205 h 188340"/>
                <a:gd name="connsiteX8" fmla="*/ 113857 w 472780"/>
                <a:gd name="connsiteY8" fmla="*/ 10655 h 188340"/>
                <a:gd name="connsiteX9" fmla="*/ 156985 w 472780"/>
                <a:gd name="connsiteY9" fmla="*/ 19585 h 188340"/>
                <a:gd name="connsiteX10" fmla="*/ 344615 w 472780"/>
                <a:gd name="connsiteY10" fmla="*/ 94982 h 188340"/>
                <a:gd name="connsiteX11" fmla="*/ 382162 w 472780"/>
                <a:gd name="connsiteY11" fmla="*/ 118220 h 188340"/>
                <a:gd name="connsiteX12" fmla="*/ 398803 w 472780"/>
                <a:gd name="connsiteY12" fmla="*/ 129281 h 188340"/>
                <a:gd name="connsiteX13" fmla="*/ 413721 w 472780"/>
                <a:gd name="connsiteY13" fmla="*/ 140139 h 188340"/>
                <a:gd name="connsiteX14" fmla="*/ 438785 w 472780"/>
                <a:gd name="connsiteY14" fmla="*/ 159521 h 188340"/>
                <a:gd name="connsiteX15" fmla="*/ 448933 w 472780"/>
                <a:gd name="connsiteY15" fmla="*/ 167640 h 188340"/>
                <a:gd name="connsiteX16" fmla="*/ 457153 w 472780"/>
                <a:gd name="connsiteY16" fmla="*/ 174844 h 188340"/>
                <a:gd name="connsiteX17" fmla="*/ 468619 w 472780"/>
                <a:gd name="connsiteY17" fmla="*/ 184992 h 188340"/>
                <a:gd name="connsiteX18" fmla="*/ 471664 w 472780"/>
                <a:gd name="connsiteY18" fmla="*/ 187529 h 188340"/>
                <a:gd name="connsiteX19" fmla="*/ 472780 w 472780"/>
                <a:gd name="connsiteY19" fmla="*/ 188341 h 188340"/>
                <a:gd name="connsiteX20" fmla="*/ 471867 w 472780"/>
                <a:gd name="connsiteY20" fmla="*/ 187326 h 188340"/>
                <a:gd name="connsiteX21" fmla="*/ 468924 w 472780"/>
                <a:gd name="connsiteY21" fmla="*/ 184688 h 188340"/>
                <a:gd name="connsiteX22" fmla="*/ 457761 w 472780"/>
                <a:gd name="connsiteY22" fmla="*/ 174540 h 188340"/>
                <a:gd name="connsiteX23" fmla="*/ 449643 w 472780"/>
                <a:gd name="connsiteY23" fmla="*/ 167132 h 188340"/>
                <a:gd name="connsiteX24" fmla="*/ 439496 w 472780"/>
                <a:gd name="connsiteY24" fmla="*/ 158811 h 188340"/>
                <a:gd name="connsiteX25" fmla="*/ 414532 w 472780"/>
                <a:gd name="connsiteY25" fmla="*/ 139125 h 188340"/>
                <a:gd name="connsiteX26" fmla="*/ 399717 w 472780"/>
                <a:gd name="connsiteY26" fmla="*/ 128165 h 188340"/>
                <a:gd name="connsiteX27" fmla="*/ 383075 w 472780"/>
                <a:gd name="connsiteY27" fmla="*/ 116901 h 188340"/>
                <a:gd name="connsiteX28" fmla="*/ 345528 w 472780"/>
                <a:gd name="connsiteY28" fmla="*/ 93460 h 188340"/>
                <a:gd name="connsiteX29" fmla="*/ 254199 w 472780"/>
                <a:gd name="connsiteY29" fmla="*/ 49318 h 188340"/>
                <a:gd name="connsiteX30" fmla="*/ 157593 w 472780"/>
                <a:gd name="connsiteY30" fmla="*/ 18875 h 188340"/>
                <a:gd name="connsiteX31" fmla="*/ 114263 w 472780"/>
                <a:gd name="connsiteY31" fmla="*/ 10046 h 188340"/>
                <a:gd name="connsiteX32" fmla="*/ 94475 w 472780"/>
                <a:gd name="connsiteY32" fmla="*/ 6799 h 188340"/>
                <a:gd name="connsiteX33" fmla="*/ 76108 w 472780"/>
                <a:gd name="connsiteY33" fmla="*/ 4566 h 188340"/>
                <a:gd name="connsiteX34" fmla="*/ 44447 w 472780"/>
                <a:gd name="connsiteY34" fmla="*/ 1725 h 188340"/>
                <a:gd name="connsiteX35" fmla="*/ 31458 w 472780"/>
                <a:gd name="connsiteY35" fmla="*/ 913 h 188340"/>
                <a:gd name="connsiteX36" fmla="*/ 20498 w 472780"/>
                <a:gd name="connsiteY36" fmla="*/ 913 h 188340"/>
                <a:gd name="connsiteX37" fmla="*/ 5277 w 472780"/>
                <a:gd name="connsiteY37" fmla="*/ 913 h 188340"/>
                <a:gd name="connsiteX38" fmla="*/ 0 w 472780"/>
                <a:gd name="connsiteY38" fmla="*/ 913 h 1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780" h="188340">
                  <a:moveTo>
                    <a:pt x="203" y="0"/>
                  </a:moveTo>
                  <a:lnTo>
                    <a:pt x="1319" y="0"/>
                  </a:lnTo>
                  <a:lnTo>
                    <a:pt x="5175" y="0"/>
                  </a:lnTo>
                  <a:lnTo>
                    <a:pt x="20397" y="609"/>
                  </a:lnTo>
                  <a:lnTo>
                    <a:pt x="31255" y="609"/>
                  </a:lnTo>
                  <a:lnTo>
                    <a:pt x="44244" y="1725"/>
                  </a:lnTo>
                  <a:cubicBezTo>
                    <a:pt x="53580" y="2537"/>
                    <a:pt x="64539" y="3146"/>
                    <a:pt x="75803" y="4871"/>
                  </a:cubicBezTo>
                  <a:lnTo>
                    <a:pt x="94171" y="7205"/>
                  </a:lnTo>
                  <a:cubicBezTo>
                    <a:pt x="100462" y="8118"/>
                    <a:pt x="107058" y="9437"/>
                    <a:pt x="113857" y="10655"/>
                  </a:cubicBezTo>
                  <a:cubicBezTo>
                    <a:pt x="127455" y="12786"/>
                    <a:pt x="141864" y="16236"/>
                    <a:pt x="156985" y="19585"/>
                  </a:cubicBezTo>
                  <a:cubicBezTo>
                    <a:pt x="222790" y="35685"/>
                    <a:pt x="285968" y="61072"/>
                    <a:pt x="344615" y="94982"/>
                  </a:cubicBezTo>
                  <a:cubicBezTo>
                    <a:pt x="357909" y="102999"/>
                    <a:pt x="370796" y="110305"/>
                    <a:pt x="382162" y="118220"/>
                  </a:cubicBezTo>
                  <a:cubicBezTo>
                    <a:pt x="387844" y="121975"/>
                    <a:pt x="393527" y="125527"/>
                    <a:pt x="398803" y="129281"/>
                  </a:cubicBezTo>
                  <a:lnTo>
                    <a:pt x="413721" y="140139"/>
                  </a:lnTo>
                  <a:cubicBezTo>
                    <a:pt x="423868" y="146837"/>
                    <a:pt x="431479" y="153737"/>
                    <a:pt x="438785" y="159521"/>
                  </a:cubicBezTo>
                  <a:lnTo>
                    <a:pt x="448933" y="167640"/>
                  </a:lnTo>
                  <a:lnTo>
                    <a:pt x="457153" y="174844"/>
                  </a:lnTo>
                  <a:lnTo>
                    <a:pt x="468619" y="184992"/>
                  </a:lnTo>
                  <a:lnTo>
                    <a:pt x="471664" y="187529"/>
                  </a:lnTo>
                  <a:lnTo>
                    <a:pt x="472780" y="188341"/>
                  </a:lnTo>
                  <a:lnTo>
                    <a:pt x="471867" y="187326"/>
                  </a:lnTo>
                  <a:lnTo>
                    <a:pt x="468924" y="184688"/>
                  </a:lnTo>
                  <a:lnTo>
                    <a:pt x="457761" y="174540"/>
                  </a:lnTo>
                  <a:lnTo>
                    <a:pt x="449643" y="167132"/>
                  </a:lnTo>
                  <a:cubicBezTo>
                    <a:pt x="446599" y="164494"/>
                    <a:pt x="443250" y="161754"/>
                    <a:pt x="439496" y="158811"/>
                  </a:cubicBezTo>
                  <a:cubicBezTo>
                    <a:pt x="432291" y="152925"/>
                    <a:pt x="424173" y="145924"/>
                    <a:pt x="414532" y="139125"/>
                  </a:cubicBezTo>
                  <a:lnTo>
                    <a:pt x="399717" y="128165"/>
                  </a:lnTo>
                  <a:cubicBezTo>
                    <a:pt x="394542" y="124309"/>
                    <a:pt x="388859" y="120757"/>
                    <a:pt x="383075" y="116901"/>
                  </a:cubicBezTo>
                  <a:cubicBezTo>
                    <a:pt x="371709" y="108986"/>
                    <a:pt x="358923" y="101578"/>
                    <a:pt x="345528" y="93460"/>
                  </a:cubicBezTo>
                  <a:cubicBezTo>
                    <a:pt x="316074" y="76782"/>
                    <a:pt x="285567" y="62036"/>
                    <a:pt x="254199" y="49318"/>
                  </a:cubicBezTo>
                  <a:cubicBezTo>
                    <a:pt x="222717" y="37013"/>
                    <a:pt x="190442" y="26843"/>
                    <a:pt x="157593" y="18875"/>
                  </a:cubicBezTo>
                  <a:cubicBezTo>
                    <a:pt x="142372" y="15526"/>
                    <a:pt x="127962" y="12076"/>
                    <a:pt x="114263" y="10046"/>
                  </a:cubicBezTo>
                  <a:cubicBezTo>
                    <a:pt x="107464" y="8930"/>
                    <a:pt x="100868" y="7611"/>
                    <a:pt x="94475" y="6799"/>
                  </a:cubicBezTo>
                  <a:lnTo>
                    <a:pt x="76108" y="4566"/>
                  </a:lnTo>
                  <a:cubicBezTo>
                    <a:pt x="64437" y="2943"/>
                    <a:pt x="53783" y="2435"/>
                    <a:pt x="44447" y="1725"/>
                  </a:cubicBezTo>
                  <a:cubicBezTo>
                    <a:pt x="39779" y="1725"/>
                    <a:pt x="35415" y="1015"/>
                    <a:pt x="31458" y="913"/>
                  </a:cubicBezTo>
                  <a:lnTo>
                    <a:pt x="20498" y="913"/>
                  </a:lnTo>
                  <a:lnTo>
                    <a:pt x="5277" y="913"/>
                  </a:lnTo>
                  <a:lnTo>
                    <a:pt x="0" y="913"/>
                  </a:lnTo>
                  <a:close/>
                </a:path>
              </a:pathLst>
            </a:custGeom>
            <a:solidFill>
              <a:srgbClr val="263238"/>
            </a:solidFill>
            <a:ln w="1014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8B7D213-ED46-6F04-A673-98293C6338D1}"/>
                </a:ext>
              </a:extLst>
            </p:cNvPr>
            <p:cNvSpPr/>
            <p:nvPr/>
          </p:nvSpPr>
          <p:spPr>
            <a:xfrm>
              <a:off x="8469003" y="3748936"/>
              <a:ext cx="473185" cy="188137"/>
            </a:xfrm>
            <a:custGeom>
              <a:avLst/>
              <a:gdLst>
                <a:gd name="connsiteX0" fmla="*/ 1015 w 473185"/>
                <a:gd name="connsiteY0" fmla="*/ 0 h 188137"/>
                <a:gd name="connsiteX1" fmla="*/ 2334 w 473185"/>
                <a:gd name="connsiteY1" fmla="*/ 0 h 188137"/>
                <a:gd name="connsiteX2" fmla="*/ 6292 w 473185"/>
                <a:gd name="connsiteY2" fmla="*/ 0 h 188137"/>
                <a:gd name="connsiteX3" fmla="*/ 21411 w 473185"/>
                <a:gd name="connsiteY3" fmla="*/ 710 h 188137"/>
                <a:gd name="connsiteX4" fmla="*/ 32371 w 473185"/>
                <a:gd name="connsiteY4" fmla="*/ 710 h 188137"/>
                <a:gd name="connsiteX5" fmla="*/ 45360 w 473185"/>
                <a:gd name="connsiteY5" fmla="*/ 1725 h 188137"/>
                <a:gd name="connsiteX6" fmla="*/ 76920 w 473185"/>
                <a:gd name="connsiteY6" fmla="*/ 4972 h 188137"/>
                <a:gd name="connsiteX7" fmla="*/ 95185 w 473185"/>
                <a:gd name="connsiteY7" fmla="*/ 7306 h 188137"/>
                <a:gd name="connsiteX8" fmla="*/ 114872 w 473185"/>
                <a:gd name="connsiteY8" fmla="*/ 10655 h 188137"/>
                <a:gd name="connsiteX9" fmla="*/ 158101 w 473185"/>
                <a:gd name="connsiteY9" fmla="*/ 19687 h 188137"/>
                <a:gd name="connsiteX10" fmla="*/ 345122 w 473185"/>
                <a:gd name="connsiteY10" fmla="*/ 94779 h 188137"/>
                <a:gd name="connsiteX11" fmla="*/ 382669 w 473185"/>
                <a:gd name="connsiteY11" fmla="*/ 117916 h 188137"/>
                <a:gd name="connsiteX12" fmla="*/ 399311 w 473185"/>
                <a:gd name="connsiteY12" fmla="*/ 128977 h 188137"/>
                <a:gd name="connsiteX13" fmla="*/ 414228 w 473185"/>
                <a:gd name="connsiteY13" fmla="*/ 139835 h 188137"/>
                <a:gd name="connsiteX14" fmla="*/ 439293 w 473185"/>
                <a:gd name="connsiteY14" fmla="*/ 159217 h 188137"/>
                <a:gd name="connsiteX15" fmla="*/ 449441 w 473185"/>
                <a:gd name="connsiteY15" fmla="*/ 167437 h 188137"/>
                <a:gd name="connsiteX16" fmla="*/ 457660 w 473185"/>
                <a:gd name="connsiteY16" fmla="*/ 174642 h 188137"/>
                <a:gd name="connsiteX17" fmla="*/ 469127 w 473185"/>
                <a:gd name="connsiteY17" fmla="*/ 184789 h 188137"/>
                <a:gd name="connsiteX18" fmla="*/ 472171 w 473185"/>
                <a:gd name="connsiteY18" fmla="*/ 187326 h 188137"/>
                <a:gd name="connsiteX19" fmla="*/ 473186 w 473185"/>
                <a:gd name="connsiteY19" fmla="*/ 188138 h 188137"/>
                <a:gd name="connsiteX20" fmla="*/ 472273 w 473185"/>
                <a:gd name="connsiteY20" fmla="*/ 187123 h 188137"/>
                <a:gd name="connsiteX21" fmla="*/ 469431 w 473185"/>
                <a:gd name="connsiteY21" fmla="*/ 184383 h 188137"/>
                <a:gd name="connsiteX22" fmla="*/ 458269 w 473185"/>
                <a:gd name="connsiteY22" fmla="*/ 174236 h 188137"/>
                <a:gd name="connsiteX23" fmla="*/ 450151 w 473185"/>
                <a:gd name="connsiteY23" fmla="*/ 166929 h 188137"/>
                <a:gd name="connsiteX24" fmla="*/ 440003 w 473185"/>
                <a:gd name="connsiteY24" fmla="*/ 158608 h 188137"/>
                <a:gd name="connsiteX25" fmla="*/ 415040 w 473185"/>
                <a:gd name="connsiteY25" fmla="*/ 138922 h 188137"/>
                <a:gd name="connsiteX26" fmla="*/ 400224 w 473185"/>
                <a:gd name="connsiteY26" fmla="*/ 127861 h 188137"/>
                <a:gd name="connsiteX27" fmla="*/ 383582 w 473185"/>
                <a:gd name="connsiteY27" fmla="*/ 116597 h 188137"/>
                <a:gd name="connsiteX28" fmla="*/ 346036 w 473185"/>
                <a:gd name="connsiteY28" fmla="*/ 93257 h 188137"/>
                <a:gd name="connsiteX29" fmla="*/ 254707 w 473185"/>
                <a:gd name="connsiteY29" fmla="*/ 49115 h 188137"/>
                <a:gd name="connsiteX30" fmla="*/ 158101 w 473185"/>
                <a:gd name="connsiteY30" fmla="*/ 18672 h 188137"/>
                <a:gd name="connsiteX31" fmla="*/ 114770 w 473185"/>
                <a:gd name="connsiteY31" fmla="*/ 9945 h 188137"/>
                <a:gd name="connsiteX32" fmla="*/ 94475 w 473185"/>
                <a:gd name="connsiteY32" fmla="*/ 6698 h 188137"/>
                <a:gd name="connsiteX33" fmla="*/ 76108 w 473185"/>
                <a:gd name="connsiteY33" fmla="*/ 4465 h 188137"/>
                <a:gd name="connsiteX34" fmla="*/ 44447 w 473185"/>
                <a:gd name="connsiteY34" fmla="*/ 1624 h 188137"/>
                <a:gd name="connsiteX35" fmla="*/ 31458 w 473185"/>
                <a:gd name="connsiteY35" fmla="*/ 710 h 188137"/>
                <a:gd name="connsiteX36" fmla="*/ 20498 w 473185"/>
                <a:gd name="connsiteY36" fmla="*/ 710 h 188137"/>
                <a:gd name="connsiteX37" fmla="*/ 5277 w 473185"/>
                <a:gd name="connsiteY37" fmla="*/ 710 h 188137"/>
                <a:gd name="connsiteX38" fmla="*/ 0 w 473185"/>
                <a:gd name="connsiteY38" fmla="*/ 710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1015" y="0"/>
                  </a:moveTo>
                  <a:lnTo>
                    <a:pt x="2334" y="0"/>
                  </a:lnTo>
                  <a:lnTo>
                    <a:pt x="6292" y="0"/>
                  </a:lnTo>
                  <a:lnTo>
                    <a:pt x="21411" y="710"/>
                  </a:lnTo>
                  <a:lnTo>
                    <a:pt x="32371" y="710"/>
                  </a:lnTo>
                  <a:cubicBezTo>
                    <a:pt x="36329" y="710"/>
                    <a:pt x="40692" y="1421"/>
                    <a:pt x="45360" y="1725"/>
                  </a:cubicBezTo>
                  <a:cubicBezTo>
                    <a:pt x="54696" y="2638"/>
                    <a:pt x="65656" y="3146"/>
                    <a:pt x="76920" y="4972"/>
                  </a:cubicBezTo>
                  <a:lnTo>
                    <a:pt x="95185" y="7306"/>
                  </a:lnTo>
                  <a:cubicBezTo>
                    <a:pt x="101578" y="8118"/>
                    <a:pt x="108073" y="9539"/>
                    <a:pt x="114872" y="10655"/>
                  </a:cubicBezTo>
                  <a:cubicBezTo>
                    <a:pt x="128571" y="12786"/>
                    <a:pt x="142981" y="16236"/>
                    <a:pt x="158101" y="19687"/>
                  </a:cubicBezTo>
                  <a:cubicBezTo>
                    <a:pt x="223680" y="35745"/>
                    <a:pt x="286648" y="61028"/>
                    <a:pt x="345122" y="94779"/>
                  </a:cubicBezTo>
                  <a:cubicBezTo>
                    <a:pt x="358416" y="102796"/>
                    <a:pt x="371202" y="110102"/>
                    <a:pt x="382669" y="117916"/>
                  </a:cubicBezTo>
                  <a:cubicBezTo>
                    <a:pt x="388352" y="121772"/>
                    <a:pt x="394034" y="125324"/>
                    <a:pt x="399311" y="128977"/>
                  </a:cubicBezTo>
                  <a:lnTo>
                    <a:pt x="414228" y="139835"/>
                  </a:lnTo>
                  <a:cubicBezTo>
                    <a:pt x="423868" y="146634"/>
                    <a:pt x="431986" y="153534"/>
                    <a:pt x="439293" y="159217"/>
                  </a:cubicBezTo>
                  <a:lnTo>
                    <a:pt x="449441" y="167437"/>
                  </a:lnTo>
                  <a:lnTo>
                    <a:pt x="457660" y="174642"/>
                  </a:lnTo>
                  <a:lnTo>
                    <a:pt x="469127" y="184789"/>
                  </a:lnTo>
                  <a:lnTo>
                    <a:pt x="472171" y="187326"/>
                  </a:lnTo>
                  <a:lnTo>
                    <a:pt x="473186" y="188138"/>
                  </a:lnTo>
                  <a:cubicBezTo>
                    <a:pt x="473186" y="188138"/>
                    <a:pt x="473186" y="188138"/>
                    <a:pt x="472273" y="187123"/>
                  </a:cubicBezTo>
                  <a:lnTo>
                    <a:pt x="469431" y="184383"/>
                  </a:lnTo>
                  <a:lnTo>
                    <a:pt x="458269" y="174236"/>
                  </a:lnTo>
                  <a:lnTo>
                    <a:pt x="450151" y="166929"/>
                  </a:lnTo>
                  <a:cubicBezTo>
                    <a:pt x="447106" y="164291"/>
                    <a:pt x="443657" y="161551"/>
                    <a:pt x="440003" y="158608"/>
                  </a:cubicBezTo>
                  <a:cubicBezTo>
                    <a:pt x="432697" y="152723"/>
                    <a:pt x="424680" y="145721"/>
                    <a:pt x="415040" y="138922"/>
                  </a:cubicBezTo>
                  <a:lnTo>
                    <a:pt x="400224" y="127861"/>
                  </a:lnTo>
                  <a:cubicBezTo>
                    <a:pt x="394947" y="124106"/>
                    <a:pt x="389265" y="120554"/>
                    <a:pt x="383582" y="116597"/>
                  </a:cubicBezTo>
                  <a:cubicBezTo>
                    <a:pt x="372217" y="108682"/>
                    <a:pt x="359329" y="101274"/>
                    <a:pt x="346036" y="93257"/>
                  </a:cubicBezTo>
                  <a:cubicBezTo>
                    <a:pt x="316625" y="76497"/>
                    <a:pt x="286112" y="61750"/>
                    <a:pt x="254707" y="49115"/>
                  </a:cubicBezTo>
                  <a:cubicBezTo>
                    <a:pt x="223207" y="36859"/>
                    <a:pt x="190936" y="26690"/>
                    <a:pt x="158101" y="18672"/>
                  </a:cubicBezTo>
                  <a:cubicBezTo>
                    <a:pt x="142879" y="15323"/>
                    <a:pt x="128470" y="11974"/>
                    <a:pt x="114770" y="9945"/>
                  </a:cubicBezTo>
                  <a:cubicBezTo>
                    <a:pt x="107870" y="8828"/>
                    <a:pt x="101375" y="7509"/>
                    <a:pt x="94475" y="6698"/>
                  </a:cubicBezTo>
                  <a:lnTo>
                    <a:pt x="76108" y="4465"/>
                  </a:lnTo>
                  <a:cubicBezTo>
                    <a:pt x="64438" y="2740"/>
                    <a:pt x="53783" y="2334"/>
                    <a:pt x="44447" y="1624"/>
                  </a:cubicBezTo>
                  <a:lnTo>
                    <a:pt x="31458" y="710"/>
                  </a:lnTo>
                  <a:lnTo>
                    <a:pt x="20498" y="710"/>
                  </a:lnTo>
                  <a:lnTo>
                    <a:pt x="5277" y="710"/>
                  </a:lnTo>
                  <a:lnTo>
                    <a:pt x="0" y="710"/>
                  </a:lnTo>
                  <a:close/>
                </a:path>
              </a:pathLst>
            </a:custGeom>
            <a:solidFill>
              <a:srgbClr val="263238"/>
            </a:solidFill>
            <a:ln w="1014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2778D70-58A1-1310-1D82-8A9850D4B648}"/>
                </a:ext>
              </a:extLst>
            </p:cNvPr>
            <p:cNvSpPr/>
            <p:nvPr/>
          </p:nvSpPr>
          <p:spPr>
            <a:xfrm>
              <a:off x="8438661" y="3838337"/>
              <a:ext cx="473185" cy="188137"/>
            </a:xfrm>
            <a:custGeom>
              <a:avLst/>
              <a:gdLst>
                <a:gd name="connsiteX0" fmla="*/ 0 w 473185"/>
                <a:gd name="connsiteY0" fmla="*/ 0 h 188137"/>
                <a:gd name="connsiteX1" fmla="*/ 1421 w 473185"/>
                <a:gd name="connsiteY1" fmla="*/ 0 h 188137"/>
                <a:gd name="connsiteX2" fmla="*/ 5277 w 473185"/>
                <a:gd name="connsiteY2" fmla="*/ 0 h 188137"/>
                <a:gd name="connsiteX3" fmla="*/ 20397 w 473185"/>
                <a:gd name="connsiteY3" fmla="*/ 710 h 188137"/>
                <a:gd name="connsiteX4" fmla="*/ 31357 w 473185"/>
                <a:gd name="connsiteY4" fmla="*/ 710 h 188137"/>
                <a:gd name="connsiteX5" fmla="*/ 44345 w 473185"/>
                <a:gd name="connsiteY5" fmla="*/ 1827 h 188137"/>
                <a:gd name="connsiteX6" fmla="*/ 75904 w 473185"/>
                <a:gd name="connsiteY6" fmla="*/ 4972 h 188137"/>
                <a:gd name="connsiteX7" fmla="*/ 94171 w 473185"/>
                <a:gd name="connsiteY7" fmla="*/ 7306 h 188137"/>
                <a:gd name="connsiteX8" fmla="*/ 113958 w 473185"/>
                <a:gd name="connsiteY8" fmla="*/ 10655 h 188137"/>
                <a:gd name="connsiteX9" fmla="*/ 157086 w 473185"/>
                <a:gd name="connsiteY9" fmla="*/ 19687 h 188137"/>
                <a:gd name="connsiteX10" fmla="*/ 345021 w 473185"/>
                <a:gd name="connsiteY10" fmla="*/ 94779 h 188137"/>
                <a:gd name="connsiteX11" fmla="*/ 382567 w 473185"/>
                <a:gd name="connsiteY11" fmla="*/ 117916 h 188137"/>
                <a:gd name="connsiteX12" fmla="*/ 399210 w 473185"/>
                <a:gd name="connsiteY12" fmla="*/ 129078 h 188137"/>
                <a:gd name="connsiteX13" fmla="*/ 414126 w 473185"/>
                <a:gd name="connsiteY13" fmla="*/ 139936 h 188137"/>
                <a:gd name="connsiteX14" fmla="*/ 439192 w 473185"/>
                <a:gd name="connsiteY14" fmla="*/ 159318 h 188137"/>
                <a:gd name="connsiteX15" fmla="*/ 449339 w 473185"/>
                <a:gd name="connsiteY15" fmla="*/ 167437 h 188137"/>
                <a:gd name="connsiteX16" fmla="*/ 457559 w 473185"/>
                <a:gd name="connsiteY16" fmla="*/ 174642 h 188137"/>
                <a:gd name="connsiteX17" fmla="*/ 469025 w 473185"/>
                <a:gd name="connsiteY17" fmla="*/ 184789 h 188137"/>
                <a:gd name="connsiteX18" fmla="*/ 472070 w 473185"/>
                <a:gd name="connsiteY18" fmla="*/ 187326 h 188137"/>
                <a:gd name="connsiteX19" fmla="*/ 473186 w 473185"/>
                <a:gd name="connsiteY19" fmla="*/ 188138 h 188137"/>
                <a:gd name="connsiteX20" fmla="*/ 472171 w 473185"/>
                <a:gd name="connsiteY20" fmla="*/ 187123 h 188137"/>
                <a:gd name="connsiteX21" fmla="*/ 469330 w 473185"/>
                <a:gd name="connsiteY21" fmla="*/ 184485 h 188137"/>
                <a:gd name="connsiteX22" fmla="*/ 458168 w 473185"/>
                <a:gd name="connsiteY22" fmla="*/ 174337 h 188137"/>
                <a:gd name="connsiteX23" fmla="*/ 450049 w 473185"/>
                <a:gd name="connsiteY23" fmla="*/ 166929 h 188137"/>
                <a:gd name="connsiteX24" fmla="*/ 439901 w 473185"/>
                <a:gd name="connsiteY24" fmla="*/ 158608 h 188137"/>
                <a:gd name="connsiteX25" fmla="*/ 414938 w 473185"/>
                <a:gd name="connsiteY25" fmla="*/ 138922 h 188137"/>
                <a:gd name="connsiteX26" fmla="*/ 400123 w 473185"/>
                <a:gd name="connsiteY26" fmla="*/ 127861 h 188137"/>
                <a:gd name="connsiteX27" fmla="*/ 383480 w 473185"/>
                <a:gd name="connsiteY27" fmla="*/ 116698 h 188137"/>
                <a:gd name="connsiteX28" fmla="*/ 345934 w 473185"/>
                <a:gd name="connsiteY28" fmla="*/ 93257 h 188137"/>
                <a:gd name="connsiteX29" fmla="*/ 254605 w 473185"/>
                <a:gd name="connsiteY29" fmla="*/ 49115 h 188137"/>
                <a:gd name="connsiteX30" fmla="*/ 157999 w 473185"/>
                <a:gd name="connsiteY30" fmla="*/ 18672 h 188137"/>
                <a:gd name="connsiteX31" fmla="*/ 114669 w 473185"/>
                <a:gd name="connsiteY31" fmla="*/ 9843 h 188137"/>
                <a:gd name="connsiteX32" fmla="*/ 94880 w 473185"/>
                <a:gd name="connsiteY32" fmla="*/ 6596 h 188137"/>
                <a:gd name="connsiteX33" fmla="*/ 76513 w 473185"/>
                <a:gd name="connsiteY33" fmla="*/ 4364 h 188137"/>
                <a:gd name="connsiteX34" fmla="*/ 44853 w 473185"/>
                <a:gd name="connsiteY34" fmla="*/ 1522 h 188137"/>
                <a:gd name="connsiteX35" fmla="*/ 31864 w 473185"/>
                <a:gd name="connsiteY35" fmla="*/ 609 h 188137"/>
                <a:gd name="connsiteX36" fmla="*/ 20904 w 473185"/>
                <a:gd name="connsiteY36" fmla="*/ 609 h 188137"/>
                <a:gd name="connsiteX37" fmla="*/ 5683 w 473185"/>
                <a:gd name="connsiteY37" fmla="*/ 609 h 188137"/>
                <a:gd name="connsiteX38" fmla="*/ 0 w 473185"/>
                <a:gd name="connsiteY38" fmla="*/ 609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0" y="0"/>
                  </a:moveTo>
                  <a:lnTo>
                    <a:pt x="1421" y="0"/>
                  </a:lnTo>
                  <a:lnTo>
                    <a:pt x="5277" y="0"/>
                  </a:lnTo>
                  <a:lnTo>
                    <a:pt x="20397" y="710"/>
                  </a:lnTo>
                  <a:lnTo>
                    <a:pt x="31357" y="710"/>
                  </a:lnTo>
                  <a:lnTo>
                    <a:pt x="44345" y="1827"/>
                  </a:lnTo>
                  <a:cubicBezTo>
                    <a:pt x="53681" y="2638"/>
                    <a:pt x="64641" y="3247"/>
                    <a:pt x="75904" y="4972"/>
                  </a:cubicBezTo>
                  <a:lnTo>
                    <a:pt x="94171" y="7306"/>
                  </a:lnTo>
                  <a:cubicBezTo>
                    <a:pt x="100563" y="8220"/>
                    <a:pt x="107159" y="9539"/>
                    <a:pt x="113958" y="10655"/>
                  </a:cubicBezTo>
                  <a:cubicBezTo>
                    <a:pt x="127556" y="12786"/>
                    <a:pt x="141966" y="16338"/>
                    <a:pt x="157086" y="19687"/>
                  </a:cubicBezTo>
                  <a:cubicBezTo>
                    <a:pt x="222980" y="35663"/>
                    <a:pt x="286261" y="60948"/>
                    <a:pt x="345021" y="94779"/>
                  </a:cubicBezTo>
                  <a:cubicBezTo>
                    <a:pt x="358314" y="102796"/>
                    <a:pt x="371202" y="110102"/>
                    <a:pt x="382567" y="117916"/>
                  </a:cubicBezTo>
                  <a:cubicBezTo>
                    <a:pt x="388250" y="121772"/>
                    <a:pt x="393933" y="125324"/>
                    <a:pt x="399210" y="129078"/>
                  </a:cubicBezTo>
                  <a:lnTo>
                    <a:pt x="414126" y="139936"/>
                  </a:lnTo>
                  <a:cubicBezTo>
                    <a:pt x="424274" y="146634"/>
                    <a:pt x="431885" y="153534"/>
                    <a:pt x="439192" y="159318"/>
                  </a:cubicBezTo>
                  <a:cubicBezTo>
                    <a:pt x="442845" y="162261"/>
                    <a:pt x="446294" y="164900"/>
                    <a:pt x="449339" y="167437"/>
                  </a:cubicBezTo>
                  <a:lnTo>
                    <a:pt x="457559" y="174642"/>
                  </a:lnTo>
                  <a:lnTo>
                    <a:pt x="469025" y="184789"/>
                  </a:lnTo>
                  <a:lnTo>
                    <a:pt x="472070" y="187326"/>
                  </a:lnTo>
                  <a:lnTo>
                    <a:pt x="473186" y="188138"/>
                  </a:lnTo>
                  <a:cubicBezTo>
                    <a:pt x="472882" y="187767"/>
                    <a:pt x="472542" y="187427"/>
                    <a:pt x="472171" y="187123"/>
                  </a:cubicBezTo>
                  <a:lnTo>
                    <a:pt x="469330" y="184485"/>
                  </a:lnTo>
                  <a:cubicBezTo>
                    <a:pt x="466691" y="181948"/>
                    <a:pt x="462937" y="178599"/>
                    <a:pt x="458168" y="174337"/>
                  </a:cubicBezTo>
                  <a:lnTo>
                    <a:pt x="450049" y="166929"/>
                  </a:lnTo>
                  <a:cubicBezTo>
                    <a:pt x="447005" y="164291"/>
                    <a:pt x="443656" y="161551"/>
                    <a:pt x="439901" y="158608"/>
                  </a:cubicBezTo>
                  <a:cubicBezTo>
                    <a:pt x="432697" y="152723"/>
                    <a:pt x="424579" y="145721"/>
                    <a:pt x="414938" y="138922"/>
                  </a:cubicBezTo>
                  <a:lnTo>
                    <a:pt x="400123" y="127861"/>
                  </a:lnTo>
                  <a:cubicBezTo>
                    <a:pt x="394947" y="124106"/>
                    <a:pt x="389265" y="120554"/>
                    <a:pt x="383480" y="116698"/>
                  </a:cubicBezTo>
                  <a:cubicBezTo>
                    <a:pt x="372115" y="108682"/>
                    <a:pt x="359329" y="101274"/>
                    <a:pt x="345934" y="93257"/>
                  </a:cubicBezTo>
                  <a:cubicBezTo>
                    <a:pt x="316502" y="76538"/>
                    <a:pt x="285992" y="61791"/>
                    <a:pt x="254605" y="49115"/>
                  </a:cubicBezTo>
                  <a:cubicBezTo>
                    <a:pt x="223123" y="36810"/>
                    <a:pt x="190848" y="26640"/>
                    <a:pt x="157999" y="18672"/>
                  </a:cubicBezTo>
                  <a:cubicBezTo>
                    <a:pt x="142778" y="15323"/>
                    <a:pt x="128368" y="11873"/>
                    <a:pt x="114669" y="9843"/>
                  </a:cubicBezTo>
                  <a:cubicBezTo>
                    <a:pt x="107870" y="8727"/>
                    <a:pt x="101274" y="7408"/>
                    <a:pt x="94880" y="6596"/>
                  </a:cubicBezTo>
                  <a:lnTo>
                    <a:pt x="76513" y="4364"/>
                  </a:lnTo>
                  <a:cubicBezTo>
                    <a:pt x="64844" y="2740"/>
                    <a:pt x="54189" y="2233"/>
                    <a:pt x="44853" y="1522"/>
                  </a:cubicBezTo>
                  <a:lnTo>
                    <a:pt x="31864" y="609"/>
                  </a:lnTo>
                  <a:lnTo>
                    <a:pt x="20904" y="609"/>
                  </a:lnTo>
                  <a:lnTo>
                    <a:pt x="5683" y="609"/>
                  </a:lnTo>
                  <a:lnTo>
                    <a:pt x="0" y="609"/>
                  </a:lnTo>
                  <a:close/>
                </a:path>
              </a:pathLst>
            </a:custGeom>
            <a:solidFill>
              <a:srgbClr val="263238"/>
            </a:solidFill>
            <a:ln w="1014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D3927E7-9BDA-DC89-B4D6-DB967AB97276}"/>
                </a:ext>
              </a:extLst>
            </p:cNvPr>
            <p:cNvSpPr/>
            <p:nvPr/>
          </p:nvSpPr>
          <p:spPr>
            <a:xfrm>
              <a:off x="8398071" y="3924897"/>
              <a:ext cx="472475" cy="187529"/>
            </a:xfrm>
            <a:custGeom>
              <a:avLst/>
              <a:gdLst>
                <a:gd name="connsiteX0" fmla="*/ 0 w 472475"/>
                <a:gd name="connsiteY0" fmla="*/ 102 h 187529"/>
                <a:gd name="connsiteX1" fmla="*/ 1319 w 472475"/>
                <a:gd name="connsiteY1" fmla="*/ 102 h 187529"/>
                <a:gd name="connsiteX2" fmla="*/ 5277 w 472475"/>
                <a:gd name="connsiteY2" fmla="*/ 102 h 187529"/>
                <a:gd name="connsiteX3" fmla="*/ 20397 w 472475"/>
                <a:gd name="connsiteY3" fmla="*/ 812 h 187529"/>
                <a:gd name="connsiteX4" fmla="*/ 31357 w 472475"/>
                <a:gd name="connsiteY4" fmla="*/ 812 h 187529"/>
                <a:gd name="connsiteX5" fmla="*/ 44345 w 472475"/>
                <a:gd name="connsiteY5" fmla="*/ 1928 h 187529"/>
                <a:gd name="connsiteX6" fmla="*/ 75904 w 472475"/>
                <a:gd name="connsiteY6" fmla="*/ 5074 h 187529"/>
                <a:gd name="connsiteX7" fmla="*/ 94171 w 472475"/>
                <a:gd name="connsiteY7" fmla="*/ 7408 h 187529"/>
                <a:gd name="connsiteX8" fmla="*/ 113857 w 472475"/>
                <a:gd name="connsiteY8" fmla="*/ 10757 h 187529"/>
                <a:gd name="connsiteX9" fmla="*/ 157086 w 472475"/>
                <a:gd name="connsiteY9" fmla="*/ 19788 h 187529"/>
                <a:gd name="connsiteX10" fmla="*/ 344310 w 472475"/>
                <a:gd name="connsiteY10" fmla="*/ 94170 h 187529"/>
                <a:gd name="connsiteX11" fmla="*/ 381857 w 472475"/>
                <a:gd name="connsiteY11" fmla="*/ 117307 h 187529"/>
                <a:gd name="connsiteX12" fmla="*/ 398499 w 472475"/>
                <a:gd name="connsiteY12" fmla="*/ 128470 h 187529"/>
                <a:gd name="connsiteX13" fmla="*/ 413416 w 472475"/>
                <a:gd name="connsiteY13" fmla="*/ 139328 h 187529"/>
                <a:gd name="connsiteX14" fmla="*/ 438582 w 472475"/>
                <a:gd name="connsiteY14" fmla="*/ 158710 h 187529"/>
                <a:gd name="connsiteX15" fmla="*/ 448730 w 472475"/>
                <a:gd name="connsiteY15" fmla="*/ 166828 h 187529"/>
                <a:gd name="connsiteX16" fmla="*/ 456950 w 472475"/>
                <a:gd name="connsiteY16" fmla="*/ 174033 h 187529"/>
                <a:gd name="connsiteX17" fmla="*/ 468416 w 472475"/>
                <a:gd name="connsiteY17" fmla="*/ 184180 h 187529"/>
                <a:gd name="connsiteX18" fmla="*/ 471360 w 472475"/>
                <a:gd name="connsiteY18" fmla="*/ 186717 h 187529"/>
                <a:gd name="connsiteX19" fmla="*/ 472476 w 472475"/>
                <a:gd name="connsiteY19" fmla="*/ 187529 h 187529"/>
                <a:gd name="connsiteX20" fmla="*/ 471562 w 472475"/>
                <a:gd name="connsiteY20" fmla="*/ 186514 h 187529"/>
                <a:gd name="connsiteX21" fmla="*/ 468721 w 472475"/>
                <a:gd name="connsiteY21" fmla="*/ 183876 h 187529"/>
                <a:gd name="connsiteX22" fmla="*/ 457559 w 472475"/>
                <a:gd name="connsiteY22" fmla="*/ 173728 h 187529"/>
                <a:gd name="connsiteX23" fmla="*/ 449440 w 472475"/>
                <a:gd name="connsiteY23" fmla="*/ 166320 h 187529"/>
                <a:gd name="connsiteX24" fmla="*/ 439293 w 472475"/>
                <a:gd name="connsiteY24" fmla="*/ 157999 h 187529"/>
                <a:gd name="connsiteX25" fmla="*/ 414330 w 472475"/>
                <a:gd name="connsiteY25" fmla="*/ 138313 h 187529"/>
                <a:gd name="connsiteX26" fmla="*/ 399412 w 472475"/>
                <a:gd name="connsiteY26" fmla="*/ 127252 h 187529"/>
                <a:gd name="connsiteX27" fmla="*/ 382871 w 472475"/>
                <a:gd name="connsiteY27" fmla="*/ 116089 h 187529"/>
                <a:gd name="connsiteX28" fmla="*/ 345326 w 472475"/>
                <a:gd name="connsiteY28" fmla="*/ 92648 h 187529"/>
                <a:gd name="connsiteX29" fmla="*/ 253997 w 472475"/>
                <a:gd name="connsiteY29" fmla="*/ 48506 h 187529"/>
                <a:gd name="connsiteX30" fmla="*/ 157390 w 472475"/>
                <a:gd name="connsiteY30" fmla="*/ 18063 h 187529"/>
                <a:gd name="connsiteX31" fmla="*/ 113958 w 472475"/>
                <a:gd name="connsiteY31" fmla="*/ 9234 h 187529"/>
                <a:gd name="connsiteX32" fmla="*/ 93663 w 472475"/>
                <a:gd name="connsiteY32" fmla="*/ 5987 h 187529"/>
                <a:gd name="connsiteX33" fmla="*/ 75397 w 472475"/>
                <a:gd name="connsiteY33" fmla="*/ 3755 h 187529"/>
                <a:gd name="connsiteX34" fmla="*/ 43635 w 472475"/>
                <a:gd name="connsiteY34" fmla="*/ 913 h 187529"/>
                <a:gd name="connsiteX35" fmla="*/ 30646 w 472475"/>
                <a:gd name="connsiteY35" fmla="*/ 0 h 187529"/>
                <a:gd name="connsiteX36" fmla="*/ 19687 w 472475"/>
                <a:gd name="connsiteY36" fmla="*/ 0 h 187529"/>
                <a:gd name="connsiteX37" fmla="*/ 4567 w 472475"/>
                <a:gd name="connsiteY37" fmla="*/ 0 h 187529"/>
                <a:gd name="connsiteX38" fmla="*/ 0 w 472475"/>
                <a:gd name="connsiteY38" fmla="*/ 0 h 1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475" h="187529">
                  <a:moveTo>
                    <a:pt x="0" y="102"/>
                  </a:moveTo>
                  <a:lnTo>
                    <a:pt x="1319" y="102"/>
                  </a:lnTo>
                  <a:lnTo>
                    <a:pt x="5277" y="102"/>
                  </a:lnTo>
                  <a:lnTo>
                    <a:pt x="20397" y="812"/>
                  </a:lnTo>
                  <a:lnTo>
                    <a:pt x="31357" y="812"/>
                  </a:lnTo>
                  <a:lnTo>
                    <a:pt x="44345" y="1928"/>
                  </a:lnTo>
                  <a:cubicBezTo>
                    <a:pt x="53580" y="2740"/>
                    <a:pt x="64641" y="3349"/>
                    <a:pt x="75904" y="5074"/>
                  </a:cubicBezTo>
                  <a:lnTo>
                    <a:pt x="94171" y="7408"/>
                  </a:lnTo>
                  <a:cubicBezTo>
                    <a:pt x="100563" y="8321"/>
                    <a:pt x="107058" y="9640"/>
                    <a:pt x="113857" y="10757"/>
                  </a:cubicBezTo>
                  <a:cubicBezTo>
                    <a:pt x="127556" y="12888"/>
                    <a:pt x="141864" y="16439"/>
                    <a:pt x="157086" y="19788"/>
                  </a:cubicBezTo>
                  <a:cubicBezTo>
                    <a:pt x="222693" y="35619"/>
                    <a:pt x="285727" y="60662"/>
                    <a:pt x="344310" y="94170"/>
                  </a:cubicBezTo>
                  <a:cubicBezTo>
                    <a:pt x="357705" y="102187"/>
                    <a:pt x="370492" y="109493"/>
                    <a:pt x="381857" y="117307"/>
                  </a:cubicBezTo>
                  <a:cubicBezTo>
                    <a:pt x="387641" y="121163"/>
                    <a:pt x="393324" y="124715"/>
                    <a:pt x="398499" y="128470"/>
                  </a:cubicBezTo>
                  <a:lnTo>
                    <a:pt x="413416" y="139328"/>
                  </a:lnTo>
                  <a:cubicBezTo>
                    <a:pt x="423056" y="146025"/>
                    <a:pt x="431174" y="152925"/>
                    <a:pt x="438582" y="158710"/>
                  </a:cubicBezTo>
                  <a:lnTo>
                    <a:pt x="448730" y="166828"/>
                  </a:lnTo>
                  <a:lnTo>
                    <a:pt x="456950" y="174033"/>
                  </a:lnTo>
                  <a:lnTo>
                    <a:pt x="468416" y="184180"/>
                  </a:lnTo>
                  <a:lnTo>
                    <a:pt x="471360" y="186717"/>
                  </a:lnTo>
                  <a:lnTo>
                    <a:pt x="472476" y="187529"/>
                  </a:lnTo>
                  <a:lnTo>
                    <a:pt x="471562" y="186514"/>
                  </a:lnTo>
                  <a:lnTo>
                    <a:pt x="468721" y="183876"/>
                  </a:lnTo>
                  <a:lnTo>
                    <a:pt x="457559" y="173728"/>
                  </a:lnTo>
                  <a:lnTo>
                    <a:pt x="449440" y="166320"/>
                  </a:lnTo>
                  <a:cubicBezTo>
                    <a:pt x="446396" y="163682"/>
                    <a:pt x="442946" y="160942"/>
                    <a:pt x="439293" y="157999"/>
                  </a:cubicBezTo>
                  <a:cubicBezTo>
                    <a:pt x="431986" y="152114"/>
                    <a:pt x="423970" y="145112"/>
                    <a:pt x="414330" y="138313"/>
                  </a:cubicBezTo>
                  <a:lnTo>
                    <a:pt x="399412" y="127252"/>
                  </a:lnTo>
                  <a:cubicBezTo>
                    <a:pt x="394237" y="123497"/>
                    <a:pt x="388554" y="119946"/>
                    <a:pt x="382871" y="116089"/>
                  </a:cubicBezTo>
                  <a:cubicBezTo>
                    <a:pt x="371506" y="108073"/>
                    <a:pt x="358619" y="100665"/>
                    <a:pt x="345326" y="92648"/>
                  </a:cubicBezTo>
                  <a:cubicBezTo>
                    <a:pt x="315893" y="75929"/>
                    <a:pt x="285383" y="61183"/>
                    <a:pt x="253997" y="48506"/>
                  </a:cubicBezTo>
                  <a:cubicBezTo>
                    <a:pt x="222514" y="36202"/>
                    <a:pt x="190239" y="26031"/>
                    <a:pt x="157390" y="18063"/>
                  </a:cubicBezTo>
                  <a:cubicBezTo>
                    <a:pt x="142169" y="14714"/>
                    <a:pt x="127759" y="11264"/>
                    <a:pt x="113958" y="9234"/>
                  </a:cubicBezTo>
                  <a:cubicBezTo>
                    <a:pt x="107159" y="8118"/>
                    <a:pt x="100563" y="6799"/>
                    <a:pt x="93663" y="5987"/>
                  </a:cubicBezTo>
                  <a:lnTo>
                    <a:pt x="75397" y="3755"/>
                  </a:lnTo>
                  <a:cubicBezTo>
                    <a:pt x="63626" y="2131"/>
                    <a:pt x="52971" y="1624"/>
                    <a:pt x="43635" y="913"/>
                  </a:cubicBezTo>
                  <a:lnTo>
                    <a:pt x="30646" y="0"/>
                  </a:lnTo>
                  <a:lnTo>
                    <a:pt x="19687" y="0"/>
                  </a:lnTo>
                  <a:lnTo>
                    <a:pt x="4567" y="0"/>
                  </a:lnTo>
                  <a:lnTo>
                    <a:pt x="0" y="0"/>
                  </a:lnTo>
                  <a:close/>
                </a:path>
              </a:pathLst>
            </a:custGeom>
            <a:solidFill>
              <a:srgbClr val="263238"/>
            </a:solidFill>
            <a:ln w="1014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8565E7B6-F50D-0FC4-1757-DBBA97F84185}"/>
                </a:ext>
              </a:extLst>
            </p:cNvPr>
            <p:cNvSpPr/>
            <p:nvPr/>
          </p:nvSpPr>
          <p:spPr>
            <a:xfrm>
              <a:off x="8362858" y="4013385"/>
              <a:ext cx="472576" cy="187427"/>
            </a:xfrm>
            <a:custGeom>
              <a:avLst/>
              <a:gdLst>
                <a:gd name="connsiteX0" fmla="*/ 101 w 472576"/>
                <a:gd name="connsiteY0" fmla="*/ 0 h 187427"/>
                <a:gd name="connsiteX1" fmla="*/ 1420 w 472576"/>
                <a:gd name="connsiteY1" fmla="*/ 0 h 187427"/>
                <a:gd name="connsiteX2" fmla="*/ 5378 w 472576"/>
                <a:gd name="connsiteY2" fmla="*/ 0 h 187427"/>
                <a:gd name="connsiteX3" fmla="*/ 20498 w 472576"/>
                <a:gd name="connsiteY3" fmla="*/ 710 h 187427"/>
                <a:gd name="connsiteX4" fmla="*/ 31458 w 472576"/>
                <a:gd name="connsiteY4" fmla="*/ 710 h 187427"/>
                <a:gd name="connsiteX5" fmla="*/ 44446 w 472576"/>
                <a:gd name="connsiteY5" fmla="*/ 1827 h 187427"/>
                <a:gd name="connsiteX6" fmla="*/ 76006 w 472576"/>
                <a:gd name="connsiteY6" fmla="*/ 4972 h 187427"/>
                <a:gd name="connsiteX7" fmla="*/ 94272 w 472576"/>
                <a:gd name="connsiteY7" fmla="*/ 7306 h 187427"/>
                <a:gd name="connsiteX8" fmla="*/ 113958 w 472576"/>
                <a:gd name="connsiteY8" fmla="*/ 10655 h 187427"/>
                <a:gd name="connsiteX9" fmla="*/ 157187 w 472576"/>
                <a:gd name="connsiteY9" fmla="*/ 19687 h 187427"/>
                <a:gd name="connsiteX10" fmla="*/ 344514 w 472576"/>
                <a:gd name="connsiteY10" fmla="*/ 94069 h 187427"/>
                <a:gd name="connsiteX11" fmla="*/ 382059 w 472576"/>
                <a:gd name="connsiteY11" fmla="*/ 117206 h 187427"/>
                <a:gd name="connsiteX12" fmla="*/ 398702 w 472576"/>
                <a:gd name="connsiteY12" fmla="*/ 128368 h 187427"/>
                <a:gd name="connsiteX13" fmla="*/ 413619 w 472576"/>
                <a:gd name="connsiteY13" fmla="*/ 139226 h 187427"/>
                <a:gd name="connsiteX14" fmla="*/ 438684 w 472576"/>
                <a:gd name="connsiteY14" fmla="*/ 158608 h 187427"/>
                <a:gd name="connsiteX15" fmla="*/ 448831 w 472576"/>
                <a:gd name="connsiteY15" fmla="*/ 166726 h 187427"/>
                <a:gd name="connsiteX16" fmla="*/ 457051 w 472576"/>
                <a:gd name="connsiteY16" fmla="*/ 173931 h 187427"/>
                <a:gd name="connsiteX17" fmla="*/ 468518 w 472576"/>
                <a:gd name="connsiteY17" fmla="*/ 184079 h 187427"/>
                <a:gd name="connsiteX18" fmla="*/ 471562 w 472576"/>
                <a:gd name="connsiteY18" fmla="*/ 186616 h 187427"/>
                <a:gd name="connsiteX19" fmla="*/ 472577 w 472576"/>
                <a:gd name="connsiteY19" fmla="*/ 187428 h 187427"/>
                <a:gd name="connsiteX20" fmla="*/ 471664 w 472576"/>
                <a:gd name="connsiteY20" fmla="*/ 186413 h 187427"/>
                <a:gd name="connsiteX21" fmla="*/ 468822 w 472576"/>
                <a:gd name="connsiteY21" fmla="*/ 183775 h 187427"/>
                <a:gd name="connsiteX22" fmla="*/ 457660 w 472576"/>
                <a:gd name="connsiteY22" fmla="*/ 173627 h 187427"/>
                <a:gd name="connsiteX23" fmla="*/ 449542 w 472576"/>
                <a:gd name="connsiteY23" fmla="*/ 166321 h 187427"/>
                <a:gd name="connsiteX24" fmla="*/ 439394 w 472576"/>
                <a:gd name="connsiteY24" fmla="*/ 157999 h 187427"/>
                <a:gd name="connsiteX25" fmla="*/ 414431 w 472576"/>
                <a:gd name="connsiteY25" fmla="*/ 138313 h 187427"/>
                <a:gd name="connsiteX26" fmla="*/ 399615 w 472576"/>
                <a:gd name="connsiteY26" fmla="*/ 127252 h 187427"/>
                <a:gd name="connsiteX27" fmla="*/ 382973 w 472576"/>
                <a:gd name="connsiteY27" fmla="*/ 116089 h 187427"/>
                <a:gd name="connsiteX28" fmla="*/ 345427 w 472576"/>
                <a:gd name="connsiteY28" fmla="*/ 92648 h 187427"/>
                <a:gd name="connsiteX29" fmla="*/ 157593 w 472576"/>
                <a:gd name="connsiteY29" fmla="*/ 17961 h 187427"/>
                <a:gd name="connsiteX30" fmla="*/ 114262 w 472576"/>
                <a:gd name="connsiteY30" fmla="*/ 9234 h 187427"/>
                <a:gd name="connsiteX31" fmla="*/ 94475 w 472576"/>
                <a:gd name="connsiteY31" fmla="*/ 5987 h 187427"/>
                <a:gd name="connsiteX32" fmla="*/ 76108 w 472576"/>
                <a:gd name="connsiteY32" fmla="*/ 3755 h 187427"/>
                <a:gd name="connsiteX33" fmla="*/ 44446 w 472576"/>
                <a:gd name="connsiteY33" fmla="*/ 913 h 187427"/>
                <a:gd name="connsiteX34" fmla="*/ 31458 w 472576"/>
                <a:gd name="connsiteY34" fmla="*/ 0 h 187427"/>
                <a:gd name="connsiteX35" fmla="*/ 20498 w 472576"/>
                <a:gd name="connsiteY35" fmla="*/ 0 h 187427"/>
                <a:gd name="connsiteX36" fmla="*/ 5276 w 472576"/>
                <a:gd name="connsiteY36" fmla="*/ 0 h 187427"/>
                <a:gd name="connsiteX37" fmla="*/ 0 w 472576"/>
                <a:gd name="connsiteY37"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576" h="187427">
                  <a:moveTo>
                    <a:pt x="101" y="0"/>
                  </a:moveTo>
                  <a:lnTo>
                    <a:pt x="1420" y="0"/>
                  </a:lnTo>
                  <a:lnTo>
                    <a:pt x="5378" y="0"/>
                  </a:lnTo>
                  <a:lnTo>
                    <a:pt x="20498" y="710"/>
                  </a:lnTo>
                  <a:lnTo>
                    <a:pt x="31458" y="710"/>
                  </a:lnTo>
                  <a:cubicBezTo>
                    <a:pt x="35415" y="710"/>
                    <a:pt x="39779" y="1421"/>
                    <a:pt x="44446" y="1827"/>
                  </a:cubicBezTo>
                  <a:cubicBezTo>
                    <a:pt x="53783" y="2638"/>
                    <a:pt x="64742" y="3146"/>
                    <a:pt x="76006" y="4972"/>
                  </a:cubicBezTo>
                  <a:lnTo>
                    <a:pt x="94272" y="7306"/>
                  </a:lnTo>
                  <a:cubicBezTo>
                    <a:pt x="100665" y="8220"/>
                    <a:pt x="107159" y="9539"/>
                    <a:pt x="113958" y="10655"/>
                  </a:cubicBezTo>
                  <a:cubicBezTo>
                    <a:pt x="127657" y="12786"/>
                    <a:pt x="142067" y="16236"/>
                    <a:pt x="157187" y="19687"/>
                  </a:cubicBezTo>
                  <a:cubicBezTo>
                    <a:pt x="222834" y="35494"/>
                    <a:pt x="285904" y="60538"/>
                    <a:pt x="344514" y="94069"/>
                  </a:cubicBezTo>
                  <a:cubicBezTo>
                    <a:pt x="357806" y="102086"/>
                    <a:pt x="370593" y="109392"/>
                    <a:pt x="382059" y="117206"/>
                  </a:cubicBezTo>
                  <a:cubicBezTo>
                    <a:pt x="387742" y="121062"/>
                    <a:pt x="393425" y="124613"/>
                    <a:pt x="398702" y="128368"/>
                  </a:cubicBezTo>
                  <a:lnTo>
                    <a:pt x="413619" y="139226"/>
                  </a:lnTo>
                  <a:cubicBezTo>
                    <a:pt x="423766" y="145924"/>
                    <a:pt x="431377" y="152824"/>
                    <a:pt x="438684" y="158608"/>
                  </a:cubicBezTo>
                  <a:cubicBezTo>
                    <a:pt x="442337" y="161551"/>
                    <a:pt x="445787" y="164189"/>
                    <a:pt x="448831" y="166726"/>
                  </a:cubicBezTo>
                  <a:lnTo>
                    <a:pt x="457051" y="173931"/>
                  </a:lnTo>
                  <a:lnTo>
                    <a:pt x="468518" y="184079"/>
                  </a:lnTo>
                  <a:lnTo>
                    <a:pt x="471562" y="186616"/>
                  </a:lnTo>
                  <a:lnTo>
                    <a:pt x="472577" y="187428"/>
                  </a:lnTo>
                  <a:cubicBezTo>
                    <a:pt x="472577" y="187428"/>
                    <a:pt x="472577" y="187428"/>
                    <a:pt x="471664" y="186413"/>
                  </a:cubicBezTo>
                  <a:lnTo>
                    <a:pt x="468822" y="183775"/>
                  </a:lnTo>
                  <a:lnTo>
                    <a:pt x="457660" y="173627"/>
                  </a:lnTo>
                  <a:lnTo>
                    <a:pt x="449542" y="166321"/>
                  </a:lnTo>
                  <a:cubicBezTo>
                    <a:pt x="446498" y="163682"/>
                    <a:pt x="443047" y="160942"/>
                    <a:pt x="439394" y="157999"/>
                  </a:cubicBezTo>
                  <a:cubicBezTo>
                    <a:pt x="432087" y="152114"/>
                    <a:pt x="424071" y="145112"/>
                    <a:pt x="414431" y="138313"/>
                  </a:cubicBezTo>
                  <a:lnTo>
                    <a:pt x="399615" y="127252"/>
                  </a:lnTo>
                  <a:cubicBezTo>
                    <a:pt x="394338" y="123497"/>
                    <a:pt x="388656" y="119946"/>
                    <a:pt x="382973" y="116089"/>
                  </a:cubicBezTo>
                  <a:cubicBezTo>
                    <a:pt x="371608" y="108073"/>
                    <a:pt x="358720" y="100665"/>
                    <a:pt x="345427" y="92648"/>
                  </a:cubicBezTo>
                  <a:cubicBezTo>
                    <a:pt x="286745" y="58824"/>
                    <a:pt x="223479" y="33668"/>
                    <a:pt x="157593" y="17961"/>
                  </a:cubicBezTo>
                  <a:cubicBezTo>
                    <a:pt x="142372" y="14714"/>
                    <a:pt x="127962" y="11264"/>
                    <a:pt x="114262" y="9234"/>
                  </a:cubicBezTo>
                  <a:cubicBezTo>
                    <a:pt x="107362" y="8118"/>
                    <a:pt x="100867" y="6799"/>
                    <a:pt x="94475" y="5987"/>
                  </a:cubicBezTo>
                  <a:lnTo>
                    <a:pt x="76108" y="3755"/>
                  </a:lnTo>
                  <a:cubicBezTo>
                    <a:pt x="64437" y="2131"/>
                    <a:pt x="53783" y="1624"/>
                    <a:pt x="44446" y="913"/>
                  </a:cubicBezTo>
                  <a:lnTo>
                    <a:pt x="31458" y="0"/>
                  </a:lnTo>
                  <a:lnTo>
                    <a:pt x="20498" y="0"/>
                  </a:lnTo>
                  <a:lnTo>
                    <a:pt x="5276" y="0"/>
                  </a:lnTo>
                  <a:lnTo>
                    <a:pt x="0" y="0"/>
                  </a:lnTo>
                  <a:close/>
                </a:path>
              </a:pathLst>
            </a:custGeom>
            <a:solidFill>
              <a:srgbClr val="263238"/>
            </a:solidFill>
            <a:ln w="1014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39BC487-CB7E-63D2-9DDF-9390D86C3BF2}"/>
                </a:ext>
              </a:extLst>
            </p:cNvPr>
            <p:cNvSpPr/>
            <p:nvPr/>
          </p:nvSpPr>
          <p:spPr>
            <a:xfrm>
              <a:off x="8323586" y="4100452"/>
              <a:ext cx="473185" cy="187427"/>
            </a:xfrm>
            <a:custGeom>
              <a:avLst/>
              <a:gdLst>
                <a:gd name="connsiteX0" fmla="*/ 305 w 473185"/>
                <a:gd name="connsiteY0" fmla="*/ 304 h 187427"/>
                <a:gd name="connsiteX1" fmla="*/ 1624 w 473185"/>
                <a:gd name="connsiteY1" fmla="*/ 304 h 187427"/>
                <a:gd name="connsiteX2" fmla="*/ 5582 w 473185"/>
                <a:gd name="connsiteY2" fmla="*/ 304 h 187427"/>
                <a:gd name="connsiteX3" fmla="*/ 20702 w 473185"/>
                <a:gd name="connsiteY3" fmla="*/ 913 h 187427"/>
                <a:gd name="connsiteX4" fmla="*/ 31661 w 473185"/>
                <a:gd name="connsiteY4" fmla="*/ 913 h 187427"/>
                <a:gd name="connsiteX5" fmla="*/ 44650 w 473185"/>
                <a:gd name="connsiteY5" fmla="*/ 1928 h 187427"/>
                <a:gd name="connsiteX6" fmla="*/ 76209 w 473185"/>
                <a:gd name="connsiteY6" fmla="*/ 5074 h 187427"/>
                <a:gd name="connsiteX7" fmla="*/ 94475 w 473185"/>
                <a:gd name="connsiteY7" fmla="*/ 7509 h 187427"/>
                <a:gd name="connsiteX8" fmla="*/ 114161 w 473185"/>
                <a:gd name="connsiteY8" fmla="*/ 10858 h 187427"/>
                <a:gd name="connsiteX9" fmla="*/ 157390 w 473185"/>
                <a:gd name="connsiteY9" fmla="*/ 19788 h 187427"/>
                <a:gd name="connsiteX10" fmla="*/ 253692 w 473185"/>
                <a:gd name="connsiteY10" fmla="*/ 50231 h 187427"/>
                <a:gd name="connsiteX11" fmla="*/ 345021 w 473185"/>
                <a:gd name="connsiteY11" fmla="*/ 94170 h 187427"/>
                <a:gd name="connsiteX12" fmla="*/ 382567 w 473185"/>
                <a:gd name="connsiteY12" fmla="*/ 117307 h 187427"/>
                <a:gd name="connsiteX13" fmla="*/ 399210 w 473185"/>
                <a:gd name="connsiteY13" fmla="*/ 128368 h 187427"/>
                <a:gd name="connsiteX14" fmla="*/ 414126 w 473185"/>
                <a:gd name="connsiteY14" fmla="*/ 139226 h 187427"/>
                <a:gd name="connsiteX15" fmla="*/ 439293 w 473185"/>
                <a:gd name="connsiteY15" fmla="*/ 158608 h 187427"/>
                <a:gd name="connsiteX16" fmla="*/ 449441 w 473185"/>
                <a:gd name="connsiteY16" fmla="*/ 166726 h 187427"/>
                <a:gd name="connsiteX17" fmla="*/ 457660 w 473185"/>
                <a:gd name="connsiteY17" fmla="*/ 173931 h 187427"/>
                <a:gd name="connsiteX18" fmla="*/ 469127 w 473185"/>
                <a:gd name="connsiteY18" fmla="*/ 184079 h 187427"/>
                <a:gd name="connsiteX19" fmla="*/ 472070 w 473185"/>
                <a:gd name="connsiteY19" fmla="*/ 186616 h 187427"/>
                <a:gd name="connsiteX20" fmla="*/ 473186 w 473185"/>
                <a:gd name="connsiteY20" fmla="*/ 187427 h 187427"/>
                <a:gd name="connsiteX21" fmla="*/ 472273 w 473185"/>
                <a:gd name="connsiteY21" fmla="*/ 186514 h 187427"/>
                <a:gd name="connsiteX22" fmla="*/ 469431 w 473185"/>
                <a:gd name="connsiteY22" fmla="*/ 183774 h 187427"/>
                <a:gd name="connsiteX23" fmla="*/ 458269 w 473185"/>
                <a:gd name="connsiteY23" fmla="*/ 173627 h 187427"/>
                <a:gd name="connsiteX24" fmla="*/ 450151 w 473185"/>
                <a:gd name="connsiteY24" fmla="*/ 166219 h 187427"/>
                <a:gd name="connsiteX25" fmla="*/ 440004 w 473185"/>
                <a:gd name="connsiteY25" fmla="*/ 157898 h 187427"/>
                <a:gd name="connsiteX26" fmla="*/ 415040 w 473185"/>
                <a:gd name="connsiteY26" fmla="*/ 138211 h 187427"/>
                <a:gd name="connsiteX27" fmla="*/ 400123 w 473185"/>
                <a:gd name="connsiteY27" fmla="*/ 127252 h 187427"/>
                <a:gd name="connsiteX28" fmla="*/ 383583 w 473185"/>
                <a:gd name="connsiteY28" fmla="*/ 115988 h 187427"/>
                <a:gd name="connsiteX29" fmla="*/ 346036 w 473185"/>
                <a:gd name="connsiteY29" fmla="*/ 92547 h 187427"/>
                <a:gd name="connsiteX30" fmla="*/ 254707 w 473185"/>
                <a:gd name="connsiteY30" fmla="*/ 48404 h 187427"/>
                <a:gd name="connsiteX31" fmla="*/ 158101 w 473185"/>
                <a:gd name="connsiteY31" fmla="*/ 17961 h 187427"/>
                <a:gd name="connsiteX32" fmla="*/ 114770 w 473185"/>
                <a:gd name="connsiteY32" fmla="*/ 9133 h 187427"/>
                <a:gd name="connsiteX33" fmla="*/ 94475 w 473185"/>
                <a:gd name="connsiteY33" fmla="*/ 5886 h 187427"/>
                <a:gd name="connsiteX34" fmla="*/ 76108 w 473185"/>
                <a:gd name="connsiteY34" fmla="*/ 3653 h 187427"/>
                <a:gd name="connsiteX35" fmla="*/ 44447 w 473185"/>
                <a:gd name="connsiteY35" fmla="*/ 812 h 187427"/>
                <a:gd name="connsiteX36" fmla="*/ 31357 w 473185"/>
                <a:gd name="connsiteY36" fmla="*/ 0 h 187427"/>
                <a:gd name="connsiteX37" fmla="*/ 20397 w 473185"/>
                <a:gd name="connsiteY37" fmla="*/ 0 h 187427"/>
                <a:gd name="connsiteX38" fmla="*/ 5277 w 473185"/>
                <a:gd name="connsiteY38" fmla="*/ 0 h 187427"/>
                <a:gd name="connsiteX39" fmla="*/ 0 w 473185"/>
                <a:gd name="connsiteY39"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185" h="187427">
                  <a:moveTo>
                    <a:pt x="305" y="304"/>
                  </a:moveTo>
                  <a:lnTo>
                    <a:pt x="1624" y="304"/>
                  </a:lnTo>
                  <a:lnTo>
                    <a:pt x="5582" y="304"/>
                  </a:lnTo>
                  <a:lnTo>
                    <a:pt x="20702" y="913"/>
                  </a:lnTo>
                  <a:lnTo>
                    <a:pt x="31661" y="913"/>
                  </a:lnTo>
                  <a:cubicBezTo>
                    <a:pt x="35618" y="913"/>
                    <a:pt x="39982" y="1522"/>
                    <a:pt x="44650" y="1928"/>
                  </a:cubicBezTo>
                  <a:cubicBezTo>
                    <a:pt x="53884" y="2740"/>
                    <a:pt x="64945" y="3349"/>
                    <a:pt x="76209" y="5074"/>
                  </a:cubicBezTo>
                  <a:lnTo>
                    <a:pt x="94475" y="7509"/>
                  </a:lnTo>
                  <a:cubicBezTo>
                    <a:pt x="100868" y="8321"/>
                    <a:pt x="107363" y="9640"/>
                    <a:pt x="114161" y="10858"/>
                  </a:cubicBezTo>
                  <a:cubicBezTo>
                    <a:pt x="127861" y="12989"/>
                    <a:pt x="142271" y="16439"/>
                    <a:pt x="157390" y="19788"/>
                  </a:cubicBezTo>
                  <a:cubicBezTo>
                    <a:pt x="190112" y="27855"/>
                    <a:pt x="222279" y="38024"/>
                    <a:pt x="253692" y="50231"/>
                  </a:cubicBezTo>
                  <a:cubicBezTo>
                    <a:pt x="285079" y="62828"/>
                    <a:pt x="315590" y="77507"/>
                    <a:pt x="345021" y="94170"/>
                  </a:cubicBezTo>
                  <a:cubicBezTo>
                    <a:pt x="358416" y="102086"/>
                    <a:pt x="371202" y="109392"/>
                    <a:pt x="382567" y="117307"/>
                  </a:cubicBezTo>
                  <a:cubicBezTo>
                    <a:pt x="388352" y="121163"/>
                    <a:pt x="394034" y="124614"/>
                    <a:pt x="399210" y="128368"/>
                  </a:cubicBezTo>
                  <a:lnTo>
                    <a:pt x="414126" y="139226"/>
                  </a:lnTo>
                  <a:cubicBezTo>
                    <a:pt x="424274" y="145923"/>
                    <a:pt x="431986" y="152824"/>
                    <a:pt x="439293" y="158608"/>
                  </a:cubicBezTo>
                  <a:cubicBezTo>
                    <a:pt x="442946" y="161551"/>
                    <a:pt x="446397" y="164189"/>
                    <a:pt x="449441" y="166726"/>
                  </a:cubicBezTo>
                  <a:lnTo>
                    <a:pt x="457660" y="173931"/>
                  </a:lnTo>
                  <a:lnTo>
                    <a:pt x="469127" y="184079"/>
                  </a:lnTo>
                  <a:lnTo>
                    <a:pt x="472070" y="186616"/>
                  </a:lnTo>
                  <a:lnTo>
                    <a:pt x="473186" y="187427"/>
                  </a:lnTo>
                  <a:lnTo>
                    <a:pt x="472273" y="186514"/>
                  </a:lnTo>
                  <a:lnTo>
                    <a:pt x="469431" y="183774"/>
                  </a:lnTo>
                  <a:lnTo>
                    <a:pt x="458269" y="173627"/>
                  </a:lnTo>
                  <a:lnTo>
                    <a:pt x="450151" y="166219"/>
                  </a:lnTo>
                  <a:cubicBezTo>
                    <a:pt x="447106" y="163581"/>
                    <a:pt x="443657" y="160942"/>
                    <a:pt x="440004" y="157898"/>
                  </a:cubicBezTo>
                  <a:cubicBezTo>
                    <a:pt x="432697" y="152012"/>
                    <a:pt x="424680" y="145010"/>
                    <a:pt x="415040" y="138211"/>
                  </a:cubicBezTo>
                  <a:lnTo>
                    <a:pt x="400123" y="127252"/>
                  </a:lnTo>
                  <a:cubicBezTo>
                    <a:pt x="394948" y="123396"/>
                    <a:pt x="389265" y="119844"/>
                    <a:pt x="383583" y="115988"/>
                  </a:cubicBezTo>
                  <a:cubicBezTo>
                    <a:pt x="372217" y="108073"/>
                    <a:pt x="359329" y="100665"/>
                    <a:pt x="346036" y="92547"/>
                  </a:cubicBezTo>
                  <a:cubicBezTo>
                    <a:pt x="316582" y="75868"/>
                    <a:pt x="286075" y="61123"/>
                    <a:pt x="254707" y="48404"/>
                  </a:cubicBezTo>
                  <a:cubicBezTo>
                    <a:pt x="223209" y="36146"/>
                    <a:pt x="190937" y="25976"/>
                    <a:pt x="158101" y="17961"/>
                  </a:cubicBezTo>
                  <a:cubicBezTo>
                    <a:pt x="142879" y="14613"/>
                    <a:pt x="128470" y="11163"/>
                    <a:pt x="114770" y="9133"/>
                  </a:cubicBezTo>
                  <a:cubicBezTo>
                    <a:pt x="107870" y="8017"/>
                    <a:pt x="101274" y="6698"/>
                    <a:pt x="94475" y="5886"/>
                  </a:cubicBezTo>
                  <a:lnTo>
                    <a:pt x="76108" y="3653"/>
                  </a:lnTo>
                  <a:cubicBezTo>
                    <a:pt x="64438" y="2030"/>
                    <a:pt x="53783" y="1624"/>
                    <a:pt x="44447" y="812"/>
                  </a:cubicBezTo>
                  <a:cubicBezTo>
                    <a:pt x="39779" y="812"/>
                    <a:pt x="35416" y="101"/>
                    <a:pt x="31357" y="0"/>
                  </a:cubicBezTo>
                  <a:lnTo>
                    <a:pt x="20397"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5F097D6-926C-D98F-F966-F26D2D8EDDEA}"/>
                </a:ext>
              </a:extLst>
            </p:cNvPr>
            <p:cNvSpPr/>
            <p:nvPr/>
          </p:nvSpPr>
          <p:spPr>
            <a:xfrm>
              <a:off x="9130326" y="3805053"/>
              <a:ext cx="462226" cy="186006"/>
            </a:xfrm>
            <a:custGeom>
              <a:avLst/>
              <a:gdLst>
                <a:gd name="connsiteX0" fmla="*/ 462227 w 462226"/>
                <a:gd name="connsiteY0" fmla="*/ 186007 h 186006"/>
                <a:gd name="connsiteX1" fmla="*/ 461313 w 462226"/>
                <a:gd name="connsiteY1" fmla="*/ 185094 h 186006"/>
                <a:gd name="connsiteX2" fmla="*/ 458573 w 462226"/>
                <a:gd name="connsiteY2" fmla="*/ 182354 h 186006"/>
                <a:gd name="connsiteX3" fmla="*/ 447716 w 462226"/>
                <a:gd name="connsiteY3" fmla="*/ 172206 h 186006"/>
                <a:gd name="connsiteX4" fmla="*/ 439800 w 462226"/>
                <a:gd name="connsiteY4" fmla="*/ 164798 h 186006"/>
                <a:gd name="connsiteX5" fmla="*/ 429653 w 462226"/>
                <a:gd name="connsiteY5" fmla="*/ 156579 h 186006"/>
                <a:gd name="connsiteX6" fmla="*/ 405400 w 462226"/>
                <a:gd name="connsiteY6" fmla="*/ 136994 h 186006"/>
                <a:gd name="connsiteX7" fmla="*/ 391294 w 462226"/>
                <a:gd name="connsiteY7" fmla="*/ 126541 h 186006"/>
                <a:gd name="connsiteX8" fmla="*/ 375160 w 462226"/>
                <a:gd name="connsiteY8" fmla="*/ 115379 h 186006"/>
                <a:gd name="connsiteX9" fmla="*/ 338527 w 462226"/>
                <a:gd name="connsiteY9" fmla="*/ 92039 h 186006"/>
                <a:gd name="connsiteX10" fmla="*/ 154549 w 462226"/>
                <a:gd name="connsiteY10" fmla="*/ 17758 h 186006"/>
                <a:gd name="connsiteX11" fmla="*/ 112031 w 462226"/>
                <a:gd name="connsiteY11" fmla="*/ 9031 h 186006"/>
                <a:gd name="connsiteX12" fmla="*/ 92648 w 462226"/>
                <a:gd name="connsiteY12" fmla="*/ 5886 h 186006"/>
                <a:gd name="connsiteX13" fmla="*/ 74586 w 462226"/>
                <a:gd name="connsiteY13" fmla="*/ 3653 h 186006"/>
                <a:gd name="connsiteX14" fmla="*/ 43534 w 462226"/>
                <a:gd name="connsiteY14" fmla="*/ 913 h 186006"/>
                <a:gd name="connsiteX15" fmla="*/ 30748 w 462226"/>
                <a:gd name="connsiteY15" fmla="*/ 0 h 186006"/>
                <a:gd name="connsiteX16" fmla="*/ 19991 w 462226"/>
                <a:gd name="connsiteY16" fmla="*/ 0 h 186006"/>
                <a:gd name="connsiteX17" fmla="*/ 5175 w 462226"/>
                <a:gd name="connsiteY17" fmla="*/ 0 h 186006"/>
                <a:gd name="connsiteX18" fmla="*/ 0 w 462226"/>
                <a:gd name="connsiteY18" fmla="*/ 0 h 186006"/>
                <a:gd name="connsiteX19" fmla="*/ 1319 w 462226"/>
                <a:gd name="connsiteY19" fmla="*/ 0 h 186006"/>
                <a:gd name="connsiteX20" fmla="*/ 5175 w 462226"/>
                <a:gd name="connsiteY20" fmla="*/ 0 h 186006"/>
                <a:gd name="connsiteX21" fmla="*/ 19991 w 462226"/>
                <a:gd name="connsiteY21" fmla="*/ 609 h 186006"/>
                <a:gd name="connsiteX22" fmla="*/ 30748 w 462226"/>
                <a:gd name="connsiteY22" fmla="*/ 609 h 186006"/>
                <a:gd name="connsiteX23" fmla="*/ 43432 w 462226"/>
                <a:gd name="connsiteY23" fmla="*/ 1624 h 186006"/>
                <a:gd name="connsiteX24" fmla="*/ 74484 w 462226"/>
                <a:gd name="connsiteY24" fmla="*/ 4769 h 186006"/>
                <a:gd name="connsiteX25" fmla="*/ 92344 w 462226"/>
                <a:gd name="connsiteY25" fmla="*/ 7103 h 186006"/>
                <a:gd name="connsiteX26" fmla="*/ 111726 w 462226"/>
                <a:gd name="connsiteY26" fmla="*/ 10452 h 186006"/>
                <a:gd name="connsiteX27" fmla="*/ 154143 w 462226"/>
                <a:gd name="connsiteY27" fmla="*/ 19281 h 186006"/>
                <a:gd name="connsiteX28" fmla="*/ 337410 w 462226"/>
                <a:gd name="connsiteY28" fmla="*/ 93359 h 186006"/>
                <a:gd name="connsiteX29" fmla="*/ 374044 w 462226"/>
                <a:gd name="connsiteY29" fmla="*/ 116394 h 186006"/>
                <a:gd name="connsiteX30" fmla="*/ 390280 w 462226"/>
                <a:gd name="connsiteY30" fmla="*/ 127455 h 186006"/>
                <a:gd name="connsiteX31" fmla="*/ 404791 w 462226"/>
                <a:gd name="connsiteY31" fmla="*/ 138313 h 186006"/>
                <a:gd name="connsiteX32" fmla="*/ 429247 w 462226"/>
                <a:gd name="connsiteY32" fmla="*/ 157593 h 186006"/>
                <a:gd name="connsiteX33" fmla="*/ 439395 w 462226"/>
                <a:gd name="connsiteY33" fmla="*/ 165712 h 186006"/>
                <a:gd name="connsiteX34" fmla="*/ 447411 w 462226"/>
                <a:gd name="connsiteY34" fmla="*/ 172815 h 186006"/>
                <a:gd name="connsiteX35" fmla="*/ 458573 w 462226"/>
                <a:gd name="connsiteY35" fmla="*/ 182963 h 186006"/>
                <a:gd name="connsiteX36" fmla="*/ 461517 w 462226"/>
                <a:gd name="connsiteY36" fmla="*/ 185499 h 186006"/>
                <a:gd name="connsiteX37" fmla="*/ 462227 w 462226"/>
                <a:gd name="connsiteY37" fmla="*/ 186007 h 1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2226" h="186006">
                  <a:moveTo>
                    <a:pt x="462227" y="186007"/>
                  </a:moveTo>
                  <a:lnTo>
                    <a:pt x="461313" y="185094"/>
                  </a:lnTo>
                  <a:lnTo>
                    <a:pt x="458573" y="182354"/>
                  </a:lnTo>
                  <a:lnTo>
                    <a:pt x="447716" y="172206"/>
                  </a:lnTo>
                  <a:lnTo>
                    <a:pt x="439800" y="164798"/>
                  </a:lnTo>
                  <a:lnTo>
                    <a:pt x="429653" y="156579"/>
                  </a:lnTo>
                  <a:cubicBezTo>
                    <a:pt x="422549" y="150693"/>
                    <a:pt x="414736" y="143793"/>
                    <a:pt x="405400" y="136994"/>
                  </a:cubicBezTo>
                  <a:lnTo>
                    <a:pt x="391294" y="126541"/>
                  </a:lnTo>
                  <a:cubicBezTo>
                    <a:pt x="386220" y="122787"/>
                    <a:pt x="381147" y="119235"/>
                    <a:pt x="375160" y="115379"/>
                  </a:cubicBezTo>
                  <a:cubicBezTo>
                    <a:pt x="363998" y="107464"/>
                    <a:pt x="351516" y="100056"/>
                    <a:pt x="338527" y="92039"/>
                  </a:cubicBezTo>
                  <a:cubicBezTo>
                    <a:pt x="281206" y="58328"/>
                    <a:pt x="219207" y="33296"/>
                    <a:pt x="154549" y="17758"/>
                  </a:cubicBezTo>
                  <a:cubicBezTo>
                    <a:pt x="139632" y="14410"/>
                    <a:pt x="125527" y="11061"/>
                    <a:pt x="112031" y="9031"/>
                  </a:cubicBezTo>
                  <a:cubicBezTo>
                    <a:pt x="105333" y="7915"/>
                    <a:pt x="98940" y="6698"/>
                    <a:pt x="92648" y="5886"/>
                  </a:cubicBezTo>
                  <a:lnTo>
                    <a:pt x="74586" y="3653"/>
                  </a:lnTo>
                  <a:cubicBezTo>
                    <a:pt x="63220" y="2030"/>
                    <a:pt x="52666" y="1624"/>
                    <a:pt x="43534" y="913"/>
                  </a:cubicBezTo>
                  <a:lnTo>
                    <a:pt x="30748" y="0"/>
                  </a:lnTo>
                  <a:lnTo>
                    <a:pt x="19991" y="0"/>
                  </a:lnTo>
                  <a:lnTo>
                    <a:pt x="5175" y="0"/>
                  </a:lnTo>
                  <a:lnTo>
                    <a:pt x="0" y="0"/>
                  </a:lnTo>
                  <a:lnTo>
                    <a:pt x="1319" y="0"/>
                  </a:lnTo>
                  <a:lnTo>
                    <a:pt x="5175" y="0"/>
                  </a:lnTo>
                  <a:lnTo>
                    <a:pt x="19991" y="609"/>
                  </a:lnTo>
                  <a:lnTo>
                    <a:pt x="30748" y="609"/>
                  </a:lnTo>
                  <a:cubicBezTo>
                    <a:pt x="34604" y="609"/>
                    <a:pt x="38866" y="1319"/>
                    <a:pt x="43432" y="1624"/>
                  </a:cubicBezTo>
                  <a:cubicBezTo>
                    <a:pt x="52565" y="2537"/>
                    <a:pt x="63017" y="3044"/>
                    <a:pt x="74484" y="4769"/>
                  </a:cubicBezTo>
                  <a:lnTo>
                    <a:pt x="92344" y="7103"/>
                  </a:lnTo>
                  <a:cubicBezTo>
                    <a:pt x="98636" y="7915"/>
                    <a:pt x="105029" y="9336"/>
                    <a:pt x="111726" y="10452"/>
                  </a:cubicBezTo>
                  <a:cubicBezTo>
                    <a:pt x="125121" y="12482"/>
                    <a:pt x="139226" y="15932"/>
                    <a:pt x="154143" y="19281"/>
                  </a:cubicBezTo>
                  <a:cubicBezTo>
                    <a:pt x="218466" y="35063"/>
                    <a:pt x="280186" y="60011"/>
                    <a:pt x="337410" y="93359"/>
                  </a:cubicBezTo>
                  <a:cubicBezTo>
                    <a:pt x="350399" y="101274"/>
                    <a:pt x="362982" y="108682"/>
                    <a:pt x="374044" y="116394"/>
                  </a:cubicBezTo>
                  <a:cubicBezTo>
                    <a:pt x="379625" y="120250"/>
                    <a:pt x="385206" y="123802"/>
                    <a:pt x="390280" y="127455"/>
                  </a:cubicBezTo>
                  <a:lnTo>
                    <a:pt x="404791" y="138313"/>
                  </a:lnTo>
                  <a:cubicBezTo>
                    <a:pt x="414228" y="144909"/>
                    <a:pt x="422042" y="151809"/>
                    <a:pt x="429247" y="157593"/>
                  </a:cubicBezTo>
                  <a:cubicBezTo>
                    <a:pt x="432798" y="160435"/>
                    <a:pt x="436147" y="163073"/>
                    <a:pt x="439395" y="165712"/>
                  </a:cubicBezTo>
                  <a:lnTo>
                    <a:pt x="447411" y="172815"/>
                  </a:lnTo>
                  <a:lnTo>
                    <a:pt x="458573" y="182963"/>
                  </a:lnTo>
                  <a:lnTo>
                    <a:pt x="461517" y="185499"/>
                  </a:lnTo>
                  <a:cubicBezTo>
                    <a:pt x="461736" y="185691"/>
                    <a:pt x="461974" y="185861"/>
                    <a:pt x="462227" y="186007"/>
                  </a:cubicBezTo>
                  <a:close/>
                </a:path>
              </a:pathLst>
            </a:custGeom>
            <a:solidFill>
              <a:srgbClr val="263238"/>
            </a:solidFill>
            <a:ln w="1014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ED254DF-7B65-EE6D-4489-309C5610AD48}"/>
                </a:ext>
              </a:extLst>
            </p:cNvPr>
            <p:cNvSpPr/>
            <p:nvPr/>
          </p:nvSpPr>
          <p:spPr>
            <a:xfrm>
              <a:off x="9083343" y="3886843"/>
              <a:ext cx="471562" cy="191588"/>
            </a:xfrm>
            <a:custGeom>
              <a:avLst/>
              <a:gdLst>
                <a:gd name="connsiteX0" fmla="*/ 471562 w 471562"/>
                <a:gd name="connsiteY0" fmla="*/ 191588 h 191588"/>
                <a:gd name="connsiteX1" fmla="*/ 470648 w 471562"/>
                <a:gd name="connsiteY1" fmla="*/ 190573 h 191588"/>
                <a:gd name="connsiteX2" fmla="*/ 467807 w 471562"/>
                <a:gd name="connsiteY2" fmla="*/ 187834 h 191588"/>
                <a:gd name="connsiteX3" fmla="*/ 456645 w 471562"/>
                <a:gd name="connsiteY3" fmla="*/ 177686 h 191588"/>
                <a:gd name="connsiteX4" fmla="*/ 448628 w 471562"/>
                <a:gd name="connsiteY4" fmla="*/ 170278 h 191588"/>
                <a:gd name="connsiteX5" fmla="*/ 438481 w 471562"/>
                <a:gd name="connsiteY5" fmla="*/ 161855 h 191588"/>
                <a:gd name="connsiteX6" fmla="*/ 413720 w 471562"/>
                <a:gd name="connsiteY6" fmla="*/ 141560 h 191588"/>
                <a:gd name="connsiteX7" fmla="*/ 398905 w 471562"/>
                <a:gd name="connsiteY7" fmla="*/ 130499 h 191588"/>
                <a:gd name="connsiteX8" fmla="*/ 382465 w 471562"/>
                <a:gd name="connsiteY8" fmla="*/ 119134 h 191588"/>
                <a:gd name="connsiteX9" fmla="*/ 345122 w 471562"/>
                <a:gd name="connsiteY9" fmla="*/ 95388 h 191588"/>
                <a:gd name="connsiteX10" fmla="*/ 157999 w 471562"/>
                <a:gd name="connsiteY10" fmla="*/ 18976 h 191588"/>
                <a:gd name="connsiteX11" fmla="*/ 114669 w 471562"/>
                <a:gd name="connsiteY11" fmla="*/ 9843 h 191588"/>
                <a:gd name="connsiteX12" fmla="*/ 94373 w 471562"/>
                <a:gd name="connsiteY12" fmla="*/ 6393 h 191588"/>
                <a:gd name="connsiteX13" fmla="*/ 76108 w 471562"/>
                <a:gd name="connsiteY13" fmla="*/ 4059 h 191588"/>
                <a:gd name="connsiteX14" fmla="*/ 44446 w 471562"/>
                <a:gd name="connsiteY14" fmla="*/ 1015 h 191588"/>
                <a:gd name="connsiteX15" fmla="*/ 31458 w 471562"/>
                <a:gd name="connsiteY15" fmla="*/ 0 h 191588"/>
                <a:gd name="connsiteX16" fmla="*/ 20498 w 471562"/>
                <a:gd name="connsiteY16" fmla="*/ 0 h 191588"/>
                <a:gd name="connsiteX17" fmla="*/ 5276 w 471562"/>
                <a:gd name="connsiteY17" fmla="*/ 0 h 191588"/>
                <a:gd name="connsiteX18" fmla="*/ 0 w 471562"/>
                <a:gd name="connsiteY18" fmla="*/ 0 h 191588"/>
                <a:gd name="connsiteX19" fmla="*/ 1319 w 471562"/>
                <a:gd name="connsiteY19" fmla="*/ 0 h 191588"/>
                <a:gd name="connsiteX20" fmla="*/ 5276 w 471562"/>
                <a:gd name="connsiteY20" fmla="*/ 0 h 191588"/>
                <a:gd name="connsiteX21" fmla="*/ 20396 w 471562"/>
                <a:gd name="connsiteY21" fmla="*/ 812 h 191588"/>
                <a:gd name="connsiteX22" fmla="*/ 31356 w 471562"/>
                <a:gd name="connsiteY22" fmla="*/ 1319 h 191588"/>
                <a:gd name="connsiteX23" fmla="*/ 44345 w 471562"/>
                <a:gd name="connsiteY23" fmla="*/ 2435 h 191588"/>
                <a:gd name="connsiteX24" fmla="*/ 75904 w 471562"/>
                <a:gd name="connsiteY24" fmla="*/ 5886 h 191588"/>
                <a:gd name="connsiteX25" fmla="*/ 94170 w 471562"/>
                <a:gd name="connsiteY25" fmla="*/ 8423 h 191588"/>
                <a:gd name="connsiteX26" fmla="*/ 113857 w 471562"/>
                <a:gd name="connsiteY26" fmla="*/ 11974 h 191588"/>
                <a:gd name="connsiteX27" fmla="*/ 156984 w 471562"/>
                <a:gd name="connsiteY27" fmla="*/ 21310 h 191588"/>
                <a:gd name="connsiteX28" fmla="*/ 252981 w 471562"/>
                <a:gd name="connsiteY28" fmla="*/ 52768 h 191588"/>
                <a:gd name="connsiteX29" fmla="*/ 343498 w 471562"/>
                <a:gd name="connsiteY29" fmla="*/ 97418 h 191588"/>
                <a:gd name="connsiteX30" fmla="*/ 380842 w 471562"/>
                <a:gd name="connsiteY30" fmla="*/ 120859 h 191588"/>
                <a:gd name="connsiteX31" fmla="*/ 397383 w 471562"/>
                <a:gd name="connsiteY31" fmla="*/ 132123 h 191588"/>
                <a:gd name="connsiteX32" fmla="*/ 412198 w 471562"/>
                <a:gd name="connsiteY32" fmla="*/ 143082 h 191588"/>
                <a:gd name="connsiteX33" fmla="*/ 437161 w 471562"/>
                <a:gd name="connsiteY33" fmla="*/ 162667 h 191588"/>
                <a:gd name="connsiteX34" fmla="*/ 447309 w 471562"/>
                <a:gd name="connsiteY34" fmla="*/ 170887 h 191588"/>
                <a:gd name="connsiteX35" fmla="*/ 455427 w 471562"/>
                <a:gd name="connsiteY35" fmla="*/ 178193 h 191588"/>
                <a:gd name="connsiteX36" fmla="*/ 466793 w 471562"/>
                <a:gd name="connsiteY36" fmla="*/ 188341 h 191588"/>
                <a:gd name="connsiteX37" fmla="*/ 469837 w 471562"/>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8">
                  <a:moveTo>
                    <a:pt x="471562" y="191588"/>
                  </a:moveTo>
                  <a:lnTo>
                    <a:pt x="470648" y="190573"/>
                  </a:lnTo>
                  <a:lnTo>
                    <a:pt x="467807" y="187834"/>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lnTo>
                    <a:pt x="44345" y="2435"/>
                  </a:lnTo>
                  <a:cubicBezTo>
                    <a:pt x="53579" y="3349"/>
                    <a:pt x="64641" y="4059"/>
                    <a:pt x="75904" y="5886"/>
                  </a:cubicBezTo>
                  <a:lnTo>
                    <a:pt x="94170" y="8423"/>
                  </a:lnTo>
                  <a:cubicBezTo>
                    <a:pt x="100462" y="9336"/>
                    <a:pt x="107058" y="10757"/>
                    <a:pt x="113857" y="11974"/>
                  </a:cubicBezTo>
                  <a:cubicBezTo>
                    <a:pt x="127455" y="14207"/>
                    <a:pt x="141763" y="17758"/>
                    <a:pt x="156984" y="21310"/>
                  </a:cubicBezTo>
                  <a:cubicBezTo>
                    <a:pt x="189647" y="29650"/>
                    <a:pt x="221717" y="40160"/>
                    <a:pt x="252981" y="52768"/>
                  </a:cubicBezTo>
                  <a:cubicBezTo>
                    <a:pt x="284091" y="65671"/>
                    <a:pt x="314328" y="80586"/>
                    <a:pt x="343498" y="97418"/>
                  </a:cubicBezTo>
                  <a:cubicBezTo>
                    <a:pt x="356792" y="105434"/>
                    <a:pt x="369578" y="112944"/>
                    <a:pt x="380842" y="120859"/>
                  </a:cubicBezTo>
                  <a:cubicBezTo>
                    <a:pt x="386524" y="124816"/>
                    <a:pt x="392207" y="128368"/>
                    <a:pt x="397383" y="132123"/>
                  </a:cubicBezTo>
                  <a:lnTo>
                    <a:pt x="412198" y="143082"/>
                  </a:lnTo>
                  <a:cubicBezTo>
                    <a:pt x="421838"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906F6F7-6F0B-8055-AD2B-49117A7560C7}"/>
                </a:ext>
              </a:extLst>
            </p:cNvPr>
            <p:cNvSpPr/>
            <p:nvPr/>
          </p:nvSpPr>
          <p:spPr>
            <a:xfrm>
              <a:off x="9059801" y="3981724"/>
              <a:ext cx="471663" cy="191588"/>
            </a:xfrm>
            <a:custGeom>
              <a:avLst/>
              <a:gdLst>
                <a:gd name="connsiteX0" fmla="*/ 471664 w 471663"/>
                <a:gd name="connsiteY0" fmla="*/ 191588 h 191588"/>
                <a:gd name="connsiteX1" fmla="*/ 470750 w 471663"/>
                <a:gd name="connsiteY1" fmla="*/ 190573 h 191588"/>
                <a:gd name="connsiteX2" fmla="*/ 467909 w 471663"/>
                <a:gd name="connsiteY2" fmla="*/ 187833 h 191588"/>
                <a:gd name="connsiteX3" fmla="*/ 456746 w 471663"/>
                <a:gd name="connsiteY3" fmla="*/ 177686 h 191588"/>
                <a:gd name="connsiteX4" fmla="*/ 448730 w 471663"/>
                <a:gd name="connsiteY4" fmla="*/ 170177 h 191588"/>
                <a:gd name="connsiteX5" fmla="*/ 438582 w 471663"/>
                <a:gd name="connsiteY5" fmla="*/ 161855 h 191588"/>
                <a:gd name="connsiteX6" fmla="*/ 413720 w 471663"/>
                <a:gd name="connsiteY6" fmla="*/ 141560 h 191588"/>
                <a:gd name="connsiteX7" fmla="*/ 398905 w 471663"/>
                <a:gd name="connsiteY7" fmla="*/ 130499 h 191588"/>
                <a:gd name="connsiteX8" fmla="*/ 382466 w 471663"/>
                <a:gd name="connsiteY8" fmla="*/ 119134 h 191588"/>
                <a:gd name="connsiteX9" fmla="*/ 345122 w 471663"/>
                <a:gd name="connsiteY9" fmla="*/ 95388 h 191588"/>
                <a:gd name="connsiteX10" fmla="*/ 253793 w 471663"/>
                <a:gd name="connsiteY10" fmla="*/ 50434 h 191588"/>
                <a:gd name="connsiteX11" fmla="*/ 157491 w 471663"/>
                <a:gd name="connsiteY11" fmla="*/ 19078 h 191588"/>
                <a:gd name="connsiteX12" fmla="*/ 114161 w 471663"/>
                <a:gd name="connsiteY12" fmla="*/ 9843 h 191588"/>
                <a:gd name="connsiteX13" fmla="*/ 94373 w 471663"/>
                <a:gd name="connsiteY13" fmla="*/ 6495 h 191588"/>
                <a:gd name="connsiteX14" fmla="*/ 76108 w 471663"/>
                <a:gd name="connsiteY14" fmla="*/ 4059 h 191588"/>
                <a:gd name="connsiteX15" fmla="*/ 44447 w 471663"/>
                <a:gd name="connsiteY15" fmla="*/ 1015 h 191588"/>
                <a:gd name="connsiteX16" fmla="*/ 31458 w 471663"/>
                <a:gd name="connsiteY16" fmla="*/ 0 h 191588"/>
                <a:gd name="connsiteX17" fmla="*/ 20498 w 471663"/>
                <a:gd name="connsiteY17" fmla="*/ 0 h 191588"/>
                <a:gd name="connsiteX18" fmla="*/ 5276 w 471663"/>
                <a:gd name="connsiteY18" fmla="*/ 0 h 191588"/>
                <a:gd name="connsiteX19" fmla="*/ 0 w 471663"/>
                <a:gd name="connsiteY19" fmla="*/ 0 h 191588"/>
                <a:gd name="connsiteX20" fmla="*/ 1420 w 471663"/>
                <a:gd name="connsiteY20" fmla="*/ 0 h 191588"/>
                <a:gd name="connsiteX21" fmla="*/ 5276 w 471663"/>
                <a:gd name="connsiteY21" fmla="*/ 0 h 191588"/>
                <a:gd name="connsiteX22" fmla="*/ 20396 w 471663"/>
                <a:gd name="connsiteY22" fmla="*/ 812 h 191588"/>
                <a:gd name="connsiteX23" fmla="*/ 31356 w 471663"/>
                <a:gd name="connsiteY23" fmla="*/ 812 h 191588"/>
                <a:gd name="connsiteX24" fmla="*/ 44345 w 471663"/>
                <a:gd name="connsiteY24" fmla="*/ 1928 h 191588"/>
                <a:gd name="connsiteX25" fmla="*/ 75904 w 471663"/>
                <a:gd name="connsiteY25" fmla="*/ 5378 h 191588"/>
                <a:gd name="connsiteX26" fmla="*/ 94170 w 471663"/>
                <a:gd name="connsiteY26" fmla="*/ 7915 h 191588"/>
                <a:gd name="connsiteX27" fmla="*/ 113857 w 471663"/>
                <a:gd name="connsiteY27" fmla="*/ 11467 h 191588"/>
                <a:gd name="connsiteX28" fmla="*/ 156984 w 471663"/>
                <a:gd name="connsiteY28" fmla="*/ 20803 h 191588"/>
                <a:gd name="connsiteX29" fmla="*/ 343498 w 471663"/>
                <a:gd name="connsiteY29" fmla="*/ 96910 h 191588"/>
                <a:gd name="connsiteX30" fmla="*/ 380842 w 471663"/>
                <a:gd name="connsiteY30" fmla="*/ 120351 h 191588"/>
                <a:gd name="connsiteX31" fmla="*/ 397383 w 471663"/>
                <a:gd name="connsiteY31" fmla="*/ 131615 h 191588"/>
                <a:gd name="connsiteX32" fmla="*/ 412300 w 471663"/>
                <a:gd name="connsiteY32" fmla="*/ 142575 h 191588"/>
                <a:gd name="connsiteX33" fmla="*/ 437161 w 471663"/>
                <a:gd name="connsiteY33" fmla="*/ 162160 h 191588"/>
                <a:gd name="connsiteX34" fmla="*/ 447309 w 471663"/>
                <a:gd name="connsiteY34" fmla="*/ 170379 h 191588"/>
                <a:gd name="connsiteX35" fmla="*/ 455428 w 471663"/>
                <a:gd name="connsiteY35" fmla="*/ 177686 h 191588"/>
                <a:gd name="connsiteX36" fmla="*/ 466894 w 471663"/>
                <a:gd name="connsiteY36" fmla="*/ 187833 h 191588"/>
                <a:gd name="connsiteX37" fmla="*/ 469837 w 471663"/>
                <a:gd name="connsiteY37" fmla="*/ 190370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663" h="191588">
                  <a:moveTo>
                    <a:pt x="471664" y="191588"/>
                  </a:moveTo>
                  <a:lnTo>
                    <a:pt x="470750" y="190573"/>
                  </a:lnTo>
                  <a:lnTo>
                    <a:pt x="467909" y="187833"/>
                  </a:lnTo>
                  <a:lnTo>
                    <a:pt x="456746" y="177686"/>
                  </a:lnTo>
                  <a:lnTo>
                    <a:pt x="448730" y="170177"/>
                  </a:lnTo>
                  <a:lnTo>
                    <a:pt x="438582" y="161855"/>
                  </a:lnTo>
                  <a:cubicBezTo>
                    <a:pt x="431276" y="155868"/>
                    <a:pt x="423259" y="148765"/>
                    <a:pt x="413720" y="141560"/>
                  </a:cubicBezTo>
                  <a:lnTo>
                    <a:pt x="398905" y="130499"/>
                  </a:lnTo>
                  <a:cubicBezTo>
                    <a:pt x="393831" y="126643"/>
                    <a:pt x="388148" y="123091"/>
                    <a:pt x="382466" y="119134"/>
                  </a:cubicBezTo>
                  <a:cubicBezTo>
                    <a:pt x="371100" y="111117"/>
                    <a:pt x="358416" y="103506"/>
                    <a:pt x="345122" y="95388"/>
                  </a:cubicBezTo>
                  <a:cubicBezTo>
                    <a:pt x="315721" y="78372"/>
                    <a:pt x="285209" y="63354"/>
                    <a:pt x="253793" y="50434"/>
                  </a:cubicBezTo>
                  <a:cubicBezTo>
                    <a:pt x="222441" y="37809"/>
                    <a:pt x="190266" y="27332"/>
                    <a:pt x="157491" y="19078"/>
                  </a:cubicBezTo>
                  <a:cubicBezTo>
                    <a:pt x="142270" y="15627"/>
                    <a:pt x="127860" y="12076"/>
                    <a:pt x="114161" y="9843"/>
                  </a:cubicBezTo>
                  <a:cubicBezTo>
                    <a:pt x="107362" y="8727"/>
                    <a:pt x="100766" y="7306"/>
                    <a:pt x="94373" y="6495"/>
                  </a:cubicBezTo>
                  <a:lnTo>
                    <a:pt x="76108" y="4059"/>
                  </a:lnTo>
                  <a:cubicBezTo>
                    <a:pt x="64437" y="2334"/>
                    <a:pt x="53783" y="1827"/>
                    <a:pt x="44447" y="1015"/>
                  </a:cubicBezTo>
                  <a:cubicBezTo>
                    <a:pt x="39779" y="1015"/>
                    <a:pt x="35415" y="203"/>
                    <a:pt x="31458" y="0"/>
                  </a:cubicBezTo>
                  <a:lnTo>
                    <a:pt x="20498" y="0"/>
                  </a:lnTo>
                  <a:lnTo>
                    <a:pt x="5276" y="0"/>
                  </a:lnTo>
                  <a:lnTo>
                    <a:pt x="0" y="0"/>
                  </a:lnTo>
                  <a:lnTo>
                    <a:pt x="1420" y="0"/>
                  </a:lnTo>
                  <a:lnTo>
                    <a:pt x="5276" y="0"/>
                  </a:lnTo>
                  <a:lnTo>
                    <a:pt x="20396" y="812"/>
                  </a:lnTo>
                  <a:lnTo>
                    <a:pt x="31356" y="812"/>
                  </a:lnTo>
                  <a:lnTo>
                    <a:pt x="44345" y="1928"/>
                  </a:lnTo>
                  <a:cubicBezTo>
                    <a:pt x="53681" y="2943"/>
                    <a:pt x="64641" y="3552"/>
                    <a:pt x="75904" y="5378"/>
                  </a:cubicBezTo>
                  <a:lnTo>
                    <a:pt x="94170" y="7915"/>
                  </a:lnTo>
                  <a:cubicBezTo>
                    <a:pt x="100462" y="8828"/>
                    <a:pt x="107058" y="10249"/>
                    <a:pt x="113857" y="11467"/>
                  </a:cubicBezTo>
                  <a:cubicBezTo>
                    <a:pt x="127455" y="13699"/>
                    <a:pt x="141763" y="17251"/>
                    <a:pt x="156984" y="20803"/>
                  </a:cubicBezTo>
                  <a:cubicBezTo>
                    <a:pt x="222441" y="37227"/>
                    <a:pt x="285237" y="62852"/>
                    <a:pt x="343498" y="96910"/>
                  </a:cubicBezTo>
                  <a:cubicBezTo>
                    <a:pt x="356792" y="105028"/>
                    <a:pt x="369578" y="112436"/>
                    <a:pt x="380842" y="120351"/>
                  </a:cubicBezTo>
                  <a:cubicBezTo>
                    <a:pt x="386626" y="124309"/>
                    <a:pt x="392207" y="127861"/>
                    <a:pt x="397383" y="131615"/>
                  </a:cubicBezTo>
                  <a:lnTo>
                    <a:pt x="412300" y="142575"/>
                  </a:lnTo>
                  <a:cubicBezTo>
                    <a:pt x="421839" y="149374"/>
                    <a:pt x="429855" y="156376"/>
                    <a:pt x="437161" y="162160"/>
                  </a:cubicBezTo>
                  <a:lnTo>
                    <a:pt x="447309" y="170379"/>
                  </a:lnTo>
                  <a:lnTo>
                    <a:pt x="455428" y="177686"/>
                  </a:lnTo>
                  <a:lnTo>
                    <a:pt x="466894" y="187833"/>
                  </a:lnTo>
                  <a:lnTo>
                    <a:pt x="469837" y="190370"/>
                  </a:lnTo>
                  <a:close/>
                </a:path>
              </a:pathLst>
            </a:custGeom>
            <a:solidFill>
              <a:srgbClr val="263238"/>
            </a:solidFill>
            <a:ln w="1014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7D2BFA86-C2E2-48AC-4255-DA14DB5EE588}"/>
                </a:ext>
              </a:extLst>
            </p:cNvPr>
            <p:cNvSpPr/>
            <p:nvPr/>
          </p:nvSpPr>
          <p:spPr>
            <a:xfrm>
              <a:off x="9021544" y="4067675"/>
              <a:ext cx="470243" cy="191505"/>
            </a:xfrm>
            <a:custGeom>
              <a:avLst/>
              <a:gdLst>
                <a:gd name="connsiteX0" fmla="*/ 470243 w 470243"/>
                <a:gd name="connsiteY0" fmla="*/ 191487 h 191505"/>
                <a:gd name="connsiteX1" fmla="*/ 469330 w 470243"/>
                <a:gd name="connsiteY1" fmla="*/ 190573 h 191505"/>
                <a:gd name="connsiteX2" fmla="*/ 466488 w 470243"/>
                <a:gd name="connsiteY2" fmla="*/ 187834 h 191505"/>
                <a:gd name="connsiteX3" fmla="*/ 455326 w 470243"/>
                <a:gd name="connsiteY3" fmla="*/ 177686 h 191505"/>
                <a:gd name="connsiteX4" fmla="*/ 447310 w 470243"/>
                <a:gd name="connsiteY4" fmla="*/ 170278 h 191505"/>
                <a:gd name="connsiteX5" fmla="*/ 437162 w 470243"/>
                <a:gd name="connsiteY5" fmla="*/ 161855 h 191505"/>
                <a:gd name="connsiteX6" fmla="*/ 412402 w 470243"/>
                <a:gd name="connsiteY6" fmla="*/ 141560 h 191505"/>
                <a:gd name="connsiteX7" fmla="*/ 397586 w 470243"/>
                <a:gd name="connsiteY7" fmla="*/ 130398 h 191505"/>
                <a:gd name="connsiteX8" fmla="*/ 381147 w 470243"/>
                <a:gd name="connsiteY8" fmla="*/ 119032 h 191505"/>
                <a:gd name="connsiteX9" fmla="*/ 343803 w 470243"/>
                <a:gd name="connsiteY9" fmla="*/ 95388 h 191505"/>
                <a:gd name="connsiteX10" fmla="*/ 156680 w 470243"/>
                <a:gd name="connsiteY10" fmla="*/ 18976 h 191505"/>
                <a:gd name="connsiteX11" fmla="*/ 113349 w 470243"/>
                <a:gd name="connsiteY11" fmla="*/ 9843 h 191505"/>
                <a:gd name="connsiteX12" fmla="*/ 93054 w 470243"/>
                <a:gd name="connsiteY12" fmla="*/ 6393 h 191505"/>
                <a:gd name="connsiteX13" fmla="*/ 74788 w 470243"/>
                <a:gd name="connsiteY13" fmla="*/ 4059 h 191505"/>
                <a:gd name="connsiteX14" fmla="*/ 43128 w 470243"/>
                <a:gd name="connsiteY14" fmla="*/ 913 h 191505"/>
                <a:gd name="connsiteX15" fmla="*/ 30138 w 470243"/>
                <a:gd name="connsiteY15" fmla="*/ 0 h 191505"/>
                <a:gd name="connsiteX16" fmla="*/ 19179 w 470243"/>
                <a:gd name="connsiteY16" fmla="*/ 0 h 191505"/>
                <a:gd name="connsiteX17" fmla="*/ 3958 w 470243"/>
                <a:gd name="connsiteY17" fmla="*/ 0 h 191505"/>
                <a:gd name="connsiteX18" fmla="*/ 0 w 470243"/>
                <a:gd name="connsiteY18" fmla="*/ 0 h 191505"/>
                <a:gd name="connsiteX19" fmla="*/ 3958 w 470243"/>
                <a:gd name="connsiteY19" fmla="*/ 0 h 191505"/>
                <a:gd name="connsiteX20" fmla="*/ 19078 w 470243"/>
                <a:gd name="connsiteY20" fmla="*/ 812 h 191505"/>
                <a:gd name="connsiteX21" fmla="*/ 30037 w 470243"/>
                <a:gd name="connsiteY21" fmla="*/ 812 h 191505"/>
                <a:gd name="connsiteX22" fmla="*/ 43026 w 470243"/>
                <a:gd name="connsiteY22" fmla="*/ 1928 h 191505"/>
                <a:gd name="connsiteX23" fmla="*/ 74585 w 470243"/>
                <a:gd name="connsiteY23" fmla="*/ 5378 h 191505"/>
                <a:gd name="connsiteX24" fmla="*/ 92851 w 470243"/>
                <a:gd name="connsiteY24" fmla="*/ 7814 h 191505"/>
                <a:gd name="connsiteX25" fmla="*/ 112538 w 470243"/>
                <a:gd name="connsiteY25" fmla="*/ 11365 h 191505"/>
                <a:gd name="connsiteX26" fmla="*/ 155666 w 470243"/>
                <a:gd name="connsiteY26" fmla="*/ 20701 h 191505"/>
                <a:gd name="connsiteX27" fmla="*/ 251663 w 470243"/>
                <a:gd name="connsiteY27" fmla="*/ 52159 h 191505"/>
                <a:gd name="connsiteX28" fmla="*/ 342180 w 470243"/>
                <a:gd name="connsiteY28" fmla="*/ 96910 h 191505"/>
                <a:gd name="connsiteX29" fmla="*/ 379523 w 470243"/>
                <a:gd name="connsiteY29" fmla="*/ 120351 h 191505"/>
                <a:gd name="connsiteX30" fmla="*/ 396063 w 470243"/>
                <a:gd name="connsiteY30" fmla="*/ 131615 h 191505"/>
                <a:gd name="connsiteX31" fmla="*/ 410879 w 470243"/>
                <a:gd name="connsiteY31" fmla="*/ 142575 h 191505"/>
                <a:gd name="connsiteX32" fmla="*/ 435843 w 470243"/>
                <a:gd name="connsiteY32" fmla="*/ 162160 h 191505"/>
                <a:gd name="connsiteX33" fmla="*/ 445990 w 470243"/>
                <a:gd name="connsiteY33" fmla="*/ 170380 h 191505"/>
                <a:gd name="connsiteX34" fmla="*/ 454108 w 470243"/>
                <a:gd name="connsiteY34" fmla="*/ 177686 h 191505"/>
                <a:gd name="connsiteX35" fmla="*/ 465474 w 470243"/>
                <a:gd name="connsiteY35" fmla="*/ 187834 h 191505"/>
                <a:gd name="connsiteX36" fmla="*/ 468518 w 470243"/>
                <a:gd name="connsiteY36" fmla="*/ 190370 h 191505"/>
                <a:gd name="connsiteX37" fmla="*/ 470243 w 470243"/>
                <a:gd name="connsiteY37" fmla="*/ 191487 h 1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0243" h="191505">
                  <a:moveTo>
                    <a:pt x="470243" y="191487"/>
                  </a:moveTo>
                  <a:lnTo>
                    <a:pt x="469330" y="190573"/>
                  </a:lnTo>
                  <a:lnTo>
                    <a:pt x="466488" y="187834"/>
                  </a:lnTo>
                  <a:cubicBezTo>
                    <a:pt x="463749" y="185398"/>
                    <a:pt x="460096" y="181846"/>
                    <a:pt x="455326" y="177686"/>
                  </a:cubicBezTo>
                  <a:lnTo>
                    <a:pt x="447310" y="170278"/>
                  </a:lnTo>
                  <a:lnTo>
                    <a:pt x="437162" y="161855"/>
                  </a:lnTo>
                  <a:cubicBezTo>
                    <a:pt x="429957" y="155970"/>
                    <a:pt x="421940" y="148866"/>
                    <a:pt x="412402" y="141560"/>
                  </a:cubicBezTo>
                  <a:lnTo>
                    <a:pt x="397586" y="130398"/>
                  </a:lnTo>
                  <a:cubicBezTo>
                    <a:pt x="392512" y="126643"/>
                    <a:pt x="386829" y="122990"/>
                    <a:pt x="381147" y="119032"/>
                  </a:cubicBezTo>
                  <a:cubicBezTo>
                    <a:pt x="369781" y="111016"/>
                    <a:pt x="357097" y="103506"/>
                    <a:pt x="343803" y="95388"/>
                  </a:cubicBezTo>
                  <a:cubicBezTo>
                    <a:pt x="285479" y="60947"/>
                    <a:pt x="222441" y="35205"/>
                    <a:pt x="156680" y="18976"/>
                  </a:cubicBezTo>
                  <a:cubicBezTo>
                    <a:pt x="141459" y="15526"/>
                    <a:pt x="127049" y="11974"/>
                    <a:pt x="113349" y="9843"/>
                  </a:cubicBezTo>
                  <a:cubicBezTo>
                    <a:pt x="106551" y="8625"/>
                    <a:pt x="99954" y="7306"/>
                    <a:pt x="93054" y="6393"/>
                  </a:cubicBezTo>
                  <a:lnTo>
                    <a:pt x="74788" y="4059"/>
                  </a:lnTo>
                  <a:cubicBezTo>
                    <a:pt x="63118" y="2334"/>
                    <a:pt x="52463" y="1725"/>
                    <a:pt x="43128" y="913"/>
                  </a:cubicBezTo>
                  <a:lnTo>
                    <a:pt x="30138" y="0"/>
                  </a:lnTo>
                  <a:lnTo>
                    <a:pt x="19179" y="0"/>
                  </a:lnTo>
                  <a:lnTo>
                    <a:pt x="3958" y="0"/>
                  </a:lnTo>
                  <a:lnTo>
                    <a:pt x="0" y="0"/>
                  </a:lnTo>
                  <a:lnTo>
                    <a:pt x="3958" y="0"/>
                  </a:lnTo>
                  <a:lnTo>
                    <a:pt x="19078" y="812"/>
                  </a:lnTo>
                  <a:lnTo>
                    <a:pt x="30037" y="812"/>
                  </a:lnTo>
                  <a:cubicBezTo>
                    <a:pt x="33994" y="812"/>
                    <a:pt x="38358" y="1522"/>
                    <a:pt x="43026" y="1928"/>
                  </a:cubicBezTo>
                  <a:cubicBezTo>
                    <a:pt x="52261" y="2841"/>
                    <a:pt x="63321" y="3450"/>
                    <a:pt x="74585" y="5378"/>
                  </a:cubicBezTo>
                  <a:lnTo>
                    <a:pt x="92851" y="7814"/>
                  </a:lnTo>
                  <a:cubicBezTo>
                    <a:pt x="99143" y="8828"/>
                    <a:pt x="105739" y="10148"/>
                    <a:pt x="112538" y="11365"/>
                  </a:cubicBezTo>
                  <a:cubicBezTo>
                    <a:pt x="126135" y="13598"/>
                    <a:pt x="140444" y="17251"/>
                    <a:pt x="155666" y="20701"/>
                  </a:cubicBezTo>
                  <a:cubicBezTo>
                    <a:pt x="188301" y="29134"/>
                    <a:pt x="220366" y="39642"/>
                    <a:pt x="251663" y="52159"/>
                  </a:cubicBezTo>
                  <a:cubicBezTo>
                    <a:pt x="282775" y="65094"/>
                    <a:pt x="313011" y="80043"/>
                    <a:pt x="342180" y="96910"/>
                  </a:cubicBezTo>
                  <a:cubicBezTo>
                    <a:pt x="355473" y="104927"/>
                    <a:pt x="368259" y="112436"/>
                    <a:pt x="379523" y="120351"/>
                  </a:cubicBezTo>
                  <a:cubicBezTo>
                    <a:pt x="385206" y="124207"/>
                    <a:pt x="390889" y="127759"/>
                    <a:pt x="396063" y="131615"/>
                  </a:cubicBezTo>
                  <a:lnTo>
                    <a:pt x="410879" y="142575"/>
                  </a:lnTo>
                  <a:cubicBezTo>
                    <a:pt x="421027" y="149374"/>
                    <a:pt x="428536" y="156274"/>
                    <a:pt x="435843" y="162160"/>
                  </a:cubicBezTo>
                  <a:cubicBezTo>
                    <a:pt x="439496" y="165103"/>
                    <a:pt x="442946" y="167741"/>
                    <a:pt x="445990" y="170380"/>
                  </a:cubicBezTo>
                  <a:lnTo>
                    <a:pt x="454108" y="177686"/>
                  </a:lnTo>
                  <a:lnTo>
                    <a:pt x="465474" y="187834"/>
                  </a:lnTo>
                  <a:lnTo>
                    <a:pt x="468518" y="190370"/>
                  </a:lnTo>
                  <a:cubicBezTo>
                    <a:pt x="469837" y="191284"/>
                    <a:pt x="470142" y="191588"/>
                    <a:pt x="470243" y="191487"/>
                  </a:cubicBezTo>
                  <a:close/>
                </a:path>
              </a:pathLst>
            </a:custGeom>
            <a:solidFill>
              <a:srgbClr val="263238"/>
            </a:solidFill>
            <a:ln w="1014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8CFE34F-8122-6246-00FD-8E9898A852C8}"/>
                </a:ext>
              </a:extLst>
            </p:cNvPr>
            <p:cNvSpPr/>
            <p:nvPr/>
          </p:nvSpPr>
          <p:spPr>
            <a:xfrm>
              <a:off x="8990086" y="4159004"/>
              <a:ext cx="471562" cy="191486"/>
            </a:xfrm>
            <a:custGeom>
              <a:avLst/>
              <a:gdLst>
                <a:gd name="connsiteX0" fmla="*/ 471562 w 471562"/>
                <a:gd name="connsiteY0" fmla="*/ 191487 h 191486"/>
                <a:gd name="connsiteX1" fmla="*/ 470648 w 471562"/>
                <a:gd name="connsiteY1" fmla="*/ 190472 h 191486"/>
                <a:gd name="connsiteX2" fmla="*/ 467807 w 471562"/>
                <a:gd name="connsiteY2" fmla="*/ 187732 h 191486"/>
                <a:gd name="connsiteX3" fmla="*/ 456746 w 471562"/>
                <a:gd name="connsiteY3" fmla="*/ 177584 h 191486"/>
                <a:gd name="connsiteX4" fmla="*/ 448628 w 471562"/>
                <a:gd name="connsiteY4" fmla="*/ 170176 h 191486"/>
                <a:gd name="connsiteX5" fmla="*/ 438481 w 471562"/>
                <a:gd name="connsiteY5" fmla="*/ 161855 h 191486"/>
                <a:gd name="connsiteX6" fmla="*/ 413619 w 471562"/>
                <a:gd name="connsiteY6" fmla="*/ 141560 h 191486"/>
                <a:gd name="connsiteX7" fmla="*/ 398905 w 471562"/>
                <a:gd name="connsiteY7" fmla="*/ 130499 h 191486"/>
                <a:gd name="connsiteX8" fmla="*/ 382364 w 471562"/>
                <a:gd name="connsiteY8" fmla="*/ 119134 h 191486"/>
                <a:gd name="connsiteX9" fmla="*/ 345021 w 471562"/>
                <a:gd name="connsiteY9" fmla="*/ 95388 h 191486"/>
                <a:gd name="connsiteX10" fmla="*/ 253692 w 471562"/>
                <a:gd name="connsiteY10" fmla="*/ 50434 h 191486"/>
                <a:gd name="connsiteX11" fmla="*/ 157390 w 471562"/>
                <a:gd name="connsiteY11" fmla="*/ 19078 h 191486"/>
                <a:gd name="connsiteX12" fmla="*/ 114060 w 471562"/>
                <a:gd name="connsiteY12" fmla="*/ 9843 h 191486"/>
                <a:gd name="connsiteX13" fmla="*/ 94373 w 471562"/>
                <a:gd name="connsiteY13" fmla="*/ 6495 h 191486"/>
                <a:gd name="connsiteX14" fmla="*/ 76006 w 471562"/>
                <a:gd name="connsiteY14" fmla="*/ 4059 h 191486"/>
                <a:gd name="connsiteX15" fmla="*/ 44345 w 471562"/>
                <a:gd name="connsiteY15" fmla="*/ 1015 h 191486"/>
                <a:gd name="connsiteX16" fmla="*/ 31356 w 471562"/>
                <a:gd name="connsiteY16" fmla="*/ 0 h 191486"/>
                <a:gd name="connsiteX17" fmla="*/ 20396 w 471562"/>
                <a:gd name="connsiteY17" fmla="*/ 0 h 191486"/>
                <a:gd name="connsiteX18" fmla="*/ 5276 w 471562"/>
                <a:gd name="connsiteY18" fmla="*/ 0 h 191486"/>
                <a:gd name="connsiteX19" fmla="*/ 0 w 471562"/>
                <a:gd name="connsiteY19" fmla="*/ 0 h 191486"/>
                <a:gd name="connsiteX20" fmla="*/ 1319 w 471562"/>
                <a:gd name="connsiteY20" fmla="*/ 0 h 191486"/>
                <a:gd name="connsiteX21" fmla="*/ 5276 w 471562"/>
                <a:gd name="connsiteY21" fmla="*/ 0 h 191486"/>
                <a:gd name="connsiteX22" fmla="*/ 20396 w 471562"/>
                <a:gd name="connsiteY22" fmla="*/ 812 h 191486"/>
                <a:gd name="connsiteX23" fmla="*/ 31254 w 471562"/>
                <a:gd name="connsiteY23" fmla="*/ 1319 h 191486"/>
                <a:gd name="connsiteX24" fmla="*/ 44244 w 471562"/>
                <a:gd name="connsiteY24" fmla="*/ 2435 h 191486"/>
                <a:gd name="connsiteX25" fmla="*/ 75803 w 471562"/>
                <a:gd name="connsiteY25" fmla="*/ 5886 h 191486"/>
                <a:gd name="connsiteX26" fmla="*/ 94069 w 471562"/>
                <a:gd name="connsiteY26" fmla="*/ 8423 h 191486"/>
                <a:gd name="connsiteX27" fmla="*/ 113755 w 471562"/>
                <a:gd name="connsiteY27" fmla="*/ 11974 h 191486"/>
                <a:gd name="connsiteX28" fmla="*/ 156883 w 471562"/>
                <a:gd name="connsiteY28" fmla="*/ 21310 h 191486"/>
                <a:gd name="connsiteX29" fmla="*/ 343498 w 471562"/>
                <a:gd name="connsiteY29" fmla="*/ 97418 h 191486"/>
                <a:gd name="connsiteX30" fmla="*/ 380842 w 471562"/>
                <a:gd name="connsiteY30" fmla="*/ 120859 h 191486"/>
                <a:gd name="connsiteX31" fmla="*/ 397383 w 471562"/>
                <a:gd name="connsiteY31" fmla="*/ 132123 h 191486"/>
                <a:gd name="connsiteX32" fmla="*/ 412604 w 471562"/>
                <a:gd name="connsiteY32" fmla="*/ 142981 h 191486"/>
                <a:gd name="connsiteX33" fmla="*/ 437568 w 471562"/>
                <a:gd name="connsiteY33" fmla="*/ 162566 h 191486"/>
                <a:gd name="connsiteX34" fmla="*/ 447715 w 471562"/>
                <a:gd name="connsiteY34" fmla="*/ 170785 h 191486"/>
                <a:gd name="connsiteX35" fmla="*/ 455935 w 471562"/>
                <a:gd name="connsiteY35" fmla="*/ 178092 h 191486"/>
                <a:gd name="connsiteX36" fmla="*/ 467300 w 471562"/>
                <a:gd name="connsiteY36" fmla="*/ 188239 h 191486"/>
                <a:gd name="connsiteX37" fmla="*/ 470243 w 471562"/>
                <a:gd name="connsiteY37" fmla="*/ 190776 h 19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486">
                  <a:moveTo>
                    <a:pt x="471562" y="191487"/>
                  </a:moveTo>
                  <a:lnTo>
                    <a:pt x="470648" y="190472"/>
                  </a:lnTo>
                  <a:lnTo>
                    <a:pt x="467807" y="187732"/>
                  </a:lnTo>
                  <a:lnTo>
                    <a:pt x="456746" y="177584"/>
                  </a:lnTo>
                  <a:lnTo>
                    <a:pt x="448628" y="170176"/>
                  </a:lnTo>
                  <a:cubicBezTo>
                    <a:pt x="445686" y="167538"/>
                    <a:pt x="442235" y="164798"/>
                    <a:pt x="438481" y="161855"/>
                  </a:cubicBezTo>
                  <a:cubicBezTo>
                    <a:pt x="431174" y="155868"/>
                    <a:pt x="423259" y="148765"/>
                    <a:pt x="413619" y="141560"/>
                  </a:cubicBezTo>
                  <a:lnTo>
                    <a:pt x="398905" y="130499"/>
                  </a:lnTo>
                  <a:cubicBezTo>
                    <a:pt x="393730" y="126643"/>
                    <a:pt x="388047" y="123091"/>
                    <a:pt x="382364" y="119134"/>
                  </a:cubicBezTo>
                  <a:cubicBezTo>
                    <a:pt x="371100" y="111117"/>
                    <a:pt x="358314" y="103506"/>
                    <a:pt x="345021" y="95388"/>
                  </a:cubicBezTo>
                  <a:cubicBezTo>
                    <a:pt x="315620" y="78372"/>
                    <a:pt x="285108" y="63354"/>
                    <a:pt x="253692" y="50434"/>
                  </a:cubicBezTo>
                  <a:cubicBezTo>
                    <a:pt x="222346" y="37794"/>
                    <a:pt x="190170" y="27317"/>
                    <a:pt x="157390" y="19078"/>
                  </a:cubicBezTo>
                  <a:cubicBezTo>
                    <a:pt x="142168" y="15627"/>
                    <a:pt x="127759" y="11974"/>
                    <a:pt x="114060" y="9843"/>
                  </a:cubicBezTo>
                  <a:cubicBezTo>
                    <a:pt x="107260" y="8727"/>
                    <a:pt x="100665" y="7306"/>
                    <a:pt x="94373" y="6495"/>
                  </a:cubicBezTo>
                  <a:lnTo>
                    <a:pt x="76006" y="4059"/>
                  </a:lnTo>
                  <a:cubicBezTo>
                    <a:pt x="64336" y="2334"/>
                    <a:pt x="53681" y="1827"/>
                    <a:pt x="44345" y="1015"/>
                  </a:cubicBezTo>
                  <a:cubicBezTo>
                    <a:pt x="39677" y="1015"/>
                    <a:pt x="35314" y="203"/>
                    <a:pt x="31356" y="0"/>
                  </a:cubicBezTo>
                  <a:lnTo>
                    <a:pt x="20396" y="0"/>
                  </a:lnTo>
                  <a:lnTo>
                    <a:pt x="5276" y="0"/>
                  </a:lnTo>
                  <a:lnTo>
                    <a:pt x="0" y="0"/>
                  </a:lnTo>
                  <a:lnTo>
                    <a:pt x="1319" y="0"/>
                  </a:lnTo>
                  <a:lnTo>
                    <a:pt x="5276" y="0"/>
                  </a:lnTo>
                  <a:lnTo>
                    <a:pt x="20396" y="812"/>
                  </a:lnTo>
                  <a:lnTo>
                    <a:pt x="31254" y="1319"/>
                  </a:lnTo>
                  <a:lnTo>
                    <a:pt x="44244" y="2435"/>
                  </a:lnTo>
                  <a:cubicBezTo>
                    <a:pt x="53579" y="3450"/>
                    <a:pt x="64539" y="4059"/>
                    <a:pt x="75803" y="5886"/>
                  </a:cubicBezTo>
                  <a:lnTo>
                    <a:pt x="94069" y="8423"/>
                  </a:lnTo>
                  <a:cubicBezTo>
                    <a:pt x="100462" y="9336"/>
                    <a:pt x="106956" y="10757"/>
                    <a:pt x="113755" y="11974"/>
                  </a:cubicBezTo>
                  <a:cubicBezTo>
                    <a:pt x="127353" y="14207"/>
                    <a:pt x="141763" y="17758"/>
                    <a:pt x="156883" y="21310"/>
                  </a:cubicBezTo>
                  <a:cubicBezTo>
                    <a:pt x="222364" y="37758"/>
                    <a:pt x="285191" y="63381"/>
                    <a:pt x="343498" y="97418"/>
                  </a:cubicBezTo>
                  <a:cubicBezTo>
                    <a:pt x="356690" y="105536"/>
                    <a:pt x="369476" y="112944"/>
                    <a:pt x="380842" y="120859"/>
                  </a:cubicBezTo>
                  <a:cubicBezTo>
                    <a:pt x="386524" y="124816"/>
                    <a:pt x="392207" y="128368"/>
                    <a:pt x="397383" y="132123"/>
                  </a:cubicBezTo>
                  <a:lnTo>
                    <a:pt x="412604" y="142981"/>
                  </a:lnTo>
                  <a:cubicBezTo>
                    <a:pt x="422143" y="149780"/>
                    <a:pt x="430261" y="156781"/>
                    <a:pt x="437568" y="162566"/>
                  </a:cubicBezTo>
                  <a:lnTo>
                    <a:pt x="447715" y="170785"/>
                  </a:lnTo>
                  <a:lnTo>
                    <a:pt x="455935" y="178092"/>
                  </a:lnTo>
                  <a:lnTo>
                    <a:pt x="467300" y="188239"/>
                  </a:lnTo>
                  <a:lnTo>
                    <a:pt x="470243" y="190776"/>
                  </a:lnTo>
                  <a:close/>
                </a:path>
              </a:pathLst>
            </a:custGeom>
            <a:solidFill>
              <a:srgbClr val="263238"/>
            </a:solidFill>
            <a:ln w="1014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5A3EFEA-92F7-42B6-EE79-1438C57DC6AE}"/>
                </a:ext>
              </a:extLst>
            </p:cNvPr>
            <p:cNvSpPr/>
            <p:nvPr/>
          </p:nvSpPr>
          <p:spPr>
            <a:xfrm>
              <a:off x="8956193" y="4246679"/>
              <a:ext cx="469025" cy="191588"/>
            </a:xfrm>
            <a:custGeom>
              <a:avLst/>
              <a:gdLst>
                <a:gd name="connsiteX0" fmla="*/ 469025 w 469025"/>
                <a:gd name="connsiteY0" fmla="*/ 191588 h 191588"/>
                <a:gd name="connsiteX1" fmla="*/ 468112 w 469025"/>
                <a:gd name="connsiteY1" fmla="*/ 190573 h 191588"/>
                <a:gd name="connsiteX2" fmla="*/ 465271 w 469025"/>
                <a:gd name="connsiteY2" fmla="*/ 187834 h 191588"/>
                <a:gd name="connsiteX3" fmla="*/ 454210 w 469025"/>
                <a:gd name="connsiteY3" fmla="*/ 177686 h 191588"/>
                <a:gd name="connsiteX4" fmla="*/ 446092 w 469025"/>
                <a:gd name="connsiteY4" fmla="*/ 170278 h 191588"/>
                <a:gd name="connsiteX5" fmla="*/ 435944 w 469025"/>
                <a:gd name="connsiteY5" fmla="*/ 161856 h 191588"/>
                <a:gd name="connsiteX6" fmla="*/ 411184 w 469025"/>
                <a:gd name="connsiteY6" fmla="*/ 141560 h 191588"/>
                <a:gd name="connsiteX7" fmla="*/ 396368 w 469025"/>
                <a:gd name="connsiteY7" fmla="*/ 130499 h 191588"/>
                <a:gd name="connsiteX8" fmla="*/ 379827 w 469025"/>
                <a:gd name="connsiteY8" fmla="*/ 119032 h 191588"/>
                <a:gd name="connsiteX9" fmla="*/ 342484 w 469025"/>
                <a:gd name="connsiteY9" fmla="*/ 95388 h 191588"/>
                <a:gd name="connsiteX10" fmla="*/ 251764 w 469025"/>
                <a:gd name="connsiteY10" fmla="*/ 50434 h 191588"/>
                <a:gd name="connsiteX11" fmla="*/ 155361 w 469025"/>
                <a:gd name="connsiteY11" fmla="*/ 18976 h 191588"/>
                <a:gd name="connsiteX12" fmla="*/ 112132 w 469025"/>
                <a:gd name="connsiteY12" fmla="*/ 9843 h 191588"/>
                <a:gd name="connsiteX13" fmla="*/ 91836 w 469025"/>
                <a:gd name="connsiteY13" fmla="*/ 6393 h 191588"/>
                <a:gd name="connsiteX14" fmla="*/ 73469 w 469025"/>
                <a:gd name="connsiteY14" fmla="*/ 4059 h 191588"/>
                <a:gd name="connsiteX15" fmla="*/ 41808 w 469025"/>
                <a:gd name="connsiteY15" fmla="*/ 914 h 191588"/>
                <a:gd name="connsiteX16" fmla="*/ 28820 w 469025"/>
                <a:gd name="connsiteY16" fmla="*/ 0 h 191588"/>
                <a:gd name="connsiteX17" fmla="*/ 17860 w 469025"/>
                <a:gd name="connsiteY17" fmla="*/ 0 h 191588"/>
                <a:gd name="connsiteX18" fmla="*/ 2740 w 469025"/>
                <a:gd name="connsiteY18" fmla="*/ 0 h 191588"/>
                <a:gd name="connsiteX19" fmla="*/ 0 w 469025"/>
                <a:gd name="connsiteY19" fmla="*/ 0 h 191588"/>
                <a:gd name="connsiteX20" fmla="*/ 3958 w 469025"/>
                <a:gd name="connsiteY20" fmla="*/ 0 h 191588"/>
                <a:gd name="connsiteX21" fmla="*/ 19078 w 469025"/>
                <a:gd name="connsiteY21" fmla="*/ 812 h 191588"/>
                <a:gd name="connsiteX22" fmla="*/ 30037 w 469025"/>
                <a:gd name="connsiteY22" fmla="*/ 1319 h 191588"/>
                <a:gd name="connsiteX23" fmla="*/ 42924 w 469025"/>
                <a:gd name="connsiteY23" fmla="*/ 2436 h 191588"/>
                <a:gd name="connsiteX24" fmla="*/ 74484 w 469025"/>
                <a:gd name="connsiteY24" fmla="*/ 5886 h 191588"/>
                <a:gd name="connsiteX25" fmla="*/ 92750 w 469025"/>
                <a:gd name="connsiteY25" fmla="*/ 8423 h 191588"/>
                <a:gd name="connsiteX26" fmla="*/ 112436 w 469025"/>
                <a:gd name="connsiteY26" fmla="*/ 11873 h 191588"/>
                <a:gd name="connsiteX27" fmla="*/ 155564 w 469025"/>
                <a:gd name="connsiteY27" fmla="*/ 21209 h 191588"/>
                <a:gd name="connsiteX28" fmla="*/ 251561 w 469025"/>
                <a:gd name="connsiteY28" fmla="*/ 52768 h 191588"/>
                <a:gd name="connsiteX29" fmla="*/ 342180 w 469025"/>
                <a:gd name="connsiteY29" fmla="*/ 97418 h 191588"/>
                <a:gd name="connsiteX30" fmla="*/ 379523 w 469025"/>
                <a:gd name="connsiteY30" fmla="*/ 120859 h 191588"/>
                <a:gd name="connsiteX31" fmla="*/ 396064 w 469025"/>
                <a:gd name="connsiteY31" fmla="*/ 132123 h 191588"/>
                <a:gd name="connsiteX32" fmla="*/ 410879 w 469025"/>
                <a:gd name="connsiteY32" fmla="*/ 143082 h 191588"/>
                <a:gd name="connsiteX33" fmla="*/ 435843 w 469025"/>
                <a:gd name="connsiteY33" fmla="*/ 162667 h 191588"/>
                <a:gd name="connsiteX34" fmla="*/ 445990 w 469025"/>
                <a:gd name="connsiteY34" fmla="*/ 170887 h 191588"/>
                <a:gd name="connsiteX35" fmla="*/ 454210 w 469025"/>
                <a:gd name="connsiteY35" fmla="*/ 178193 h 191588"/>
                <a:gd name="connsiteX36" fmla="*/ 465575 w 469025"/>
                <a:gd name="connsiteY36" fmla="*/ 188341 h 191588"/>
                <a:gd name="connsiteX37" fmla="*/ 468619 w 469025"/>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9025" h="191588">
                  <a:moveTo>
                    <a:pt x="469025" y="191588"/>
                  </a:moveTo>
                  <a:cubicBezTo>
                    <a:pt x="469025" y="191588"/>
                    <a:pt x="469025" y="191588"/>
                    <a:pt x="468112" y="190573"/>
                  </a:cubicBezTo>
                  <a:lnTo>
                    <a:pt x="465271" y="187834"/>
                  </a:lnTo>
                  <a:lnTo>
                    <a:pt x="454210" y="177686"/>
                  </a:lnTo>
                  <a:lnTo>
                    <a:pt x="446092" y="170278"/>
                  </a:lnTo>
                  <a:cubicBezTo>
                    <a:pt x="443149" y="167640"/>
                    <a:pt x="439699" y="164900"/>
                    <a:pt x="435944" y="161856"/>
                  </a:cubicBezTo>
                  <a:cubicBezTo>
                    <a:pt x="428739" y="155970"/>
                    <a:pt x="420723" y="148866"/>
                    <a:pt x="411184" y="141560"/>
                  </a:cubicBezTo>
                  <a:lnTo>
                    <a:pt x="396368" y="130499"/>
                  </a:lnTo>
                  <a:cubicBezTo>
                    <a:pt x="391193" y="126643"/>
                    <a:pt x="385612" y="122990"/>
                    <a:pt x="379827" y="119032"/>
                  </a:cubicBezTo>
                  <a:cubicBezTo>
                    <a:pt x="368564" y="111016"/>
                    <a:pt x="355777" y="103506"/>
                    <a:pt x="342484" y="95388"/>
                  </a:cubicBezTo>
                  <a:cubicBezTo>
                    <a:pt x="313294" y="78372"/>
                    <a:pt x="282984" y="63353"/>
                    <a:pt x="251764" y="50434"/>
                  </a:cubicBezTo>
                  <a:cubicBezTo>
                    <a:pt x="220368" y="37808"/>
                    <a:pt x="188162" y="27298"/>
                    <a:pt x="155361" y="18976"/>
                  </a:cubicBezTo>
                  <a:cubicBezTo>
                    <a:pt x="140139" y="15526"/>
                    <a:pt x="125831" y="11974"/>
                    <a:pt x="112132" y="9843"/>
                  </a:cubicBezTo>
                  <a:cubicBezTo>
                    <a:pt x="105231" y="8626"/>
                    <a:pt x="98737" y="7306"/>
                    <a:pt x="91836" y="6393"/>
                  </a:cubicBezTo>
                  <a:lnTo>
                    <a:pt x="73469" y="4059"/>
                  </a:lnTo>
                  <a:cubicBezTo>
                    <a:pt x="61800" y="2334"/>
                    <a:pt x="51144" y="1725"/>
                    <a:pt x="41808" y="914"/>
                  </a:cubicBezTo>
                  <a:lnTo>
                    <a:pt x="28820" y="0"/>
                  </a:lnTo>
                  <a:lnTo>
                    <a:pt x="17860" y="0"/>
                  </a:lnTo>
                  <a:lnTo>
                    <a:pt x="2740" y="0"/>
                  </a:lnTo>
                  <a:lnTo>
                    <a:pt x="0" y="0"/>
                  </a:lnTo>
                  <a:lnTo>
                    <a:pt x="3958" y="0"/>
                  </a:lnTo>
                  <a:lnTo>
                    <a:pt x="19078" y="812"/>
                  </a:lnTo>
                  <a:lnTo>
                    <a:pt x="30037" y="1319"/>
                  </a:lnTo>
                  <a:cubicBezTo>
                    <a:pt x="33994" y="1319"/>
                    <a:pt x="38358" y="2030"/>
                    <a:pt x="42924" y="2436"/>
                  </a:cubicBezTo>
                  <a:cubicBezTo>
                    <a:pt x="52261" y="3349"/>
                    <a:pt x="63220" y="4059"/>
                    <a:pt x="74484" y="5886"/>
                  </a:cubicBezTo>
                  <a:lnTo>
                    <a:pt x="92750" y="8423"/>
                  </a:lnTo>
                  <a:cubicBezTo>
                    <a:pt x="99143" y="9336"/>
                    <a:pt x="105637" y="10757"/>
                    <a:pt x="112436" y="11873"/>
                  </a:cubicBezTo>
                  <a:cubicBezTo>
                    <a:pt x="126135" y="14105"/>
                    <a:pt x="140444" y="17758"/>
                    <a:pt x="155564" y="21209"/>
                  </a:cubicBezTo>
                  <a:cubicBezTo>
                    <a:pt x="188219" y="29617"/>
                    <a:pt x="220287" y="40159"/>
                    <a:pt x="251561" y="52768"/>
                  </a:cubicBezTo>
                  <a:cubicBezTo>
                    <a:pt x="282722" y="65629"/>
                    <a:pt x="312995" y="80546"/>
                    <a:pt x="342180" y="97418"/>
                  </a:cubicBezTo>
                  <a:cubicBezTo>
                    <a:pt x="355473" y="105434"/>
                    <a:pt x="368158" y="112944"/>
                    <a:pt x="379523" y="120859"/>
                  </a:cubicBezTo>
                  <a:cubicBezTo>
                    <a:pt x="385206" y="124715"/>
                    <a:pt x="390889" y="128267"/>
                    <a:pt x="396064" y="132123"/>
                  </a:cubicBezTo>
                  <a:lnTo>
                    <a:pt x="410879" y="143082"/>
                  </a:lnTo>
                  <a:cubicBezTo>
                    <a:pt x="420520" y="149881"/>
                    <a:pt x="428536" y="156883"/>
                    <a:pt x="435843" y="162667"/>
                  </a:cubicBezTo>
                  <a:cubicBezTo>
                    <a:pt x="439496" y="165610"/>
                    <a:pt x="442845" y="168249"/>
                    <a:pt x="445990" y="170887"/>
                  </a:cubicBezTo>
                  <a:lnTo>
                    <a:pt x="454210" y="178193"/>
                  </a:lnTo>
                  <a:lnTo>
                    <a:pt x="465575" y="188341"/>
                  </a:lnTo>
                  <a:lnTo>
                    <a:pt x="468619" y="190979"/>
                  </a:lnTo>
                  <a:close/>
                </a:path>
              </a:pathLst>
            </a:custGeom>
            <a:solidFill>
              <a:srgbClr val="263238"/>
            </a:solidFill>
            <a:ln w="1014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6717E6C-15BC-23B9-66B5-DDFBC013E978}"/>
                </a:ext>
              </a:extLst>
            </p:cNvPr>
            <p:cNvSpPr/>
            <p:nvPr/>
          </p:nvSpPr>
          <p:spPr>
            <a:xfrm>
              <a:off x="8920980" y="4336690"/>
              <a:ext cx="471562" cy="191587"/>
            </a:xfrm>
            <a:custGeom>
              <a:avLst/>
              <a:gdLst>
                <a:gd name="connsiteX0" fmla="*/ 471562 w 471562"/>
                <a:gd name="connsiteY0" fmla="*/ 191588 h 191587"/>
                <a:gd name="connsiteX1" fmla="*/ 470648 w 471562"/>
                <a:gd name="connsiteY1" fmla="*/ 190573 h 191587"/>
                <a:gd name="connsiteX2" fmla="*/ 467807 w 471562"/>
                <a:gd name="connsiteY2" fmla="*/ 187833 h 191587"/>
                <a:gd name="connsiteX3" fmla="*/ 456645 w 471562"/>
                <a:gd name="connsiteY3" fmla="*/ 177686 h 191587"/>
                <a:gd name="connsiteX4" fmla="*/ 448628 w 471562"/>
                <a:gd name="connsiteY4" fmla="*/ 170278 h 191587"/>
                <a:gd name="connsiteX5" fmla="*/ 438481 w 471562"/>
                <a:gd name="connsiteY5" fmla="*/ 161855 h 191587"/>
                <a:gd name="connsiteX6" fmla="*/ 413720 w 471562"/>
                <a:gd name="connsiteY6" fmla="*/ 141560 h 191587"/>
                <a:gd name="connsiteX7" fmla="*/ 398905 w 471562"/>
                <a:gd name="connsiteY7" fmla="*/ 130499 h 191587"/>
                <a:gd name="connsiteX8" fmla="*/ 382465 w 471562"/>
                <a:gd name="connsiteY8" fmla="*/ 119134 h 191587"/>
                <a:gd name="connsiteX9" fmla="*/ 345122 w 471562"/>
                <a:gd name="connsiteY9" fmla="*/ 95388 h 191587"/>
                <a:gd name="connsiteX10" fmla="*/ 157999 w 471562"/>
                <a:gd name="connsiteY10" fmla="*/ 18976 h 191587"/>
                <a:gd name="connsiteX11" fmla="*/ 114669 w 471562"/>
                <a:gd name="connsiteY11" fmla="*/ 9843 h 191587"/>
                <a:gd name="connsiteX12" fmla="*/ 94373 w 471562"/>
                <a:gd name="connsiteY12" fmla="*/ 6393 h 191587"/>
                <a:gd name="connsiteX13" fmla="*/ 76108 w 471562"/>
                <a:gd name="connsiteY13" fmla="*/ 4059 h 191587"/>
                <a:gd name="connsiteX14" fmla="*/ 44446 w 471562"/>
                <a:gd name="connsiteY14" fmla="*/ 1015 h 191587"/>
                <a:gd name="connsiteX15" fmla="*/ 31458 w 471562"/>
                <a:gd name="connsiteY15" fmla="*/ 0 h 191587"/>
                <a:gd name="connsiteX16" fmla="*/ 20498 w 471562"/>
                <a:gd name="connsiteY16" fmla="*/ 0 h 191587"/>
                <a:gd name="connsiteX17" fmla="*/ 5276 w 471562"/>
                <a:gd name="connsiteY17" fmla="*/ 0 h 191587"/>
                <a:gd name="connsiteX18" fmla="*/ 0 w 471562"/>
                <a:gd name="connsiteY18" fmla="*/ 0 h 191587"/>
                <a:gd name="connsiteX19" fmla="*/ 1319 w 471562"/>
                <a:gd name="connsiteY19" fmla="*/ 0 h 191587"/>
                <a:gd name="connsiteX20" fmla="*/ 5276 w 471562"/>
                <a:gd name="connsiteY20" fmla="*/ 0 h 191587"/>
                <a:gd name="connsiteX21" fmla="*/ 20396 w 471562"/>
                <a:gd name="connsiteY21" fmla="*/ 812 h 191587"/>
                <a:gd name="connsiteX22" fmla="*/ 31356 w 471562"/>
                <a:gd name="connsiteY22" fmla="*/ 1319 h 191587"/>
                <a:gd name="connsiteX23" fmla="*/ 44345 w 471562"/>
                <a:gd name="connsiteY23" fmla="*/ 2435 h 191587"/>
                <a:gd name="connsiteX24" fmla="*/ 75904 w 471562"/>
                <a:gd name="connsiteY24" fmla="*/ 5886 h 191587"/>
                <a:gd name="connsiteX25" fmla="*/ 94170 w 471562"/>
                <a:gd name="connsiteY25" fmla="*/ 8422 h 191587"/>
                <a:gd name="connsiteX26" fmla="*/ 113857 w 471562"/>
                <a:gd name="connsiteY26" fmla="*/ 11873 h 191587"/>
                <a:gd name="connsiteX27" fmla="*/ 156883 w 471562"/>
                <a:gd name="connsiteY27" fmla="*/ 21310 h 191587"/>
                <a:gd name="connsiteX28" fmla="*/ 252981 w 471562"/>
                <a:gd name="connsiteY28" fmla="*/ 52768 h 191587"/>
                <a:gd name="connsiteX29" fmla="*/ 343498 w 471562"/>
                <a:gd name="connsiteY29" fmla="*/ 97417 h 191587"/>
                <a:gd name="connsiteX30" fmla="*/ 380842 w 471562"/>
                <a:gd name="connsiteY30" fmla="*/ 120859 h 191587"/>
                <a:gd name="connsiteX31" fmla="*/ 397383 w 471562"/>
                <a:gd name="connsiteY31" fmla="*/ 132123 h 191587"/>
                <a:gd name="connsiteX32" fmla="*/ 412198 w 471562"/>
                <a:gd name="connsiteY32" fmla="*/ 143082 h 191587"/>
                <a:gd name="connsiteX33" fmla="*/ 437161 w 471562"/>
                <a:gd name="connsiteY33" fmla="*/ 162667 h 191587"/>
                <a:gd name="connsiteX34" fmla="*/ 447309 w 471562"/>
                <a:gd name="connsiteY34" fmla="*/ 170887 h 191587"/>
                <a:gd name="connsiteX35" fmla="*/ 455427 w 471562"/>
                <a:gd name="connsiteY35" fmla="*/ 178193 h 191587"/>
                <a:gd name="connsiteX36" fmla="*/ 466793 w 471562"/>
                <a:gd name="connsiteY36" fmla="*/ 188341 h 191587"/>
                <a:gd name="connsiteX37" fmla="*/ 469837 w 471562"/>
                <a:gd name="connsiteY37" fmla="*/ 190979 h 1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7">
                  <a:moveTo>
                    <a:pt x="471562" y="191588"/>
                  </a:moveTo>
                  <a:lnTo>
                    <a:pt x="470648" y="190573"/>
                  </a:lnTo>
                  <a:lnTo>
                    <a:pt x="467807" y="187833"/>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cubicBezTo>
                    <a:pt x="35314" y="1319"/>
                    <a:pt x="39677" y="2029"/>
                    <a:pt x="44345" y="2435"/>
                  </a:cubicBezTo>
                  <a:cubicBezTo>
                    <a:pt x="53579" y="3349"/>
                    <a:pt x="64641" y="4059"/>
                    <a:pt x="75904" y="5886"/>
                  </a:cubicBezTo>
                  <a:lnTo>
                    <a:pt x="94170" y="8422"/>
                  </a:lnTo>
                  <a:cubicBezTo>
                    <a:pt x="100462" y="9336"/>
                    <a:pt x="107058" y="10757"/>
                    <a:pt x="113857" y="11873"/>
                  </a:cubicBezTo>
                  <a:cubicBezTo>
                    <a:pt x="127455" y="14105"/>
                    <a:pt x="141763" y="17758"/>
                    <a:pt x="156883" y="21310"/>
                  </a:cubicBezTo>
                  <a:cubicBezTo>
                    <a:pt x="189583" y="29634"/>
                    <a:pt x="221688" y="40144"/>
                    <a:pt x="252981" y="52768"/>
                  </a:cubicBezTo>
                  <a:cubicBezTo>
                    <a:pt x="284090" y="65670"/>
                    <a:pt x="314327" y="80585"/>
                    <a:pt x="343498" y="97417"/>
                  </a:cubicBezTo>
                  <a:cubicBezTo>
                    <a:pt x="356792" y="105434"/>
                    <a:pt x="369578" y="112943"/>
                    <a:pt x="380842" y="120859"/>
                  </a:cubicBezTo>
                  <a:cubicBezTo>
                    <a:pt x="386524" y="124816"/>
                    <a:pt x="392207" y="128368"/>
                    <a:pt x="397383" y="132123"/>
                  </a:cubicBezTo>
                  <a:lnTo>
                    <a:pt x="412198" y="143082"/>
                  </a:lnTo>
                  <a:cubicBezTo>
                    <a:pt x="422346"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90D8A2E-6D63-4059-6A36-C9CC9745D289}"/>
                </a:ext>
              </a:extLst>
            </p:cNvPr>
            <p:cNvSpPr/>
            <p:nvPr/>
          </p:nvSpPr>
          <p:spPr>
            <a:xfrm>
              <a:off x="8249813" y="4260278"/>
              <a:ext cx="185296" cy="137602"/>
            </a:xfrm>
            <a:custGeom>
              <a:avLst/>
              <a:gdLst>
                <a:gd name="connsiteX0" fmla="*/ 76311 w 185296"/>
                <a:gd name="connsiteY0" fmla="*/ 0 h 137602"/>
                <a:gd name="connsiteX1" fmla="*/ 0 w 185296"/>
                <a:gd name="connsiteY1" fmla="*/ 101477 h 137602"/>
                <a:gd name="connsiteX2" fmla="*/ 87980 w 185296"/>
                <a:gd name="connsiteY2" fmla="*/ 73063 h 137602"/>
                <a:gd name="connsiteX3" fmla="*/ 75195 w 185296"/>
                <a:gd name="connsiteY3" fmla="*/ 137602 h 137602"/>
                <a:gd name="connsiteX4" fmla="*/ 185297 w 185296"/>
                <a:gd name="connsiteY4" fmla="*/ 39271 h 13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96" h="137602">
                  <a:moveTo>
                    <a:pt x="76311" y="0"/>
                  </a:moveTo>
                  <a:cubicBezTo>
                    <a:pt x="56856" y="37936"/>
                    <a:pt x="31046" y="72258"/>
                    <a:pt x="0" y="101477"/>
                  </a:cubicBezTo>
                  <a:cubicBezTo>
                    <a:pt x="31230" y="99450"/>
                    <a:pt x="61465" y="89686"/>
                    <a:pt x="87980" y="73063"/>
                  </a:cubicBezTo>
                  <a:cubicBezTo>
                    <a:pt x="90518" y="88995"/>
                    <a:pt x="82501" y="119641"/>
                    <a:pt x="75195" y="137602"/>
                  </a:cubicBezTo>
                  <a:cubicBezTo>
                    <a:pt x="120889" y="116552"/>
                    <a:pt x="159236" y="82306"/>
                    <a:pt x="185297" y="39271"/>
                  </a:cubicBezTo>
                  <a:close/>
                </a:path>
              </a:pathLst>
            </a:custGeom>
            <a:solidFill>
              <a:srgbClr val="455A64"/>
            </a:solidFill>
            <a:ln w="1014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66FF31CC-B6FB-A9F3-4E30-99C8BE83F203}"/>
                </a:ext>
              </a:extLst>
            </p:cNvPr>
            <p:cNvSpPr/>
            <p:nvPr/>
          </p:nvSpPr>
          <p:spPr>
            <a:xfrm>
              <a:off x="8236317" y="4229936"/>
              <a:ext cx="378203" cy="139530"/>
            </a:xfrm>
            <a:custGeom>
              <a:avLst/>
              <a:gdLst>
                <a:gd name="connsiteX0" fmla="*/ 0 w 378203"/>
                <a:gd name="connsiteY0" fmla="*/ 0 h 139530"/>
                <a:gd name="connsiteX1" fmla="*/ 914 w 378203"/>
                <a:gd name="connsiteY1" fmla="*/ 508 h 139530"/>
                <a:gd name="connsiteX2" fmla="*/ 3755 w 378203"/>
                <a:gd name="connsiteY2" fmla="*/ 1522 h 139530"/>
                <a:gd name="connsiteX3" fmla="*/ 14917 w 378203"/>
                <a:gd name="connsiteY3" fmla="*/ 5378 h 139530"/>
                <a:gd name="connsiteX4" fmla="*/ 55508 w 378203"/>
                <a:gd name="connsiteY4" fmla="*/ 19484 h 139530"/>
                <a:gd name="connsiteX5" fmla="*/ 189660 w 378203"/>
                <a:gd name="connsiteY5" fmla="*/ 67381 h 139530"/>
                <a:gd name="connsiteX6" fmla="*/ 322797 w 378203"/>
                <a:gd name="connsiteY6" fmla="*/ 118119 h 139530"/>
                <a:gd name="connsiteX7" fmla="*/ 363388 w 378203"/>
                <a:gd name="connsiteY7" fmla="*/ 134152 h 139530"/>
                <a:gd name="connsiteX8" fmla="*/ 374348 w 378203"/>
                <a:gd name="connsiteY8" fmla="*/ 138516 h 139530"/>
                <a:gd name="connsiteX9" fmla="*/ 377189 w 378203"/>
                <a:gd name="connsiteY9" fmla="*/ 139530 h 139530"/>
                <a:gd name="connsiteX10" fmla="*/ 378204 w 378203"/>
                <a:gd name="connsiteY10" fmla="*/ 139530 h 139530"/>
                <a:gd name="connsiteX11" fmla="*/ 377290 w 378203"/>
                <a:gd name="connsiteY11" fmla="*/ 139023 h 139530"/>
                <a:gd name="connsiteX12" fmla="*/ 374449 w 378203"/>
                <a:gd name="connsiteY12" fmla="*/ 137704 h 139530"/>
                <a:gd name="connsiteX13" fmla="*/ 364302 w 378203"/>
                <a:gd name="connsiteY13" fmla="*/ 132935 h 139530"/>
                <a:gd name="connsiteX14" fmla="*/ 324421 w 378203"/>
                <a:gd name="connsiteY14" fmla="*/ 116292 h 139530"/>
                <a:gd name="connsiteX15" fmla="*/ 191487 w 378203"/>
                <a:gd name="connsiteY15" fmla="*/ 64945 h 139530"/>
                <a:gd name="connsiteX16" fmla="*/ 57030 w 378203"/>
                <a:gd name="connsiteY16" fmla="*/ 17657 h 139530"/>
                <a:gd name="connsiteX17" fmla="*/ 15932 w 378203"/>
                <a:gd name="connsiteY17" fmla="*/ 4262 h 139530"/>
                <a:gd name="connsiteX18" fmla="*/ 4770 w 378203"/>
                <a:gd name="connsiteY18" fmla="*/ 812 h 139530"/>
                <a:gd name="connsiteX19" fmla="*/ 1827 w 378203"/>
                <a:gd name="connsiteY19" fmla="*/ 0 h 13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203" h="139530">
                  <a:moveTo>
                    <a:pt x="0" y="0"/>
                  </a:moveTo>
                  <a:cubicBezTo>
                    <a:pt x="0" y="0"/>
                    <a:pt x="0" y="0"/>
                    <a:pt x="914" y="508"/>
                  </a:cubicBezTo>
                  <a:lnTo>
                    <a:pt x="3755" y="1522"/>
                  </a:lnTo>
                  <a:lnTo>
                    <a:pt x="14917" y="5378"/>
                  </a:lnTo>
                  <a:lnTo>
                    <a:pt x="55508" y="19484"/>
                  </a:lnTo>
                  <a:cubicBezTo>
                    <a:pt x="89908" y="31458"/>
                    <a:pt x="137399" y="48201"/>
                    <a:pt x="189660" y="67381"/>
                  </a:cubicBezTo>
                  <a:cubicBezTo>
                    <a:pt x="241921" y="86560"/>
                    <a:pt x="288905" y="104622"/>
                    <a:pt x="322797" y="118119"/>
                  </a:cubicBezTo>
                  <a:lnTo>
                    <a:pt x="363388" y="134152"/>
                  </a:lnTo>
                  <a:lnTo>
                    <a:pt x="374348" y="138516"/>
                  </a:lnTo>
                  <a:lnTo>
                    <a:pt x="377189" y="139530"/>
                  </a:lnTo>
                  <a:lnTo>
                    <a:pt x="378204" y="139530"/>
                  </a:lnTo>
                  <a:lnTo>
                    <a:pt x="377290" y="139023"/>
                  </a:lnTo>
                  <a:lnTo>
                    <a:pt x="374449" y="137704"/>
                  </a:lnTo>
                  <a:lnTo>
                    <a:pt x="364302" y="132935"/>
                  </a:lnTo>
                  <a:cubicBezTo>
                    <a:pt x="354864" y="128876"/>
                    <a:pt x="341266" y="122787"/>
                    <a:pt x="324421" y="116292"/>
                  </a:cubicBezTo>
                  <a:cubicBezTo>
                    <a:pt x="290629" y="102390"/>
                    <a:pt x="243240" y="84124"/>
                    <a:pt x="191487" y="64945"/>
                  </a:cubicBezTo>
                  <a:cubicBezTo>
                    <a:pt x="139734" y="45766"/>
                    <a:pt x="91634" y="29225"/>
                    <a:pt x="57030" y="17657"/>
                  </a:cubicBezTo>
                  <a:cubicBezTo>
                    <a:pt x="39779" y="11873"/>
                    <a:pt x="25674" y="7509"/>
                    <a:pt x="15932" y="4262"/>
                  </a:cubicBezTo>
                  <a:lnTo>
                    <a:pt x="4770" y="812"/>
                  </a:lnTo>
                  <a:lnTo>
                    <a:pt x="1827" y="0"/>
                  </a:lnTo>
                  <a:close/>
                </a:path>
              </a:pathLst>
            </a:custGeom>
            <a:solidFill>
              <a:srgbClr val="263238"/>
            </a:solidFill>
            <a:ln w="10147" cap="flat">
              <a:noFill/>
              <a:prstDash val="solid"/>
              <a:miter/>
            </a:ln>
          </p:spPr>
          <p:txBody>
            <a:bodyPr rtlCol="0" anchor="ctr"/>
            <a:lstStyle/>
            <a:p>
              <a:endParaRPr lang="en-US"/>
            </a:p>
          </p:txBody>
        </p:sp>
      </p:grpSp>
      <p:grpSp>
        <p:nvGrpSpPr>
          <p:cNvPr id="206" name="Graphic 2">
            <a:extLst>
              <a:ext uri="{FF2B5EF4-FFF2-40B4-BE49-F238E27FC236}">
                <a16:creationId xmlns:a16="http://schemas.microsoft.com/office/drawing/2014/main" id="{EB908A31-8FF7-8006-7BE1-72423297A47E}"/>
              </a:ext>
            </a:extLst>
          </p:cNvPr>
          <p:cNvGrpSpPr/>
          <p:nvPr/>
        </p:nvGrpSpPr>
        <p:grpSpPr>
          <a:xfrm>
            <a:off x="7219926" y="4096750"/>
            <a:ext cx="1960196" cy="2440902"/>
            <a:chOff x="7219926" y="3670209"/>
            <a:chExt cx="1960196" cy="2440902"/>
          </a:xfrm>
        </p:grpSpPr>
        <p:sp>
          <p:nvSpPr>
            <p:cNvPr id="207" name="Freeform: Shape 206">
              <a:extLst>
                <a:ext uri="{FF2B5EF4-FFF2-40B4-BE49-F238E27FC236}">
                  <a16:creationId xmlns:a16="http://schemas.microsoft.com/office/drawing/2014/main" id="{F766A343-EEF4-F67E-D1E3-CE893D317F0C}"/>
                </a:ext>
              </a:extLst>
            </p:cNvPr>
            <p:cNvSpPr/>
            <p:nvPr/>
          </p:nvSpPr>
          <p:spPr>
            <a:xfrm>
              <a:off x="7333072" y="3674452"/>
              <a:ext cx="1846876" cy="1840584"/>
            </a:xfrm>
            <a:custGeom>
              <a:avLst/>
              <a:gdLst>
                <a:gd name="connsiteX0" fmla="*/ 1846876 w 1846876"/>
                <a:gd name="connsiteY0" fmla="*/ 921815 h 1840584"/>
                <a:gd name="connsiteX1" fmla="*/ 920292 w 1846876"/>
                <a:gd name="connsiteY1" fmla="*/ 1840585 h 1840584"/>
                <a:gd name="connsiteX2" fmla="*/ 0 w 1846876"/>
                <a:gd name="connsiteY2" fmla="*/ 920292 h 1840584"/>
                <a:gd name="connsiteX3" fmla="*/ 920292 w 1846876"/>
                <a:gd name="connsiteY3" fmla="*/ 0 h 1840584"/>
                <a:gd name="connsiteX4" fmla="*/ 1846876 w 1846876"/>
                <a:gd name="connsiteY4" fmla="*/ 921815 h 184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876" h="1840584">
                  <a:moveTo>
                    <a:pt x="1846876" y="921815"/>
                  </a:moveTo>
                  <a:cubicBezTo>
                    <a:pt x="1846876" y="1401089"/>
                    <a:pt x="1497188" y="1840585"/>
                    <a:pt x="920292" y="1840585"/>
                  </a:cubicBezTo>
                  <a:cubicBezTo>
                    <a:pt x="412029" y="1840585"/>
                    <a:pt x="0" y="1428556"/>
                    <a:pt x="0" y="920292"/>
                  </a:cubicBezTo>
                  <a:cubicBezTo>
                    <a:pt x="0" y="412029"/>
                    <a:pt x="412029" y="0"/>
                    <a:pt x="920292" y="0"/>
                  </a:cubicBezTo>
                  <a:cubicBezTo>
                    <a:pt x="1428590" y="0"/>
                    <a:pt x="1846876" y="413518"/>
                    <a:pt x="1846876" y="921815"/>
                  </a:cubicBezTo>
                  <a:close/>
                </a:path>
              </a:pathLst>
            </a:custGeom>
            <a:solidFill>
              <a:srgbClr val="455A64"/>
            </a:solidFill>
            <a:ln w="1014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280ADAB-5A90-BE87-6596-E900DBF0C739}"/>
                </a:ext>
              </a:extLst>
            </p:cNvPr>
            <p:cNvSpPr/>
            <p:nvPr/>
          </p:nvSpPr>
          <p:spPr>
            <a:xfrm>
              <a:off x="8711599" y="4963715"/>
              <a:ext cx="155802" cy="183394"/>
            </a:xfrm>
            <a:custGeom>
              <a:avLst/>
              <a:gdLst>
                <a:gd name="connsiteX0" fmla="*/ 119472 w 155802"/>
                <a:gd name="connsiteY0" fmla="*/ 122076 h 183394"/>
                <a:gd name="connsiteX1" fmla="*/ 75634 w 155802"/>
                <a:gd name="connsiteY1" fmla="*/ 126642 h 183394"/>
                <a:gd name="connsiteX2" fmla="*/ 64878 w 155802"/>
                <a:gd name="connsiteY2" fmla="*/ 150083 h 183394"/>
                <a:gd name="connsiteX3" fmla="*/ 43771 w 155802"/>
                <a:gd name="connsiteY3" fmla="*/ 178700 h 183394"/>
                <a:gd name="connsiteX4" fmla="*/ 9167 w 155802"/>
                <a:gd name="connsiteY4" fmla="*/ 178091 h 183394"/>
                <a:gd name="connsiteX5" fmla="*/ 4499 w 155802"/>
                <a:gd name="connsiteY5" fmla="*/ 146024 h 183394"/>
                <a:gd name="connsiteX6" fmla="*/ 17387 w 155802"/>
                <a:gd name="connsiteY6" fmla="*/ 135877 h 183394"/>
                <a:gd name="connsiteX7" fmla="*/ 38697 w 155802"/>
                <a:gd name="connsiteY7" fmla="*/ 60987 h 183394"/>
                <a:gd name="connsiteX8" fmla="*/ 71271 w 155802"/>
                <a:gd name="connsiteY8" fmla="*/ 21614 h 183394"/>
                <a:gd name="connsiteX9" fmla="*/ 95321 w 155802"/>
                <a:gd name="connsiteY9" fmla="*/ 811 h 183394"/>
                <a:gd name="connsiteX10" fmla="*/ 119472 w 155802"/>
                <a:gd name="connsiteY10" fmla="*/ 122076 h 1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802" h="183394">
                  <a:moveTo>
                    <a:pt x="119472" y="122076"/>
                  </a:moveTo>
                  <a:cubicBezTo>
                    <a:pt x="104556" y="124105"/>
                    <a:pt x="86899" y="116799"/>
                    <a:pt x="75634" y="126642"/>
                  </a:cubicBezTo>
                  <a:cubicBezTo>
                    <a:pt x="69960" y="133317"/>
                    <a:pt x="66237" y="141429"/>
                    <a:pt x="64878" y="150083"/>
                  </a:cubicBezTo>
                  <a:cubicBezTo>
                    <a:pt x="61525" y="161856"/>
                    <a:pt x="54028" y="172019"/>
                    <a:pt x="43771" y="178700"/>
                  </a:cubicBezTo>
                  <a:cubicBezTo>
                    <a:pt x="33080" y="185173"/>
                    <a:pt x="19623" y="184936"/>
                    <a:pt x="9167" y="178091"/>
                  </a:cubicBezTo>
                  <a:cubicBezTo>
                    <a:pt x="-915" y="170488"/>
                    <a:pt x="-2996" y="156186"/>
                    <a:pt x="4499" y="146024"/>
                  </a:cubicBezTo>
                  <a:cubicBezTo>
                    <a:pt x="8598" y="142399"/>
                    <a:pt x="12901" y="139011"/>
                    <a:pt x="17387" y="135877"/>
                  </a:cubicBezTo>
                  <a:cubicBezTo>
                    <a:pt x="37175" y="117306"/>
                    <a:pt x="23577" y="83007"/>
                    <a:pt x="38697" y="60987"/>
                  </a:cubicBezTo>
                  <a:cubicBezTo>
                    <a:pt x="47526" y="47998"/>
                    <a:pt x="61530" y="34806"/>
                    <a:pt x="71271" y="21614"/>
                  </a:cubicBezTo>
                  <a:cubicBezTo>
                    <a:pt x="78780" y="11466"/>
                    <a:pt x="81419" y="3449"/>
                    <a:pt x="95321" y="811"/>
                  </a:cubicBezTo>
                  <a:cubicBezTo>
                    <a:pt x="155700" y="-11163"/>
                    <a:pt x="182997" y="113247"/>
                    <a:pt x="119472" y="122076"/>
                  </a:cubicBezTo>
                  <a:close/>
                </a:path>
              </a:pathLst>
            </a:custGeom>
            <a:solidFill>
              <a:srgbClr val="000000"/>
            </a:solidFill>
            <a:ln w="1014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33C8851-06B4-D5C8-692E-50DEA49EBCED}"/>
                </a:ext>
              </a:extLst>
            </p:cNvPr>
            <p:cNvSpPr/>
            <p:nvPr/>
          </p:nvSpPr>
          <p:spPr>
            <a:xfrm>
              <a:off x="7738472" y="5357241"/>
              <a:ext cx="40489" cy="25369"/>
            </a:xfrm>
            <a:custGeom>
              <a:avLst/>
              <a:gdLst>
                <a:gd name="connsiteX0" fmla="*/ 0 w 40489"/>
                <a:gd name="connsiteY0" fmla="*/ 0 h 25369"/>
                <a:gd name="connsiteX1" fmla="*/ 23644 w 40489"/>
                <a:gd name="connsiteY1" fmla="*/ 15222 h 25369"/>
                <a:gd name="connsiteX2" fmla="*/ 40489 w 40489"/>
                <a:gd name="connsiteY2" fmla="*/ 25369 h 25369"/>
                <a:gd name="connsiteX3" fmla="*/ 23644 w 40489"/>
                <a:gd name="connsiteY3" fmla="*/ 15222 h 25369"/>
                <a:gd name="connsiteX4" fmla="*/ 0 w 40489"/>
                <a:gd name="connsiteY4" fmla="*/ 0 h 2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9" h="25369">
                  <a:moveTo>
                    <a:pt x="0" y="0"/>
                  </a:moveTo>
                  <a:cubicBezTo>
                    <a:pt x="7712" y="5175"/>
                    <a:pt x="15627" y="10148"/>
                    <a:pt x="23644" y="15222"/>
                  </a:cubicBezTo>
                  <a:cubicBezTo>
                    <a:pt x="29225" y="18672"/>
                    <a:pt x="34705" y="22021"/>
                    <a:pt x="40489" y="25369"/>
                  </a:cubicBezTo>
                  <a:cubicBezTo>
                    <a:pt x="34705" y="22021"/>
                    <a:pt x="29225" y="18672"/>
                    <a:pt x="23644" y="15222"/>
                  </a:cubicBezTo>
                  <a:cubicBezTo>
                    <a:pt x="15526" y="10249"/>
                    <a:pt x="7611" y="5175"/>
                    <a:pt x="0" y="0"/>
                  </a:cubicBezTo>
                  <a:close/>
                </a:path>
              </a:pathLst>
            </a:custGeom>
            <a:solidFill>
              <a:srgbClr val="263238"/>
            </a:solidFill>
            <a:ln w="1014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9F4914E5-C511-D21C-69AC-41DCC147F77F}"/>
                </a:ext>
              </a:extLst>
            </p:cNvPr>
            <p:cNvSpPr/>
            <p:nvPr/>
          </p:nvSpPr>
          <p:spPr>
            <a:xfrm>
              <a:off x="9177615" y="4544412"/>
              <a:ext cx="2206" cy="112233"/>
            </a:xfrm>
            <a:custGeom>
              <a:avLst/>
              <a:gdLst>
                <a:gd name="connsiteX0" fmla="*/ 1827 w 2206"/>
                <a:gd name="connsiteY0" fmla="*/ 39271 h 112233"/>
                <a:gd name="connsiteX1" fmla="*/ 609 w 2206"/>
                <a:gd name="connsiteY1" fmla="*/ 0 h 112233"/>
                <a:gd name="connsiteX2" fmla="*/ 1827 w 2206"/>
                <a:gd name="connsiteY2" fmla="*/ 39271 h 112233"/>
                <a:gd name="connsiteX3" fmla="*/ 1827 w 2206"/>
                <a:gd name="connsiteY3" fmla="*/ 51854 h 112233"/>
                <a:gd name="connsiteX4" fmla="*/ 0 w 2206"/>
                <a:gd name="connsiteY4" fmla="*/ 112233 h 112233"/>
                <a:gd name="connsiteX5" fmla="*/ 1827 w 2206"/>
                <a:gd name="connsiteY5" fmla="*/ 51854 h 112233"/>
                <a:gd name="connsiteX6" fmla="*/ 1827 w 2206"/>
                <a:gd name="connsiteY6" fmla="*/ 39271 h 1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 h="112233">
                  <a:moveTo>
                    <a:pt x="1827" y="39271"/>
                  </a:moveTo>
                  <a:cubicBezTo>
                    <a:pt x="1827" y="25741"/>
                    <a:pt x="1421" y="12651"/>
                    <a:pt x="609" y="0"/>
                  </a:cubicBezTo>
                  <a:cubicBezTo>
                    <a:pt x="1353" y="12989"/>
                    <a:pt x="1759" y="26079"/>
                    <a:pt x="1827" y="39271"/>
                  </a:cubicBezTo>
                  <a:cubicBezTo>
                    <a:pt x="1827" y="43432"/>
                    <a:pt x="1827" y="47694"/>
                    <a:pt x="1827" y="51854"/>
                  </a:cubicBezTo>
                  <a:cubicBezTo>
                    <a:pt x="1827" y="72150"/>
                    <a:pt x="1116" y="92445"/>
                    <a:pt x="0" y="112233"/>
                  </a:cubicBezTo>
                  <a:cubicBezTo>
                    <a:pt x="1116" y="91938"/>
                    <a:pt x="1827" y="72150"/>
                    <a:pt x="1827" y="51854"/>
                  </a:cubicBezTo>
                  <a:cubicBezTo>
                    <a:pt x="2334" y="47694"/>
                    <a:pt x="2334" y="43432"/>
                    <a:pt x="1827" y="39271"/>
                  </a:cubicBezTo>
                  <a:close/>
                </a:path>
              </a:pathLst>
            </a:custGeom>
            <a:solidFill>
              <a:srgbClr val="263238"/>
            </a:solidFill>
            <a:ln w="1014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C01A346-DF5A-F11E-E015-E958B1976070}"/>
                </a:ext>
              </a:extLst>
            </p:cNvPr>
            <p:cNvSpPr/>
            <p:nvPr/>
          </p:nvSpPr>
          <p:spPr>
            <a:xfrm>
              <a:off x="9121803" y="4276615"/>
              <a:ext cx="12481" cy="35009"/>
            </a:xfrm>
            <a:custGeom>
              <a:avLst/>
              <a:gdLst>
                <a:gd name="connsiteX0" fmla="*/ 0 w 12481"/>
                <a:gd name="connsiteY0" fmla="*/ 0 h 35009"/>
                <a:gd name="connsiteX1" fmla="*/ 12481 w 12481"/>
                <a:gd name="connsiteY1" fmla="*/ 35010 h 35009"/>
                <a:gd name="connsiteX2" fmla="*/ 0 w 12481"/>
                <a:gd name="connsiteY2" fmla="*/ 0 h 35009"/>
                <a:gd name="connsiteX3" fmla="*/ 0 w 12481"/>
                <a:gd name="connsiteY3" fmla="*/ 0 h 35009"/>
                <a:gd name="connsiteX4" fmla="*/ 0 w 12481"/>
                <a:gd name="connsiteY4" fmla="*/ 0 h 3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1" h="35009">
                  <a:moveTo>
                    <a:pt x="0" y="0"/>
                  </a:moveTo>
                  <a:cubicBezTo>
                    <a:pt x="4329" y="11568"/>
                    <a:pt x="8490" y="23238"/>
                    <a:pt x="12481" y="35010"/>
                  </a:cubicBezTo>
                  <a:cubicBezTo>
                    <a:pt x="8490" y="23238"/>
                    <a:pt x="4329" y="11568"/>
                    <a:pt x="0" y="0"/>
                  </a:cubicBezTo>
                  <a:cubicBezTo>
                    <a:pt x="0" y="0"/>
                    <a:pt x="0" y="0"/>
                    <a:pt x="0" y="0"/>
                  </a:cubicBezTo>
                  <a:lnTo>
                    <a:pt x="0" y="0"/>
                  </a:lnTo>
                  <a:close/>
                </a:path>
              </a:pathLst>
            </a:custGeom>
            <a:solidFill>
              <a:srgbClr val="263238"/>
            </a:solidFill>
            <a:ln w="1014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FBFEE2D-3D3B-4448-8E1B-5F2BC5813137}"/>
                </a:ext>
              </a:extLst>
            </p:cNvPr>
            <p:cNvSpPr/>
            <p:nvPr/>
          </p:nvSpPr>
          <p:spPr>
            <a:xfrm>
              <a:off x="8078988" y="4272853"/>
              <a:ext cx="781485" cy="1024810"/>
            </a:xfrm>
            <a:custGeom>
              <a:avLst/>
              <a:gdLst>
                <a:gd name="connsiteX0" fmla="*/ 747315 w 781485"/>
                <a:gd name="connsiteY0" fmla="*/ 511146 h 1024810"/>
                <a:gd name="connsiteX1" fmla="*/ 753200 w 781485"/>
                <a:gd name="connsiteY1" fmla="*/ 392723 h 1024810"/>
                <a:gd name="connsiteX2" fmla="*/ 699215 w 781485"/>
                <a:gd name="connsiteY2" fmla="*/ 385011 h 1024810"/>
                <a:gd name="connsiteX3" fmla="*/ 658624 w 781485"/>
                <a:gd name="connsiteY3" fmla="*/ 329604 h 1024810"/>
                <a:gd name="connsiteX4" fmla="*/ 595302 w 781485"/>
                <a:gd name="connsiteY4" fmla="*/ 154557 h 1024810"/>
                <a:gd name="connsiteX5" fmla="*/ 525892 w 781485"/>
                <a:gd name="connsiteY5" fmla="*/ 73375 h 1024810"/>
                <a:gd name="connsiteX6" fmla="*/ 463180 w 781485"/>
                <a:gd name="connsiteY6" fmla="*/ 84132 h 1024810"/>
                <a:gd name="connsiteX7" fmla="*/ 213953 w 781485"/>
                <a:gd name="connsiteY7" fmla="*/ 40599 h 1024810"/>
                <a:gd name="connsiteX8" fmla="*/ 137541 w 781485"/>
                <a:gd name="connsiteY8" fmla="*/ 48920 h 1024810"/>
                <a:gd name="connsiteX9" fmla="*/ 91065 w 781485"/>
                <a:gd name="connsiteY9" fmla="*/ 133957 h 1024810"/>
                <a:gd name="connsiteX10" fmla="*/ 24902 w 781485"/>
                <a:gd name="connsiteY10" fmla="*/ 168561 h 1024810"/>
                <a:gd name="connsiteX11" fmla="*/ 9984 w 781485"/>
                <a:gd name="connsiteY11" fmla="*/ 217878 h 1024810"/>
                <a:gd name="connsiteX12" fmla="*/ 1562 w 781485"/>
                <a:gd name="connsiteY12" fmla="*/ 317934 h 1024810"/>
                <a:gd name="connsiteX13" fmla="*/ 10898 w 781485"/>
                <a:gd name="connsiteY13" fmla="*/ 397086 h 1024810"/>
                <a:gd name="connsiteX14" fmla="*/ 79699 w 781485"/>
                <a:gd name="connsiteY14" fmla="*/ 415352 h 1024810"/>
                <a:gd name="connsiteX15" fmla="*/ 99994 w 781485"/>
                <a:gd name="connsiteY15" fmla="*/ 384909 h 1024810"/>
                <a:gd name="connsiteX16" fmla="*/ 154081 w 781485"/>
                <a:gd name="connsiteY16" fmla="*/ 366440 h 1024810"/>
                <a:gd name="connsiteX17" fmla="*/ 195179 w 781485"/>
                <a:gd name="connsiteY17" fmla="*/ 395158 h 1024810"/>
                <a:gd name="connsiteX18" fmla="*/ 327099 w 781485"/>
                <a:gd name="connsiteY18" fmla="*/ 775290 h 1024810"/>
                <a:gd name="connsiteX19" fmla="*/ 337247 w 781485"/>
                <a:gd name="connsiteY19" fmla="*/ 849469 h 1024810"/>
                <a:gd name="connsiteX20" fmla="*/ 377838 w 781485"/>
                <a:gd name="connsiteY20" fmla="*/ 927505 h 1024810"/>
                <a:gd name="connsiteX21" fmla="*/ 387985 w 781485"/>
                <a:gd name="connsiteY21" fmla="*/ 994074 h 1024810"/>
                <a:gd name="connsiteX22" fmla="*/ 496058 w 781485"/>
                <a:gd name="connsiteY22" fmla="*/ 1006352 h 1024810"/>
                <a:gd name="connsiteX23" fmla="*/ 545477 w 781485"/>
                <a:gd name="connsiteY23" fmla="*/ 894728 h 1024810"/>
                <a:gd name="connsiteX24" fmla="*/ 579371 w 781485"/>
                <a:gd name="connsiteY24" fmla="*/ 775797 h 1024810"/>
                <a:gd name="connsiteX25" fmla="*/ 625035 w 781485"/>
                <a:gd name="connsiteY25" fmla="*/ 713389 h 1024810"/>
                <a:gd name="connsiteX26" fmla="*/ 641779 w 781485"/>
                <a:gd name="connsiteY26" fmla="*/ 607143 h 1024810"/>
                <a:gd name="connsiteX27" fmla="*/ 747315 w 781485"/>
                <a:gd name="connsiteY27" fmla="*/ 511146 h 102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1485" h="1024810">
                  <a:moveTo>
                    <a:pt x="747315" y="511146"/>
                  </a:moveTo>
                  <a:cubicBezTo>
                    <a:pt x="783846" y="479790"/>
                    <a:pt x="798662" y="409061"/>
                    <a:pt x="753200" y="392723"/>
                  </a:cubicBezTo>
                  <a:cubicBezTo>
                    <a:pt x="736051" y="386533"/>
                    <a:pt x="716263" y="391607"/>
                    <a:pt x="699215" y="385011"/>
                  </a:cubicBezTo>
                  <a:cubicBezTo>
                    <a:pt x="676991" y="376487"/>
                    <a:pt x="666539" y="351828"/>
                    <a:pt x="658624" y="329604"/>
                  </a:cubicBezTo>
                  <a:lnTo>
                    <a:pt x="595302" y="154557"/>
                  </a:lnTo>
                  <a:cubicBezTo>
                    <a:pt x="582618" y="119446"/>
                    <a:pt x="563337" y="78754"/>
                    <a:pt x="525892" y="73375"/>
                  </a:cubicBezTo>
                  <a:cubicBezTo>
                    <a:pt x="504785" y="70433"/>
                    <a:pt x="484186" y="80377"/>
                    <a:pt x="463180" y="84132"/>
                  </a:cubicBezTo>
                  <a:cubicBezTo>
                    <a:pt x="390827" y="97222"/>
                    <a:pt x="269055" y="-76100"/>
                    <a:pt x="213953" y="40599"/>
                  </a:cubicBezTo>
                  <a:cubicBezTo>
                    <a:pt x="206241" y="8836"/>
                    <a:pt x="154183" y="20303"/>
                    <a:pt x="137541" y="48920"/>
                  </a:cubicBezTo>
                  <a:cubicBezTo>
                    <a:pt x="120898" y="77536"/>
                    <a:pt x="117245" y="114372"/>
                    <a:pt x="91065" y="133957"/>
                  </a:cubicBezTo>
                  <a:cubicBezTo>
                    <a:pt x="70770" y="148874"/>
                    <a:pt x="41341" y="149686"/>
                    <a:pt x="24902" y="168561"/>
                  </a:cubicBezTo>
                  <a:cubicBezTo>
                    <a:pt x="13333" y="181753"/>
                    <a:pt x="11405" y="200526"/>
                    <a:pt x="9984" y="217878"/>
                  </a:cubicBezTo>
                  <a:cubicBezTo>
                    <a:pt x="7143" y="251264"/>
                    <a:pt x="4403" y="284549"/>
                    <a:pt x="1562" y="317934"/>
                  </a:cubicBezTo>
                  <a:cubicBezTo>
                    <a:pt x="-671" y="344826"/>
                    <a:pt x="-2497" y="373544"/>
                    <a:pt x="10898" y="397086"/>
                  </a:cubicBezTo>
                  <a:cubicBezTo>
                    <a:pt x="24293" y="420629"/>
                    <a:pt x="59505" y="433516"/>
                    <a:pt x="79699" y="415352"/>
                  </a:cubicBezTo>
                  <a:cubicBezTo>
                    <a:pt x="88934" y="406930"/>
                    <a:pt x="92790" y="394346"/>
                    <a:pt x="99994" y="384909"/>
                  </a:cubicBezTo>
                  <a:cubicBezTo>
                    <a:pt x="112886" y="368742"/>
                    <a:pt x="133994" y="361534"/>
                    <a:pt x="154081" y="366440"/>
                  </a:cubicBezTo>
                  <a:cubicBezTo>
                    <a:pt x="170192" y="371992"/>
                    <a:pt x="184427" y="381939"/>
                    <a:pt x="195179" y="395158"/>
                  </a:cubicBezTo>
                  <a:cubicBezTo>
                    <a:pt x="289452" y="495519"/>
                    <a:pt x="323243" y="638702"/>
                    <a:pt x="327099" y="775290"/>
                  </a:cubicBezTo>
                  <a:cubicBezTo>
                    <a:pt x="327810" y="800355"/>
                    <a:pt x="327810" y="826028"/>
                    <a:pt x="337247" y="849469"/>
                  </a:cubicBezTo>
                  <a:cubicBezTo>
                    <a:pt x="348207" y="876767"/>
                    <a:pt x="371242" y="898889"/>
                    <a:pt x="377838" y="927505"/>
                  </a:cubicBezTo>
                  <a:cubicBezTo>
                    <a:pt x="383115" y="949424"/>
                    <a:pt x="377838" y="973576"/>
                    <a:pt x="387985" y="994074"/>
                  </a:cubicBezTo>
                  <a:cubicBezTo>
                    <a:pt x="405541" y="1031823"/>
                    <a:pt x="464194" y="1033447"/>
                    <a:pt x="496058" y="1006352"/>
                  </a:cubicBezTo>
                  <a:cubicBezTo>
                    <a:pt x="527922" y="979258"/>
                    <a:pt x="538983" y="935319"/>
                    <a:pt x="545477" y="894728"/>
                  </a:cubicBezTo>
                  <a:cubicBezTo>
                    <a:pt x="551972" y="854137"/>
                    <a:pt x="555625" y="810401"/>
                    <a:pt x="579371" y="775797"/>
                  </a:cubicBezTo>
                  <a:cubicBezTo>
                    <a:pt x="593780" y="754386"/>
                    <a:pt x="614989" y="737135"/>
                    <a:pt x="625035" y="713389"/>
                  </a:cubicBezTo>
                  <a:cubicBezTo>
                    <a:pt x="639140" y="680206"/>
                    <a:pt x="628688" y="640732"/>
                    <a:pt x="641779" y="607143"/>
                  </a:cubicBezTo>
                  <a:cubicBezTo>
                    <a:pt x="659435" y="561884"/>
                    <a:pt x="710783" y="541589"/>
                    <a:pt x="747315" y="511146"/>
                  </a:cubicBezTo>
                  <a:close/>
                </a:path>
              </a:pathLst>
            </a:custGeom>
            <a:solidFill>
              <a:srgbClr val="000000"/>
            </a:solidFill>
            <a:ln w="1014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AAA9621-FADB-A6AA-F018-60EAFBF468FD}"/>
                </a:ext>
              </a:extLst>
            </p:cNvPr>
            <p:cNvSpPr/>
            <p:nvPr/>
          </p:nvSpPr>
          <p:spPr>
            <a:xfrm>
              <a:off x="7333405" y="4516074"/>
              <a:ext cx="606791" cy="866535"/>
            </a:xfrm>
            <a:custGeom>
              <a:avLst/>
              <a:gdLst>
                <a:gd name="connsiteX0" fmla="*/ 358388 w 606791"/>
                <a:gd name="connsiteY0" fmla="*/ 804026 h 866535"/>
                <a:gd name="connsiteX1" fmla="*/ 358388 w 606791"/>
                <a:gd name="connsiteY1" fmla="*/ 804026 h 866535"/>
                <a:gd name="connsiteX2" fmla="*/ 387004 w 606791"/>
                <a:gd name="connsiteY2" fmla="*/ 825235 h 866535"/>
                <a:gd name="connsiteX3" fmla="*/ 410141 w 606791"/>
                <a:gd name="connsiteY3" fmla="*/ 841166 h 866535"/>
                <a:gd name="connsiteX4" fmla="*/ 433785 w 606791"/>
                <a:gd name="connsiteY4" fmla="*/ 856388 h 866535"/>
                <a:gd name="connsiteX5" fmla="*/ 450630 w 606791"/>
                <a:gd name="connsiteY5" fmla="*/ 866536 h 866535"/>
                <a:gd name="connsiteX6" fmla="*/ 448398 w 606791"/>
                <a:gd name="connsiteY6" fmla="*/ 861868 h 866535"/>
                <a:gd name="connsiteX7" fmla="*/ 470722 w 606791"/>
                <a:gd name="connsiteY7" fmla="*/ 731978 h 866535"/>
                <a:gd name="connsiteX8" fmla="*/ 495483 w 606791"/>
                <a:gd name="connsiteY8" fmla="*/ 719090 h 866535"/>
                <a:gd name="connsiteX9" fmla="*/ 518518 w 606791"/>
                <a:gd name="connsiteY9" fmla="*/ 644809 h 866535"/>
                <a:gd name="connsiteX10" fmla="*/ 560225 w 606791"/>
                <a:gd name="connsiteY10" fmla="*/ 629283 h 866535"/>
                <a:gd name="connsiteX11" fmla="*/ 590668 w 606791"/>
                <a:gd name="connsiteY11" fmla="*/ 560482 h 866535"/>
                <a:gd name="connsiteX12" fmla="*/ 582854 w 606791"/>
                <a:gd name="connsiteY12" fmla="*/ 481026 h 866535"/>
                <a:gd name="connsiteX13" fmla="*/ 601222 w 606791"/>
                <a:gd name="connsiteY13" fmla="*/ 363820 h 866535"/>
                <a:gd name="connsiteX14" fmla="*/ 479450 w 606791"/>
                <a:gd name="connsiteY14" fmla="*/ 311763 h 866535"/>
                <a:gd name="connsiteX15" fmla="*/ 364984 w 606791"/>
                <a:gd name="connsiteY15" fmla="*/ 164114 h 866535"/>
                <a:gd name="connsiteX16" fmla="*/ 190444 w 606791"/>
                <a:gd name="connsiteY16" fmla="*/ 82932 h 866535"/>
                <a:gd name="connsiteX17" fmla="*/ 126818 w 606791"/>
                <a:gd name="connsiteY17" fmla="*/ 150617 h 866535"/>
                <a:gd name="connsiteX18" fmla="*/ 121237 w 606791"/>
                <a:gd name="connsiteY18" fmla="*/ 149805 h 866535"/>
                <a:gd name="connsiteX19" fmla="*/ 76993 w 606791"/>
                <a:gd name="connsiteY19" fmla="*/ 133772 h 866535"/>
                <a:gd name="connsiteX20" fmla="*/ 66135 w 606791"/>
                <a:gd name="connsiteY20" fmla="*/ 79990 h 866535"/>
                <a:gd name="connsiteX21" fmla="*/ 42998 w 606791"/>
                <a:gd name="connsiteY21" fmla="*/ 62942 h 866535"/>
                <a:gd name="connsiteX22" fmla="*/ 32850 w 606791"/>
                <a:gd name="connsiteY22" fmla="*/ 38587 h 866535"/>
                <a:gd name="connsiteX23" fmla="*/ 52131 w 606791"/>
                <a:gd name="connsiteY23" fmla="*/ 23467 h 866535"/>
                <a:gd name="connsiteX24" fmla="*/ 52131 w 606791"/>
                <a:gd name="connsiteY24" fmla="*/ 5303 h 866535"/>
                <a:gd name="connsiteX25" fmla="*/ 7481 w 606791"/>
                <a:gd name="connsiteY25" fmla="*/ 35035 h 866535"/>
                <a:gd name="connsiteX26" fmla="*/ 73 w 606791"/>
                <a:gd name="connsiteY26" fmla="*/ 42037 h 866535"/>
                <a:gd name="connsiteX27" fmla="*/ 73 w 606791"/>
                <a:gd name="connsiteY27" fmla="*/ 42037 h 866535"/>
                <a:gd name="connsiteX28" fmla="*/ 73 w 606791"/>
                <a:gd name="connsiteY28" fmla="*/ 47111 h 866535"/>
                <a:gd name="connsiteX29" fmla="*/ 73 w 606791"/>
                <a:gd name="connsiteY29" fmla="*/ 63652 h 866535"/>
                <a:gd name="connsiteX30" fmla="*/ 73 w 606791"/>
                <a:gd name="connsiteY30" fmla="*/ 80193 h 866535"/>
                <a:gd name="connsiteX31" fmla="*/ 73 w 606791"/>
                <a:gd name="connsiteY31" fmla="*/ 93588 h 866535"/>
                <a:gd name="connsiteX32" fmla="*/ 73 w 606791"/>
                <a:gd name="connsiteY32" fmla="*/ 107084 h 866535"/>
                <a:gd name="connsiteX33" fmla="*/ 73 w 606791"/>
                <a:gd name="connsiteY33" fmla="*/ 113375 h 866535"/>
                <a:gd name="connsiteX34" fmla="*/ 59031 w 606791"/>
                <a:gd name="connsiteY34" fmla="*/ 404106 h 866535"/>
                <a:gd name="connsiteX35" fmla="*/ 115554 w 606791"/>
                <a:gd name="connsiteY35" fmla="*/ 524153 h 866535"/>
                <a:gd name="connsiteX36" fmla="*/ 145084 w 606791"/>
                <a:gd name="connsiteY36" fmla="*/ 573370 h 866535"/>
                <a:gd name="connsiteX37" fmla="*/ 185674 w 606791"/>
                <a:gd name="connsiteY37" fmla="*/ 631313 h 866535"/>
                <a:gd name="connsiteX38" fmla="*/ 228599 w 606791"/>
                <a:gd name="connsiteY38" fmla="*/ 683675 h 866535"/>
                <a:gd name="connsiteX39" fmla="*/ 294051 w 606791"/>
                <a:gd name="connsiteY39" fmla="*/ 750345 h 866535"/>
                <a:gd name="connsiteX40" fmla="*/ 357880 w 606791"/>
                <a:gd name="connsiteY40" fmla="*/ 804026 h 86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791" h="866535">
                  <a:moveTo>
                    <a:pt x="358388" y="804026"/>
                  </a:moveTo>
                  <a:lnTo>
                    <a:pt x="358388" y="804026"/>
                  </a:lnTo>
                  <a:cubicBezTo>
                    <a:pt x="367825" y="811434"/>
                    <a:pt x="377364" y="818436"/>
                    <a:pt x="387004" y="825235"/>
                  </a:cubicBezTo>
                  <a:cubicBezTo>
                    <a:pt x="394615" y="830613"/>
                    <a:pt x="402327" y="835991"/>
                    <a:pt x="410141" y="841166"/>
                  </a:cubicBezTo>
                  <a:cubicBezTo>
                    <a:pt x="417955" y="846342"/>
                    <a:pt x="425768" y="851314"/>
                    <a:pt x="433785" y="856388"/>
                  </a:cubicBezTo>
                  <a:cubicBezTo>
                    <a:pt x="439366" y="859838"/>
                    <a:pt x="444846" y="863187"/>
                    <a:pt x="450630" y="866536"/>
                  </a:cubicBezTo>
                  <a:cubicBezTo>
                    <a:pt x="449920" y="864912"/>
                    <a:pt x="449108" y="863491"/>
                    <a:pt x="448398" y="861868"/>
                  </a:cubicBezTo>
                  <a:cubicBezTo>
                    <a:pt x="428102" y="817624"/>
                    <a:pt x="426885" y="753897"/>
                    <a:pt x="470722" y="731978"/>
                  </a:cubicBezTo>
                  <a:cubicBezTo>
                    <a:pt x="479525" y="728831"/>
                    <a:pt x="487856" y="724495"/>
                    <a:pt x="495483" y="719090"/>
                  </a:cubicBezTo>
                  <a:cubicBezTo>
                    <a:pt x="514966" y="700824"/>
                    <a:pt x="498933" y="663075"/>
                    <a:pt x="518518" y="644809"/>
                  </a:cubicBezTo>
                  <a:cubicBezTo>
                    <a:pt x="529478" y="634662"/>
                    <a:pt x="546627" y="635372"/>
                    <a:pt x="560225" y="629283"/>
                  </a:cubicBezTo>
                  <a:cubicBezTo>
                    <a:pt x="584681" y="618121"/>
                    <a:pt x="592596" y="587069"/>
                    <a:pt x="590668" y="560482"/>
                  </a:cubicBezTo>
                  <a:cubicBezTo>
                    <a:pt x="588740" y="533895"/>
                    <a:pt x="579810" y="507511"/>
                    <a:pt x="582854" y="481026"/>
                  </a:cubicBezTo>
                  <a:cubicBezTo>
                    <a:pt x="587725" y="440435"/>
                    <a:pt x="619386" y="399844"/>
                    <a:pt x="601222" y="363820"/>
                  </a:cubicBezTo>
                  <a:cubicBezTo>
                    <a:pt x="580926" y="323229"/>
                    <a:pt x="521461" y="329927"/>
                    <a:pt x="479450" y="311763"/>
                  </a:cubicBezTo>
                  <a:cubicBezTo>
                    <a:pt x="421101" y="286393"/>
                    <a:pt x="403139" y="214751"/>
                    <a:pt x="364984" y="164114"/>
                  </a:cubicBezTo>
                  <a:cubicBezTo>
                    <a:pt x="330888" y="118957"/>
                    <a:pt x="251127" y="69233"/>
                    <a:pt x="190444" y="82932"/>
                  </a:cubicBezTo>
                  <a:cubicBezTo>
                    <a:pt x="146403" y="93080"/>
                    <a:pt x="131384" y="118754"/>
                    <a:pt x="126818" y="150617"/>
                  </a:cubicBezTo>
                  <a:lnTo>
                    <a:pt x="121237" y="149805"/>
                  </a:lnTo>
                  <a:cubicBezTo>
                    <a:pt x="105000" y="147979"/>
                    <a:pt x="85923" y="147167"/>
                    <a:pt x="76993" y="133772"/>
                  </a:cubicBezTo>
                  <a:cubicBezTo>
                    <a:pt x="66845" y="118348"/>
                    <a:pt x="76993" y="95211"/>
                    <a:pt x="66135" y="79990"/>
                  </a:cubicBezTo>
                  <a:cubicBezTo>
                    <a:pt x="59447" y="73034"/>
                    <a:pt x="51623" y="67269"/>
                    <a:pt x="42998" y="62942"/>
                  </a:cubicBezTo>
                  <a:cubicBezTo>
                    <a:pt x="35083" y="57360"/>
                    <a:pt x="28284" y="47010"/>
                    <a:pt x="32850" y="38587"/>
                  </a:cubicBezTo>
                  <a:cubicBezTo>
                    <a:pt x="37417" y="30165"/>
                    <a:pt x="47057" y="29961"/>
                    <a:pt x="52131" y="23467"/>
                  </a:cubicBezTo>
                  <a:cubicBezTo>
                    <a:pt x="56278" y="18122"/>
                    <a:pt x="56278" y="10648"/>
                    <a:pt x="52131" y="5303"/>
                  </a:cubicBezTo>
                  <a:cubicBezTo>
                    <a:pt x="35387" y="-14181"/>
                    <a:pt x="16716" y="25598"/>
                    <a:pt x="7481" y="35035"/>
                  </a:cubicBezTo>
                  <a:cubicBezTo>
                    <a:pt x="5171" y="37532"/>
                    <a:pt x="2697" y="39872"/>
                    <a:pt x="73" y="42037"/>
                  </a:cubicBezTo>
                  <a:lnTo>
                    <a:pt x="73" y="42037"/>
                  </a:lnTo>
                  <a:cubicBezTo>
                    <a:pt x="-24" y="43727"/>
                    <a:pt x="-24" y="45421"/>
                    <a:pt x="73" y="47111"/>
                  </a:cubicBezTo>
                  <a:cubicBezTo>
                    <a:pt x="73" y="52591"/>
                    <a:pt x="73" y="58172"/>
                    <a:pt x="73" y="63652"/>
                  </a:cubicBezTo>
                  <a:cubicBezTo>
                    <a:pt x="73" y="69132"/>
                    <a:pt x="73" y="74713"/>
                    <a:pt x="73" y="80193"/>
                  </a:cubicBezTo>
                  <a:cubicBezTo>
                    <a:pt x="73" y="85672"/>
                    <a:pt x="73" y="89123"/>
                    <a:pt x="73" y="93588"/>
                  </a:cubicBezTo>
                  <a:cubicBezTo>
                    <a:pt x="73" y="98053"/>
                    <a:pt x="73" y="102619"/>
                    <a:pt x="73" y="107084"/>
                  </a:cubicBezTo>
                  <a:cubicBezTo>
                    <a:pt x="73" y="109215"/>
                    <a:pt x="73" y="111244"/>
                    <a:pt x="73" y="113375"/>
                  </a:cubicBezTo>
                  <a:cubicBezTo>
                    <a:pt x="3551" y="212875"/>
                    <a:pt x="23472" y="311113"/>
                    <a:pt x="59031" y="404106"/>
                  </a:cubicBezTo>
                  <a:cubicBezTo>
                    <a:pt x="74788" y="445503"/>
                    <a:pt x="93684" y="485635"/>
                    <a:pt x="115554" y="524153"/>
                  </a:cubicBezTo>
                  <a:cubicBezTo>
                    <a:pt x="124687" y="540897"/>
                    <a:pt x="134632" y="557235"/>
                    <a:pt x="145084" y="573370"/>
                  </a:cubicBezTo>
                  <a:cubicBezTo>
                    <a:pt x="157971" y="593665"/>
                    <a:pt x="171366" y="612641"/>
                    <a:pt x="185674" y="631313"/>
                  </a:cubicBezTo>
                  <a:cubicBezTo>
                    <a:pt x="199983" y="649984"/>
                    <a:pt x="213479" y="666830"/>
                    <a:pt x="228599" y="683675"/>
                  </a:cubicBezTo>
                  <a:cubicBezTo>
                    <a:pt x="249249" y="707015"/>
                    <a:pt x="271096" y="729268"/>
                    <a:pt x="294051" y="750345"/>
                  </a:cubicBezTo>
                  <a:cubicBezTo>
                    <a:pt x="314347" y="769219"/>
                    <a:pt x="335623" y="787113"/>
                    <a:pt x="357880" y="804026"/>
                  </a:cubicBezTo>
                </a:path>
              </a:pathLst>
            </a:custGeom>
            <a:solidFill>
              <a:srgbClr val="000000"/>
            </a:solidFill>
            <a:ln w="1014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41B36C-D9C5-1AB1-732F-2C1E57AC5DED}"/>
                </a:ext>
              </a:extLst>
            </p:cNvPr>
            <p:cNvSpPr/>
            <p:nvPr/>
          </p:nvSpPr>
          <p:spPr>
            <a:xfrm>
              <a:off x="7346467" y="3927840"/>
              <a:ext cx="505683" cy="536570"/>
            </a:xfrm>
            <a:custGeom>
              <a:avLst/>
              <a:gdLst>
                <a:gd name="connsiteX0" fmla="*/ 45259 w 505683"/>
                <a:gd name="connsiteY0" fmla="*/ 395049 h 536570"/>
                <a:gd name="connsiteX1" fmla="*/ 106145 w 505683"/>
                <a:gd name="connsiteY1" fmla="*/ 396875 h 536570"/>
                <a:gd name="connsiteX2" fmla="*/ 111016 w 505683"/>
                <a:gd name="connsiteY2" fmla="*/ 443758 h 536570"/>
                <a:gd name="connsiteX3" fmla="*/ 100868 w 505683"/>
                <a:gd name="connsiteY3" fmla="*/ 508094 h 536570"/>
                <a:gd name="connsiteX4" fmla="*/ 101680 w 505683"/>
                <a:gd name="connsiteY4" fmla="*/ 527375 h 536570"/>
                <a:gd name="connsiteX5" fmla="*/ 139429 w 505683"/>
                <a:gd name="connsiteY5" fmla="*/ 526258 h 536570"/>
                <a:gd name="connsiteX6" fmla="*/ 144807 w 505683"/>
                <a:gd name="connsiteY6" fmla="*/ 482623 h 536570"/>
                <a:gd name="connsiteX7" fmla="*/ 144807 w 505683"/>
                <a:gd name="connsiteY7" fmla="*/ 438075 h 536570"/>
                <a:gd name="connsiteX8" fmla="*/ 241718 w 505683"/>
                <a:gd name="connsiteY8" fmla="*/ 386322 h 536570"/>
                <a:gd name="connsiteX9" fmla="*/ 280380 w 505683"/>
                <a:gd name="connsiteY9" fmla="*/ 328480 h 536570"/>
                <a:gd name="connsiteX10" fmla="*/ 333554 w 505683"/>
                <a:gd name="connsiteY10" fmla="*/ 288600 h 536570"/>
                <a:gd name="connsiteX11" fmla="*/ 357198 w 505683"/>
                <a:gd name="connsiteY11" fmla="*/ 291542 h 536570"/>
                <a:gd name="connsiteX12" fmla="*/ 377494 w 505683"/>
                <a:gd name="connsiteY12" fmla="*/ 240804 h 536570"/>
                <a:gd name="connsiteX13" fmla="*/ 367346 w 505683"/>
                <a:gd name="connsiteY13" fmla="*/ 230657 h 536570"/>
                <a:gd name="connsiteX14" fmla="*/ 374652 w 505683"/>
                <a:gd name="connsiteY14" fmla="*/ 207926 h 536570"/>
                <a:gd name="connsiteX15" fmla="*/ 399311 w 505683"/>
                <a:gd name="connsiteY15" fmla="*/ 200011 h 536570"/>
                <a:gd name="connsiteX16" fmla="*/ 458675 w 505683"/>
                <a:gd name="connsiteY16" fmla="*/ 190776 h 536570"/>
                <a:gd name="connsiteX17" fmla="*/ 505456 w 505683"/>
                <a:gd name="connsiteY17" fmla="*/ 154650 h 536570"/>
                <a:gd name="connsiteX18" fmla="*/ 473389 w 505683"/>
                <a:gd name="connsiteY18" fmla="*/ 108986 h 536570"/>
                <a:gd name="connsiteX19" fmla="*/ 470852 w 505683"/>
                <a:gd name="connsiteY19" fmla="*/ 95388 h 536570"/>
                <a:gd name="connsiteX20" fmla="*/ 435234 w 505683"/>
                <a:gd name="connsiteY20" fmla="*/ 94678 h 536570"/>
                <a:gd name="connsiteX21" fmla="*/ 398503 w 505683"/>
                <a:gd name="connsiteY21" fmla="*/ 77349 h 536570"/>
                <a:gd name="connsiteX22" fmla="*/ 391701 w 505683"/>
                <a:gd name="connsiteY22" fmla="*/ 80877 h 536570"/>
                <a:gd name="connsiteX23" fmla="*/ 374449 w 505683"/>
                <a:gd name="connsiteY23" fmla="*/ 121468 h 536570"/>
                <a:gd name="connsiteX24" fmla="*/ 310113 w 505683"/>
                <a:gd name="connsiteY24" fmla="*/ 207215 h 536570"/>
                <a:gd name="connsiteX25" fmla="*/ 278858 w 505683"/>
                <a:gd name="connsiteY25" fmla="*/ 224568 h 536570"/>
                <a:gd name="connsiteX26" fmla="*/ 259476 w 505683"/>
                <a:gd name="connsiteY26" fmla="*/ 201736 h 536570"/>
                <a:gd name="connsiteX27" fmla="*/ 272871 w 505683"/>
                <a:gd name="connsiteY27" fmla="*/ 182151 h 536570"/>
                <a:gd name="connsiteX28" fmla="*/ 249937 w 505683"/>
                <a:gd name="connsiteY28" fmla="*/ 162972 h 536570"/>
                <a:gd name="connsiteX29" fmla="*/ 315796 w 505683"/>
                <a:gd name="connsiteY29" fmla="*/ 106956 h 536570"/>
                <a:gd name="connsiteX30" fmla="*/ 383075 w 505683"/>
                <a:gd name="connsiteY30" fmla="*/ 25268 h 536570"/>
                <a:gd name="connsiteX31" fmla="*/ 383988 w 505683"/>
                <a:gd name="connsiteY31" fmla="*/ 8422 h 536570"/>
                <a:gd name="connsiteX32" fmla="*/ 361967 w 505683"/>
                <a:gd name="connsiteY32" fmla="*/ 0 h 536570"/>
                <a:gd name="connsiteX33" fmla="*/ 310620 w 505683"/>
                <a:gd name="connsiteY33" fmla="*/ 20295 h 536570"/>
                <a:gd name="connsiteX34" fmla="*/ 307272 w 505683"/>
                <a:gd name="connsiteY34" fmla="*/ 51246 h 536570"/>
                <a:gd name="connsiteX35" fmla="*/ 233092 w 505683"/>
                <a:gd name="connsiteY35" fmla="*/ 102694 h 536570"/>
                <a:gd name="connsiteX36" fmla="*/ 204374 w 505683"/>
                <a:gd name="connsiteY36" fmla="*/ 124715 h 536570"/>
                <a:gd name="connsiteX37" fmla="*/ 165407 w 505683"/>
                <a:gd name="connsiteY37" fmla="*/ 131006 h 536570"/>
                <a:gd name="connsiteX38" fmla="*/ 158304 w 505683"/>
                <a:gd name="connsiteY38" fmla="*/ 131717 h 536570"/>
                <a:gd name="connsiteX39" fmla="*/ 135065 w 505683"/>
                <a:gd name="connsiteY39" fmla="*/ 165610 h 536570"/>
                <a:gd name="connsiteX40" fmla="*/ 113350 w 505683"/>
                <a:gd name="connsiteY40" fmla="*/ 200619 h 536570"/>
                <a:gd name="connsiteX41" fmla="*/ 32980 w 505683"/>
                <a:gd name="connsiteY41" fmla="*/ 377798 h 536570"/>
                <a:gd name="connsiteX42" fmla="*/ 14004 w 505683"/>
                <a:gd name="connsiteY42" fmla="*/ 443859 h 536570"/>
                <a:gd name="connsiteX43" fmla="*/ 0 w 505683"/>
                <a:gd name="connsiteY43" fmla="*/ 511849 h 536570"/>
                <a:gd name="connsiteX44" fmla="*/ 16744 w 505683"/>
                <a:gd name="connsiteY44" fmla="*/ 454210 h 536570"/>
                <a:gd name="connsiteX45" fmla="*/ 45259 w 505683"/>
                <a:gd name="connsiteY45" fmla="*/ 395049 h 5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5683" h="536570">
                  <a:moveTo>
                    <a:pt x="45259" y="395049"/>
                  </a:moveTo>
                  <a:cubicBezTo>
                    <a:pt x="62510" y="380335"/>
                    <a:pt x="92445" y="378610"/>
                    <a:pt x="106145" y="396875"/>
                  </a:cubicBezTo>
                  <a:cubicBezTo>
                    <a:pt x="115683" y="409966"/>
                    <a:pt x="113451" y="427826"/>
                    <a:pt x="111016" y="443758"/>
                  </a:cubicBezTo>
                  <a:cubicBezTo>
                    <a:pt x="107667" y="465169"/>
                    <a:pt x="104217" y="486682"/>
                    <a:pt x="100868" y="508094"/>
                  </a:cubicBezTo>
                  <a:cubicBezTo>
                    <a:pt x="99247" y="514462"/>
                    <a:pt x="99529" y="521165"/>
                    <a:pt x="101680" y="527375"/>
                  </a:cubicBezTo>
                  <a:cubicBezTo>
                    <a:pt x="108174" y="541074"/>
                    <a:pt x="130702" y="538435"/>
                    <a:pt x="139429" y="526258"/>
                  </a:cubicBezTo>
                  <a:cubicBezTo>
                    <a:pt x="146750" y="512941"/>
                    <a:pt x="148676" y="497320"/>
                    <a:pt x="144807" y="482623"/>
                  </a:cubicBezTo>
                  <a:cubicBezTo>
                    <a:pt x="140743" y="468052"/>
                    <a:pt x="140743" y="452646"/>
                    <a:pt x="144807" y="438075"/>
                  </a:cubicBezTo>
                  <a:cubicBezTo>
                    <a:pt x="159521" y="403573"/>
                    <a:pt x="211579" y="408850"/>
                    <a:pt x="241718" y="386322"/>
                  </a:cubicBezTo>
                  <a:cubicBezTo>
                    <a:pt x="260085" y="372419"/>
                    <a:pt x="268710" y="348775"/>
                    <a:pt x="280380" y="328480"/>
                  </a:cubicBezTo>
                  <a:cubicBezTo>
                    <a:pt x="292050" y="308185"/>
                    <a:pt x="310113" y="287889"/>
                    <a:pt x="333554" y="288600"/>
                  </a:cubicBezTo>
                  <a:cubicBezTo>
                    <a:pt x="341469" y="288600"/>
                    <a:pt x="349283" y="291847"/>
                    <a:pt x="357198" y="291542"/>
                  </a:cubicBezTo>
                  <a:cubicBezTo>
                    <a:pt x="380335" y="290832"/>
                    <a:pt x="393831" y="257345"/>
                    <a:pt x="377494" y="240804"/>
                  </a:cubicBezTo>
                  <a:cubicBezTo>
                    <a:pt x="373732" y="237824"/>
                    <a:pt x="370326" y="234419"/>
                    <a:pt x="367346" y="230657"/>
                  </a:cubicBezTo>
                  <a:cubicBezTo>
                    <a:pt x="364071" y="222306"/>
                    <a:pt x="367125" y="212804"/>
                    <a:pt x="374652" y="207926"/>
                  </a:cubicBezTo>
                  <a:cubicBezTo>
                    <a:pt x="382142" y="203401"/>
                    <a:pt x="390586" y="200690"/>
                    <a:pt x="399311" y="200011"/>
                  </a:cubicBezTo>
                  <a:lnTo>
                    <a:pt x="458675" y="190776"/>
                  </a:lnTo>
                  <a:cubicBezTo>
                    <a:pt x="480492" y="187428"/>
                    <a:pt x="508500" y="176265"/>
                    <a:pt x="505456" y="154650"/>
                  </a:cubicBezTo>
                  <a:cubicBezTo>
                    <a:pt x="502817" y="135979"/>
                    <a:pt x="477144" y="127556"/>
                    <a:pt x="473389" y="108986"/>
                  </a:cubicBezTo>
                  <a:cubicBezTo>
                    <a:pt x="473063" y="104372"/>
                    <a:pt x="472212" y="99810"/>
                    <a:pt x="470852" y="95388"/>
                  </a:cubicBezTo>
                  <a:cubicBezTo>
                    <a:pt x="464865" y="83515"/>
                    <a:pt x="446802" y="88285"/>
                    <a:pt x="435234" y="94678"/>
                  </a:cubicBezTo>
                  <a:cubicBezTo>
                    <a:pt x="429876" y="79750"/>
                    <a:pt x="413431" y="71991"/>
                    <a:pt x="398503" y="77349"/>
                  </a:cubicBezTo>
                  <a:cubicBezTo>
                    <a:pt x="396088" y="78216"/>
                    <a:pt x="393800" y="79402"/>
                    <a:pt x="391701" y="80877"/>
                  </a:cubicBezTo>
                  <a:cubicBezTo>
                    <a:pt x="379929" y="90416"/>
                    <a:pt x="378508" y="107261"/>
                    <a:pt x="374449" y="121468"/>
                  </a:cubicBezTo>
                  <a:cubicBezTo>
                    <a:pt x="364302" y="156274"/>
                    <a:pt x="336700" y="182354"/>
                    <a:pt x="310113" y="207215"/>
                  </a:cubicBezTo>
                  <a:cubicBezTo>
                    <a:pt x="301988" y="216407"/>
                    <a:pt x="290956" y="222532"/>
                    <a:pt x="278858" y="224568"/>
                  </a:cubicBezTo>
                  <a:cubicBezTo>
                    <a:pt x="266681" y="225177"/>
                    <a:pt x="253895" y="212289"/>
                    <a:pt x="259476" y="201736"/>
                  </a:cubicBezTo>
                  <a:cubicBezTo>
                    <a:pt x="263332" y="194429"/>
                    <a:pt x="273886" y="190269"/>
                    <a:pt x="272871" y="182151"/>
                  </a:cubicBezTo>
                  <a:cubicBezTo>
                    <a:pt x="271349" y="172003"/>
                    <a:pt x="253489" y="172713"/>
                    <a:pt x="249937" y="162972"/>
                  </a:cubicBezTo>
                  <a:cubicBezTo>
                    <a:pt x="257041" y="134254"/>
                    <a:pt x="290528" y="122381"/>
                    <a:pt x="315796" y="106956"/>
                  </a:cubicBezTo>
                  <a:cubicBezTo>
                    <a:pt x="346962" y="88289"/>
                    <a:pt x="370727" y="59434"/>
                    <a:pt x="383075" y="25268"/>
                  </a:cubicBezTo>
                  <a:cubicBezTo>
                    <a:pt x="385732" y="20030"/>
                    <a:pt x="386063" y="13917"/>
                    <a:pt x="383988" y="8422"/>
                  </a:cubicBezTo>
                  <a:cubicBezTo>
                    <a:pt x="380132" y="1116"/>
                    <a:pt x="370288" y="0"/>
                    <a:pt x="361967" y="0"/>
                  </a:cubicBezTo>
                  <a:cubicBezTo>
                    <a:pt x="342281" y="0"/>
                    <a:pt x="317825" y="2334"/>
                    <a:pt x="310620" y="20295"/>
                  </a:cubicBezTo>
                  <a:cubicBezTo>
                    <a:pt x="306866" y="30443"/>
                    <a:pt x="309606" y="41098"/>
                    <a:pt x="307272" y="51246"/>
                  </a:cubicBezTo>
                  <a:cubicBezTo>
                    <a:pt x="300371" y="81689"/>
                    <a:pt x="258563" y="84733"/>
                    <a:pt x="233092" y="102694"/>
                  </a:cubicBezTo>
                  <a:cubicBezTo>
                    <a:pt x="224114" y="110779"/>
                    <a:pt x="214512" y="118142"/>
                    <a:pt x="204374" y="124715"/>
                  </a:cubicBezTo>
                  <a:cubicBezTo>
                    <a:pt x="191878" y="129173"/>
                    <a:pt x="178671" y="131305"/>
                    <a:pt x="165407" y="131006"/>
                  </a:cubicBezTo>
                  <a:cubicBezTo>
                    <a:pt x="163073" y="131006"/>
                    <a:pt x="160739" y="131006"/>
                    <a:pt x="158304" y="131717"/>
                  </a:cubicBezTo>
                  <a:cubicBezTo>
                    <a:pt x="150287" y="142778"/>
                    <a:pt x="142473" y="154143"/>
                    <a:pt x="135065" y="165610"/>
                  </a:cubicBezTo>
                  <a:cubicBezTo>
                    <a:pt x="127658" y="177077"/>
                    <a:pt x="120352" y="188747"/>
                    <a:pt x="113350" y="200619"/>
                  </a:cubicBezTo>
                  <a:cubicBezTo>
                    <a:pt x="80248" y="256607"/>
                    <a:pt x="53302" y="316013"/>
                    <a:pt x="32980" y="377798"/>
                  </a:cubicBezTo>
                  <a:cubicBezTo>
                    <a:pt x="25877" y="399412"/>
                    <a:pt x="19484" y="421433"/>
                    <a:pt x="14004" y="443859"/>
                  </a:cubicBezTo>
                  <a:cubicBezTo>
                    <a:pt x="8524" y="466285"/>
                    <a:pt x="3856" y="488915"/>
                    <a:pt x="0" y="511849"/>
                  </a:cubicBezTo>
                  <a:cubicBezTo>
                    <a:pt x="7828" y="493361"/>
                    <a:pt x="13448" y="474014"/>
                    <a:pt x="16744" y="454210"/>
                  </a:cubicBezTo>
                  <a:cubicBezTo>
                    <a:pt x="20904" y="432595"/>
                    <a:pt x="28109" y="409661"/>
                    <a:pt x="45259" y="395049"/>
                  </a:cubicBezTo>
                  <a:close/>
                </a:path>
              </a:pathLst>
            </a:custGeom>
            <a:solidFill>
              <a:srgbClr val="000000"/>
            </a:solidFill>
            <a:ln w="1014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30D57DA-4E1B-4838-2348-344B2E827C2D}"/>
                </a:ext>
              </a:extLst>
            </p:cNvPr>
            <p:cNvSpPr/>
            <p:nvPr/>
          </p:nvSpPr>
          <p:spPr>
            <a:xfrm>
              <a:off x="7920964" y="3699829"/>
              <a:ext cx="342502" cy="287378"/>
            </a:xfrm>
            <a:custGeom>
              <a:avLst/>
              <a:gdLst>
                <a:gd name="connsiteX0" fmla="*/ 241985 w 342502"/>
                <a:gd name="connsiteY0" fmla="*/ 178490 h 287378"/>
                <a:gd name="connsiteX1" fmla="*/ 253857 w 342502"/>
                <a:gd name="connsiteY1" fmla="*/ 137900 h 287378"/>
                <a:gd name="connsiteX2" fmla="*/ 302769 w 342502"/>
                <a:gd name="connsiteY2" fmla="*/ 87161 h 287378"/>
                <a:gd name="connsiteX3" fmla="*/ 314439 w 342502"/>
                <a:gd name="connsiteY3" fmla="*/ 62604 h 287378"/>
                <a:gd name="connsiteX4" fmla="*/ 334734 w 342502"/>
                <a:gd name="connsiteY4" fmla="*/ 51848 h 287378"/>
                <a:gd name="connsiteX5" fmla="*/ 328240 w 342502"/>
                <a:gd name="connsiteY5" fmla="*/ 8821 h 287378"/>
                <a:gd name="connsiteX6" fmla="*/ 193580 w 342502"/>
                <a:gd name="connsiteY6" fmla="*/ 34799 h 287378"/>
                <a:gd name="connsiteX7" fmla="*/ 60037 w 342502"/>
                <a:gd name="connsiteY7" fmla="*/ 95077 h 287378"/>
                <a:gd name="connsiteX8" fmla="*/ 15996 w 342502"/>
                <a:gd name="connsiteY8" fmla="*/ 95077 h 287378"/>
                <a:gd name="connsiteX9" fmla="*/ 5848 w 342502"/>
                <a:gd name="connsiteY9" fmla="*/ 129477 h 287378"/>
                <a:gd name="connsiteX10" fmla="*/ 29391 w 342502"/>
                <a:gd name="connsiteY10" fmla="*/ 136479 h 287378"/>
                <a:gd name="connsiteX11" fmla="*/ 37814 w 342502"/>
                <a:gd name="connsiteY11" fmla="*/ 176157 h 287378"/>
                <a:gd name="connsiteX12" fmla="*/ 10922 w 342502"/>
                <a:gd name="connsiteY12" fmla="*/ 212587 h 287378"/>
                <a:gd name="connsiteX13" fmla="*/ 774 w 342502"/>
                <a:gd name="connsiteY13" fmla="*/ 254598 h 287378"/>
                <a:gd name="connsiteX14" fmla="*/ 13357 w 342502"/>
                <a:gd name="connsiteY14" fmla="*/ 281591 h 287378"/>
                <a:gd name="connsiteX15" fmla="*/ 69576 w 342502"/>
                <a:gd name="connsiteY15" fmla="*/ 267587 h 287378"/>
                <a:gd name="connsiteX16" fmla="*/ 111892 w 342502"/>
                <a:gd name="connsiteY16" fmla="*/ 220400 h 287378"/>
                <a:gd name="connsiteX17" fmla="*/ 142335 w 342502"/>
                <a:gd name="connsiteY17" fmla="*/ 210253 h 287378"/>
                <a:gd name="connsiteX18" fmla="*/ 212353 w 342502"/>
                <a:gd name="connsiteY18" fmla="*/ 193813 h 287378"/>
                <a:gd name="connsiteX19" fmla="*/ 241984 w 342502"/>
                <a:gd name="connsiteY19" fmla="*/ 178490 h 28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502" h="287378">
                  <a:moveTo>
                    <a:pt x="241985" y="178490"/>
                  </a:moveTo>
                  <a:cubicBezTo>
                    <a:pt x="250813" y="167125"/>
                    <a:pt x="248175" y="150787"/>
                    <a:pt x="253857" y="137900"/>
                  </a:cubicBezTo>
                  <a:cubicBezTo>
                    <a:pt x="263295" y="116082"/>
                    <a:pt x="292622" y="108269"/>
                    <a:pt x="302769" y="87161"/>
                  </a:cubicBezTo>
                  <a:cubicBezTo>
                    <a:pt x="306727" y="78840"/>
                    <a:pt x="307640" y="68794"/>
                    <a:pt x="314439" y="62604"/>
                  </a:cubicBezTo>
                  <a:cubicBezTo>
                    <a:pt x="321238" y="56414"/>
                    <a:pt x="328646" y="56414"/>
                    <a:pt x="334734" y="51848"/>
                  </a:cubicBezTo>
                  <a:cubicBezTo>
                    <a:pt x="348332" y="41700"/>
                    <a:pt x="342751" y="17954"/>
                    <a:pt x="328240" y="8821"/>
                  </a:cubicBezTo>
                  <a:cubicBezTo>
                    <a:pt x="291911" y="-14112"/>
                    <a:pt x="225038" y="12373"/>
                    <a:pt x="193580" y="34799"/>
                  </a:cubicBezTo>
                  <a:cubicBezTo>
                    <a:pt x="152990" y="63720"/>
                    <a:pt x="113820" y="98527"/>
                    <a:pt x="60037" y="95077"/>
                  </a:cubicBezTo>
                  <a:cubicBezTo>
                    <a:pt x="45323" y="94163"/>
                    <a:pt x="29594" y="90104"/>
                    <a:pt x="15996" y="95077"/>
                  </a:cubicBezTo>
                  <a:cubicBezTo>
                    <a:pt x="2398" y="100049"/>
                    <a:pt x="-6431" y="120852"/>
                    <a:pt x="5848" y="129477"/>
                  </a:cubicBezTo>
                  <a:cubicBezTo>
                    <a:pt x="12444" y="134348"/>
                    <a:pt x="21882" y="133029"/>
                    <a:pt x="29391" y="136479"/>
                  </a:cubicBezTo>
                  <a:cubicBezTo>
                    <a:pt x="43192" y="142771"/>
                    <a:pt x="44612" y="162559"/>
                    <a:pt x="37814" y="176157"/>
                  </a:cubicBezTo>
                  <a:cubicBezTo>
                    <a:pt x="31014" y="189754"/>
                    <a:pt x="18939" y="199801"/>
                    <a:pt x="10922" y="212587"/>
                  </a:cubicBezTo>
                  <a:cubicBezTo>
                    <a:pt x="3121" y="225140"/>
                    <a:pt x="-436" y="239868"/>
                    <a:pt x="774" y="254598"/>
                  </a:cubicBezTo>
                  <a:cubicBezTo>
                    <a:pt x="1162" y="264923"/>
                    <a:pt x="5699" y="274655"/>
                    <a:pt x="13357" y="281591"/>
                  </a:cubicBezTo>
                  <a:cubicBezTo>
                    <a:pt x="30101" y="294783"/>
                    <a:pt x="55471" y="283417"/>
                    <a:pt x="69576" y="267587"/>
                  </a:cubicBezTo>
                  <a:cubicBezTo>
                    <a:pt x="83681" y="251757"/>
                    <a:pt x="93524" y="231258"/>
                    <a:pt x="111892" y="220400"/>
                  </a:cubicBezTo>
                  <a:cubicBezTo>
                    <a:pt x="121468" y="215499"/>
                    <a:pt x="131732" y="212078"/>
                    <a:pt x="142335" y="210253"/>
                  </a:cubicBezTo>
                  <a:lnTo>
                    <a:pt x="212353" y="193813"/>
                  </a:lnTo>
                  <a:cubicBezTo>
                    <a:pt x="223675" y="192191"/>
                    <a:pt x="234116" y="186792"/>
                    <a:pt x="241984" y="178490"/>
                  </a:cubicBezTo>
                  <a:close/>
                </a:path>
              </a:pathLst>
            </a:custGeom>
            <a:solidFill>
              <a:srgbClr val="000000"/>
            </a:solidFill>
            <a:ln w="1014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6DF9343-8FA7-5058-ABF3-8BB084FD1CB0}"/>
                </a:ext>
              </a:extLst>
            </p:cNvPr>
            <p:cNvSpPr/>
            <p:nvPr/>
          </p:nvSpPr>
          <p:spPr>
            <a:xfrm>
              <a:off x="8209557" y="3873242"/>
              <a:ext cx="970564" cy="805221"/>
            </a:xfrm>
            <a:custGeom>
              <a:avLst/>
              <a:gdLst>
                <a:gd name="connsiteX0" fmla="*/ 970392 w 970564"/>
                <a:gd name="connsiteY0" fmla="*/ 714196 h 805221"/>
                <a:gd name="connsiteX1" fmla="*/ 969276 w 970564"/>
                <a:gd name="connsiteY1" fmla="*/ 674925 h 805221"/>
                <a:gd name="connsiteX2" fmla="*/ 966130 w 970564"/>
                <a:gd name="connsiteY2" fmla="*/ 636059 h 805221"/>
                <a:gd name="connsiteX3" fmla="*/ 962477 w 970564"/>
                <a:gd name="connsiteY3" fmla="*/ 605007 h 805221"/>
                <a:gd name="connsiteX4" fmla="*/ 957606 w 970564"/>
                <a:gd name="connsiteY4" fmla="*/ 572535 h 805221"/>
                <a:gd name="connsiteX5" fmla="*/ 935991 w 970564"/>
                <a:gd name="connsiteY5" fmla="*/ 477451 h 805221"/>
                <a:gd name="connsiteX6" fmla="*/ 924930 w 970564"/>
                <a:gd name="connsiteY6" fmla="*/ 441833 h 805221"/>
                <a:gd name="connsiteX7" fmla="*/ 912550 w 970564"/>
                <a:gd name="connsiteY7" fmla="*/ 406823 h 805221"/>
                <a:gd name="connsiteX8" fmla="*/ 912550 w 970564"/>
                <a:gd name="connsiteY8" fmla="*/ 406823 h 805221"/>
                <a:gd name="connsiteX9" fmla="*/ 912550 w 970564"/>
                <a:gd name="connsiteY9" fmla="*/ 406823 h 805221"/>
                <a:gd name="connsiteX10" fmla="*/ 897430 w 970564"/>
                <a:gd name="connsiteY10" fmla="*/ 381150 h 805221"/>
                <a:gd name="connsiteX11" fmla="*/ 714772 w 970564"/>
                <a:gd name="connsiteY11" fmla="*/ 160235 h 805221"/>
                <a:gd name="connsiteX12" fmla="*/ 649218 w 970564"/>
                <a:gd name="connsiteY12" fmla="*/ 109497 h 805221"/>
                <a:gd name="connsiteX13" fmla="*/ 542059 w 970564"/>
                <a:gd name="connsiteY13" fmla="*/ 83924 h 805221"/>
                <a:gd name="connsiteX14" fmla="*/ 503092 w 970564"/>
                <a:gd name="connsiteY14" fmla="*/ 67688 h 805221"/>
                <a:gd name="connsiteX15" fmla="*/ 513239 w 970564"/>
                <a:gd name="connsiteY15" fmla="*/ 97015 h 805221"/>
                <a:gd name="connsiteX16" fmla="*/ 514457 w 970564"/>
                <a:gd name="connsiteY16" fmla="*/ 103408 h 805221"/>
                <a:gd name="connsiteX17" fmla="*/ 497612 w 970564"/>
                <a:gd name="connsiteY17" fmla="*/ 108279 h 805221"/>
                <a:gd name="connsiteX18" fmla="*/ 484724 w 970564"/>
                <a:gd name="connsiteY18" fmla="*/ 91941 h 805221"/>
                <a:gd name="connsiteX19" fmla="*/ 417580 w 970564"/>
                <a:gd name="connsiteY19" fmla="*/ 84162 h 805221"/>
                <a:gd name="connsiteX20" fmla="*/ 415111 w 970564"/>
                <a:gd name="connsiteY20" fmla="*/ 86258 h 805221"/>
                <a:gd name="connsiteX21" fmla="*/ 399687 w 970564"/>
                <a:gd name="connsiteY21" fmla="*/ 64847 h 805221"/>
                <a:gd name="connsiteX22" fmla="*/ 362927 w 970564"/>
                <a:gd name="connsiteY22" fmla="*/ 90910 h 805221"/>
                <a:gd name="connsiteX23" fmla="*/ 359807 w 970564"/>
                <a:gd name="connsiteY23" fmla="*/ 90216 h 805221"/>
                <a:gd name="connsiteX24" fmla="*/ 378579 w 970564"/>
                <a:gd name="connsiteY24" fmla="*/ 72255 h 805221"/>
                <a:gd name="connsiteX25" fmla="*/ 370969 w 970564"/>
                <a:gd name="connsiteY25" fmla="*/ 49321 h 805221"/>
                <a:gd name="connsiteX26" fmla="*/ 307241 w 970564"/>
                <a:gd name="connsiteY26" fmla="*/ 24764 h 805221"/>
                <a:gd name="connsiteX27" fmla="*/ 263505 w 970564"/>
                <a:gd name="connsiteY27" fmla="*/ 19690 h 805221"/>
                <a:gd name="connsiteX28" fmla="*/ 243210 w 970564"/>
                <a:gd name="connsiteY28" fmla="*/ 3961 h 805221"/>
                <a:gd name="connsiteX29" fmla="*/ 190137 w 970564"/>
                <a:gd name="connsiteY29" fmla="*/ 12180 h 805221"/>
                <a:gd name="connsiteX30" fmla="*/ 136659 w 970564"/>
                <a:gd name="connsiteY30" fmla="*/ 64238 h 805221"/>
                <a:gd name="connsiteX31" fmla="*/ 171871 w 970564"/>
                <a:gd name="connsiteY31" fmla="*/ 117919 h 805221"/>
                <a:gd name="connsiteX32" fmla="*/ 191355 w 970564"/>
                <a:gd name="connsiteY32" fmla="*/ 115687 h 805221"/>
                <a:gd name="connsiteX33" fmla="*/ 205257 w 970564"/>
                <a:gd name="connsiteY33" fmla="*/ 137910 h 805221"/>
                <a:gd name="connsiteX34" fmla="*/ 209519 w 970564"/>
                <a:gd name="connsiteY34" fmla="*/ 165004 h 805221"/>
                <a:gd name="connsiteX35" fmla="*/ 232352 w 970564"/>
                <a:gd name="connsiteY35" fmla="*/ 169469 h 805221"/>
                <a:gd name="connsiteX36" fmla="*/ 239861 w 970564"/>
                <a:gd name="connsiteY36" fmla="*/ 123095 h 805221"/>
                <a:gd name="connsiteX37" fmla="*/ 243210 w 970564"/>
                <a:gd name="connsiteY37" fmla="*/ 75705 h 805221"/>
                <a:gd name="connsiteX38" fmla="*/ 279031 w 970564"/>
                <a:gd name="connsiteY38" fmla="*/ 82910 h 805221"/>
                <a:gd name="connsiteX39" fmla="*/ 267260 w 970564"/>
                <a:gd name="connsiteY39" fmla="*/ 109192 h 805221"/>
                <a:gd name="connsiteX40" fmla="*/ 289889 w 970564"/>
                <a:gd name="connsiteY40" fmla="*/ 123805 h 805221"/>
                <a:gd name="connsiteX41" fmla="*/ 319622 w 970564"/>
                <a:gd name="connsiteY41" fmla="*/ 122384 h 805221"/>
                <a:gd name="connsiteX42" fmla="*/ 329769 w 970564"/>
                <a:gd name="connsiteY42" fmla="*/ 144405 h 805221"/>
                <a:gd name="connsiteX43" fmla="*/ 279640 w 970564"/>
                <a:gd name="connsiteY43" fmla="*/ 151711 h 805221"/>
                <a:gd name="connsiteX44" fmla="*/ 279640 w 970564"/>
                <a:gd name="connsiteY44" fmla="*/ 165613 h 805221"/>
                <a:gd name="connsiteX45" fmla="*/ 246152 w 970564"/>
                <a:gd name="connsiteY45" fmla="*/ 186720 h 805221"/>
                <a:gd name="connsiteX46" fmla="*/ 203431 w 970564"/>
                <a:gd name="connsiteY46" fmla="*/ 183676 h 805221"/>
                <a:gd name="connsiteX47" fmla="*/ 188919 w 970564"/>
                <a:gd name="connsiteY47" fmla="*/ 148464 h 805221"/>
                <a:gd name="connsiteX48" fmla="*/ 166859 w 970564"/>
                <a:gd name="connsiteY48" fmla="*/ 155801 h 805221"/>
                <a:gd name="connsiteX49" fmla="*/ 166493 w 970564"/>
                <a:gd name="connsiteY49" fmla="*/ 156582 h 805221"/>
                <a:gd name="connsiteX50" fmla="*/ 164870 w 970564"/>
                <a:gd name="connsiteY50" fmla="*/ 182966 h 805221"/>
                <a:gd name="connsiteX51" fmla="*/ 127425 w 970564"/>
                <a:gd name="connsiteY51" fmla="*/ 204986 h 805221"/>
                <a:gd name="connsiteX52" fmla="*/ 95460 w 970564"/>
                <a:gd name="connsiteY52" fmla="*/ 237053 h 805221"/>
                <a:gd name="connsiteX53" fmla="*/ 52231 w 970564"/>
                <a:gd name="connsiteY53" fmla="*/ 248824 h 805221"/>
                <a:gd name="connsiteX54" fmla="*/ 61161 w 970564"/>
                <a:gd name="connsiteY54" fmla="*/ 305549 h 805221"/>
                <a:gd name="connsiteX55" fmla="*/ 30109 w 970564"/>
                <a:gd name="connsiteY55" fmla="*/ 317930 h 805221"/>
                <a:gd name="connsiteX56" fmla="*/ 10422 w 970564"/>
                <a:gd name="connsiteY56" fmla="*/ 391602 h 805221"/>
                <a:gd name="connsiteX57" fmla="*/ 91604 w 970564"/>
                <a:gd name="connsiteY57" fmla="*/ 391602 h 805221"/>
                <a:gd name="connsiteX58" fmla="*/ 123163 w 970564"/>
                <a:gd name="connsiteY58" fmla="*/ 337718 h 805221"/>
                <a:gd name="connsiteX59" fmla="*/ 173901 w 970564"/>
                <a:gd name="connsiteY59" fmla="*/ 309406 h 805221"/>
                <a:gd name="connsiteX60" fmla="*/ 194805 w 970564"/>
                <a:gd name="connsiteY60" fmla="*/ 322496 h 805221"/>
                <a:gd name="connsiteX61" fmla="*/ 224335 w 970564"/>
                <a:gd name="connsiteY61" fmla="*/ 346952 h 805221"/>
                <a:gd name="connsiteX62" fmla="*/ 236918 w 970564"/>
                <a:gd name="connsiteY62" fmla="*/ 367247 h 805221"/>
                <a:gd name="connsiteX63" fmla="*/ 229003 w 970564"/>
                <a:gd name="connsiteY63" fmla="*/ 384904 h 805221"/>
                <a:gd name="connsiteX64" fmla="*/ 264621 w 970564"/>
                <a:gd name="connsiteY64" fmla="*/ 409563 h 805221"/>
                <a:gd name="connsiteX65" fmla="*/ 271522 w 970564"/>
                <a:gd name="connsiteY65" fmla="*/ 360448 h 805221"/>
                <a:gd name="connsiteX66" fmla="*/ 222711 w 970564"/>
                <a:gd name="connsiteY66" fmla="*/ 303317 h 805221"/>
                <a:gd name="connsiteX67" fmla="*/ 278219 w 970564"/>
                <a:gd name="connsiteY67" fmla="*/ 324221 h 805221"/>
                <a:gd name="connsiteX68" fmla="*/ 297398 w 970564"/>
                <a:gd name="connsiteY68" fmla="*/ 388761 h 805221"/>
                <a:gd name="connsiteX69" fmla="*/ 350471 w 970564"/>
                <a:gd name="connsiteY69" fmla="*/ 417884 h 805221"/>
                <a:gd name="connsiteX70" fmla="*/ 334843 w 970564"/>
                <a:gd name="connsiteY70" fmla="*/ 364203 h 805221"/>
                <a:gd name="connsiteX71" fmla="*/ 377971 w 970564"/>
                <a:gd name="connsiteY71" fmla="*/ 377801 h 805221"/>
                <a:gd name="connsiteX72" fmla="*/ 384364 w 970564"/>
                <a:gd name="connsiteY72" fmla="*/ 352635 h 805221"/>
                <a:gd name="connsiteX73" fmla="*/ 371273 w 970564"/>
                <a:gd name="connsiteY73" fmla="*/ 326352 h 805221"/>
                <a:gd name="connsiteX74" fmla="*/ 406384 w 970564"/>
                <a:gd name="connsiteY74" fmla="*/ 295909 h 805221"/>
                <a:gd name="connsiteX75" fmla="*/ 440683 w 970564"/>
                <a:gd name="connsiteY75" fmla="*/ 333253 h 805221"/>
                <a:gd name="connsiteX76" fmla="*/ 445351 w 970564"/>
                <a:gd name="connsiteY76" fmla="*/ 354055 h 805221"/>
                <a:gd name="connsiteX77" fmla="*/ 483912 w 970564"/>
                <a:gd name="connsiteY77" fmla="*/ 377902 h 805221"/>
                <a:gd name="connsiteX78" fmla="*/ 507353 w 970564"/>
                <a:gd name="connsiteY78" fmla="*/ 412303 h 805221"/>
                <a:gd name="connsiteX79" fmla="*/ 500352 w 970564"/>
                <a:gd name="connsiteY79" fmla="*/ 430873 h 805221"/>
                <a:gd name="connsiteX80" fmla="*/ 510499 w 970564"/>
                <a:gd name="connsiteY80" fmla="*/ 445080 h 805221"/>
                <a:gd name="connsiteX81" fmla="*/ 502280 w 970564"/>
                <a:gd name="connsiteY81" fmla="*/ 453503 h 805221"/>
                <a:gd name="connsiteX82" fmla="*/ 472649 w 970564"/>
                <a:gd name="connsiteY82" fmla="*/ 463650 h 805221"/>
                <a:gd name="connsiteX83" fmla="*/ 455499 w 970564"/>
                <a:gd name="connsiteY83" fmla="*/ 487091 h 805221"/>
                <a:gd name="connsiteX84" fmla="*/ 482391 w 970564"/>
                <a:gd name="connsiteY84" fmla="*/ 520579 h 805221"/>
                <a:gd name="connsiteX85" fmla="*/ 494060 w 970564"/>
                <a:gd name="connsiteY85" fmla="*/ 560358 h 805221"/>
                <a:gd name="connsiteX86" fmla="*/ 516182 w 970564"/>
                <a:gd name="connsiteY86" fmla="*/ 592120 h 805221"/>
                <a:gd name="connsiteX87" fmla="*/ 558193 w 970564"/>
                <a:gd name="connsiteY87" fmla="*/ 705875 h 805221"/>
                <a:gd name="connsiteX88" fmla="*/ 591275 w 970564"/>
                <a:gd name="connsiteY88" fmla="*/ 746466 h 805221"/>
                <a:gd name="connsiteX89" fmla="*/ 620602 w 970564"/>
                <a:gd name="connsiteY89" fmla="*/ 740783 h 805221"/>
                <a:gd name="connsiteX90" fmla="*/ 692447 w 970564"/>
                <a:gd name="connsiteY90" fmla="*/ 698467 h 805221"/>
                <a:gd name="connsiteX91" fmla="*/ 698130 w 970564"/>
                <a:gd name="connsiteY91" fmla="*/ 622157 h 805221"/>
                <a:gd name="connsiteX92" fmla="*/ 689200 w 970564"/>
                <a:gd name="connsiteY92" fmla="*/ 616576 h 805221"/>
                <a:gd name="connsiteX93" fmla="*/ 675399 w 970564"/>
                <a:gd name="connsiteY93" fmla="*/ 621345 h 805221"/>
                <a:gd name="connsiteX94" fmla="*/ 634808 w 970564"/>
                <a:gd name="connsiteY94" fmla="*/ 612618 h 805221"/>
                <a:gd name="connsiteX95" fmla="*/ 610454 w 970564"/>
                <a:gd name="connsiteY95" fmla="*/ 576493 h 805221"/>
                <a:gd name="connsiteX96" fmla="*/ 588840 w 970564"/>
                <a:gd name="connsiteY96" fmla="*/ 533162 h 805221"/>
                <a:gd name="connsiteX97" fmla="*/ 620196 w 970564"/>
                <a:gd name="connsiteY97" fmla="*/ 536105 h 805221"/>
                <a:gd name="connsiteX98" fmla="*/ 641608 w 970564"/>
                <a:gd name="connsiteY98" fmla="*/ 562185 h 805221"/>
                <a:gd name="connsiteX99" fmla="*/ 734053 w 970564"/>
                <a:gd name="connsiteY99" fmla="*/ 605109 h 805221"/>
                <a:gd name="connsiteX100" fmla="*/ 760132 w 970564"/>
                <a:gd name="connsiteY100" fmla="*/ 610487 h 805221"/>
                <a:gd name="connsiteX101" fmla="*/ 821018 w 970564"/>
                <a:gd name="connsiteY101" fmla="*/ 668126 h 805221"/>
                <a:gd name="connsiteX102" fmla="*/ 844256 w 970564"/>
                <a:gd name="connsiteY102" fmla="*/ 673403 h 805221"/>
                <a:gd name="connsiteX103" fmla="*/ 863740 w 970564"/>
                <a:gd name="connsiteY103" fmla="*/ 702120 h 805221"/>
                <a:gd name="connsiteX104" fmla="*/ 880889 w 970564"/>
                <a:gd name="connsiteY104" fmla="*/ 766152 h 805221"/>
                <a:gd name="connsiteX105" fmla="*/ 930512 w 970564"/>
                <a:gd name="connsiteY105" fmla="*/ 805221 h 805221"/>
                <a:gd name="connsiteX106" fmla="*/ 967652 w 970564"/>
                <a:gd name="connsiteY106" fmla="*/ 788782 h 805221"/>
                <a:gd name="connsiteX107" fmla="*/ 967652 w 970564"/>
                <a:gd name="connsiteY107" fmla="*/ 788782 h 805221"/>
                <a:gd name="connsiteX108" fmla="*/ 969580 w 970564"/>
                <a:gd name="connsiteY108" fmla="*/ 728403 h 805221"/>
                <a:gd name="connsiteX109" fmla="*/ 970392 w 970564"/>
                <a:gd name="connsiteY109" fmla="*/ 714196 h 8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70564" h="805221">
                  <a:moveTo>
                    <a:pt x="970392" y="714196"/>
                  </a:moveTo>
                  <a:cubicBezTo>
                    <a:pt x="970392" y="701004"/>
                    <a:pt x="970392" y="687914"/>
                    <a:pt x="969276" y="674925"/>
                  </a:cubicBezTo>
                  <a:cubicBezTo>
                    <a:pt x="968160" y="661936"/>
                    <a:pt x="967449" y="648947"/>
                    <a:pt x="966130" y="636059"/>
                  </a:cubicBezTo>
                  <a:cubicBezTo>
                    <a:pt x="965115" y="625912"/>
                    <a:pt x="963999" y="615764"/>
                    <a:pt x="962477" y="605007"/>
                  </a:cubicBezTo>
                  <a:cubicBezTo>
                    <a:pt x="960955" y="594251"/>
                    <a:pt x="959432" y="583292"/>
                    <a:pt x="957606" y="572535"/>
                  </a:cubicBezTo>
                  <a:cubicBezTo>
                    <a:pt x="952179" y="540462"/>
                    <a:pt x="944963" y="508718"/>
                    <a:pt x="935991" y="477451"/>
                  </a:cubicBezTo>
                  <a:cubicBezTo>
                    <a:pt x="932541" y="465477"/>
                    <a:pt x="928888" y="453604"/>
                    <a:pt x="924930" y="441833"/>
                  </a:cubicBezTo>
                  <a:cubicBezTo>
                    <a:pt x="920973" y="430062"/>
                    <a:pt x="916914" y="418392"/>
                    <a:pt x="912550" y="406823"/>
                  </a:cubicBezTo>
                  <a:lnTo>
                    <a:pt x="912550" y="406823"/>
                  </a:lnTo>
                  <a:lnTo>
                    <a:pt x="912550" y="406823"/>
                  </a:lnTo>
                  <a:cubicBezTo>
                    <a:pt x="907882" y="398198"/>
                    <a:pt x="902402" y="389572"/>
                    <a:pt x="897430" y="381150"/>
                  </a:cubicBezTo>
                  <a:cubicBezTo>
                    <a:pt x="845981" y="300577"/>
                    <a:pt x="771193" y="237357"/>
                    <a:pt x="714772" y="160235"/>
                  </a:cubicBezTo>
                  <a:cubicBezTo>
                    <a:pt x="696303" y="135170"/>
                    <a:pt x="681894" y="114368"/>
                    <a:pt x="649218" y="109497"/>
                  </a:cubicBezTo>
                  <a:cubicBezTo>
                    <a:pt x="600814" y="102089"/>
                    <a:pt x="576358" y="129792"/>
                    <a:pt x="542059" y="83924"/>
                  </a:cubicBezTo>
                  <a:cubicBezTo>
                    <a:pt x="532824" y="71747"/>
                    <a:pt x="516690" y="60483"/>
                    <a:pt x="503092" y="67688"/>
                  </a:cubicBezTo>
                  <a:cubicBezTo>
                    <a:pt x="506643" y="77836"/>
                    <a:pt x="510297" y="87172"/>
                    <a:pt x="513239" y="97015"/>
                  </a:cubicBezTo>
                  <a:cubicBezTo>
                    <a:pt x="514194" y="99004"/>
                    <a:pt x="514614" y="101207"/>
                    <a:pt x="514457" y="103408"/>
                  </a:cubicBezTo>
                  <a:cubicBezTo>
                    <a:pt x="513747" y="110207"/>
                    <a:pt x="503497" y="112033"/>
                    <a:pt x="497612" y="108279"/>
                  </a:cubicBezTo>
                  <a:cubicBezTo>
                    <a:pt x="492346" y="103674"/>
                    <a:pt x="487976" y="98135"/>
                    <a:pt x="484724" y="91941"/>
                  </a:cubicBezTo>
                  <a:cubicBezTo>
                    <a:pt x="468331" y="71252"/>
                    <a:pt x="438269" y="67769"/>
                    <a:pt x="417580" y="84162"/>
                  </a:cubicBezTo>
                  <a:cubicBezTo>
                    <a:pt x="416734" y="84833"/>
                    <a:pt x="415910" y="85532"/>
                    <a:pt x="415111" y="86258"/>
                  </a:cubicBezTo>
                  <a:cubicBezTo>
                    <a:pt x="414145" y="76886"/>
                    <a:pt x="408271" y="68732"/>
                    <a:pt x="399687" y="64847"/>
                  </a:cubicBezTo>
                  <a:cubicBezTo>
                    <a:pt x="396733" y="82195"/>
                    <a:pt x="380275" y="93864"/>
                    <a:pt x="362927" y="90910"/>
                  </a:cubicBezTo>
                  <a:cubicBezTo>
                    <a:pt x="361876" y="90731"/>
                    <a:pt x="360835" y="90499"/>
                    <a:pt x="359807" y="90216"/>
                  </a:cubicBezTo>
                  <a:cubicBezTo>
                    <a:pt x="357066" y="81388"/>
                    <a:pt x="372998" y="80068"/>
                    <a:pt x="378579" y="72255"/>
                  </a:cubicBezTo>
                  <a:cubicBezTo>
                    <a:pt x="384161" y="64441"/>
                    <a:pt x="377565" y="55207"/>
                    <a:pt x="370969" y="49321"/>
                  </a:cubicBezTo>
                  <a:cubicBezTo>
                    <a:pt x="353158" y="34090"/>
                    <a:pt x="330667" y="25423"/>
                    <a:pt x="307241" y="24764"/>
                  </a:cubicBezTo>
                  <a:cubicBezTo>
                    <a:pt x="292426" y="24764"/>
                    <a:pt x="276799" y="27300"/>
                    <a:pt x="263505" y="19690"/>
                  </a:cubicBezTo>
                  <a:cubicBezTo>
                    <a:pt x="255996" y="15326"/>
                    <a:pt x="250719" y="8121"/>
                    <a:pt x="243210" y="3961"/>
                  </a:cubicBezTo>
                  <a:cubicBezTo>
                    <a:pt x="226973" y="-5172"/>
                    <a:pt x="206577" y="3149"/>
                    <a:pt x="190137" y="12180"/>
                  </a:cubicBezTo>
                  <a:cubicBezTo>
                    <a:pt x="167711" y="24459"/>
                    <a:pt x="144574" y="39985"/>
                    <a:pt x="136659" y="64238"/>
                  </a:cubicBezTo>
                  <a:cubicBezTo>
                    <a:pt x="128744" y="88491"/>
                    <a:pt x="146807" y="120963"/>
                    <a:pt x="171871" y="117919"/>
                  </a:cubicBezTo>
                  <a:cubicBezTo>
                    <a:pt x="178153" y="115886"/>
                    <a:pt x="184777" y="115127"/>
                    <a:pt x="191355" y="115687"/>
                  </a:cubicBezTo>
                  <a:cubicBezTo>
                    <a:pt x="200104" y="119547"/>
                    <a:pt x="205613" y="128354"/>
                    <a:pt x="205257" y="137910"/>
                  </a:cubicBezTo>
                  <a:cubicBezTo>
                    <a:pt x="204701" y="147143"/>
                    <a:pt x="206155" y="156388"/>
                    <a:pt x="209519" y="165004"/>
                  </a:cubicBezTo>
                  <a:cubicBezTo>
                    <a:pt x="213883" y="173122"/>
                    <a:pt x="227278" y="177182"/>
                    <a:pt x="232352" y="169469"/>
                  </a:cubicBezTo>
                  <a:cubicBezTo>
                    <a:pt x="244428" y="158205"/>
                    <a:pt x="242499" y="139026"/>
                    <a:pt x="239861" y="123095"/>
                  </a:cubicBezTo>
                  <a:cubicBezTo>
                    <a:pt x="237222" y="107163"/>
                    <a:pt x="233569" y="88897"/>
                    <a:pt x="243210" y="75705"/>
                  </a:cubicBezTo>
                  <a:cubicBezTo>
                    <a:pt x="252850" y="62513"/>
                    <a:pt x="280857" y="66673"/>
                    <a:pt x="279031" y="82910"/>
                  </a:cubicBezTo>
                  <a:cubicBezTo>
                    <a:pt x="277813" y="92550"/>
                    <a:pt x="266853" y="99450"/>
                    <a:pt x="267260" y="109192"/>
                  </a:cubicBezTo>
                  <a:cubicBezTo>
                    <a:pt x="267665" y="118934"/>
                    <a:pt x="279843" y="124211"/>
                    <a:pt x="289889" y="123805"/>
                  </a:cubicBezTo>
                  <a:cubicBezTo>
                    <a:pt x="299688" y="121971"/>
                    <a:pt x="309692" y="121493"/>
                    <a:pt x="319622" y="122384"/>
                  </a:cubicBezTo>
                  <a:cubicBezTo>
                    <a:pt x="329769" y="124718"/>
                    <a:pt x="337177" y="137301"/>
                    <a:pt x="329769" y="144405"/>
                  </a:cubicBezTo>
                  <a:cubicBezTo>
                    <a:pt x="317592" y="158003"/>
                    <a:pt x="285931" y="134257"/>
                    <a:pt x="279640" y="151711"/>
                  </a:cubicBezTo>
                  <a:cubicBezTo>
                    <a:pt x="277813" y="155973"/>
                    <a:pt x="279640" y="160945"/>
                    <a:pt x="279640" y="165613"/>
                  </a:cubicBezTo>
                  <a:cubicBezTo>
                    <a:pt x="278524" y="179820"/>
                    <a:pt x="260461" y="184995"/>
                    <a:pt x="246152" y="186720"/>
                  </a:cubicBezTo>
                  <a:cubicBezTo>
                    <a:pt x="231900" y="189609"/>
                    <a:pt x="217130" y="188557"/>
                    <a:pt x="203431" y="183676"/>
                  </a:cubicBezTo>
                  <a:cubicBezTo>
                    <a:pt x="190442" y="177587"/>
                    <a:pt x="181512" y="160641"/>
                    <a:pt x="188919" y="148464"/>
                  </a:cubicBezTo>
                  <a:cubicBezTo>
                    <a:pt x="180801" y="144398"/>
                    <a:pt x="170925" y="147683"/>
                    <a:pt x="166859" y="155801"/>
                  </a:cubicBezTo>
                  <a:cubicBezTo>
                    <a:pt x="166730" y="156058"/>
                    <a:pt x="166608" y="156318"/>
                    <a:pt x="166493" y="156582"/>
                  </a:cubicBezTo>
                  <a:cubicBezTo>
                    <a:pt x="163409" y="165034"/>
                    <a:pt x="162845" y="174199"/>
                    <a:pt x="164870" y="182966"/>
                  </a:cubicBezTo>
                  <a:cubicBezTo>
                    <a:pt x="149648" y="179617"/>
                    <a:pt x="136050" y="192403"/>
                    <a:pt x="127425" y="204986"/>
                  </a:cubicBezTo>
                  <a:cubicBezTo>
                    <a:pt x="118799" y="217569"/>
                    <a:pt x="110275" y="232588"/>
                    <a:pt x="95460" y="237053"/>
                  </a:cubicBezTo>
                  <a:cubicBezTo>
                    <a:pt x="80644" y="241518"/>
                    <a:pt x="59943" y="235429"/>
                    <a:pt x="52231" y="248824"/>
                  </a:cubicBezTo>
                  <a:cubicBezTo>
                    <a:pt x="42083" y="266177"/>
                    <a:pt x="71410" y="288299"/>
                    <a:pt x="61161" y="305549"/>
                  </a:cubicBezTo>
                  <a:cubicBezTo>
                    <a:pt x="55275" y="315697"/>
                    <a:pt x="40865" y="314885"/>
                    <a:pt x="30109" y="317930"/>
                  </a:cubicBezTo>
                  <a:cubicBezTo>
                    <a:pt x="579" y="326251"/>
                    <a:pt x="-9671" y="368668"/>
                    <a:pt x="10422" y="391602"/>
                  </a:cubicBezTo>
                  <a:cubicBezTo>
                    <a:pt x="30514" y="414536"/>
                    <a:pt x="70699" y="413115"/>
                    <a:pt x="91604" y="391602"/>
                  </a:cubicBezTo>
                  <a:cubicBezTo>
                    <a:pt x="106419" y="376685"/>
                    <a:pt x="111899" y="355679"/>
                    <a:pt x="123163" y="337718"/>
                  </a:cubicBezTo>
                  <a:cubicBezTo>
                    <a:pt x="134426" y="319756"/>
                    <a:pt x="153606" y="303622"/>
                    <a:pt x="173901" y="309406"/>
                  </a:cubicBezTo>
                  <a:cubicBezTo>
                    <a:pt x="181689" y="312297"/>
                    <a:pt x="188803" y="316752"/>
                    <a:pt x="194805" y="322496"/>
                  </a:cubicBezTo>
                  <a:lnTo>
                    <a:pt x="224335" y="346952"/>
                  </a:lnTo>
                  <a:cubicBezTo>
                    <a:pt x="230627" y="352229"/>
                    <a:pt x="237527" y="358723"/>
                    <a:pt x="236918" y="367247"/>
                  </a:cubicBezTo>
                  <a:cubicBezTo>
                    <a:pt x="236310" y="373742"/>
                    <a:pt x="231236" y="378816"/>
                    <a:pt x="229003" y="384904"/>
                  </a:cubicBezTo>
                  <a:cubicBezTo>
                    <a:pt x="222813" y="402460"/>
                    <a:pt x="248486" y="419204"/>
                    <a:pt x="264621" y="409563"/>
                  </a:cubicBezTo>
                  <a:cubicBezTo>
                    <a:pt x="280756" y="399923"/>
                    <a:pt x="282481" y="375569"/>
                    <a:pt x="271522" y="360448"/>
                  </a:cubicBezTo>
                  <a:cubicBezTo>
                    <a:pt x="256300" y="339544"/>
                    <a:pt x="221798" y="329092"/>
                    <a:pt x="222711" y="303317"/>
                  </a:cubicBezTo>
                  <a:cubicBezTo>
                    <a:pt x="240267" y="289110"/>
                    <a:pt x="267970" y="304027"/>
                    <a:pt x="278219" y="324221"/>
                  </a:cubicBezTo>
                  <a:cubicBezTo>
                    <a:pt x="288468" y="344415"/>
                    <a:pt x="288367" y="367958"/>
                    <a:pt x="297398" y="388761"/>
                  </a:cubicBezTo>
                  <a:cubicBezTo>
                    <a:pt x="306430" y="409563"/>
                    <a:pt x="330276" y="428032"/>
                    <a:pt x="350471" y="417884"/>
                  </a:cubicBezTo>
                  <a:cubicBezTo>
                    <a:pt x="345194" y="399923"/>
                    <a:pt x="340323" y="382063"/>
                    <a:pt x="334843" y="364203"/>
                  </a:cubicBezTo>
                  <a:cubicBezTo>
                    <a:pt x="347731" y="354664"/>
                    <a:pt x="362547" y="382469"/>
                    <a:pt x="377971" y="377801"/>
                  </a:cubicBezTo>
                  <a:cubicBezTo>
                    <a:pt x="387307" y="374960"/>
                    <a:pt x="388118" y="361565"/>
                    <a:pt x="384364" y="352635"/>
                  </a:cubicBezTo>
                  <a:cubicBezTo>
                    <a:pt x="379019" y="344398"/>
                    <a:pt x="374627" y="335581"/>
                    <a:pt x="371273" y="326352"/>
                  </a:cubicBezTo>
                  <a:cubicBezTo>
                    <a:pt x="368432" y="308696"/>
                    <a:pt x="388321" y="292865"/>
                    <a:pt x="406384" y="295909"/>
                  </a:cubicBezTo>
                  <a:cubicBezTo>
                    <a:pt x="424357" y="300208"/>
                    <a:pt x="437924" y="314981"/>
                    <a:pt x="440683" y="333253"/>
                  </a:cubicBezTo>
                  <a:cubicBezTo>
                    <a:pt x="441347" y="340357"/>
                    <a:pt x="442915" y="347349"/>
                    <a:pt x="445351" y="354055"/>
                  </a:cubicBezTo>
                  <a:cubicBezTo>
                    <a:pt x="452049" y="367958"/>
                    <a:pt x="469503" y="372118"/>
                    <a:pt x="483912" y="377902"/>
                  </a:cubicBezTo>
                  <a:cubicBezTo>
                    <a:pt x="498322" y="383687"/>
                    <a:pt x="513341" y="398198"/>
                    <a:pt x="507353" y="412303"/>
                  </a:cubicBezTo>
                  <a:cubicBezTo>
                    <a:pt x="504614" y="418595"/>
                    <a:pt x="498018" y="424480"/>
                    <a:pt x="500352" y="430873"/>
                  </a:cubicBezTo>
                  <a:cubicBezTo>
                    <a:pt x="502686" y="437266"/>
                    <a:pt x="510499" y="438992"/>
                    <a:pt x="510499" y="445080"/>
                  </a:cubicBezTo>
                  <a:cubicBezTo>
                    <a:pt x="510499" y="449139"/>
                    <a:pt x="506136" y="451879"/>
                    <a:pt x="502280" y="453503"/>
                  </a:cubicBezTo>
                  <a:cubicBezTo>
                    <a:pt x="492639" y="457359"/>
                    <a:pt x="481984" y="458678"/>
                    <a:pt x="472649" y="463650"/>
                  </a:cubicBezTo>
                  <a:cubicBezTo>
                    <a:pt x="462759" y="467331"/>
                    <a:pt x="456013" y="476551"/>
                    <a:pt x="455499" y="487091"/>
                  </a:cubicBezTo>
                  <a:cubicBezTo>
                    <a:pt x="456717" y="501603"/>
                    <a:pt x="474171" y="508604"/>
                    <a:pt x="482391" y="520579"/>
                  </a:cubicBezTo>
                  <a:cubicBezTo>
                    <a:pt x="490610" y="532553"/>
                    <a:pt x="489088" y="547267"/>
                    <a:pt x="494060" y="560358"/>
                  </a:cubicBezTo>
                  <a:cubicBezTo>
                    <a:pt x="500031" y="571856"/>
                    <a:pt x="507467" y="582532"/>
                    <a:pt x="516182" y="592120"/>
                  </a:cubicBezTo>
                  <a:cubicBezTo>
                    <a:pt x="540537" y="624897"/>
                    <a:pt x="546625" y="667010"/>
                    <a:pt x="558193" y="705875"/>
                  </a:cubicBezTo>
                  <a:cubicBezTo>
                    <a:pt x="563470" y="723431"/>
                    <a:pt x="573111" y="743016"/>
                    <a:pt x="591275" y="746466"/>
                  </a:cubicBezTo>
                  <a:cubicBezTo>
                    <a:pt x="601384" y="747246"/>
                    <a:pt x="611516" y="745283"/>
                    <a:pt x="620602" y="740783"/>
                  </a:cubicBezTo>
                  <a:cubicBezTo>
                    <a:pt x="646782" y="730636"/>
                    <a:pt x="674080" y="719473"/>
                    <a:pt x="692447" y="698467"/>
                  </a:cubicBezTo>
                  <a:cubicBezTo>
                    <a:pt x="710814" y="677462"/>
                    <a:pt x="717005" y="642960"/>
                    <a:pt x="698130" y="622157"/>
                  </a:cubicBezTo>
                  <a:cubicBezTo>
                    <a:pt x="695950" y="619252"/>
                    <a:pt x="692766" y="617262"/>
                    <a:pt x="689200" y="616576"/>
                  </a:cubicBezTo>
                  <a:cubicBezTo>
                    <a:pt x="684248" y="616862"/>
                    <a:pt x="679471" y="618513"/>
                    <a:pt x="675399" y="621345"/>
                  </a:cubicBezTo>
                  <a:cubicBezTo>
                    <a:pt x="661306" y="626337"/>
                    <a:pt x="645604" y="622961"/>
                    <a:pt x="634808" y="612618"/>
                  </a:cubicBezTo>
                  <a:cubicBezTo>
                    <a:pt x="624443" y="602255"/>
                    <a:pt x="616173" y="589989"/>
                    <a:pt x="610454" y="576493"/>
                  </a:cubicBezTo>
                  <a:cubicBezTo>
                    <a:pt x="603351" y="562184"/>
                    <a:pt x="596146" y="547673"/>
                    <a:pt x="588840" y="533162"/>
                  </a:cubicBezTo>
                  <a:cubicBezTo>
                    <a:pt x="598754" y="526937"/>
                    <a:pt x="611613" y="528144"/>
                    <a:pt x="620196" y="536105"/>
                  </a:cubicBezTo>
                  <a:cubicBezTo>
                    <a:pt x="628169" y="544077"/>
                    <a:pt x="635340" y="552813"/>
                    <a:pt x="641608" y="562185"/>
                  </a:cubicBezTo>
                  <a:cubicBezTo>
                    <a:pt x="663425" y="589177"/>
                    <a:pt x="699348" y="601050"/>
                    <a:pt x="734053" y="605109"/>
                  </a:cubicBezTo>
                  <a:cubicBezTo>
                    <a:pt x="742969" y="605565"/>
                    <a:pt x="751763" y="607379"/>
                    <a:pt x="760132" y="610487"/>
                  </a:cubicBezTo>
                  <a:cubicBezTo>
                    <a:pt x="786110" y="622157"/>
                    <a:pt x="793518" y="660008"/>
                    <a:pt x="821018" y="668126"/>
                  </a:cubicBezTo>
                  <a:cubicBezTo>
                    <a:pt x="828875" y="669357"/>
                    <a:pt x="836639" y="671120"/>
                    <a:pt x="844256" y="673403"/>
                  </a:cubicBezTo>
                  <a:cubicBezTo>
                    <a:pt x="854577" y="679730"/>
                    <a:pt x="861675" y="690193"/>
                    <a:pt x="863740" y="702120"/>
                  </a:cubicBezTo>
                  <a:cubicBezTo>
                    <a:pt x="869829" y="723431"/>
                    <a:pt x="871858" y="745857"/>
                    <a:pt x="880889" y="766152"/>
                  </a:cubicBezTo>
                  <a:cubicBezTo>
                    <a:pt x="889921" y="786448"/>
                    <a:pt x="908187" y="804917"/>
                    <a:pt x="930512" y="805221"/>
                  </a:cubicBezTo>
                  <a:cubicBezTo>
                    <a:pt x="944569" y="804828"/>
                    <a:pt x="957909" y="798923"/>
                    <a:pt x="967652" y="788782"/>
                  </a:cubicBezTo>
                  <a:lnTo>
                    <a:pt x="967652" y="788782"/>
                  </a:lnTo>
                  <a:cubicBezTo>
                    <a:pt x="968870" y="768487"/>
                    <a:pt x="969580" y="748698"/>
                    <a:pt x="969580" y="728403"/>
                  </a:cubicBezTo>
                  <a:cubicBezTo>
                    <a:pt x="970697" y="722619"/>
                    <a:pt x="970697" y="717951"/>
                    <a:pt x="970392" y="714196"/>
                  </a:cubicBezTo>
                  <a:close/>
                </a:path>
              </a:pathLst>
            </a:custGeom>
            <a:solidFill>
              <a:srgbClr val="000000"/>
            </a:solidFill>
            <a:ln w="1014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9BAE2A-1504-EBD9-2FC9-C5B68A683198}"/>
                </a:ext>
              </a:extLst>
            </p:cNvPr>
            <p:cNvSpPr/>
            <p:nvPr/>
          </p:nvSpPr>
          <p:spPr>
            <a:xfrm>
              <a:off x="8194407" y="5579272"/>
              <a:ext cx="119032" cy="461110"/>
            </a:xfrm>
            <a:custGeom>
              <a:avLst/>
              <a:gdLst>
                <a:gd name="connsiteX0" fmla="*/ 0 w 119032"/>
                <a:gd name="connsiteY0" fmla="*/ 0 h 461110"/>
                <a:gd name="connsiteX1" fmla="*/ 119032 w 119032"/>
                <a:gd name="connsiteY1" fmla="*/ 0 h 461110"/>
                <a:gd name="connsiteX2" fmla="*/ 119032 w 119032"/>
                <a:gd name="connsiteY2" fmla="*/ 461110 h 461110"/>
                <a:gd name="connsiteX3" fmla="*/ 0 w 119032"/>
                <a:gd name="connsiteY3" fmla="*/ 461110 h 461110"/>
              </a:gdLst>
              <a:ahLst/>
              <a:cxnLst>
                <a:cxn ang="0">
                  <a:pos x="connsiteX0" y="connsiteY0"/>
                </a:cxn>
                <a:cxn ang="0">
                  <a:pos x="connsiteX1" y="connsiteY1"/>
                </a:cxn>
                <a:cxn ang="0">
                  <a:pos x="connsiteX2" y="connsiteY2"/>
                </a:cxn>
                <a:cxn ang="0">
                  <a:pos x="connsiteX3" y="connsiteY3"/>
                </a:cxn>
              </a:cxnLst>
              <a:rect l="l" t="t" r="r" b="b"/>
              <a:pathLst>
                <a:path w="119032" h="461110">
                  <a:moveTo>
                    <a:pt x="0" y="0"/>
                  </a:moveTo>
                  <a:lnTo>
                    <a:pt x="119032" y="0"/>
                  </a:lnTo>
                  <a:lnTo>
                    <a:pt x="119032" y="461110"/>
                  </a:lnTo>
                  <a:lnTo>
                    <a:pt x="0" y="461110"/>
                  </a:lnTo>
                  <a:close/>
                </a:path>
              </a:pathLst>
            </a:custGeom>
            <a:solidFill>
              <a:srgbClr val="263238"/>
            </a:solidFill>
            <a:ln w="1014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272D8B7-5933-08FB-226B-7B1EAB0E7B65}"/>
                </a:ext>
              </a:extLst>
            </p:cNvPr>
            <p:cNvSpPr/>
            <p:nvPr/>
          </p:nvSpPr>
          <p:spPr>
            <a:xfrm>
              <a:off x="7219926" y="3681759"/>
              <a:ext cx="1701453" cy="1924201"/>
            </a:xfrm>
            <a:custGeom>
              <a:avLst/>
              <a:gdLst>
                <a:gd name="connsiteX0" fmla="*/ 1033946 w 1701453"/>
                <a:gd name="connsiteY0" fmla="*/ 1924202 h 1924201"/>
                <a:gd name="connsiteX1" fmla="*/ 0 w 1701453"/>
                <a:gd name="connsiteY1" fmla="*/ 901215 h 1924201"/>
                <a:gd name="connsiteX2" fmla="*/ 532550 w 1701453"/>
                <a:gd name="connsiteY2" fmla="*/ 6292 h 1924201"/>
                <a:gd name="connsiteX3" fmla="*/ 544017 w 1701453"/>
                <a:gd name="connsiteY3" fmla="*/ 0 h 1924201"/>
                <a:gd name="connsiteX4" fmla="*/ 612209 w 1701453"/>
                <a:gd name="connsiteY4" fmla="*/ 94475 h 1924201"/>
                <a:gd name="connsiteX5" fmla="*/ 582984 w 1701453"/>
                <a:gd name="connsiteY5" fmla="*/ 110305 h 1924201"/>
                <a:gd name="connsiteX6" fmla="*/ 535391 w 1701453"/>
                <a:gd name="connsiteY6" fmla="*/ 38663 h 1924201"/>
                <a:gd name="connsiteX7" fmla="*/ 29631 w 1701453"/>
                <a:gd name="connsiteY7" fmla="*/ 901215 h 1924201"/>
                <a:gd name="connsiteX8" fmla="*/ 1034251 w 1701453"/>
                <a:gd name="connsiteY8" fmla="*/ 1894570 h 1924201"/>
                <a:gd name="connsiteX9" fmla="*/ 1664624 w 1701453"/>
                <a:gd name="connsiteY9" fmla="*/ 1674569 h 1924201"/>
                <a:gd name="connsiteX10" fmla="*/ 1624642 w 1701453"/>
                <a:gd name="connsiteY10" fmla="*/ 1635399 h 1924201"/>
                <a:gd name="connsiteX11" fmla="*/ 1648895 w 1701453"/>
                <a:gd name="connsiteY11" fmla="*/ 1615104 h 1924201"/>
                <a:gd name="connsiteX12" fmla="*/ 1697299 w 1701453"/>
                <a:gd name="connsiteY12" fmla="*/ 1665030 h 1924201"/>
                <a:gd name="connsiteX13" fmla="*/ 1696986 w 1701453"/>
                <a:gd name="connsiteY13" fmla="*/ 1685837 h 1924201"/>
                <a:gd name="connsiteX14" fmla="*/ 1696082 w 1701453"/>
                <a:gd name="connsiteY14" fmla="*/ 1686645 h 1924201"/>
                <a:gd name="connsiteX15" fmla="*/ 1696082 w 1701453"/>
                <a:gd name="connsiteY15" fmla="*/ 1686645 h 1924201"/>
                <a:gd name="connsiteX16" fmla="*/ 1033946 w 1701453"/>
                <a:gd name="connsiteY16" fmla="*/ 1924202 h 19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1453" h="1924201">
                  <a:moveTo>
                    <a:pt x="1033946" y="1924202"/>
                  </a:moveTo>
                  <a:cubicBezTo>
                    <a:pt x="463850" y="1924202"/>
                    <a:pt x="0" y="1465222"/>
                    <a:pt x="0" y="901215"/>
                  </a:cubicBezTo>
                  <a:cubicBezTo>
                    <a:pt x="970" y="528094"/>
                    <a:pt x="205070" y="185114"/>
                    <a:pt x="532550" y="6292"/>
                  </a:cubicBezTo>
                  <a:lnTo>
                    <a:pt x="544017" y="0"/>
                  </a:lnTo>
                  <a:lnTo>
                    <a:pt x="612209" y="94475"/>
                  </a:lnTo>
                  <a:lnTo>
                    <a:pt x="582984" y="110305"/>
                  </a:lnTo>
                  <a:lnTo>
                    <a:pt x="535391" y="38663"/>
                  </a:lnTo>
                  <a:cubicBezTo>
                    <a:pt x="223778" y="214126"/>
                    <a:pt x="30590" y="543599"/>
                    <a:pt x="29631" y="901215"/>
                  </a:cubicBezTo>
                  <a:cubicBezTo>
                    <a:pt x="29631" y="1449189"/>
                    <a:pt x="480188" y="1894570"/>
                    <a:pt x="1034251" y="1894570"/>
                  </a:cubicBezTo>
                  <a:cubicBezTo>
                    <a:pt x="1263207" y="1894624"/>
                    <a:pt x="1485420" y="1817071"/>
                    <a:pt x="1664624" y="1674569"/>
                  </a:cubicBezTo>
                  <a:lnTo>
                    <a:pt x="1624642" y="1635399"/>
                  </a:lnTo>
                  <a:lnTo>
                    <a:pt x="1648895" y="1615104"/>
                  </a:lnTo>
                  <a:lnTo>
                    <a:pt x="1697299" y="1665030"/>
                  </a:lnTo>
                  <a:cubicBezTo>
                    <a:pt x="1702959" y="1670862"/>
                    <a:pt x="1702818" y="1680177"/>
                    <a:pt x="1696986" y="1685837"/>
                  </a:cubicBezTo>
                  <a:cubicBezTo>
                    <a:pt x="1696696" y="1686118"/>
                    <a:pt x="1696394" y="1686388"/>
                    <a:pt x="1696082" y="1686645"/>
                  </a:cubicBezTo>
                  <a:lnTo>
                    <a:pt x="1696082" y="1686645"/>
                  </a:lnTo>
                  <a:cubicBezTo>
                    <a:pt x="1509586" y="1840201"/>
                    <a:pt x="1275524" y="1924176"/>
                    <a:pt x="1033946" y="1924202"/>
                  </a:cubicBezTo>
                  <a:close/>
                </a:path>
              </a:pathLst>
            </a:custGeom>
            <a:solidFill>
              <a:srgbClr val="263238"/>
            </a:solidFill>
            <a:ln w="1014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C41D66BA-9F88-0665-6E32-D03F9865B91C}"/>
                </a:ext>
              </a:extLst>
            </p:cNvPr>
            <p:cNvSpPr/>
            <p:nvPr/>
          </p:nvSpPr>
          <p:spPr>
            <a:xfrm>
              <a:off x="7798546" y="6040281"/>
              <a:ext cx="915928" cy="70830"/>
            </a:xfrm>
            <a:custGeom>
              <a:avLst/>
              <a:gdLst>
                <a:gd name="connsiteX0" fmla="*/ 0 w 915928"/>
                <a:gd name="connsiteY0" fmla="*/ 0 h 70830"/>
                <a:gd name="connsiteX1" fmla="*/ 915929 w 915928"/>
                <a:gd name="connsiteY1" fmla="*/ 0 h 70830"/>
                <a:gd name="connsiteX2" fmla="*/ 915929 w 915928"/>
                <a:gd name="connsiteY2" fmla="*/ 70831 h 70830"/>
                <a:gd name="connsiteX3" fmla="*/ 0 w 915928"/>
                <a:gd name="connsiteY3" fmla="*/ 70831 h 70830"/>
              </a:gdLst>
              <a:ahLst/>
              <a:cxnLst>
                <a:cxn ang="0">
                  <a:pos x="connsiteX0" y="connsiteY0"/>
                </a:cxn>
                <a:cxn ang="0">
                  <a:pos x="connsiteX1" y="connsiteY1"/>
                </a:cxn>
                <a:cxn ang="0">
                  <a:pos x="connsiteX2" y="connsiteY2"/>
                </a:cxn>
                <a:cxn ang="0">
                  <a:pos x="connsiteX3" y="connsiteY3"/>
                </a:cxn>
              </a:cxnLst>
              <a:rect l="l" t="t" r="r" b="b"/>
              <a:pathLst>
                <a:path w="915928" h="70830">
                  <a:moveTo>
                    <a:pt x="0" y="0"/>
                  </a:moveTo>
                  <a:lnTo>
                    <a:pt x="915929" y="0"/>
                  </a:lnTo>
                  <a:lnTo>
                    <a:pt x="915929" y="70831"/>
                  </a:lnTo>
                  <a:lnTo>
                    <a:pt x="0" y="70831"/>
                  </a:lnTo>
                  <a:close/>
                </a:path>
              </a:pathLst>
            </a:custGeom>
            <a:solidFill>
              <a:srgbClr val="263238"/>
            </a:solidFill>
            <a:ln w="1014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3DC785D-FEE1-E9B0-6696-A4EE4C0F5E17}"/>
                </a:ext>
              </a:extLst>
            </p:cNvPr>
            <p:cNvSpPr/>
            <p:nvPr/>
          </p:nvSpPr>
          <p:spPr>
            <a:xfrm>
              <a:off x="7325187" y="3670209"/>
              <a:ext cx="1854931" cy="1848078"/>
            </a:xfrm>
            <a:custGeom>
              <a:avLst/>
              <a:gdLst>
                <a:gd name="connsiteX0" fmla="*/ 1854762 w 1854931"/>
                <a:gd name="connsiteY0" fmla="*/ 926058 h 1848078"/>
                <a:gd name="connsiteX1" fmla="*/ 1854051 w 1854931"/>
                <a:gd name="connsiteY1" fmla="*/ 911141 h 1848078"/>
                <a:gd name="connsiteX2" fmla="*/ 1851921 w 1854931"/>
                <a:gd name="connsiteY2" fmla="*/ 867202 h 1848078"/>
                <a:gd name="connsiteX3" fmla="*/ 1721624 w 1854931"/>
                <a:gd name="connsiteY3" fmla="*/ 455917 h 1848078"/>
                <a:gd name="connsiteX4" fmla="*/ 1486503 w 1854931"/>
                <a:gd name="connsiteY4" fmla="*/ 195324 h 1848078"/>
                <a:gd name="connsiteX5" fmla="*/ 1098862 w 1854931"/>
                <a:gd name="connsiteY5" fmla="*/ 23626 h 1848078"/>
                <a:gd name="connsiteX6" fmla="*/ 27410 w 1854931"/>
                <a:gd name="connsiteY6" fmla="*/ 753824 h 1848078"/>
                <a:gd name="connsiteX7" fmla="*/ 621921 w 1854931"/>
                <a:gd name="connsiteY7" fmla="*/ 1788611 h 1848078"/>
                <a:gd name="connsiteX8" fmla="*/ 1105965 w 1854931"/>
                <a:gd name="connsiteY8" fmla="*/ 1826461 h 1848078"/>
                <a:gd name="connsiteX9" fmla="*/ 1319066 w 1854931"/>
                <a:gd name="connsiteY9" fmla="*/ 1764053 h 1848078"/>
                <a:gd name="connsiteX10" fmla="*/ 1496143 w 1854931"/>
                <a:gd name="connsiteY10" fmla="*/ 1661765 h 1848078"/>
                <a:gd name="connsiteX11" fmla="*/ 1728221 w 1854931"/>
                <a:gd name="connsiteY11" fmla="*/ 1399041 h 1848078"/>
                <a:gd name="connsiteX12" fmla="*/ 1790629 w 1854931"/>
                <a:gd name="connsiteY12" fmla="*/ 1268339 h 1848078"/>
                <a:gd name="connsiteX13" fmla="*/ 1826755 w 1854931"/>
                <a:gd name="connsiteY13" fmla="*/ 1152047 h 1848078"/>
                <a:gd name="connsiteX14" fmla="*/ 1852022 w 1854931"/>
                <a:gd name="connsiteY14" fmla="*/ 985422 h 1848078"/>
                <a:gd name="connsiteX15" fmla="*/ 1854051 w 1854931"/>
                <a:gd name="connsiteY15" fmla="*/ 941584 h 1848078"/>
                <a:gd name="connsiteX16" fmla="*/ 1854762 w 1854931"/>
                <a:gd name="connsiteY16" fmla="*/ 926565 h 1848078"/>
                <a:gd name="connsiteX17" fmla="*/ 1853646 w 1854931"/>
                <a:gd name="connsiteY17" fmla="*/ 985523 h 1848078"/>
                <a:gd name="connsiteX18" fmla="*/ 1829697 w 1854931"/>
                <a:gd name="connsiteY18" fmla="*/ 1152757 h 1848078"/>
                <a:gd name="connsiteX19" fmla="*/ 1794079 w 1854931"/>
                <a:gd name="connsiteY19" fmla="*/ 1269658 h 1848078"/>
                <a:gd name="connsiteX20" fmla="*/ 1732077 w 1854931"/>
                <a:gd name="connsiteY20" fmla="*/ 1401578 h 1848078"/>
                <a:gd name="connsiteX21" fmla="*/ 1499086 w 1854931"/>
                <a:gd name="connsiteY21" fmla="*/ 1665722 h 1848078"/>
                <a:gd name="connsiteX22" fmla="*/ 1321096 w 1854931"/>
                <a:gd name="connsiteY22" fmla="*/ 1769634 h 1848078"/>
                <a:gd name="connsiteX23" fmla="*/ 1106777 w 1854931"/>
                <a:gd name="connsiteY23" fmla="*/ 1832955 h 1848078"/>
                <a:gd name="connsiteX24" fmla="*/ 619689 w 1854931"/>
                <a:gd name="connsiteY24" fmla="*/ 1795511 h 1848078"/>
                <a:gd name="connsiteX25" fmla="*/ 51726 w 1854931"/>
                <a:gd name="connsiteY25" fmla="*/ 619546 h 1848078"/>
                <a:gd name="connsiteX26" fmla="*/ 1100181 w 1854931"/>
                <a:gd name="connsiteY26" fmla="*/ 17131 h 1848078"/>
                <a:gd name="connsiteX27" fmla="*/ 1489953 w 1854931"/>
                <a:gd name="connsiteY27" fmla="*/ 190859 h 1848078"/>
                <a:gd name="connsiteX28" fmla="*/ 1725379 w 1854931"/>
                <a:gd name="connsiteY28" fmla="*/ 454191 h 1848078"/>
                <a:gd name="connsiteX29" fmla="*/ 1827972 w 1854931"/>
                <a:gd name="connsiteY29" fmla="*/ 700678 h 1848078"/>
                <a:gd name="connsiteX30" fmla="*/ 1853544 w 1854931"/>
                <a:gd name="connsiteY30" fmla="*/ 867608 h 1848078"/>
                <a:gd name="connsiteX31" fmla="*/ 1854762 w 1854931"/>
                <a:gd name="connsiteY31" fmla="*/ 926058 h 184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4931" h="1848078">
                  <a:moveTo>
                    <a:pt x="1854762" y="926058"/>
                  </a:moveTo>
                  <a:cubicBezTo>
                    <a:pt x="1854762" y="926058"/>
                    <a:pt x="1854762" y="920984"/>
                    <a:pt x="1854051" y="911141"/>
                  </a:cubicBezTo>
                  <a:cubicBezTo>
                    <a:pt x="1853341" y="901298"/>
                    <a:pt x="1854051" y="886482"/>
                    <a:pt x="1851921" y="867202"/>
                  </a:cubicBezTo>
                  <a:cubicBezTo>
                    <a:pt x="1842055" y="721650"/>
                    <a:pt x="1797370" y="580597"/>
                    <a:pt x="1721624" y="455917"/>
                  </a:cubicBezTo>
                  <a:cubicBezTo>
                    <a:pt x="1660330" y="355043"/>
                    <a:pt x="1580563" y="266634"/>
                    <a:pt x="1486503" y="195324"/>
                  </a:cubicBezTo>
                  <a:cubicBezTo>
                    <a:pt x="1372301" y="108893"/>
                    <a:pt x="1239612" y="50120"/>
                    <a:pt x="1098862" y="23626"/>
                  </a:cubicBezTo>
                  <a:cubicBezTo>
                    <a:pt x="601350" y="-70609"/>
                    <a:pt x="121644" y="256312"/>
                    <a:pt x="27410" y="753824"/>
                  </a:cubicBezTo>
                  <a:cubicBezTo>
                    <a:pt x="-56755" y="1198171"/>
                    <a:pt x="195660" y="1637516"/>
                    <a:pt x="621921" y="1788611"/>
                  </a:cubicBezTo>
                  <a:cubicBezTo>
                    <a:pt x="785096" y="1847568"/>
                    <a:pt x="954866" y="1851932"/>
                    <a:pt x="1105965" y="1826461"/>
                  </a:cubicBezTo>
                  <a:cubicBezTo>
                    <a:pt x="1179244" y="1814277"/>
                    <a:pt x="1250791" y="1793324"/>
                    <a:pt x="1319066" y="1764053"/>
                  </a:cubicBezTo>
                  <a:cubicBezTo>
                    <a:pt x="1381874" y="1736970"/>
                    <a:pt x="1441303" y="1702641"/>
                    <a:pt x="1496143" y="1661765"/>
                  </a:cubicBezTo>
                  <a:cubicBezTo>
                    <a:pt x="1590562" y="1590882"/>
                    <a:pt x="1669531" y="1501486"/>
                    <a:pt x="1728221" y="1399041"/>
                  </a:cubicBezTo>
                  <a:cubicBezTo>
                    <a:pt x="1752256" y="1357092"/>
                    <a:pt x="1773116" y="1313403"/>
                    <a:pt x="1790629" y="1268339"/>
                  </a:cubicBezTo>
                  <a:cubicBezTo>
                    <a:pt x="1804936" y="1230315"/>
                    <a:pt x="1816998" y="1191484"/>
                    <a:pt x="1826755" y="1152047"/>
                  </a:cubicBezTo>
                  <a:cubicBezTo>
                    <a:pt x="1840090" y="1097362"/>
                    <a:pt x="1848545" y="1041602"/>
                    <a:pt x="1852022" y="985422"/>
                  </a:cubicBezTo>
                  <a:cubicBezTo>
                    <a:pt x="1853849" y="966142"/>
                    <a:pt x="1853442" y="951427"/>
                    <a:pt x="1854051" y="941584"/>
                  </a:cubicBezTo>
                  <a:cubicBezTo>
                    <a:pt x="1854660" y="931741"/>
                    <a:pt x="1854762" y="926565"/>
                    <a:pt x="1854762" y="926565"/>
                  </a:cubicBezTo>
                  <a:cubicBezTo>
                    <a:pt x="1854762" y="926565"/>
                    <a:pt x="1855574" y="946861"/>
                    <a:pt x="1853646" y="985523"/>
                  </a:cubicBezTo>
                  <a:cubicBezTo>
                    <a:pt x="1850841" y="1041887"/>
                    <a:pt x="1842823" y="1097871"/>
                    <a:pt x="1829697" y="1152757"/>
                  </a:cubicBezTo>
                  <a:cubicBezTo>
                    <a:pt x="1820276" y="1192429"/>
                    <a:pt x="1808379" y="1231473"/>
                    <a:pt x="1794079" y="1269658"/>
                  </a:cubicBezTo>
                  <a:cubicBezTo>
                    <a:pt x="1776807" y="1315148"/>
                    <a:pt x="1756078" y="1359250"/>
                    <a:pt x="1732077" y="1401578"/>
                  </a:cubicBezTo>
                  <a:cubicBezTo>
                    <a:pt x="1673208" y="1504571"/>
                    <a:pt x="1593924" y="1594455"/>
                    <a:pt x="1499086" y="1665722"/>
                  </a:cubicBezTo>
                  <a:cubicBezTo>
                    <a:pt x="1444024" y="1707202"/>
                    <a:pt x="1384286" y="1742078"/>
                    <a:pt x="1321096" y="1769634"/>
                  </a:cubicBezTo>
                  <a:cubicBezTo>
                    <a:pt x="1252454" y="1799260"/>
                    <a:pt x="1180498" y="1820520"/>
                    <a:pt x="1106777" y="1832955"/>
                  </a:cubicBezTo>
                  <a:cubicBezTo>
                    <a:pt x="954562" y="1858832"/>
                    <a:pt x="783777" y="1854672"/>
                    <a:pt x="619689" y="1795511"/>
                  </a:cubicBezTo>
                  <a:cubicBezTo>
                    <a:pt x="138116" y="1627616"/>
                    <a:pt x="-116169" y="1101118"/>
                    <a:pt x="51726" y="619546"/>
                  </a:cubicBezTo>
                  <a:cubicBezTo>
                    <a:pt x="202867" y="186029"/>
                    <a:pt x="649536" y="-70616"/>
                    <a:pt x="1100181" y="17131"/>
                  </a:cubicBezTo>
                  <a:cubicBezTo>
                    <a:pt x="1241775" y="44172"/>
                    <a:pt x="1375184" y="103635"/>
                    <a:pt x="1489953" y="190859"/>
                  </a:cubicBezTo>
                  <a:cubicBezTo>
                    <a:pt x="1584354" y="262982"/>
                    <a:pt x="1664238" y="352334"/>
                    <a:pt x="1725379" y="454191"/>
                  </a:cubicBezTo>
                  <a:cubicBezTo>
                    <a:pt x="1771454" y="530890"/>
                    <a:pt x="1806021" y="613938"/>
                    <a:pt x="1827972" y="700678"/>
                  </a:cubicBezTo>
                  <a:cubicBezTo>
                    <a:pt x="1841734" y="755392"/>
                    <a:pt x="1850296" y="811283"/>
                    <a:pt x="1853544" y="867608"/>
                  </a:cubicBezTo>
                  <a:cubicBezTo>
                    <a:pt x="1855371" y="905763"/>
                    <a:pt x="1854762" y="926058"/>
                    <a:pt x="1854762" y="926058"/>
                  </a:cubicBezTo>
                  <a:close/>
                </a:path>
              </a:pathLst>
            </a:custGeom>
            <a:solidFill>
              <a:srgbClr val="263238"/>
            </a:solidFill>
            <a:ln w="10147" cap="flat">
              <a:noFill/>
              <a:prstDash val="solid"/>
              <a:miter/>
            </a:ln>
          </p:spPr>
          <p:txBody>
            <a:bodyPr rtlCol="0" anchor="ctr"/>
            <a:lstStyle/>
            <a:p>
              <a:endParaRPr lang="en-US"/>
            </a:p>
          </p:txBody>
        </p:sp>
      </p:grpSp>
      <p:grpSp>
        <p:nvGrpSpPr>
          <p:cNvPr id="221" name="Graphic 2">
            <a:extLst>
              <a:ext uri="{FF2B5EF4-FFF2-40B4-BE49-F238E27FC236}">
                <a16:creationId xmlns:a16="http://schemas.microsoft.com/office/drawing/2014/main" id="{477D88C9-BAEC-1629-D0DB-56AB18416AF6}"/>
              </a:ext>
            </a:extLst>
          </p:cNvPr>
          <p:cNvGrpSpPr/>
          <p:nvPr/>
        </p:nvGrpSpPr>
        <p:grpSpPr>
          <a:xfrm>
            <a:off x="8589241" y="5159903"/>
            <a:ext cx="964276" cy="1379538"/>
            <a:chOff x="8589241" y="4733362"/>
            <a:chExt cx="964276" cy="1379538"/>
          </a:xfrm>
        </p:grpSpPr>
        <p:sp>
          <p:nvSpPr>
            <p:cNvPr id="222" name="Freeform: Shape 221">
              <a:extLst>
                <a:ext uri="{FF2B5EF4-FFF2-40B4-BE49-F238E27FC236}">
                  <a16:creationId xmlns:a16="http://schemas.microsoft.com/office/drawing/2014/main" id="{974AA8C1-53DB-CBF9-EB85-7098B7FEA5FA}"/>
                </a:ext>
              </a:extLst>
            </p:cNvPr>
            <p:cNvSpPr/>
            <p:nvPr/>
          </p:nvSpPr>
          <p:spPr>
            <a:xfrm>
              <a:off x="9295196" y="4910743"/>
              <a:ext cx="258321" cy="320370"/>
            </a:xfrm>
            <a:custGeom>
              <a:avLst/>
              <a:gdLst>
                <a:gd name="connsiteX0" fmla="*/ 29053 w 258321"/>
                <a:gd name="connsiteY0" fmla="*/ 94272 h 320370"/>
                <a:gd name="connsiteX1" fmla="*/ 149303 w 258321"/>
                <a:gd name="connsiteY1" fmla="*/ 3755 h 320370"/>
                <a:gd name="connsiteX2" fmla="*/ 146258 w 258321"/>
                <a:gd name="connsiteY2" fmla="*/ 0 h 320370"/>
                <a:gd name="connsiteX3" fmla="*/ 231803 w 258321"/>
                <a:gd name="connsiteY3" fmla="*/ 78543 h 320370"/>
                <a:gd name="connsiteX4" fmla="*/ 225410 w 258321"/>
                <a:gd name="connsiteY4" fmla="*/ 130905 h 320370"/>
                <a:gd name="connsiteX5" fmla="*/ 233123 w 258321"/>
                <a:gd name="connsiteY5" fmla="*/ 181643 h 320370"/>
                <a:gd name="connsiteX6" fmla="*/ 251591 w 258321"/>
                <a:gd name="connsiteY6" fmla="*/ 202954 h 320370"/>
                <a:gd name="connsiteX7" fmla="*/ 256868 w 258321"/>
                <a:gd name="connsiteY7" fmla="*/ 229135 h 320370"/>
                <a:gd name="connsiteX8" fmla="*/ 225207 w 258321"/>
                <a:gd name="connsiteY8" fmla="*/ 240196 h 320370"/>
                <a:gd name="connsiteX9" fmla="*/ 189690 w 258321"/>
                <a:gd name="connsiteY9" fmla="*/ 235528 h 320370"/>
                <a:gd name="connsiteX10" fmla="*/ 182680 w 258321"/>
                <a:gd name="connsiteY10" fmla="*/ 288306 h 320370"/>
                <a:gd name="connsiteX11" fmla="*/ 129902 w 258321"/>
                <a:gd name="connsiteY11" fmla="*/ 281296 h 320370"/>
                <a:gd name="connsiteX12" fmla="*/ 126572 w 258321"/>
                <a:gd name="connsiteY12" fmla="*/ 276119 h 320370"/>
                <a:gd name="connsiteX13" fmla="*/ 88518 w 258321"/>
                <a:gd name="connsiteY13" fmla="*/ 319855 h 320370"/>
                <a:gd name="connsiteX14" fmla="*/ 31590 w 258321"/>
                <a:gd name="connsiteY14" fmla="*/ 298545 h 320370"/>
                <a:gd name="connsiteX15" fmla="*/ 4496 w 258321"/>
                <a:gd name="connsiteY15" fmla="*/ 242124 h 320370"/>
                <a:gd name="connsiteX16" fmla="*/ 29053 w 258321"/>
                <a:gd name="connsiteY16" fmla="*/ 94272 h 3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321" h="320370">
                  <a:moveTo>
                    <a:pt x="29053" y="94272"/>
                  </a:moveTo>
                  <a:cubicBezTo>
                    <a:pt x="56231" y="49964"/>
                    <a:pt x="99205" y="17615"/>
                    <a:pt x="149303" y="3755"/>
                  </a:cubicBezTo>
                  <a:lnTo>
                    <a:pt x="146258" y="0"/>
                  </a:lnTo>
                  <a:cubicBezTo>
                    <a:pt x="190880" y="-101"/>
                    <a:pt x="228103" y="34075"/>
                    <a:pt x="231803" y="78543"/>
                  </a:cubicBezTo>
                  <a:cubicBezTo>
                    <a:pt x="231282" y="96156"/>
                    <a:pt x="229142" y="113684"/>
                    <a:pt x="225410" y="130905"/>
                  </a:cubicBezTo>
                  <a:cubicBezTo>
                    <a:pt x="221761" y="148194"/>
                    <a:pt x="224501" y="166220"/>
                    <a:pt x="233123" y="181643"/>
                  </a:cubicBezTo>
                  <a:cubicBezTo>
                    <a:pt x="238298" y="189457"/>
                    <a:pt x="245909" y="195444"/>
                    <a:pt x="251591" y="202954"/>
                  </a:cubicBezTo>
                  <a:cubicBezTo>
                    <a:pt x="257984" y="210070"/>
                    <a:pt x="260005" y="220098"/>
                    <a:pt x="256868" y="229135"/>
                  </a:cubicBezTo>
                  <a:cubicBezTo>
                    <a:pt x="251794" y="240094"/>
                    <a:pt x="236572" y="242327"/>
                    <a:pt x="225207" y="240196"/>
                  </a:cubicBezTo>
                  <a:cubicBezTo>
                    <a:pt x="213736" y="236556"/>
                    <a:pt x="201712" y="234976"/>
                    <a:pt x="189690" y="235528"/>
                  </a:cubicBezTo>
                  <a:cubicBezTo>
                    <a:pt x="202329" y="252038"/>
                    <a:pt x="199190" y="275668"/>
                    <a:pt x="182680" y="288306"/>
                  </a:cubicBezTo>
                  <a:cubicBezTo>
                    <a:pt x="166170" y="300945"/>
                    <a:pt x="142540" y="297807"/>
                    <a:pt x="129902" y="281296"/>
                  </a:cubicBezTo>
                  <a:cubicBezTo>
                    <a:pt x="128652" y="279664"/>
                    <a:pt x="127539" y="277932"/>
                    <a:pt x="126572" y="276119"/>
                  </a:cubicBezTo>
                  <a:cubicBezTo>
                    <a:pt x="126075" y="297959"/>
                    <a:pt x="110080" y="316342"/>
                    <a:pt x="88518" y="319855"/>
                  </a:cubicBezTo>
                  <a:cubicBezTo>
                    <a:pt x="67192" y="322547"/>
                    <a:pt x="45907" y="314578"/>
                    <a:pt x="31590" y="298545"/>
                  </a:cubicBezTo>
                  <a:cubicBezTo>
                    <a:pt x="17708" y="282478"/>
                    <a:pt x="8356" y="263003"/>
                    <a:pt x="4496" y="242124"/>
                  </a:cubicBezTo>
                  <a:cubicBezTo>
                    <a:pt x="-6286" y="191507"/>
                    <a:pt x="2488" y="138686"/>
                    <a:pt x="29053" y="94272"/>
                  </a:cubicBezTo>
                  <a:close/>
                </a:path>
              </a:pathLst>
            </a:custGeom>
            <a:solidFill>
              <a:srgbClr val="263238"/>
            </a:solidFill>
            <a:ln w="10147"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4933229B-D553-9B9D-EF82-69CCAD88A561}"/>
                </a:ext>
              </a:extLst>
            </p:cNvPr>
            <p:cNvSpPr/>
            <p:nvPr/>
          </p:nvSpPr>
          <p:spPr>
            <a:xfrm>
              <a:off x="9083515" y="4733362"/>
              <a:ext cx="393156" cy="281863"/>
            </a:xfrm>
            <a:custGeom>
              <a:avLst/>
              <a:gdLst>
                <a:gd name="connsiteX0" fmla="*/ 14745 w 393156"/>
                <a:gd name="connsiteY0" fmla="*/ 91227 h 281863"/>
                <a:gd name="connsiteX1" fmla="*/ 51682 w 393156"/>
                <a:gd name="connsiteY1" fmla="*/ 73266 h 281863"/>
                <a:gd name="connsiteX2" fmla="*/ 92273 w 393156"/>
                <a:gd name="connsiteY2" fmla="*/ 87168 h 281863"/>
                <a:gd name="connsiteX3" fmla="*/ 102421 w 393156"/>
                <a:gd name="connsiteY3" fmla="*/ 30443 h 281863"/>
                <a:gd name="connsiteX4" fmla="*/ 147476 w 393156"/>
                <a:gd name="connsiteY4" fmla="*/ 0 h 281863"/>
                <a:gd name="connsiteX5" fmla="*/ 188067 w 393156"/>
                <a:gd name="connsiteY5" fmla="*/ 26790 h 281863"/>
                <a:gd name="connsiteX6" fmla="*/ 219221 w 393156"/>
                <a:gd name="connsiteY6" fmla="*/ 65655 h 281863"/>
                <a:gd name="connsiteX7" fmla="*/ 342312 w 393156"/>
                <a:gd name="connsiteY7" fmla="*/ 102694 h 281863"/>
                <a:gd name="connsiteX8" fmla="*/ 387266 w 393156"/>
                <a:gd name="connsiteY8" fmla="*/ 221118 h 281863"/>
                <a:gd name="connsiteX9" fmla="*/ 162292 w 393156"/>
                <a:gd name="connsiteY9" fmla="*/ 260897 h 281863"/>
                <a:gd name="connsiteX10" fmla="*/ 42346 w 393156"/>
                <a:gd name="connsiteY10" fmla="*/ 275002 h 281863"/>
                <a:gd name="connsiteX11" fmla="*/ 6290 w 393156"/>
                <a:gd name="connsiteY11" fmla="*/ 180317 h 281863"/>
                <a:gd name="connsiteX12" fmla="*/ 32909 w 393156"/>
                <a:gd name="connsiteY12" fmla="*/ 149373 h 281863"/>
                <a:gd name="connsiteX13" fmla="*/ 14745 w 393156"/>
                <a:gd name="connsiteY13" fmla="*/ 91227 h 28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156" h="281863">
                  <a:moveTo>
                    <a:pt x="14745" y="91227"/>
                  </a:moveTo>
                  <a:cubicBezTo>
                    <a:pt x="22510" y="78559"/>
                    <a:pt x="36923" y="71550"/>
                    <a:pt x="51682" y="73266"/>
                  </a:cubicBezTo>
                  <a:cubicBezTo>
                    <a:pt x="65980" y="75252"/>
                    <a:pt x="79761" y="79972"/>
                    <a:pt x="92273" y="87168"/>
                  </a:cubicBezTo>
                  <a:cubicBezTo>
                    <a:pt x="91871" y="67775"/>
                    <a:pt x="95320" y="48494"/>
                    <a:pt x="102421" y="30443"/>
                  </a:cubicBezTo>
                  <a:cubicBezTo>
                    <a:pt x="110069" y="12255"/>
                    <a:pt x="127748" y="310"/>
                    <a:pt x="147476" y="0"/>
                  </a:cubicBezTo>
                  <a:cubicBezTo>
                    <a:pt x="164197" y="2761"/>
                    <a:pt x="178955" y="12501"/>
                    <a:pt x="188067" y="26790"/>
                  </a:cubicBezTo>
                  <a:cubicBezTo>
                    <a:pt x="196998" y="40846"/>
                    <a:pt x="207445" y="53880"/>
                    <a:pt x="219221" y="65655"/>
                  </a:cubicBezTo>
                  <a:cubicBezTo>
                    <a:pt x="252403" y="93562"/>
                    <a:pt x="303446" y="83515"/>
                    <a:pt x="342312" y="102694"/>
                  </a:cubicBezTo>
                  <a:cubicBezTo>
                    <a:pt x="381177" y="121873"/>
                    <a:pt x="404821" y="180222"/>
                    <a:pt x="387266" y="221118"/>
                  </a:cubicBezTo>
                  <a:cubicBezTo>
                    <a:pt x="311361" y="228830"/>
                    <a:pt x="235051" y="236643"/>
                    <a:pt x="162292" y="260897"/>
                  </a:cubicBezTo>
                  <a:cubicBezTo>
                    <a:pt x="123122" y="273987"/>
                    <a:pt x="80096" y="291847"/>
                    <a:pt x="42346" y="275002"/>
                  </a:cubicBezTo>
                  <a:cubicBezTo>
                    <a:pt x="6243" y="258812"/>
                    <a:pt x="-9900" y="216420"/>
                    <a:pt x="6290" y="180317"/>
                  </a:cubicBezTo>
                  <a:cubicBezTo>
                    <a:pt x="11975" y="167639"/>
                    <a:pt x="21223" y="156889"/>
                    <a:pt x="32909" y="149373"/>
                  </a:cubicBezTo>
                  <a:cubicBezTo>
                    <a:pt x="19311" y="131818"/>
                    <a:pt x="4597" y="109899"/>
                    <a:pt x="14745" y="91227"/>
                  </a:cubicBezTo>
                  <a:close/>
                </a:path>
              </a:pathLst>
            </a:custGeom>
            <a:solidFill>
              <a:srgbClr val="263238"/>
            </a:solidFill>
            <a:ln w="1014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E46C9158-126F-D606-3066-5050479C5259}"/>
                </a:ext>
              </a:extLst>
            </p:cNvPr>
            <p:cNvSpPr/>
            <p:nvPr/>
          </p:nvSpPr>
          <p:spPr>
            <a:xfrm>
              <a:off x="9090369" y="4861197"/>
              <a:ext cx="368235" cy="572877"/>
            </a:xfrm>
            <a:custGeom>
              <a:avLst/>
              <a:gdLst>
                <a:gd name="connsiteX0" fmla="*/ 50714 w 368235"/>
                <a:gd name="connsiteY0" fmla="*/ 77250 h 572877"/>
                <a:gd name="connsiteX1" fmla="*/ 198769 w 368235"/>
                <a:gd name="connsiteY1" fmla="*/ 6216 h 572877"/>
                <a:gd name="connsiteX2" fmla="*/ 368235 w 368235"/>
                <a:gd name="connsiteY2" fmla="*/ 90949 h 572877"/>
                <a:gd name="connsiteX3" fmla="*/ 359204 w 368235"/>
                <a:gd name="connsiteY3" fmla="*/ 120580 h 572877"/>
                <a:gd name="connsiteX4" fmla="*/ 243825 w 368235"/>
                <a:gd name="connsiteY4" fmla="*/ 486607 h 572877"/>
                <a:gd name="connsiteX5" fmla="*/ 243825 w 368235"/>
                <a:gd name="connsiteY5" fmla="*/ 486607 h 572877"/>
                <a:gd name="connsiteX6" fmla="*/ 96176 w 368235"/>
                <a:gd name="connsiteY6" fmla="*/ 566164 h 572877"/>
                <a:gd name="connsiteX7" fmla="*/ 39552 w 368235"/>
                <a:gd name="connsiteY7" fmla="*/ 440333 h 572877"/>
                <a:gd name="connsiteX8" fmla="*/ 62080 w 368235"/>
                <a:gd name="connsiteY8" fmla="*/ 371532 h 572877"/>
                <a:gd name="connsiteX9" fmla="*/ 1194 w 368235"/>
                <a:gd name="connsiteY9" fmla="*/ 251485 h 572877"/>
                <a:gd name="connsiteX10" fmla="*/ 50714 w 368235"/>
                <a:gd name="connsiteY10" fmla="*/ 77250 h 5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35" h="572877">
                  <a:moveTo>
                    <a:pt x="50714" y="77250"/>
                  </a:moveTo>
                  <a:cubicBezTo>
                    <a:pt x="69893" y="22858"/>
                    <a:pt x="145189" y="-15602"/>
                    <a:pt x="198769" y="6216"/>
                  </a:cubicBezTo>
                  <a:lnTo>
                    <a:pt x="368235" y="90949"/>
                  </a:lnTo>
                  <a:lnTo>
                    <a:pt x="359204" y="120580"/>
                  </a:lnTo>
                  <a:lnTo>
                    <a:pt x="243825" y="486607"/>
                  </a:lnTo>
                  <a:lnTo>
                    <a:pt x="243825" y="486607"/>
                  </a:lnTo>
                  <a:cubicBezTo>
                    <a:pt x="243825" y="486607"/>
                    <a:pt x="194811" y="601377"/>
                    <a:pt x="96176" y="566164"/>
                  </a:cubicBezTo>
                  <a:cubicBezTo>
                    <a:pt x="7891" y="534098"/>
                    <a:pt x="39552" y="440333"/>
                    <a:pt x="39552" y="440333"/>
                  </a:cubicBezTo>
                  <a:lnTo>
                    <a:pt x="62080" y="371532"/>
                  </a:lnTo>
                  <a:cubicBezTo>
                    <a:pt x="62080" y="371532"/>
                    <a:pt x="-10070" y="347989"/>
                    <a:pt x="1194" y="251485"/>
                  </a:cubicBezTo>
                  <a:cubicBezTo>
                    <a:pt x="7079" y="203284"/>
                    <a:pt x="29404" y="137730"/>
                    <a:pt x="50714" y="77250"/>
                  </a:cubicBezTo>
                  <a:close/>
                </a:path>
              </a:pathLst>
            </a:custGeom>
            <a:solidFill>
              <a:srgbClr val="B5675E"/>
            </a:solidFill>
            <a:ln w="1014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DED5273-0FBA-2718-0A42-F08B259CF3F2}"/>
                </a:ext>
              </a:extLst>
            </p:cNvPr>
            <p:cNvSpPr/>
            <p:nvPr/>
          </p:nvSpPr>
          <p:spPr>
            <a:xfrm>
              <a:off x="9141398" y="5019601"/>
              <a:ext cx="24255" cy="23930"/>
            </a:xfrm>
            <a:custGeom>
              <a:avLst/>
              <a:gdLst>
                <a:gd name="connsiteX0" fmla="*/ 497 w 24255"/>
                <a:gd name="connsiteY0" fmla="*/ 7942 h 23930"/>
                <a:gd name="connsiteX1" fmla="*/ 8513 w 24255"/>
                <a:gd name="connsiteY1" fmla="*/ 23163 h 23930"/>
                <a:gd name="connsiteX2" fmla="*/ 23572 w 24255"/>
                <a:gd name="connsiteY2" fmla="*/ 16412 h 23930"/>
                <a:gd name="connsiteX3" fmla="*/ 23735 w 24255"/>
                <a:gd name="connsiteY3" fmla="*/ 15959 h 23930"/>
                <a:gd name="connsiteX4" fmla="*/ 15718 w 24255"/>
                <a:gd name="connsiteY4" fmla="*/ 737 h 23930"/>
                <a:gd name="connsiteX5" fmla="*/ 590 w 24255"/>
                <a:gd name="connsiteY5" fmla="*/ 7683 h 23930"/>
                <a:gd name="connsiteX6" fmla="*/ 497 w 24255"/>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5"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58" y="9548"/>
                    <a:pt x="22092" y="2778"/>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C552A20-725D-3948-96DB-0B5ED12F250F}"/>
                </a:ext>
              </a:extLst>
            </p:cNvPr>
            <p:cNvSpPr/>
            <p:nvPr/>
          </p:nvSpPr>
          <p:spPr>
            <a:xfrm>
              <a:off x="9143417" y="4985015"/>
              <a:ext cx="47509" cy="20298"/>
            </a:xfrm>
            <a:custGeom>
              <a:avLst/>
              <a:gdLst>
                <a:gd name="connsiteX0" fmla="*/ 102 w 47509"/>
                <a:gd name="connsiteY0" fmla="*/ 7214 h 20298"/>
                <a:gd name="connsiteX1" fmla="*/ 24659 w 47509"/>
                <a:gd name="connsiteY1" fmla="*/ 8736 h 20298"/>
                <a:gd name="connsiteX2" fmla="*/ 46781 w 47509"/>
                <a:gd name="connsiteY2" fmla="*/ 20203 h 20298"/>
                <a:gd name="connsiteX3" fmla="*/ 43737 w 47509"/>
                <a:gd name="connsiteY3" fmla="*/ 12389 h 20298"/>
                <a:gd name="connsiteX4" fmla="*/ 26587 w 47509"/>
                <a:gd name="connsiteY4" fmla="*/ 1227 h 20298"/>
                <a:gd name="connsiteX5" fmla="*/ 6292 w 47509"/>
                <a:gd name="connsiteY5" fmla="*/ 2039 h 20298"/>
                <a:gd name="connsiteX6" fmla="*/ 102 w 47509"/>
                <a:gd name="connsiteY6" fmla="*/ 7214 h 2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09" h="20298">
                  <a:moveTo>
                    <a:pt x="102" y="7214"/>
                  </a:moveTo>
                  <a:cubicBezTo>
                    <a:pt x="1116" y="9142"/>
                    <a:pt x="11974" y="5083"/>
                    <a:pt x="24659" y="8736"/>
                  </a:cubicBezTo>
                  <a:cubicBezTo>
                    <a:pt x="37344" y="12389"/>
                    <a:pt x="44954" y="21319"/>
                    <a:pt x="46781" y="20203"/>
                  </a:cubicBezTo>
                  <a:cubicBezTo>
                    <a:pt x="48607" y="19087"/>
                    <a:pt x="46781" y="16448"/>
                    <a:pt x="43737" y="12389"/>
                  </a:cubicBezTo>
                  <a:cubicBezTo>
                    <a:pt x="39325" y="6970"/>
                    <a:pt x="33328" y="3067"/>
                    <a:pt x="26587" y="1227"/>
                  </a:cubicBezTo>
                  <a:cubicBezTo>
                    <a:pt x="19906" y="-651"/>
                    <a:pt x="12802" y="-367"/>
                    <a:pt x="6292" y="2039"/>
                  </a:cubicBezTo>
                  <a:cubicBezTo>
                    <a:pt x="1624" y="3865"/>
                    <a:pt x="-507" y="6301"/>
                    <a:pt x="102" y="7214"/>
                  </a:cubicBezTo>
                  <a:close/>
                </a:path>
              </a:pathLst>
            </a:custGeom>
            <a:solidFill>
              <a:srgbClr val="263238"/>
            </a:solidFill>
            <a:ln w="1014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477BD02-D09E-AC83-6C2E-49ECE4CFE59E}"/>
                </a:ext>
              </a:extLst>
            </p:cNvPr>
            <p:cNvSpPr/>
            <p:nvPr/>
          </p:nvSpPr>
          <p:spPr>
            <a:xfrm>
              <a:off x="9249166" y="5050044"/>
              <a:ext cx="24231" cy="23930"/>
            </a:xfrm>
            <a:custGeom>
              <a:avLst/>
              <a:gdLst>
                <a:gd name="connsiteX0" fmla="*/ 497 w 24231"/>
                <a:gd name="connsiteY0" fmla="*/ 7942 h 23930"/>
                <a:gd name="connsiteX1" fmla="*/ 8513 w 24231"/>
                <a:gd name="connsiteY1" fmla="*/ 23163 h 23930"/>
                <a:gd name="connsiteX2" fmla="*/ 23572 w 24231"/>
                <a:gd name="connsiteY2" fmla="*/ 16412 h 23930"/>
                <a:gd name="connsiteX3" fmla="*/ 23735 w 24231"/>
                <a:gd name="connsiteY3" fmla="*/ 15959 h 23930"/>
                <a:gd name="connsiteX4" fmla="*/ 15718 w 24231"/>
                <a:gd name="connsiteY4" fmla="*/ 737 h 23930"/>
                <a:gd name="connsiteX5" fmla="*/ 590 w 24231"/>
                <a:gd name="connsiteY5" fmla="*/ 7683 h 23930"/>
                <a:gd name="connsiteX6" fmla="*/ 497 w 24231"/>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1"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00" y="9554"/>
                    <a:pt x="22055" y="2822"/>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0F8A0B5-681A-CA4A-4633-819CCF39D337}"/>
                </a:ext>
              </a:extLst>
            </p:cNvPr>
            <p:cNvSpPr/>
            <p:nvPr/>
          </p:nvSpPr>
          <p:spPr>
            <a:xfrm>
              <a:off x="9260416" y="5020339"/>
              <a:ext cx="47713" cy="20305"/>
            </a:xfrm>
            <a:custGeom>
              <a:avLst/>
              <a:gdLst>
                <a:gd name="connsiteX0" fmla="*/ 206 w 47713"/>
                <a:gd name="connsiteY0" fmla="*/ 7204 h 20305"/>
                <a:gd name="connsiteX1" fmla="*/ 24865 w 47713"/>
                <a:gd name="connsiteY1" fmla="*/ 8726 h 20305"/>
                <a:gd name="connsiteX2" fmla="*/ 46987 w 47713"/>
                <a:gd name="connsiteY2" fmla="*/ 20193 h 20305"/>
                <a:gd name="connsiteX3" fmla="*/ 43841 w 47713"/>
                <a:gd name="connsiteY3" fmla="*/ 12380 h 20305"/>
                <a:gd name="connsiteX4" fmla="*/ 26692 w 47713"/>
                <a:gd name="connsiteY4" fmla="*/ 1319 h 20305"/>
                <a:gd name="connsiteX5" fmla="*/ 6396 w 47713"/>
                <a:gd name="connsiteY5" fmla="*/ 2029 h 20305"/>
                <a:gd name="connsiteX6" fmla="*/ 206 w 47713"/>
                <a:gd name="connsiteY6" fmla="*/ 7204 h 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3" h="20305">
                  <a:moveTo>
                    <a:pt x="206" y="7204"/>
                  </a:moveTo>
                  <a:cubicBezTo>
                    <a:pt x="1221" y="9234"/>
                    <a:pt x="12079" y="5073"/>
                    <a:pt x="24865" y="8726"/>
                  </a:cubicBezTo>
                  <a:cubicBezTo>
                    <a:pt x="37651" y="12380"/>
                    <a:pt x="45160" y="21411"/>
                    <a:pt x="46987" y="20193"/>
                  </a:cubicBezTo>
                  <a:cubicBezTo>
                    <a:pt x="48813" y="18976"/>
                    <a:pt x="46987" y="16540"/>
                    <a:pt x="43841" y="12380"/>
                  </a:cubicBezTo>
                  <a:cubicBezTo>
                    <a:pt x="39410" y="7003"/>
                    <a:pt x="33417" y="3138"/>
                    <a:pt x="26692" y="1319"/>
                  </a:cubicBezTo>
                  <a:cubicBezTo>
                    <a:pt x="20029" y="-657"/>
                    <a:pt x="12904" y="-407"/>
                    <a:pt x="6396" y="2029"/>
                  </a:cubicBezTo>
                  <a:cubicBezTo>
                    <a:pt x="1424" y="3754"/>
                    <a:pt x="-707" y="6190"/>
                    <a:pt x="206" y="7204"/>
                  </a:cubicBezTo>
                  <a:close/>
                </a:path>
              </a:pathLst>
            </a:custGeom>
            <a:solidFill>
              <a:srgbClr val="263238"/>
            </a:solidFill>
            <a:ln w="1014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9FFD2F5-D07D-C576-FB52-E1955A244D78}"/>
                </a:ext>
              </a:extLst>
            </p:cNvPr>
            <p:cNvSpPr/>
            <p:nvPr/>
          </p:nvSpPr>
          <p:spPr>
            <a:xfrm>
              <a:off x="9164727" y="5020237"/>
              <a:ext cx="60987" cy="88487"/>
            </a:xfrm>
            <a:custGeom>
              <a:avLst/>
              <a:gdLst>
                <a:gd name="connsiteX0" fmla="*/ 30950 w 60987"/>
                <a:gd name="connsiteY0" fmla="*/ 88488 h 88487"/>
                <a:gd name="connsiteX1" fmla="*/ 10655 w 60987"/>
                <a:gd name="connsiteY1" fmla="*/ 79355 h 88487"/>
                <a:gd name="connsiteX2" fmla="*/ 4567 w 60987"/>
                <a:gd name="connsiteY2" fmla="*/ 74585 h 88487"/>
                <a:gd name="connsiteX3" fmla="*/ 8930 w 60987"/>
                <a:gd name="connsiteY3" fmla="*/ 67076 h 88487"/>
                <a:gd name="connsiteX4" fmla="*/ 24355 w 60987"/>
                <a:gd name="connsiteY4" fmla="*/ 48810 h 88487"/>
                <a:gd name="connsiteX5" fmla="*/ 60988 w 60987"/>
                <a:gd name="connsiteY5" fmla="*/ 0 h 88487"/>
                <a:gd name="connsiteX6" fmla="*/ 19585 w 60987"/>
                <a:gd name="connsiteY6" fmla="*/ 45665 h 88487"/>
                <a:gd name="connsiteX7" fmla="*/ 4668 w 60987"/>
                <a:gd name="connsiteY7" fmla="*/ 64133 h 88487"/>
                <a:gd name="connsiteX8" fmla="*/ 0 w 60987"/>
                <a:gd name="connsiteY8" fmla="*/ 74281 h 88487"/>
                <a:gd name="connsiteX9" fmla="*/ 4160 w 60987"/>
                <a:gd name="connsiteY9" fmla="*/ 79862 h 88487"/>
                <a:gd name="connsiteX10" fmla="*/ 9539 w 60987"/>
                <a:gd name="connsiteY10" fmla="*/ 82095 h 88487"/>
                <a:gd name="connsiteX11" fmla="*/ 30950 w 60987"/>
                <a:gd name="connsiteY11" fmla="*/ 88488 h 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87" h="88487">
                  <a:moveTo>
                    <a:pt x="30950" y="88488"/>
                  </a:moveTo>
                  <a:cubicBezTo>
                    <a:pt x="24563" y="84664"/>
                    <a:pt x="17752" y="81599"/>
                    <a:pt x="10655" y="79355"/>
                  </a:cubicBezTo>
                  <a:cubicBezTo>
                    <a:pt x="7509" y="78137"/>
                    <a:pt x="4567" y="76615"/>
                    <a:pt x="4567" y="74585"/>
                  </a:cubicBezTo>
                  <a:cubicBezTo>
                    <a:pt x="4567" y="72556"/>
                    <a:pt x="6495" y="69816"/>
                    <a:pt x="8930" y="67076"/>
                  </a:cubicBezTo>
                  <a:lnTo>
                    <a:pt x="24355" y="48810"/>
                  </a:lnTo>
                  <a:cubicBezTo>
                    <a:pt x="30037" y="42113"/>
                    <a:pt x="59668" y="4059"/>
                    <a:pt x="60988" y="0"/>
                  </a:cubicBezTo>
                  <a:cubicBezTo>
                    <a:pt x="45839" y="13942"/>
                    <a:pt x="31981" y="29226"/>
                    <a:pt x="19585" y="45665"/>
                  </a:cubicBezTo>
                  <a:lnTo>
                    <a:pt x="4668" y="64133"/>
                  </a:lnTo>
                  <a:cubicBezTo>
                    <a:pt x="1811" y="66751"/>
                    <a:pt x="129" y="70408"/>
                    <a:pt x="0" y="74281"/>
                  </a:cubicBezTo>
                  <a:cubicBezTo>
                    <a:pt x="530" y="76649"/>
                    <a:pt x="2043" y="78679"/>
                    <a:pt x="4160" y="79862"/>
                  </a:cubicBezTo>
                  <a:cubicBezTo>
                    <a:pt x="5881" y="80768"/>
                    <a:pt x="7682" y="81515"/>
                    <a:pt x="9539" y="82095"/>
                  </a:cubicBezTo>
                  <a:cubicBezTo>
                    <a:pt x="16407" y="85041"/>
                    <a:pt x="23592" y="87186"/>
                    <a:pt x="30950" y="88488"/>
                  </a:cubicBezTo>
                  <a:close/>
                </a:path>
              </a:pathLst>
            </a:custGeom>
            <a:solidFill>
              <a:srgbClr val="263238"/>
            </a:solidFill>
            <a:ln w="1014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BC866AE-F67C-38AD-0FAE-B7F1026509DA}"/>
                </a:ext>
              </a:extLst>
            </p:cNvPr>
            <p:cNvSpPr/>
            <p:nvPr/>
          </p:nvSpPr>
          <p:spPr>
            <a:xfrm>
              <a:off x="9144838" y="5232932"/>
              <a:ext cx="139834" cy="34186"/>
            </a:xfrm>
            <a:custGeom>
              <a:avLst/>
              <a:gdLst>
                <a:gd name="connsiteX0" fmla="*/ 6799 w 139834"/>
                <a:gd name="connsiteY0" fmla="*/ 0 h 34186"/>
                <a:gd name="connsiteX1" fmla="*/ 139835 w 139834"/>
                <a:gd name="connsiteY1" fmla="*/ 1928 h 34186"/>
                <a:gd name="connsiteX2" fmla="*/ 0 w 139834"/>
                <a:gd name="connsiteY2" fmla="*/ 22731 h 34186"/>
              </a:gdLst>
              <a:ahLst/>
              <a:cxnLst>
                <a:cxn ang="0">
                  <a:pos x="connsiteX0" y="connsiteY0"/>
                </a:cxn>
                <a:cxn ang="0">
                  <a:pos x="connsiteX1" y="connsiteY1"/>
                </a:cxn>
                <a:cxn ang="0">
                  <a:pos x="connsiteX2" y="connsiteY2"/>
                </a:cxn>
              </a:cxnLst>
              <a:rect l="l" t="t" r="r" b="b"/>
              <a:pathLst>
                <a:path w="139834" h="34186">
                  <a:moveTo>
                    <a:pt x="6799" y="0"/>
                  </a:moveTo>
                  <a:cubicBezTo>
                    <a:pt x="50115" y="12914"/>
                    <a:pt x="96162" y="13582"/>
                    <a:pt x="139835" y="1928"/>
                  </a:cubicBezTo>
                  <a:cubicBezTo>
                    <a:pt x="139835" y="1928"/>
                    <a:pt x="90010" y="57537"/>
                    <a:pt x="0" y="22731"/>
                  </a:cubicBezTo>
                  <a:close/>
                </a:path>
              </a:pathLst>
            </a:custGeom>
            <a:solidFill>
              <a:srgbClr val="894943"/>
            </a:solidFill>
            <a:ln w="1014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A6000E1-73E2-984B-4A26-01B3121D925D}"/>
                </a:ext>
              </a:extLst>
            </p:cNvPr>
            <p:cNvSpPr/>
            <p:nvPr/>
          </p:nvSpPr>
          <p:spPr>
            <a:xfrm>
              <a:off x="9183607" y="5121078"/>
              <a:ext cx="50901" cy="29336"/>
            </a:xfrm>
            <a:custGeom>
              <a:avLst/>
              <a:gdLst>
                <a:gd name="connsiteX0" fmla="*/ 50023 w 50901"/>
                <a:gd name="connsiteY0" fmla="*/ 26 h 29336"/>
                <a:gd name="connsiteX1" fmla="*/ 29728 w 50901"/>
                <a:gd name="connsiteY1" fmla="*/ 19611 h 29336"/>
                <a:gd name="connsiteX2" fmla="*/ 96 w 50901"/>
                <a:gd name="connsiteY2" fmla="*/ 22250 h 29336"/>
                <a:gd name="connsiteX3" fmla="*/ 8824 w 50901"/>
                <a:gd name="connsiteY3" fmla="*/ 27831 h 29336"/>
                <a:gd name="connsiteX4" fmla="*/ 33279 w 50901"/>
                <a:gd name="connsiteY4" fmla="*/ 26410 h 29336"/>
                <a:gd name="connsiteX5" fmla="*/ 49719 w 50901"/>
                <a:gd name="connsiteY5" fmla="*/ 9667 h 29336"/>
                <a:gd name="connsiteX6" fmla="*/ 50023 w 50901"/>
                <a:gd name="connsiteY6" fmla="*/ 26 h 2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01" h="29336">
                  <a:moveTo>
                    <a:pt x="50023" y="26"/>
                  </a:moveTo>
                  <a:cubicBezTo>
                    <a:pt x="47994" y="-684"/>
                    <a:pt x="44036" y="13117"/>
                    <a:pt x="29728" y="19611"/>
                  </a:cubicBezTo>
                  <a:cubicBezTo>
                    <a:pt x="15419" y="26106"/>
                    <a:pt x="807" y="20423"/>
                    <a:pt x="96" y="22250"/>
                  </a:cubicBezTo>
                  <a:cubicBezTo>
                    <a:pt x="-614" y="24076"/>
                    <a:pt x="2633" y="25903"/>
                    <a:pt x="8824" y="27831"/>
                  </a:cubicBezTo>
                  <a:cubicBezTo>
                    <a:pt x="16889" y="30246"/>
                    <a:pt x="25548" y="29743"/>
                    <a:pt x="33279" y="26410"/>
                  </a:cubicBezTo>
                  <a:cubicBezTo>
                    <a:pt x="40696" y="23132"/>
                    <a:pt x="46577" y="17141"/>
                    <a:pt x="49719" y="9667"/>
                  </a:cubicBezTo>
                  <a:cubicBezTo>
                    <a:pt x="51545" y="4085"/>
                    <a:pt x="50936" y="229"/>
                    <a:pt x="50023" y="26"/>
                  </a:cubicBezTo>
                  <a:close/>
                </a:path>
              </a:pathLst>
            </a:custGeom>
            <a:solidFill>
              <a:srgbClr val="263238"/>
            </a:solidFill>
            <a:ln w="1014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65558A4-30FD-2423-A8B0-98910FEF417E}"/>
                </a:ext>
              </a:extLst>
            </p:cNvPr>
            <p:cNvSpPr/>
            <p:nvPr/>
          </p:nvSpPr>
          <p:spPr>
            <a:xfrm>
              <a:off x="9276451" y="4978126"/>
              <a:ext cx="51053" cy="26197"/>
            </a:xfrm>
            <a:custGeom>
              <a:avLst/>
              <a:gdLst>
                <a:gd name="connsiteX0" fmla="*/ 2 w 51053"/>
                <a:gd name="connsiteY0" fmla="*/ 7913 h 26197"/>
                <a:gd name="connsiteX1" fmla="*/ 25168 w 51053"/>
                <a:gd name="connsiteY1" fmla="*/ 17148 h 26197"/>
                <a:gd name="connsiteX2" fmla="*/ 50639 w 51053"/>
                <a:gd name="connsiteY2" fmla="*/ 25266 h 26197"/>
                <a:gd name="connsiteX3" fmla="*/ 46986 w 51053"/>
                <a:gd name="connsiteY3" fmla="*/ 14611 h 26197"/>
                <a:gd name="connsiteX4" fmla="*/ 29329 w 51053"/>
                <a:gd name="connsiteY4" fmla="*/ 2028 h 26197"/>
                <a:gd name="connsiteX5" fmla="*/ 8425 w 51053"/>
                <a:gd name="connsiteY5" fmla="*/ 1317 h 26197"/>
                <a:gd name="connsiteX6" fmla="*/ 2 w 51053"/>
                <a:gd name="connsiteY6" fmla="*/ 7913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3" h="26197">
                  <a:moveTo>
                    <a:pt x="2" y="7913"/>
                  </a:moveTo>
                  <a:cubicBezTo>
                    <a:pt x="2" y="12277"/>
                    <a:pt x="12180" y="12479"/>
                    <a:pt x="25168" y="17148"/>
                  </a:cubicBezTo>
                  <a:cubicBezTo>
                    <a:pt x="38158" y="21815"/>
                    <a:pt x="48204" y="28716"/>
                    <a:pt x="50639" y="25266"/>
                  </a:cubicBezTo>
                  <a:cubicBezTo>
                    <a:pt x="51755" y="23642"/>
                    <a:pt x="50639" y="19380"/>
                    <a:pt x="46986" y="14611"/>
                  </a:cubicBezTo>
                  <a:cubicBezTo>
                    <a:pt x="42505" y="8731"/>
                    <a:pt x="36350" y="4344"/>
                    <a:pt x="29329" y="2028"/>
                  </a:cubicBezTo>
                  <a:cubicBezTo>
                    <a:pt x="22610" y="-407"/>
                    <a:pt x="15294" y="-656"/>
                    <a:pt x="8425" y="1317"/>
                  </a:cubicBezTo>
                  <a:cubicBezTo>
                    <a:pt x="3047" y="3042"/>
                    <a:pt x="-99" y="5884"/>
                    <a:pt x="2" y="7913"/>
                  </a:cubicBezTo>
                  <a:close/>
                </a:path>
              </a:pathLst>
            </a:custGeom>
            <a:solidFill>
              <a:srgbClr val="263238"/>
            </a:solidFill>
            <a:ln w="1014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9A7D30E-8AAC-DC7B-A081-1FD971A95AD7}"/>
                </a:ext>
              </a:extLst>
            </p:cNvPr>
            <p:cNvSpPr/>
            <p:nvPr/>
          </p:nvSpPr>
          <p:spPr>
            <a:xfrm>
              <a:off x="9155429" y="4939148"/>
              <a:ext cx="45754" cy="24382"/>
            </a:xfrm>
            <a:custGeom>
              <a:avLst/>
              <a:gdLst>
                <a:gd name="connsiteX0" fmla="*/ 64 w 45754"/>
                <a:gd name="connsiteY0" fmla="*/ 9141 h 24382"/>
                <a:gd name="connsiteX1" fmla="*/ 22287 w 45754"/>
                <a:gd name="connsiteY1" fmla="*/ 16955 h 24382"/>
                <a:gd name="connsiteX2" fmla="*/ 44815 w 45754"/>
                <a:gd name="connsiteY2" fmla="*/ 23652 h 24382"/>
                <a:gd name="connsiteX3" fmla="*/ 43293 w 45754"/>
                <a:gd name="connsiteY3" fmla="*/ 13505 h 24382"/>
                <a:gd name="connsiteX4" fmla="*/ 7167 w 45754"/>
                <a:gd name="connsiteY4" fmla="*/ 1835 h 24382"/>
                <a:gd name="connsiteX5" fmla="*/ 64 w 45754"/>
                <a:gd name="connsiteY5" fmla="*/ 9141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54" h="24382">
                  <a:moveTo>
                    <a:pt x="64" y="9141"/>
                  </a:moveTo>
                  <a:cubicBezTo>
                    <a:pt x="1078" y="13302"/>
                    <a:pt x="11327" y="13099"/>
                    <a:pt x="22287" y="16955"/>
                  </a:cubicBezTo>
                  <a:cubicBezTo>
                    <a:pt x="33246" y="20811"/>
                    <a:pt x="41466" y="26393"/>
                    <a:pt x="44815" y="23652"/>
                  </a:cubicBezTo>
                  <a:cubicBezTo>
                    <a:pt x="46337" y="22333"/>
                    <a:pt x="46134" y="18477"/>
                    <a:pt x="43293" y="13505"/>
                  </a:cubicBezTo>
                  <a:cubicBezTo>
                    <a:pt x="35308" y="1850"/>
                    <a:pt x="20462" y="-2946"/>
                    <a:pt x="7167" y="1835"/>
                  </a:cubicBezTo>
                  <a:cubicBezTo>
                    <a:pt x="2093" y="4169"/>
                    <a:pt x="-444" y="7213"/>
                    <a:pt x="64" y="9141"/>
                  </a:cubicBezTo>
                  <a:close/>
                </a:path>
              </a:pathLst>
            </a:custGeom>
            <a:solidFill>
              <a:srgbClr val="263238"/>
            </a:solidFill>
            <a:ln w="1014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444ECEC2-D5CD-C0FF-BB1B-9DC980EB4B36}"/>
                </a:ext>
              </a:extLst>
            </p:cNvPr>
            <p:cNvSpPr/>
            <p:nvPr/>
          </p:nvSpPr>
          <p:spPr>
            <a:xfrm>
              <a:off x="9156436" y="4848207"/>
              <a:ext cx="323730" cy="302528"/>
            </a:xfrm>
            <a:custGeom>
              <a:avLst/>
              <a:gdLst>
                <a:gd name="connsiteX0" fmla="*/ 7378 w 323730"/>
                <a:gd name="connsiteY0" fmla="*/ 40110 h 302528"/>
                <a:gd name="connsiteX1" fmla="*/ 108043 w 323730"/>
                <a:gd name="connsiteY1" fmla="*/ 27 h 302528"/>
                <a:gd name="connsiteX2" fmla="*/ 214390 w 323730"/>
                <a:gd name="connsiteY2" fmla="*/ 29150 h 302528"/>
                <a:gd name="connsiteX3" fmla="*/ 306734 w 323730"/>
                <a:gd name="connsiteY3" fmla="*/ 91051 h 302528"/>
                <a:gd name="connsiteX4" fmla="*/ 321602 w 323730"/>
                <a:gd name="connsiteY4" fmla="*/ 127143 h 302528"/>
                <a:gd name="connsiteX5" fmla="*/ 320535 w 323730"/>
                <a:gd name="connsiteY5" fmla="*/ 129409 h 302528"/>
                <a:gd name="connsiteX6" fmla="*/ 271522 w 323730"/>
                <a:gd name="connsiteY6" fmla="*/ 275841 h 302528"/>
                <a:gd name="connsiteX7" fmla="*/ 249806 w 323730"/>
                <a:gd name="connsiteY7" fmla="*/ 302529 h 302528"/>
                <a:gd name="connsiteX8" fmla="*/ 216217 w 323730"/>
                <a:gd name="connsiteY8" fmla="*/ 267824 h 302528"/>
                <a:gd name="connsiteX9" fmla="*/ 206069 w 323730"/>
                <a:gd name="connsiteY9" fmla="*/ 97952 h 302528"/>
                <a:gd name="connsiteX10" fmla="*/ 191355 w 323730"/>
                <a:gd name="connsiteY10" fmla="*/ 117030 h 302528"/>
                <a:gd name="connsiteX11" fmla="*/ 172074 w 323730"/>
                <a:gd name="connsiteY11" fmla="*/ 130019 h 302528"/>
                <a:gd name="connsiteX12" fmla="*/ 153504 w 323730"/>
                <a:gd name="connsiteY12" fmla="*/ 99576 h 302528"/>
                <a:gd name="connsiteX13" fmla="*/ 157868 w 323730"/>
                <a:gd name="connsiteY13" fmla="*/ 59594 h 302528"/>
                <a:gd name="connsiteX14" fmla="*/ 96373 w 323730"/>
                <a:gd name="connsiteY14" fmla="*/ 91052 h 302528"/>
                <a:gd name="connsiteX15" fmla="*/ 65930 w 323730"/>
                <a:gd name="connsiteY15" fmla="*/ 85470 h 302528"/>
                <a:gd name="connsiteX16" fmla="*/ 65930 w 323730"/>
                <a:gd name="connsiteY16" fmla="*/ 63450 h 302528"/>
                <a:gd name="connsiteX17" fmla="*/ 81963 w 323730"/>
                <a:gd name="connsiteY17" fmla="*/ 46807 h 302528"/>
                <a:gd name="connsiteX18" fmla="*/ 15293 w 323730"/>
                <a:gd name="connsiteY18" fmla="*/ 65377 h 302528"/>
                <a:gd name="connsiteX19" fmla="*/ 1391 w 323730"/>
                <a:gd name="connsiteY19" fmla="*/ 60202 h 302528"/>
                <a:gd name="connsiteX20" fmla="*/ 7378 w 323730"/>
                <a:gd name="connsiteY20" fmla="*/ 40110 h 3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730" h="302528">
                  <a:moveTo>
                    <a:pt x="7378" y="40110"/>
                  </a:moveTo>
                  <a:cubicBezTo>
                    <a:pt x="34170" y="13744"/>
                    <a:pt x="70461" y="-706"/>
                    <a:pt x="108043" y="27"/>
                  </a:cubicBezTo>
                  <a:cubicBezTo>
                    <a:pt x="145327" y="978"/>
                    <a:pt x="181824" y="10972"/>
                    <a:pt x="214390" y="29150"/>
                  </a:cubicBezTo>
                  <a:cubicBezTo>
                    <a:pt x="246797" y="47249"/>
                    <a:pt x="277680" y="67950"/>
                    <a:pt x="306734" y="91051"/>
                  </a:cubicBezTo>
                  <a:cubicBezTo>
                    <a:pt x="320806" y="96912"/>
                    <a:pt x="327463" y="113071"/>
                    <a:pt x="321602" y="127143"/>
                  </a:cubicBezTo>
                  <a:cubicBezTo>
                    <a:pt x="321281" y="127915"/>
                    <a:pt x="320925" y="128671"/>
                    <a:pt x="320535" y="129409"/>
                  </a:cubicBezTo>
                  <a:lnTo>
                    <a:pt x="271522" y="275841"/>
                  </a:lnTo>
                  <a:lnTo>
                    <a:pt x="249806" y="302529"/>
                  </a:lnTo>
                  <a:cubicBezTo>
                    <a:pt x="233671" y="298267"/>
                    <a:pt x="223320" y="282842"/>
                    <a:pt x="216217" y="267824"/>
                  </a:cubicBezTo>
                  <a:cubicBezTo>
                    <a:pt x="191245" y="214579"/>
                    <a:pt x="187614" y="153791"/>
                    <a:pt x="206069" y="97952"/>
                  </a:cubicBezTo>
                  <a:cubicBezTo>
                    <a:pt x="200157" y="103467"/>
                    <a:pt x="195188" y="109911"/>
                    <a:pt x="191355" y="117030"/>
                  </a:cubicBezTo>
                  <a:cubicBezTo>
                    <a:pt x="187369" y="124188"/>
                    <a:pt x="180206" y="129013"/>
                    <a:pt x="172074" y="130019"/>
                  </a:cubicBezTo>
                  <a:cubicBezTo>
                    <a:pt x="158578" y="130019"/>
                    <a:pt x="151779" y="112767"/>
                    <a:pt x="153504" y="99576"/>
                  </a:cubicBezTo>
                  <a:cubicBezTo>
                    <a:pt x="155230" y="86383"/>
                    <a:pt x="161115" y="72786"/>
                    <a:pt x="157868" y="59594"/>
                  </a:cubicBezTo>
                  <a:cubicBezTo>
                    <a:pt x="140051" y="74654"/>
                    <a:pt x="119011" y="85417"/>
                    <a:pt x="96373" y="91052"/>
                  </a:cubicBezTo>
                  <a:cubicBezTo>
                    <a:pt x="86225" y="93690"/>
                    <a:pt x="72425" y="94299"/>
                    <a:pt x="65930" y="85470"/>
                  </a:cubicBezTo>
                  <a:cubicBezTo>
                    <a:pt x="61602" y="78768"/>
                    <a:pt x="61602" y="70152"/>
                    <a:pt x="65930" y="63450"/>
                  </a:cubicBezTo>
                  <a:cubicBezTo>
                    <a:pt x="70163" y="56929"/>
                    <a:pt x="75606" y="51280"/>
                    <a:pt x="81963" y="46807"/>
                  </a:cubicBezTo>
                  <a:cubicBezTo>
                    <a:pt x="62004" y="59315"/>
                    <a:pt x="38845" y="65766"/>
                    <a:pt x="15293" y="65377"/>
                  </a:cubicBezTo>
                  <a:cubicBezTo>
                    <a:pt x="10102" y="65943"/>
                    <a:pt x="4948" y="64025"/>
                    <a:pt x="1391" y="60202"/>
                  </a:cubicBezTo>
                  <a:cubicBezTo>
                    <a:pt x="-2567" y="53911"/>
                    <a:pt x="2710" y="45590"/>
                    <a:pt x="7378" y="40110"/>
                  </a:cubicBezTo>
                  <a:close/>
                </a:path>
              </a:pathLst>
            </a:custGeom>
            <a:solidFill>
              <a:srgbClr val="263238"/>
            </a:solidFill>
            <a:ln w="10147"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0DB4B5AB-29B1-5BC2-1BA3-98855894D0FA}"/>
                </a:ext>
              </a:extLst>
            </p:cNvPr>
            <p:cNvSpPr/>
            <p:nvPr/>
          </p:nvSpPr>
          <p:spPr>
            <a:xfrm>
              <a:off x="9374274" y="5080007"/>
              <a:ext cx="73197" cy="89058"/>
            </a:xfrm>
            <a:custGeom>
              <a:avLst/>
              <a:gdLst>
                <a:gd name="connsiteX0" fmla="*/ 26691 w 73197"/>
                <a:gd name="connsiteY0" fmla="*/ 0 h 89058"/>
                <a:gd name="connsiteX1" fmla="*/ 69920 w 73197"/>
                <a:gd name="connsiteY1" fmla="*/ 55406 h 89058"/>
                <a:gd name="connsiteX2" fmla="*/ 2 w 73197"/>
                <a:gd name="connsiteY2" fmla="*/ 79862 h 89058"/>
                <a:gd name="connsiteX3" fmla="*/ 26691 w 73197"/>
                <a:gd name="connsiteY3" fmla="*/ 0 h 89058"/>
              </a:gdLst>
              <a:ahLst/>
              <a:cxnLst>
                <a:cxn ang="0">
                  <a:pos x="connsiteX0" y="connsiteY0"/>
                </a:cxn>
                <a:cxn ang="0">
                  <a:pos x="connsiteX1" y="connsiteY1"/>
                </a:cxn>
                <a:cxn ang="0">
                  <a:pos x="connsiteX2" y="connsiteY2"/>
                </a:cxn>
                <a:cxn ang="0">
                  <a:pos x="connsiteX3" y="connsiteY3"/>
                </a:cxn>
              </a:cxnLst>
              <a:rect l="l" t="t" r="r" b="b"/>
              <a:pathLst>
                <a:path w="73197" h="89058">
                  <a:moveTo>
                    <a:pt x="26691" y="0"/>
                  </a:moveTo>
                  <a:cubicBezTo>
                    <a:pt x="28213" y="0"/>
                    <a:pt x="87577" y="0"/>
                    <a:pt x="69920" y="55406"/>
                  </a:cubicBezTo>
                  <a:cubicBezTo>
                    <a:pt x="52262" y="110812"/>
                    <a:pt x="-404" y="81486"/>
                    <a:pt x="2" y="79862"/>
                  </a:cubicBezTo>
                  <a:cubicBezTo>
                    <a:pt x="408" y="78238"/>
                    <a:pt x="26691" y="0"/>
                    <a:pt x="26691" y="0"/>
                  </a:cubicBezTo>
                  <a:close/>
                </a:path>
              </a:pathLst>
            </a:custGeom>
            <a:solidFill>
              <a:srgbClr val="B5675E"/>
            </a:solidFill>
            <a:ln w="1014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5A7B7BD9-1F53-545D-EFB7-7EC63A3CD3B2}"/>
                </a:ext>
              </a:extLst>
            </p:cNvPr>
            <p:cNvSpPr/>
            <p:nvPr/>
          </p:nvSpPr>
          <p:spPr>
            <a:xfrm>
              <a:off x="9398016" y="5102677"/>
              <a:ext cx="33240" cy="48667"/>
            </a:xfrm>
            <a:custGeom>
              <a:avLst/>
              <a:gdLst>
                <a:gd name="connsiteX0" fmla="*/ 209 w 33240"/>
                <a:gd name="connsiteY0" fmla="*/ 41564 h 48667"/>
                <a:gd name="connsiteX1" fmla="*/ 2341 w 33240"/>
                <a:gd name="connsiteY1" fmla="*/ 43898 h 48667"/>
                <a:gd name="connsiteX2" fmla="*/ 9546 w 33240"/>
                <a:gd name="connsiteY2" fmla="*/ 46333 h 48667"/>
                <a:gd name="connsiteX3" fmla="*/ 27710 w 33240"/>
                <a:gd name="connsiteY3" fmla="*/ 28372 h 48667"/>
                <a:gd name="connsiteX4" fmla="*/ 29435 w 33240"/>
                <a:gd name="connsiteY4" fmla="*/ 13658 h 48667"/>
                <a:gd name="connsiteX5" fmla="*/ 24564 w 33240"/>
                <a:gd name="connsiteY5" fmla="*/ 3510 h 48667"/>
                <a:gd name="connsiteX6" fmla="*/ 17968 w 33240"/>
                <a:gd name="connsiteY6" fmla="*/ 4322 h 48667"/>
                <a:gd name="connsiteX7" fmla="*/ 16445 w 33240"/>
                <a:gd name="connsiteY7" fmla="*/ 6859 h 48667"/>
                <a:gd name="connsiteX8" fmla="*/ 16445 w 33240"/>
                <a:gd name="connsiteY8" fmla="*/ 3307 h 48667"/>
                <a:gd name="connsiteX9" fmla="*/ 19693 w 33240"/>
                <a:gd name="connsiteY9" fmla="*/ 567 h 48667"/>
                <a:gd name="connsiteX10" fmla="*/ 25578 w 33240"/>
                <a:gd name="connsiteY10" fmla="*/ 567 h 48667"/>
                <a:gd name="connsiteX11" fmla="*/ 32884 w 33240"/>
                <a:gd name="connsiteY11" fmla="*/ 12542 h 48667"/>
                <a:gd name="connsiteX12" fmla="*/ 31160 w 33240"/>
                <a:gd name="connsiteY12" fmla="*/ 29184 h 48667"/>
                <a:gd name="connsiteX13" fmla="*/ 9241 w 33240"/>
                <a:gd name="connsiteY13" fmla="*/ 48668 h 48667"/>
                <a:gd name="connsiteX14" fmla="*/ 818 w 33240"/>
                <a:gd name="connsiteY14" fmla="*/ 44304 h 48667"/>
                <a:gd name="connsiteX15" fmla="*/ 209 w 33240"/>
                <a:gd name="connsiteY15" fmla="*/ 41564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240" h="48667">
                  <a:moveTo>
                    <a:pt x="209" y="41564"/>
                  </a:moveTo>
                  <a:cubicBezTo>
                    <a:pt x="209" y="41564"/>
                    <a:pt x="920" y="42579"/>
                    <a:pt x="2341" y="43898"/>
                  </a:cubicBezTo>
                  <a:cubicBezTo>
                    <a:pt x="4335" y="45613"/>
                    <a:pt x="6919" y="46486"/>
                    <a:pt x="9546" y="46333"/>
                  </a:cubicBezTo>
                  <a:cubicBezTo>
                    <a:pt x="16141" y="46333"/>
                    <a:pt x="24158" y="38418"/>
                    <a:pt x="27710" y="28372"/>
                  </a:cubicBezTo>
                  <a:cubicBezTo>
                    <a:pt x="29356" y="23653"/>
                    <a:pt x="29945" y="18630"/>
                    <a:pt x="29435" y="13658"/>
                  </a:cubicBezTo>
                  <a:cubicBezTo>
                    <a:pt x="29718" y="9652"/>
                    <a:pt x="27866" y="5795"/>
                    <a:pt x="24564" y="3510"/>
                  </a:cubicBezTo>
                  <a:cubicBezTo>
                    <a:pt x="22459" y="2147"/>
                    <a:pt x="19680" y="2489"/>
                    <a:pt x="17968" y="4322"/>
                  </a:cubicBezTo>
                  <a:cubicBezTo>
                    <a:pt x="16750" y="5641"/>
                    <a:pt x="16750" y="6859"/>
                    <a:pt x="16445" y="6859"/>
                  </a:cubicBezTo>
                  <a:cubicBezTo>
                    <a:pt x="16141" y="6859"/>
                    <a:pt x="15532" y="5540"/>
                    <a:pt x="16445" y="3307"/>
                  </a:cubicBezTo>
                  <a:cubicBezTo>
                    <a:pt x="17156" y="2028"/>
                    <a:pt x="18311" y="1053"/>
                    <a:pt x="19693" y="567"/>
                  </a:cubicBezTo>
                  <a:cubicBezTo>
                    <a:pt x="21582" y="-189"/>
                    <a:pt x="23689" y="-189"/>
                    <a:pt x="25578" y="567"/>
                  </a:cubicBezTo>
                  <a:cubicBezTo>
                    <a:pt x="29923" y="3024"/>
                    <a:pt x="32688" y="7554"/>
                    <a:pt x="32884" y="12542"/>
                  </a:cubicBezTo>
                  <a:cubicBezTo>
                    <a:pt x="33701" y="18146"/>
                    <a:pt x="33107" y="23866"/>
                    <a:pt x="31160" y="29184"/>
                  </a:cubicBezTo>
                  <a:cubicBezTo>
                    <a:pt x="28493" y="39530"/>
                    <a:pt x="19828" y="47232"/>
                    <a:pt x="9241" y="48668"/>
                  </a:cubicBezTo>
                  <a:cubicBezTo>
                    <a:pt x="5924" y="48538"/>
                    <a:pt x="2837" y="46939"/>
                    <a:pt x="818" y="44304"/>
                  </a:cubicBezTo>
                  <a:cubicBezTo>
                    <a:pt x="-196" y="42985"/>
                    <a:pt x="-95" y="41564"/>
                    <a:pt x="209" y="41564"/>
                  </a:cubicBezTo>
                  <a:close/>
                </a:path>
              </a:pathLst>
            </a:custGeom>
            <a:solidFill>
              <a:srgbClr val="894943"/>
            </a:solidFill>
            <a:ln w="1014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95F6C0AF-1AB1-74A7-D9B0-1366CB9482EF}"/>
                </a:ext>
              </a:extLst>
            </p:cNvPr>
            <p:cNvSpPr/>
            <p:nvPr/>
          </p:nvSpPr>
          <p:spPr>
            <a:xfrm>
              <a:off x="9376222" y="4942607"/>
              <a:ext cx="136307" cy="100915"/>
            </a:xfrm>
            <a:custGeom>
              <a:avLst/>
              <a:gdLst>
                <a:gd name="connsiteX0" fmla="*/ 85 w 136307"/>
                <a:gd name="connsiteY0" fmla="*/ 0 h 100915"/>
                <a:gd name="connsiteX1" fmla="*/ 85 w 136307"/>
                <a:gd name="connsiteY1" fmla="*/ 3552 h 100915"/>
                <a:gd name="connsiteX2" fmla="*/ 1606 w 136307"/>
                <a:gd name="connsiteY2" fmla="*/ 13699 h 100915"/>
                <a:gd name="connsiteX3" fmla="*/ 12464 w 136307"/>
                <a:gd name="connsiteY3" fmla="*/ 50434 h 100915"/>
                <a:gd name="connsiteX4" fmla="*/ 24134 w 136307"/>
                <a:gd name="connsiteY4" fmla="*/ 74281 h 100915"/>
                <a:gd name="connsiteX5" fmla="*/ 32049 w 136307"/>
                <a:gd name="connsiteY5" fmla="*/ 86762 h 100915"/>
                <a:gd name="connsiteX6" fmla="*/ 44328 w 136307"/>
                <a:gd name="connsiteY6" fmla="*/ 96910 h 100915"/>
                <a:gd name="connsiteX7" fmla="*/ 61173 w 136307"/>
                <a:gd name="connsiteY7" fmla="*/ 94170 h 100915"/>
                <a:gd name="connsiteX8" fmla="*/ 71321 w 136307"/>
                <a:gd name="connsiteY8" fmla="*/ 79761 h 100915"/>
                <a:gd name="connsiteX9" fmla="*/ 75481 w 136307"/>
                <a:gd name="connsiteY9" fmla="*/ 43939 h 100915"/>
                <a:gd name="connsiteX10" fmla="*/ 76496 w 136307"/>
                <a:gd name="connsiteY10" fmla="*/ 39474 h 100915"/>
                <a:gd name="connsiteX11" fmla="*/ 73554 w 136307"/>
                <a:gd name="connsiteY11" fmla="*/ 39474 h 100915"/>
                <a:gd name="connsiteX12" fmla="*/ 89282 w 136307"/>
                <a:gd name="connsiteY12" fmla="*/ 71034 h 100915"/>
                <a:gd name="connsiteX13" fmla="*/ 96792 w 136307"/>
                <a:gd name="connsiteY13" fmla="*/ 85951 h 100915"/>
                <a:gd name="connsiteX14" fmla="*/ 106939 w 136307"/>
                <a:gd name="connsiteY14" fmla="*/ 99041 h 100915"/>
                <a:gd name="connsiteX15" fmla="*/ 115362 w 136307"/>
                <a:gd name="connsiteY15" fmla="*/ 100767 h 100915"/>
                <a:gd name="connsiteX16" fmla="*/ 122465 w 136307"/>
                <a:gd name="connsiteY16" fmla="*/ 96708 h 100915"/>
                <a:gd name="connsiteX17" fmla="*/ 129771 w 136307"/>
                <a:gd name="connsiteY17" fmla="*/ 83820 h 100915"/>
                <a:gd name="connsiteX18" fmla="*/ 135657 w 136307"/>
                <a:gd name="connsiteY18" fmla="*/ 58654 h 100915"/>
                <a:gd name="connsiteX19" fmla="*/ 132917 w 136307"/>
                <a:gd name="connsiteY19" fmla="*/ 21615 h 100915"/>
                <a:gd name="connsiteX20" fmla="*/ 129771 w 136307"/>
                <a:gd name="connsiteY20" fmla="*/ 11974 h 100915"/>
                <a:gd name="connsiteX21" fmla="*/ 128351 w 136307"/>
                <a:gd name="connsiteY21" fmla="*/ 8829 h 100915"/>
                <a:gd name="connsiteX22" fmla="*/ 131801 w 136307"/>
                <a:gd name="connsiteY22" fmla="*/ 21919 h 100915"/>
                <a:gd name="connsiteX23" fmla="*/ 133526 w 136307"/>
                <a:gd name="connsiteY23" fmla="*/ 58451 h 100915"/>
                <a:gd name="connsiteX24" fmla="*/ 127336 w 136307"/>
                <a:gd name="connsiteY24" fmla="*/ 82907 h 100915"/>
                <a:gd name="connsiteX25" fmla="*/ 120537 w 136307"/>
                <a:gd name="connsiteY25" fmla="*/ 94780 h 100915"/>
                <a:gd name="connsiteX26" fmla="*/ 108462 w 136307"/>
                <a:gd name="connsiteY26" fmla="*/ 96606 h 100915"/>
                <a:gd name="connsiteX27" fmla="*/ 99430 w 136307"/>
                <a:gd name="connsiteY27" fmla="*/ 84530 h 100915"/>
                <a:gd name="connsiteX28" fmla="*/ 92123 w 136307"/>
                <a:gd name="connsiteY28" fmla="*/ 69613 h 100915"/>
                <a:gd name="connsiteX29" fmla="*/ 77207 w 136307"/>
                <a:gd name="connsiteY29" fmla="*/ 39069 h 100915"/>
                <a:gd name="connsiteX30" fmla="*/ 75380 w 136307"/>
                <a:gd name="connsiteY30" fmla="*/ 35314 h 100915"/>
                <a:gd name="connsiteX31" fmla="*/ 74365 w 136307"/>
                <a:gd name="connsiteY31" fmla="*/ 39271 h 100915"/>
                <a:gd name="connsiteX32" fmla="*/ 73249 w 136307"/>
                <a:gd name="connsiteY32" fmla="*/ 44041 h 100915"/>
                <a:gd name="connsiteX33" fmla="*/ 69291 w 136307"/>
                <a:gd name="connsiteY33" fmla="*/ 79355 h 100915"/>
                <a:gd name="connsiteX34" fmla="*/ 59854 w 136307"/>
                <a:gd name="connsiteY34" fmla="*/ 92344 h 100915"/>
                <a:gd name="connsiteX35" fmla="*/ 45850 w 136307"/>
                <a:gd name="connsiteY35" fmla="*/ 94881 h 100915"/>
                <a:gd name="connsiteX36" fmla="*/ 34789 w 136307"/>
                <a:gd name="connsiteY36" fmla="*/ 85444 h 100915"/>
                <a:gd name="connsiteX37" fmla="*/ 26874 w 136307"/>
                <a:gd name="connsiteY37" fmla="*/ 73165 h 100915"/>
                <a:gd name="connsiteX38" fmla="*/ 15001 w 136307"/>
                <a:gd name="connsiteY38" fmla="*/ 49825 h 100915"/>
                <a:gd name="connsiteX39" fmla="*/ 3331 w 136307"/>
                <a:gd name="connsiteY39" fmla="*/ 13598 h 100915"/>
                <a:gd name="connsiteX40" fmla="*/ 1201 w 136307"/>
                <a:gd name="connsiteY40" fmla="*/ 3450 h 100915"/>
                <a:gd name="connsiteX41" fmla="*/ 85 w 136307"/>
                <a:gd name="connsiteY41" fmla="*/ 0 h 1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307" h="100915">
                  <a:moveTo>
                    <a:pt x="85" y="0"/>
                  </a:moveTo>
                  <a:cubicBezTo>
                    <a:pt x="-28" y="1181"/>
                    <a:pt x="-28" y="2371"/>
                    <a:pt x="85" y="3552"/>
                  </a:cubicBezTo>
                  <a:cubicBezTo>
                    <a:pt x="85" y="5987"/>
                    <a:pt x="592" y="9370"/>
                    <a:pt x="1606" y="13699"/>
                  </a:cubicBezTo>
                  <a:cubicBezTo>
                    <a:pt x="3980" y="26278"/>
                    <a:pt x="7618" y="38586"/>
                    <a:pt x="12464" y="50434"/>
                  </a:cubicBezTo>
                  <a:cubicBezTo>
                    <a:pt x="15813" y="58637"/>
                    <a:pt x="19712" y="66604"/>
                    <a:pt x="24134" y="74281"/>
                  </a:cubicBezTo>
                  <a:cubicBezTo>
                    <a:pt x="26570" y="78340"/>
                    <a:pt x="29107" y="82602"/>
                    <a:pt x="32049" y="86762"/>
                  </a:cubicBezTo>
                  <a:cubicBezTo>
                    <a:pt x="35069" y="91266"/>
                    <a:pt x="39336" y="94793"/>
                    <a:pt x="44328" y="96910"/>
                  </a:cubicBezTo>
                  <a:cubicBezTo>
                    <a:pt x="50043" y="98932"/>
                    <a:pt x="56394" y="97899"/>
                    <a:pt x="61173" y="94170"/>
                  </a:cubicBezTo>
                  <a:cubicBezTo>
                    <a:pt x="65793" y="90370"/>
                    <a:pt x="69299" y="85391"/>
                    <a:pt x="71321" y="79761"/>
                  </a:cubicBezTo>
                  <a:cubicBezTo>
                    <a:pt x="73668" y="67951"/>
                    <a:pt x="75060" y="55972"/>
                    <a:pt x="75481" y="43939"/>
                  </a:cubicBezTo>
                  <a:cubicBezTo>
                    <a:pt x="75482" y="42417"/>
                    <a:pt x="76091" y="40895"/>
                    <a:pt x="76496" y="39474"/>
                  </a:cubicBezTo>
                  <a:lnTo>
                    <a:pt x="73554" y="39474"/>
                  </a:lnTo>
                  <a:lnTo>
                    <a:pt x="89282" y="71034"/>
                  </a:lnTo>
                  <a:lnTo>
                    <a:pt x="96792" y="85951"/>
                  </a:lnTo>
                  <a:cubicBezTo>
                    <a:pt x="99013" y="91102"/>
                    <a:pt x="102505" y="95606"/>
                    <a:pt x="106939" y="99041"/>
                  </a:cubicBezTo>
                  <a:cubicBezTo>
                    <a:pt x="109447" y="100613"/>
                    <a:pt x="112438" y="101225"/>
                    <a:pt x="115362" y="100767"/>
                  </a:cubicBezTo>
                  <a:cubicBezTo>
                    <a:pt x="118068" y="100118"/>
                    <a:pt x="120532" y="98709"/>
                    <a:pt x="122465" y="96708"/>
                  </a:cubicBezTo>
                  <a:cubicBezTo>
                    <a:pt x="125753" y="92954"/>
                    <a:pt x="128239" y="88569"/>
                    <a:pt x="129771" y="83820"/>
                  </a:cubicBezTo>
                  <a:cubicBezTo>
                    <a:pt x="132839" y="75729"/>
                    <a:pt x="134818" y="67266"/>
                    <a:pt x="135657" y="58654"/>
                  </a:cubicBezTo>
                  <a:cubicBezTo>
                    <a:pt x="137086" y="46245"/>
                    <a:pt x="136156" y="33678"/>
                    <a:pt x="132917" y="21615"/>
                  </a:cubicBezTo>
                  <a:cubicBezTo>
                    <a:pt x="132098" y="18331"/>
                    <a:pt x="131047" y="15110"/>
                    <a:pt x="129771" y="11974"/>
                  </a:cubicBezTo>
                  <a:cubicBezTo>
                    <a:pt x="129467" y="10857"/>
                    <a:pt x="128987" y="9796"/>
                    <a:pt x="128351" y="8829"/>
                  </a:cubicBezTo>
                  <a:cubicBezTo>
                    <a:pt x="128351" y="8828"/>
                    <a:pt x="129873" y="13395"/>
                    <a:pt x="131801" y="21919"/>
                  </a:cubicBezTo>
                  <a:cubicBezTo>
                    <a:pt x="134553" y="33896"/>
                    <a:pt x="135137" y="46268"/>
                    <a:pt x="133526" y="58451"/>
                  </a:cubicBezTo>
                  <a:cubicBezTo>
                    <a:pt x="132521" y="66835"/>
                    <a:pt x="130441" y="75054"/>
                    <a:pt x="127336" y="82907"/>
                  </a:cubicBezTo>
                  <a:cubicBezTo>
                    <a:pt x="126000" y="87329"/>
                    <a:pt x="123675" y="91389"/>
                    <a:pt x="120537" y="94780"/>
                  </a:cubicBezTo>
                  <a:cubicBezTo>
                    <a:pt x="117547" y="98343"/>
                    <a:pt x="112372" y="99126"/>
                    <a:pt x="108462" y="96606"/>
                  </a:cubicBezTo>
                  <a:cubicBezTo>
                    <a:pt x="104454" y="93434"/>
                    <a:pt x="101341" y="89272"/>
                    <a:pt x="99430" y="84530"/>
                  </a:cubicBezTo>
                  <a:cubicBezTo>
                    <a:pt x="97096" y="79659"/>
                    <a:pt x="94559" y="74382"/>
                    <a:pt x="92123" y="69613"/>
                  </a:cubicBezTo>
                  <a:lnTo>
                    <a:pt x="77207" y="39069"/>
                  </a:lnTo>
                  <a:lnTo>
                    <a:pt x="75380" y="35314"/>
                  </a:lnTo>
                  <a:lnTo>
                    <a:pt x="74365" y="39271"/>
                  </a:lnTo>
                  <a:cubicBezTo>
                    <a:pt x="73886" y="40834"/>
                    <a:pt x="73513" y="42428"/>
                    <a:pt x="73249" y="44041"/>
                  </a:cubicBezTo>
                  <a:cubicBezTo>
                    <a:pt x="72791" y="55893"/>
                    <a:pt x="71469" y="67696"/>
                    <a:pt x="69291" y="79355"/>
                  </a:cubicBezTo>
                  <a:cubicBezTo>
                    <a:pt x="67419" y="84481"/>
                    <a:pt x="64150" y="88980"/>
                    <a:pt x="59854" y="92344"/>
                  </a:cubicBezTo>
                  <a:cubicBezTo>
                    <a:pt x="55977" y="95635"/>
                    <a:pt x="50636" y="96603"/>
                    <a:pt x="45850" y="94881"/>
                  </a:cubicBezTo>
                  <a:cubicBezTo>
                    <a:pt x="41346" y="92842"/>
                    <a:pt x="37511" y="89570"/>
                    <a:pt x="34789" y="85444"/>
                  </a:cubicBezTo>
                  <a:cubicBezTo>
                    <a:pt x="31847" y="81384"/>
                    <a:pt x="29310" y="77224"/>
                    <a:pt x="26874" y="73165"/>
                  </a:cubicBezTo>
                  <a:cubicBezTo>
                    <a:pt x="22439" y="65637"/>
                    <a:pt x="18473" y="57842"/>
                    <a:pt x="15001" y="49825"/>
                  </a:cubicBezTo>
                  <a:cubicBezTo>
                    <a:pt x="9995" y="38138"/>
                    <a:pt x="6089" y="26010"/>
                    <a:pt x="3331" y="13598"/>
                  </a:cubicBezTo>
                  <a:cubicBezTo>
                    <a:pt x="2317" y="9234"/>
                    <a:pt x="1606" y="5784"/>
                    <a:pt x="1201" y="3450"/>
                  </a:cubicBezTo>
                  <a:cubicBezTo>
                    <a:pt x="1007" y="2250"/>
                    <a:pt x="631" y="1086"/>
                    <a:pt x="85" y="0"/>
                  </a:cubicBezTo>
                  <a:close/>
                </a:path>
              </a:pathLst>
            </a:custGeom>
            <a:solidFill>
              <a:srgbClr val="455A64"/>
            </a:solidFill>
            <a:ln w="1014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D7D7A37C-6425-F118-72C6-38504D9CED20}"/>
                </a:ext>
              </a:extLst>
            </p:cNvPr>
            <p:cNvSpPr/>
            <p:nvPr/>
          </p:nvSpPr>
          <p:spPr>
            <a:xfrm>
              <a:off x="8592818" y="5191358"/>
              <a:ext cx="176251" cy="208300"/>
            </a:xfrm>
            <a:custGeom>
              <a:avLst/>
              <a:gdLst>
                <a:gd name="connsiteX0" fmla="*/ 176251 w 176251"/>
                <a:gd name="connsiteY0" fmla="*/ 141427 h 208300"/>
                <a:gd name="connsiteX1" fmla="*/ 154535 w 176251"/>
                <a:gd name="connsiteY1" fmla="*/ 69785 h 208300"/>
                <a:gd name="connsiteX2" fmla="*/ 80052 w 176251"/>
                <a:gd name="connsiteY2" fmla="*/ 41980 h 208300"/>
                <a:gd name="connsiteX3" fmla="*/ 80052 w 176251"/>
                <a:gd name="connsiteY3" fmla="*/ 41980 h 208300"/>
                <a:gd name="connsiteX4" fmla="*/ 18151 w 176251"/>
                <a:gd name="connsiteY4" fmla="*/ 1897 h 208300"/>
                <a:gd name="connsiteX5" fmla="*/ 9626 w 176251"/>
                <a:gd name="connsiteY5" fmla="*/ 171 h 208300"/>
                <a:gd name="connsiteX6" fmla="*/ 14 w 176251"/>
                <a:gd name="connsiteY6" fmla="*/ 10827 h 208300"/>
                <a:gd name="connsiteX7" fmla="*/ 3944 w 176251"/>
                <a:gd name="connsiteY7" fmla="*/ 18336 h 208300"/>
                <a:gd name="connsiteX8" fmla="*/ 50826 w 176251"/>
                <a:gd name="connsiteY8" fmla="*/ 67958 h 208300"/>
                <a:gd name="connsiteX9" fmla="*/ 34045 w 176251"/>
                <a:gd name="connsiteY9" fmla="*/ 78743 h 208300"/>
                <a:gd name="connsiteX10" fmla="*/ 34082 w 176251"/>
                <a:gd name="connsiteY10" fmla="*/ 84905 h 208300"/>
                <a:gd name="connsiteX11" fmla="*/ 27182 w 176251"/>
                <a:gd name="connsiteY11" fmla="*/ 108853 h 208300"/>
                <a:gd name="connsiteX12" fmla="*/ 24239 w 176251"/>
                <a:gd name="connsiteY12" fmla="*/ 131178 h 208300"/>
                <a:gd name="connsiteX13" fmla="*/ 56306 w 176251"/>
                <a:gd name="connsiteY13" fmla="*/ 168623 h 208300"/>
                <a:gd name="connsiteX14" fmla="*/ 115061 w 176251"/>
                <a:gd name="connsiteY14" fmla="*/ 208301 h 2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51" h="208300">
                  <a:moveTo>
                    <a:pt x="176251" y="141427"/>
                  </a:moveTo>
                  <a:cubicBezTo>
                    <a:pt x="176251" y="141427"/>
                    <a:pt x="164379" y="74960"/>
                    <a:pt x="154535" y="69785"/>
                  </a:cubicBezTo>
                  <a:cubicBezTo>
                    <a:pt x="144692" y="64609"/>
                    <a:pt x="80052" y="41980"/>
                    <a:pt x="80052" y="41980"/>
                  </a:cubicBezTo>
                  <a:lnTo>
                    <a:pt x="80052" y="41980"/>
                  </a:lnTo>
                  <a:lnTo>
                    <a:pt x="18151" y="1897"/>
                  </a:lnTo>
                  <a:cubicBezTo>
                    <a:pt x="15622" y="283"/>
                    <a:pt x="12584" y="-332"/>
                    <a:pt x="9626" y="171"/>
                  </a:cubicBezTo>
                  <a:cubicBezTo>
                    <a:pt x="4029" y="459"/>
                    <a:pt x="-274" y="5230"/>
                    <a:pt x="14" y="10827"/>
                  </a:cubicBezTo>
                  <a:cubicBezTo>
                    <a:pt x="166" y="13783"/>
                    <a:pt x="1601" y="16526"/>
                    <a:pt x="3944" y="18336"/>
                  </a:cubicBezTo>
                  <a:cubicBezTo>
                    <a:pt x="18517" y="35842"/>
                    <a:pt x="34175" y="52415"/>
                    <a:pt x="50826" y="67958"/>
                  </a:cubicBezTo>
                  <a:cubicBezTo>
                    <a:pt x="43214" y="66303"/>
                    <a:pt x="35701" y="71131"/>
                    <a:pt x="34045" y="78743"/>
                  </a:cubicBezTo>
                  <a:cubicBezTo>
                    <a:pt x="33603" y="80775"/>
                    <a:pt x="33615" y="82879"/>
                    <a:pt x="34082" y="84905"/>
                  </a:cubicBezTo>
                  <a:cubicBezTo>
                    <a:pt x="34082" y="84905"/>
                    <a:pt x="22413" y="98198"/>
                    <a:pt x="27182" y="108853"/>
                  </a:cubicBezTo>
                  <a:cubicBezTo>
                    <a:pt x="21286" y="114784"/>
                    <a:pt x="20082" y="123923"/>
                    <a:pt x="24239" y="131178"/>
                  </a:cubicBezTo>
                  <a:cubicBezTo>
                    <a:pt x="32808" y="145330"/>
                    <a:pt x="43640" y="157980"/>
                    <a:pt x="56306" y="168623"/>
                  </a:cubicBezTo>
                  <a:lnTo>
                    <a:pt x="115061" y="208301"/>
                  </a:lnTo>
                  <a:close/>
                </a:path>
              </a:pathLst>
            </a:custGeom>
            <a:solidFill>
              <a:srgbClr val="B5675E"/>
            </a:solidFill>
            <a:ln w="1014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1D4BEA4-51AA-5FD8-D0B4-80EAB22F6DC2}"/>
                </a:ext>
              </a:extLst>
            </p:cNvPr>
            <p:cNvSpPr/>
            <p:nvPr/>
          </p:nvSpPr>
          <p:spPr>
            <a:xfrm>
              <a:off x="8665194" y="5232983"/>
              <a:ext cx="55674" cy="119387"/>
            </a:xfrm>
            <a:custGeom>
              <a:avLst/>
              <a:gdLst>
                <a:gd name="connsiteX0" fmla="*/ 25434 w 55674"/>
                <a:gd name="connsiteY0" fmla="*/ 6545 h 119387"/>
                <a:gd name="connsiteX1" fmla="*/ 23810 w 55674"/>
                <a:gd name="connsiteY1" fmla="*/ 5835 h 119387"/>
                <a:gd name="connsiteX2" fmla="*/ 19244 w 55674"/>
                <a:gd name="connsiteY2" fmla="*/ 3907 h 119387"/>
                <a:gd name="connsiteX3" fmla="*/ 11734 w 55674"/>
                <a:gd name="connsiteY3" fmla="*/ 1370 h 119387"/>
                <a:gd name="connsiteX4" fmla="*/ 6864 w 55674"/>
                <a:gd name="connsiteY4" fmla="*/ 152 h 119387"/>
                <a:gd name="connsiteX5" fmla="*/ 4022 w 55674"/>
                <a:gd name="connsiteY5" fmla="*/ 152 h 119387"/>
                <a:gd name="connsiteX6" fmla="*/ 1688 w 55674"/>
                <a:gd name="connsiteY6" fmla="*/ 2283 h 119387"/>
                <a:gd name="connsiteX7" fmla="*/ 6864 w 55674"/>
                <a:gd name="connsiteY7" fmla="*/ 27957 h 119387"/>
                <a:gd name="connsiteX8" fmla="*/ 35277 w 55674"/>
                <a:gd name="connsiteY8" fmla="*/ 45106 h 119387"/>
                <a:gd name="connsiteX9" fmla="*/ 44816 w 55674"/>
                <a:gd name="connsiteY9" fmla="*/ 47846 h 119387"/>
                <a:gd name="connsiteX10" fmla="*/ 44207 w 55674"/>
                <a:gd name="connsiteY10" fmla="*/ 46831 h 119387"/>
                <a:gd name="connsiteX11" fmla="*/ 45526 w 55674"/>
                <a:gd name="connsiteY11" fmla="*/ 100208 h 119387"/>
                <a:gd name="connsiteX12" fmla="*/ 55674 w 55674"/>
                <a:gd name="connsiteY12" fmla="*/ 119388 h 119387"/>
                <a:gd name="connsiteX13" fmla="*/ 52731 w 55674"/>
                <a:gd name="connsiteY13" fmla="*/ 114314 h 119387"/>
                <a:gd name="connsiteX14" fmla="*/ 46237 w 55674"/>
                <a:gd name="connsiteY14" fmla="*/ 99803 h 119387"/>
                <a:gd name="connsiteX15" fmla="*/ 45425 w 55674"/>
                <a:gd name="connsiteY15" fmla="*/ 47339 h 119387"/>
                <a:gd name="connsiteX16" fmla="*/ 45425 w 55674"/>
                <a:gd name="connsiteY16" fmla="*/ 46527 h 119387"/>
                <a:gd name="connsiteX17" fmla="*/ 44613 w 55674"/>
                <a:gd name="connsiteY17" fmla="*/ 46527 h 119387"/>
                <a:gd name="connsiteX18" fmla="*/ 35176 w 55674"/>
                <a:gd name="connsiteY18" fmla="*/ 43787 h 119387"/>
                <a:gd name="connsiteX19" fmla="*/ 7371 w 55674"/>
                <a:gd name="connsiteY19" fmla="*/ 27246 h 119387"/>
                <a:gd name="connsiteX20" fmla="*/ 2602 w 55674"/>
                <a:gd name="connsiteY20" fmla="*/ 2791 h 119387"/>
                <a:gd name="connsiteX21" fmla="*/ 4225 w 55674"/>
                <a:gd name="connsiteY21" fmla="*/ 1066 h 119387"/>
                <a:gd name="connsiteX22" fmla="*/ 6661 w 55674"/>
                <a:gd name="connsiteY22" fmla="*/ 1066 h 119387"/>
                <a:gd name="connsiteX23" fmla="*/ 11430 w 55674"/>
                <a:gd name="connsiteY23" fmla="*/ 1979 h 119387"/>
                <a:gd name="connsiteX24" fmla="*/ 18940 w 55674"/>
                <a:gd name="connsiteY24" fmla="*/ 4313 h 119387"/>
                <a:gd name="connsiteX25" fmla="*/ 23608 w 55674"/>
                <a:gd name="connsiteY25" fmla="*/ 5936 h 119387"/>
                <a:gd name="connsiteX26" fmla="*/ 25434 w 55674"/>
                <a:gd name="connsiteY26" fmla="*/ 6545 h 11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674" h="119387">
                  <a:moveTo>
                    <a:pt x="25434" y="6545"/>
                  </a:moveTo>
                  <a:lnTo>
                    <a:pt x="23810" y="5835"/>
                  </a:lnTo>
                  <a:lnTo>
                    <a:pt x="19244" y="3907"/>
                  </a:lnTo>
                  <a:cubicBezTo>
                    <a:pt x="17215" y="3197"/>
                    <a:pt x="14678" y="2182"/>
                    <a:pt x="11734" y="1370"/>
                  </a:cubicBezTo>
                  <a:cubicBezTo>
                    <a:pt x="10150" y="821"/>
                    <a:pt x="8520" y="414"/>
                    <a:pt x="6864" y="152"/>
                  </a:cubicBezTo>
                  <a:cubicBezTo>
                    <a:pt x="5927" y="-51"/>
                    <a:pt x="4959" y="-51"/>
                    <a:pt x="4022" y="152"/>
                  </a:cubicBezTo>
                  <a:cubicBezTo>
                    <a:pt x="2969" y="485"/>
                    <a:pt x="2115" y="1264"/>
                    <a:pt x="1688" y="2283"/>
                  </a:cubicBezTo>
                  <a:cubicBezTo>
                    <a:pt x="-1806" y="11112"/>
                    <a:pt x="222" y="21171"/>
                    <a:pt x="6864" y="27957"/>
                  </a:cubicBezTo>
                  <a:cubicBezTo>
                    <a:pt x="14360" y="36442"/>
                    <a:pt x="24277" y="42427"/>
                    <a:pt x="35277" y="45106"/>
                  </a:cubicBezTo>
                  <a:lnTo>
                    <a:pt x="44816" y="47846"/>
                  </a:lnTo>
                  <a:lnTo>
                    <a:pt x="44207" y="46831"/>
                  </a:lnTo>
                  <a:cubicBezTo>
                    <a:pt x="38787" y="64288"/>
                    <a:pt x="39250" y="83041"/>
                    <a:pt x="45526" y="100208"/>
                  </a:cubicBezTo>
                  <a:cubicBezTo>
                    <a:pt x="47839" y="107113"/>
                    <a:pt x="51267" y="113591"/>
                    <a:pt x="55674" y="119388"/>
                  </a:cubicBezTo>
                  <a:cubicBezTo>
                    <a:pt x="55674" y="119388"/>
                    <a:pt x="54558" y="117561"/>
                    <a:pt x="52731" y="114314"/>
                  </a:cubicBezTo>
                  <a:cubicBezTo>
                    <a:pt x="50103" y="109698"/>
                    <a:pt x="47928" y="104838"/>
                    <a:pt x="46237" y="99803"/>
                  </a:cubicBezTo>
                  <a:cubicBezTo>
                    <a:pt x="40323" y="82859"/>
                    <a:pt x="40038" y="64458"/>
                    <a:pt x="45425" y="47339"/>
                  </a:cubicBezTo>
                  <a:lnTo>
                    <a:pt x="45425" y="46527"/>
                  </a:lnTo>
                  <a:lnTo>
                    <a:pt x="44613" y="46527"/>
                  </a:lnTo>
                  <a:lnTo>
                    <a:pt x="35176" y="43787"/>
                  </a:lnTo>
                  <a:cubicBezTo>
                    <a:pt x="24470" y="41157"/>
                    <a:pt x="14791" y="35399"/>
                    <a:pt x="7371" y="27246"/>
                  </a:cubicBezTo>
                  <a:cubicBezTo>
                    <a:pt x="1199" y="20696"/>
                    <a:pt x="-657" y="11180"/>
                    <a:pt x="2602" y="2791"/>
                  </a:cubicBezTo>
                  <a:cubicBezTo>
                    <a:pt x="2602" y="1979"/>
                    <a:pt x="3616" y="1167"/>
                    <a:pt x="4225" y="1066"/>
                  </a:cubicBezTo>
                  <a:cubicBezTo>
                    <a:pt x="5034" y="968"/>
                    <a:pt x="5852" y="968"/>
                    <a:pt x="6661" y="1066"/>
                  </a:cubicBezTo>
                  <a:cubicBezTo>
                    <a:pt x="8269" y="1263"/>
                    <a:pt x="9863" y="1568"/>
                    <a:pt x="11430" y="1979"/>
                  </a:cubicBezTo>
                  <a:cubicBezTo>
                    <a:pt x="14373" y="2791"/>
                    <a:pt x="16808" y="3704"/>
                    <a:pt x="18940" y="4313"/>
                  </a:cubicBezTo>
                  <a:lnTo>
                    <a:pt x="23608" y="5936"/>
                  </a:lnTo>
                  <a:cubicBezTo>
                    <a:pt x="24825" y="6545"/>
                    <a:pt x="25434" y="6647"/>
                    <a:pt x="25434" y="6545"/>
                  </a:cubicBezTo>
                  <a:close/>
                </a:path>
              </a:pathLst>
            </a:custGeom>
            <a:solidFill>
              <a:srgbClr val="894943"/>
            </a:solidFill>
            <a:ln w="1014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B9730B5-E05E-67DB-C044-D50A65A876E7}"/>
                </a:ext>
              </a:extLst>
            </p:cNvPr>
            <p:cNvSpPr/>
            <p:nvPr/>
          </p:nvSpPr>
          <p:spPr>
            <a:xfrm>
              <a:off x="8627002" y="5259316"/>
              <a:ext cx="49318" cy="52088"/>
            </a:xfrm>
            <a:custGeom>
              <a:avLst/>
              <a:gdLst>
                <a:gd name="connsiteX0" fmla="*/ 0 w 49318"/>
                <a:gd name="connsiteY0" fmla="*/ 18266 h 52088"/>
                <a:gd name="connsiteX1" fmla="*/ 2943 w 49318"/>
                <a:gd name="connsiteY1" fmla="*/ 21919 h 52088"/>
                <a:gd name="connsiteX2" fmla="*/ 11467 w 49318"/>
                <a:gd name="connsiteY2" fmla="*/ 31559 h 52088"/>
                <a:gd name="connsiteX3" fmla="*/ 24355 w 49318"/>
                <a:gd name="connsiteY3" fmla="*/ 45563 h 52088"/>
                <a:gd name="connsiteX4" fmla="*/ 34502 w 49318"/>
                <a:gd name="connsiteY4" fmla="*/ 51651 h 52088"/>
                <a:gd name="connsiteX5" fmla="*/ 46477 w 49318"/>
                <a:gd name="connsiteY5" fmla="*/ 48708 h 52088"/>
                <a:gd name="connsiteX6" fmla="*/ 49318 w 49318"/>
                <a:gd name="connsiteY6" fmla="*/ 42721 h 52088"/>
                <a:gd name="connsiteX7" fmla="*/ 47593 w 49318"/>
                <a:gd name="connsiteY7" fmla="*/ 36734 h 52088"/>
                <a:gd name="connsiteX8" fmla="*/ 41504 w 49318"/>
                <a:gd name="connsiteY8" fmla="*/ 27094 h 52088"/>
                <a:gd name="connsiteX9" fmla="*/ 29632 w 49318"/>
                <a:gd name="connsiteY9" fmla="*/ 12177 h 52088"/>
                <a:gd name="connsiteX10" fmla="*/ 20600 w 49318"/>
                <a:gd name="connsiteY10" fmla="*/ 3044 h 52088"/>
                <a:gd name="connsiteX11" fmla="*/ 16947 w 49318"/>
                <a:gd name="connsiteY11" fmla="*/ 0 h 52088"/>
                <a:gd name="connsiteX12" fmla="*/ 20194 w 49318"/>
                <a:gd name="connsiteY12" fmla="*/ 3450 h 52088"/>
                <a:gd name="connsiteX13" fmla="*/ 28820 w 49318"/>
                <a:gd name="connsiteY13" fmla="*/ 12989 h 52088"/>
                <a:gd name="connsiteX14" fmla="*/ 40287 w 49318"/>
                <a:gd name="connsiteY14" fmla="*/ 28007 h 52088"/>
                <a:gd name="connsiteX15" fmla="*/ 46070 w 49318"/>
                <a:gd name="connsiteY15" fmla="*/ 37445 h 52088"/>
                <a:gd name="connsiteX16" fmla="*/ 45360 w 49318"/>
                <a:gd name="connsiteY16" fmla="*/ 47592 h 52088"/>
                <a:gd name="connsiteX17" fmla="*/ 35212 w 49318"/>
                <a:gd name="connsiteY17" fmla="*/ 50028 h 52088"/>
                <a:gd name="connsiteX18" fmla="*/ 26079 w 49318"/>
                <a:gd name="connsiteY18" fmla="*/ 44447 h 52088"/>
                <a:gd name="connsiteX19" fmla="*/ 12989 w 49318"/>
                <a:gd name="connsiteY19" fmla="*/ 30747 h 52088"/>
                <a:gd name="connsiteX20" fmla="*/ 4059 w 49318"/>
                <a:gd name="connsiteY20" fmla="*/ 21513 h 52088"/>
                <a:gd name="connsiteX21" fmla="*/ 0 w 49318"/>
                <a:gd name="connsiteY21" fmla="*/ 18265 h 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18" h="52088">
                  <a:moveTo>
                    <a:pt x="0" y="18266"/>
                  </a:moveTo>
                  <a:cubicBezTo>
                    <a:pt x="857" y="19578"/>
                    <a:pt x="1843" y="20802"/>
                    <a:pt x="2943" y="21919"/>
                  </a:cubicBezTo>
                  <a:lnTo>
                    <a:pt x="11467" y="31559"/>
                  </a:lnTo>
                  <a:cubicBezTo>
                    <a:pt x="15120" y="35517"/>
                    <a:pt x="19281" y="40388"/>
                    <a:pt x="24355" y="45563"/>
                  </a:cubicBezTo>
                  <a:cubicBezTo>
                    <a:pt x="27200" y="48376"/>
                    <a:pt x="30681" y="50464"/>
                    <a:pt x="34502" y="51651"/>
                  </a:cubicBezTo>
                  <a:cubicBezTo>
                    <a:pt x="38734" y="52787"/>
                    <a:pt x="43253" y="51676"/>
                    <a:pt x="46477" y="48708"/>
                  </a:cubicBezTo>
                  <a:cubicBezTo>
                    <a:pt x="48202" y="47185"/>
                    <a:pt x="49229" y="45021"/>
                    <a:pt x="49318" y="42721"/>
                  </a:cubicBezTo>
                  <a:cubicBezTo>
                    <a:pt x="49241" y="40615"/>
                    <a:pt x="48649" y="38559"/>
                    <a:pt x="47593" y="36734"/>
                  </a:cubicBezTo>
                  <a:cubicBezTo>
                    <a:pt x="45665" y="33182"/>
                    <a:pt x="43533" y="30138"/>
                    <a:pt x="41504" y="27094"/>
                  </a:cubicBezTo>
                  <a:cubicBezTo>
                    <a:pt x="37873" y="21870"/>
                    <a:pt x="33907" y="16888"/>
                    <a:pt x="29632" y="12177"/>
                  </a:cubicBezTo>
                  <a:cubicBezTo>
                    <a:pt x="25978" y="8118"/>
                    <a:pt x="22832" y="5074"/>
                    <a:pt x="20600" y="3044"/>
                  </a:cubicBezTo>
                  <a:cubicBezTo>
                    <a:pt x="19464" y="1936"/>
                    <a:pt x="18242" y="918"/>
                    <a:pt x="16947" y="0"/>
                  </a:cubicBezTo>
                  <a:cubicBezTo>
                    <a:pt x="17917" y="1251"/>
                    <a:pt x="19004" y="2407"/>
                    <a:pt x="20194" y="3450"/>
                  </a:cubicBezTo>
                  <a:cubicBezTo>
                    <a:pt x="22223" y="5682"/>
                    <a:pt x="25268" y="8828"/>
                    <a:pt x="28820" y="12989"/>
                  </a:cubicBezTo>
                  <a:cubicBezTo>
                    <a:pt x="32371" y="17149"/>
                    <a:pt x="36227" y="22122"/>
                    <a:pt x="40287" y="28007"/>
                  </a:cubicBezTo>
                  <a:cubicBezTo>
                    <a:pt x="42214" y="30950"/>
                    <a:pt x="44244" y="34096"/>
                    <a:pt x="46070" y="37445"/>
                  </a:cubicBezTo>
                  <a:cubicBezTo>
                    <a:pt x="48369" y="40539"/>
                    <a:pt x="48068" y="44848"/>
                    <a:pt x="45360" y="47592"/>
                  </a:cubicBezTo>
                  <a:cubicBezTo>
                    <a:pt x="42557" y="49970"/>
                    <a:pt x="38790" y="50874"/>
                    <a:pt x="35212" y="50028"/>
                  </a:cubicBezTo>
                  <a:cubicBezTo>
                    <a:pt x="31759" y="48939"/>
                    <a:pt x="28623" y="47023"/>
                    <a:pt x="26079" y="44447"/>
                  </a:cubicBezTo>
                  <a:cubicBezTo>
                    <a:pt x="21006" y="39474"/>
                    <a:pt x="16744" y="34299"/>
                    <a:pt x="12989" y="30747"/>
                  </a:cubicBezTo>
                  <a:lnTo>
                    <a:pt x="4059" y="21513"/>
                  </a:lnTo>
                  <a:cubicBezTo>
                    <a:pt x="2824" y="20291"/>
                    <a:pt x="1464" y="19202"/>
                    <a:pt x="0" y="18265"/>
                  </a:cubicBezTo>
                  <a:close/>
                </a:path>
              </a:pathLst>
            </a:custGeom>
            <a:solidFill>
              <a:srgbClr val="894943"/>
            </a:solidFill>
            <a:ln w="1014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2652DE8-CD40-4D92-768F-B29942A64C94}"/>
                </a:ext>
              </a:extLst>
            </p:cNvPr>
            <p:cNvSpPr/>
            <p:nvPr/>
          </p:nvSpPr>
          <p:spPr>
            <a:xfrm>
              <a:off x="8618985" y="5298892"/>
              <a:ext cx="40836" cy="30801"/>
            </a:xfrm>
            <a:custGeom>
              <a:avLst/>
              <a:gdLst>
                <a:gd name="connsiteX0" fmla="*/ 1 w 40836"/>
                <a:gd name="connsiteY0" fmla="*/ 0 h 30801"/>
                <a:gd name="connsiteX1" fmla="*/ 1320 w 40836"/>
                <a:gd name="connsiteY1" fmla="*/ 2537 h 30801"/>
                <a:gd name="connsiteX2" fmla="*/ 5683 w 40836"/>
                <a:gd name="connsiteY2" fmla="*/ 9336 h 30801"/>
                <a:gd name="connsiteX3" fmla="*/ 23847 w 40836"/>
                <a:gd name="connsiteY3" fmla="*/ 28414 h 30801"/>
                <a:gd name="connsiteX4" fmla="*/ 38054 w 40836"/>
                <a:gd name="connsiteY4" fmla="*/ 27805 h 30801"/>
                <a:gd name="connsiteX5" fmla="*/ 40287 w 40836"/>
                <a:gd name="connsiteY5" fmla="*/ 16033 h 30801"/>
                <a:gd name="connsiteX6" fmla="*/ 35213 w 40836"/>
                <a:gd name="connsiteY6" fmla="*/ 5886 h 30801"/>
                <a:gd name="connsiteX7" fmla="*/ 39170 w 40836"/>
                <a:gd name="connsiteY7" fmla="*/ 16033 h 30801"/>
                <a:gd name="connsiteX8" fmla="*/ 36837 w 40836"/>
                <a:gd name="connsiteY8" fmla="*/ 26181 h 30801"/>
                <a:gd name="connsiteX9" fmla="*/ 24659 w 40836"/>
                <a:gd name="connsiteY9" fmla="*/ 26181 h 30801"/>
                <a:gd name="connsiteX10" fmla="*/ 6596 w 40836"/>
                <a:gd name="connsiteY10" fmla="*/ 7814 h 30801"/>
                <a:gd name="connsiteX11" fmla="*/ 0 w 40836"/>
                <a:gd name="connsiteY11" fmla="*/ 0 h 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36" h="30801">
                  <a:moveTo>
                    <a:pt x="1" y="0"/>
                  </a:moveTo>
                  <a:cubicBezTo>
                    <a:pt x="350" y="890"/>
                    <a:pt x="792" y="1740"/>
                    <a:pt x="1320" y="2537"/>
                  </a:cubicBezTo>
                  <a:cubicBezTo>
                    <a:pt x="2334" y="4262"/>
                    <a:pt x="3755" y="6495"/>
                    <a:pt x="5683" y="9336"/>
                  </a:cubicBezTo>
                  <a:cubicBezTo>
                    <a:pt x="10638" y="16659"/>
                    <a:pt x="16776" y="23107"/>
                    <a:pt x="23847" y="28414"/>
                  </a:cubicBezTo>
                  <a:cubicBezTo>
                    <a:pt x="28061" y="31816"/>
                    <a:pt x="34147" y="31555"/>
                    <a:pt x="38054" y="27805"/>
                  </a:cubicBezTo>
                  <a:cubicBezTo>
                    <a:pt x="40672" y="24479"/>
                    <a:pt x="41505" y="20087"/>
                    <a:pt x="40287" y="16033"/>
                  </a:cubicBezTo>
                  <a:cubicBezTo>
                    <a:pt x="39319" y="12335"/>
                    <a:pt x="37591" y="8879"/>
                    <a:pt x="35213" y="5886"/>
                  </a:cubicBezTo>
                  <a:cubicBezTo>
                    <a:pt x="35213" y="5886"/>
                    <a:pt x="37446" y="9640"/>
                    <a:pt x="39170" y="16033"/>
                  </a:cubicBezTo>
                  <a:cubicBezTo>
                    <a:pt x="40028" y="19595"/>
                    <a:pt x="39164" y="23353"/>
                    <a:pt x="36837" y="26181"/>
                  </a:cubicBezTo>
                  <a:cubicBezTo>
                    <a:pt x="33353" y="29236"/>
                    <a:pt x="28143" y="29236"/>
                    <a:pt x="24659" y="26181"/>
                  </a:cubicBezTo>
                  <a:cubicBezTo>
                    <a:pt x="17807" y="20936"/>
                    <a:pt x="11726" y="14753"/>
                    <a:pt x="6596" y="7814"/>
                  </a:cubicBezTo>
                  <a:cubicBezTo>
                    <a:pt x="4576" y="5064"/>
                    <a:pt x="2372" y="2453"/>
                    <a:pt x="0" y="0"/>
                  </a:cubicBezTo>
                  <a:close/>
                </a:path>
              </a:pathLst>
            </a:custGeom>
            <a:solidFill>
              <a:srgbClr val="894943"/>
            </a:solidFill>
            <a:ln w="1014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49146C7-9035-DDEC-DF03-8BAAAFB22D7A}"/>
                </a:ext>
              </a:extLst>
            </p:cNvPr>
            <p:cNvSpPr/>
            <p:nvPr/>
          </p:nvSpPr>
          <p:spPr>
            <a:xfrm>
              <a:off x="8638773" y="5328219"/>
              <a:ext cx="18977" cy="26229"/>
            </a:xfrm>
            <a:custGeom>
              <a:avLst/>
              <a:gdLst>
                <a:gd name="connsiteX0" fmla="*/ 0 w 18977"/>
                <a:gd name="connsiteY0" fmla="*/ 22223 h 26229"/>
                <a:gd name="connsiteX1" fmla="*/ 5480 w 18977"/>
                <a:gd name="connsiteY1" fmla="*/ 25775 h 26229"/>
                <a:gd name="connsiteX2" fmla="*/ 18753 w 18977"/>
                <a:gd name="connsiteY2" fmla="*/ 18640 h 26229"/>
                <a:gd name="connsiteX3" fmla="*/ 18774 w 18977"/>
                <a:gd name="connsiteY3" fmla="*/ 18570 h 26229"/>
                <a:gd name="connsiteX4" fmla="*/ 12989 w 18977"/>
                <a:gd name="connsiteY4" fmla="*/ 3755 h 26229"/>
                <a:gd name="connsiteX5" fmla="*/ 7712 w 18977"/>
                <a:gd name="connsiteY5" fmla="*/ 0 h 26229"/>
                <a:gd name="connsiteX6" fmla="*/ 12177 w 18977"/>
                <a:gd name="connsiteY6" fmla="*/ 4668 h 26229"/>
                <a:gd name="connsiteX7" fmla="*/ 17048 w 18977"/>
                <a:gd name="connsiteY7" fmla="*/ 17961 h 26229"/>
                <a:gd name="connsiteX8" fmla="*/ 5683 w 18977"/>
                <a:gd name="connsiteY8" fmla="*/ 24456 h 26229"/>
                <a:gd name="connsiteX9" fmla="*/ 0 w 18977"/>
                <a:gd name="connsiteY9" fmla="*/ 22223 h 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7" h="26229">
                  <a:moveTo>
                    <a:pt x="0" y="22223"/>
                  </a:moveTo>
                  <a:cubicBezTo>
                    <a:pt x="0" y="22223"/>
                    <a:pt x="1421" y="24658"/>
                    <a:pt x="5480" y="25775"/>
                  </a:cubicBezTo>
                  <a:cubicBezTo>
                    <a:pt x="11115" y="27470"/>
                    <a:pt x="17058" y="24276"/>
                    <a:pt x="18753" y="18640"/>
                  </a:cubicBezTo>
                  <a:cubicBezTo>
                    <a:pt x="18759" y="18617"/>
                    <a:pt x="18767" y="18594"/>
                    <a:pt x="18774" y="18570"/>
                  </a:cubicBezTo>
                  <a:cubicBezTo>
                    <a:pt x="19691" y="12946"/>
                    <a:pt x="17474" y="7269"/>
                    <a:pt x="12989" y="3755"/>
                  </a:cubicBezTo>
                  <a:cubicBezTo>
                    <a:pt x="11471" y="2195"/>
                    <a:pt x="9683" y="923"/>
                    <a:pt x="7712" y="0"/>
                  </a:cubicBezTo>
                  <a:cubicBezTo>
                    <a:pt x="7712" y="0"/>
                    <a:pt x="9438" y="1826"/>
                    <a:pt x="12177" y="4668"/>
                  </a:cubicBezTo>
                  <a:cubicBezTo>
                    <a:pt x="15983" y="7964"/>
                    <a:pt x="17823" y="12987"/>
                    <a:pt x="17048" y="17961"/>
                  </a:cubicBezTo>
                  <a:cubicBezTo>
                    <a:pt x="15349" y="22607"/>
                    <a:pt x="10548" y="25350"/>
                    <a:pt x="5683" y="24456"/>
                  </a:cubicBezTo>
                  <a:cubicBezTo>
                    <a:pt x="3701" y="23956"/>
                    <a:pt x="1792" y="23206"/>
                    <a:pt x="0" y="22223"/>
                  </a:cubicBezTo>
                  <a:close/>
                </a:path>
              </a:pathLst>
            </a:custGeom>
            <a:solidFill>
              <a:srgbClr val="894943"/>
            </a:solidFill>
            <a:ln w="1014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04A3E82-C49B-9A39-609D-6AC525F645A7}"/>
                </a:ext>
              </a:extLst>
            </p:cNvPr>
            <p:cNvSpPr/>
            <p:nvPr/>
          </p:nvSpPr>
          <p:spPr>
            <a:xfrm>
              <a:off x="8698848" y="5332785"/>
              <a:ext cx="437567" cy="283409"/>
            </a:xfrm>
            <a:custGeom>
              <a:avLst/>
              <a:gdLst>
                <a:gd name="connsiteX0" fmla="*/ 0 w 437567"/>
                <a:gd name="connsiteY0" fmla="*/ 58857 h 283409"/>
                <a:gd name="connsiteX1" fmla="*/ 153838 w 437567"/>
                <a:gd name="connsiteY1" fmla="*/ 266174 h 283409"/>
                <a:gd name="connsiteX2" fmla="*/ 273480 w 437567"/>
                <a:gd name="connsiteY2" fmla="*/ 260592 h 283409"/>
                <a:gd name="connsiteX3" fmla="*/ 437568 w 437567"/>
                <a:gd name="connsiteY3" fmla="*/ 132021 h 283409"/>
                <a:gd name="connsiteX4" fmla="*/ 371303 w 437567"/>
                <a:gd name="connsiteY4" fmla="*/ 26283 h 283409"/>
                <a:gd name="connsiteX5" fmla="*/ 212492 w 437567"/>
                <a:gd name="connsiteY5" fmla="*/ 139530 h 283409"/>
                <a:gd name="connsiteX6" fmla="*/ 70425 w 437567"/>
                <a:gd name="connsiteY6" fmla="*/ 0 h 28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67" h="283409">
                  <a:moveTo>
                    <a:pt x="0" y="58857"/>
                  </a:moveTo>
                  <a:cubicBezTo>
                    <a:pt x="0" y="58857"/>
                    <a:pt x="130194" y="239993"/>
                    <a:pt x="153838" y="266174"/>
                  </a:cubicBezTo>
                  <a:cubicBezTo>
                    <a:pt x="181948" y="297225"/>
                    <a:pt x="239181" y="280685"/>
                    <a:pt x="273480" y="260592"/>
                  </a:cubicBezTo>
                  <a:cubicBezTo>
                    <a:pt x="303923" y="243138"/>
                    <a:pt x="437568" y="132021"/>
                    <a:pt x="437568" y="132021"/>
                  </a:cubicBezTo>
                  <a:lnTo>
                    <a:pt x="371303" y="26283"/>
                  </a:lnTo>
                  <a:lnTo>
                    <a:pt x="212492" y="139530"/>
                  </a:lnTo>
                  <a:lnTo>
                    <a:pt x="70425" y="0"/>
                  </a:lnTo>
                </a:path>
              </a:pathLst>
            </a:custGeom>
            <a:solidFill>
              <a:srgbClr val="B5675E"/>
            </a:solidFill>
            <a:ln w="1014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98C38DA-2A02-A575-9550-C1CFB1F62ED7}"/>
                </a:ext>
              </a:extLst>
            </p:cNvPr>
            <p:cNvSpPr/>
            <p:nvPr/>
          </p:nvSpPr>
          <p:spPr>
            <a:xfrm>
              <a:off x="8967761" y="5298283"/>
              <a:ext cx="135978" cy="260490"/>
            </a:xfrm>
            <a:custGeom>
              <a:avLst/>
              <a:gdLst>
                <a:gd name="connsiteX0" fmla="*/ 126541 w 135978"/>
                <a:gd name="connsiteY0" fmla="*/ 5480 h 260490"/>
                <a:gd name="connsiteX1" fmla="*/ 0 w 135978"/>
                <a:gd name="connsiteY1" fmla="*/ 122482 h 260490"/>
                <a:gd name="connsiteX2" fmla="*/ 100766 w 135978"/>
                <a:gd name="connsiteY2" fmla="*/ 260491 h 260490"/>
                <a:gd name="connsiteX3" fmla="*/ 134355 w 135978"/>
                <a:gd name="connsiteY3" fmla="*/ 192603 h 260490"/>
                <a:gd name="connsiteX4" fmla="*/ 135978 w 135978"/>
                <a:gd name="connsiteY4" fmla="*/ 0 h 260490"/>
                <a:gd name="connsiteX5" fmla="*/ 126541 w 135978"/>
                <a:gd name="connsiteY5" fmla="*/ 5480 h 2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78" h="260490">
                  <a:moveTo>
                    <a:pt x="126541" y="5480"/>
                  </a:moveTo>
                  <a:lnTo>
                    <a:pt x="0" y="122482"/>
                  </a:lnTo>
                  <a:lnTo>
                    <a:pt x="100766" y="260491"/>
                  </a:lnTo>
                  <a:lnTo>
                    <a:pt x="134355" y="192603"/>
                  </a:lnTo>
                  <a:lnTo>
                    <a:pt x="135978" y="0"/>
                  </a:lnTo>
                  <a:lnTo>
                    <a:pt x="126541" y="5480"/>
                  </a:lnTo>
                  <a:close/>
                </a:path>
              </a:pathLst>
            </a:custGeom>
            <a:solidFill>
              <a:srgbClr val="F47D7D"/>
            </a:solidFill>
            <a:ln w="1014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01BC7284-E44B-B418-7F5C-12160F7A0ACB}"/>
                </a:ext>
              </a:extLst>
            </p:cNvPr>
            <p:cNvSpPr/>
            <p:nvPr/>
          </p:nvSpPr>
          <p:spPr>
            <a:xfrm>
              <a:off x="8589241" y="5850203"/>
              <a:ext cx="850690" cy="262698"/>
            </a:xfrm>
            <a:custGeom>
              <a:avLst/>
              <a:gdLst>
                <a:gd name="connsiteX0" fmla="*/ 683051 w 850690"/>
                <a:gd name="connsiteY0" fmla="*/ 16553 h 262698"/>
                <a:gd name="connsiteX1" fmla="*/ 413428 w 850690"/>
                <a:gd name="connsiteY1" fmla="*/ 12 h 262698"/>
                <a:gd name="connsiteX2" fmla="*/ 175059 w 850690"/>
                <a:gd name="connsiteY2" fmla="*/ 12 h 262698"/>
                <a:gd name="connsiteX3" fmla="*/ 41211 w 850690"/>
                <a:gd name="connsiteY3" fmla="*/ 52881 h 262698"/>
                <a:gd name="connsiteX4" fmla="*/ 50648 w 850690"/>
                <a:gd name="connsiteY4" fmla="*/ 232495 h 262698"/>
                <a:gd name="connsiteX5" fmla="*/ 131018 w 850690"/>
                <a:gd name="connsiteY5" fmla="*/ 260909 h 262698"/>
                <a:gd name="connsiteX6" fmla="*/ 429460 w 850690"/>
                <a:gd name="connsiteY6" fmla="*/ 260909 h 262698"/>
                <a:gd name="connsiteX7" fmla="*/ 784629 w 850690"/>
                <a:gd name="connsiteY7" fmla="*/ 260198 h 262698"/>
                <a:gd name="connsiteX8" fmla="*/ 850690 w 850690"/>
                <a:gd name="connsiteY8" fmla="*/ 143906 h 26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90" h="262698">
                  <a:moveTo>
                    <a:pt x="683051" y="16553"/>
                  </a:moveTo>
                  <a:lnTo>
                    <a:pt x="413428" y="12"/>
                  </a:lnTo>
                  <a:lnTo>
                    <a:pt x="175059" y="12"/>
                  </a:lnTo>
                  <a:cubicBezTo>
                    <a:pt x="125246" y="-546"/>
                    <a:pt x="77197" y="18433"/>
                    <a:pt x="41211" y="52881"/>
                  </a:cubicBezTo>
                  <a:cubicBezTo>
                    <a:pt x="-25358" y="118435"/>
                    <a:pt x="-3236" y="194949"/>
                    <a:pt x="50648" y="232495"/>
                  </a:cubicBezTo>
                  <a:lnTo>
                    <a:pt x="131018" y="260909"/>
                  </a:lnTo>
                  <a:lnTo>
                    <a:pt x="429460" y="260909"/>
                  </a:lnTo>
                  <a:cubicBezTo>
                    <a:pt x="429460" y="260909"/>
                    <a:pt x="761391" y="265374"/>
                    <a:pt x="784629" y="260198"/>
                  </a:cubicBezTo>
                  <a:cubicBezTo>
                    <a:pt x="821465" y="251877"/>
                    <a:pt x="850690" y="143906"/>
                    <a:pt x="850690" y="143906"/>
                  </a:cubicBezTo>
                  <a:close/>
                </a:path>
              </a:pathLst>
            </a:custGeom>
            <a:solidFill>
              <a:srgbClr val="263238"/>
            </a:solidFill>
            <a:ln w="1014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31142B7-63F3-2C16-F876-ABCA24C60866}"/>
                </a:ext>
              </a:extLst>
            </p:cNvPr>
            <p:cNvSpPr/>
            <p:nvPr/>
          </p:nvSpPr>
          <p:spPr>
            <a:xfrm>
              <a:off x="9039302" y="5271290"/>
              <a:ext cx="436231" cy="748695"/>
            </a:xfrm>
            <a:custGeom>
              <a:avLst/>
              <a:gdLst>
                <a:gd name="connsiteX0" fmla="*/ 426101 w 436231"/>
                <a:gd name="connsiteY0" fmla="*/ 159319 h 748695"/>
                <a:gd name="connsiteX1" fmla="*/ 322189 w 436231"/>
                <a:gd name="connsiteY1" fmla="*/ 4973 h 748695"/>
                <a:gd name="connsiteX2" fmla="*/ 88792 w 436231"/>
                <a:gd name="connsiteY2" fmla="*/ 0 h 748695"/>
                <a:gd name="connsiteX3" fmla="*/ 55102 w 436231"/>
                <a:gd name="connsiteY3" fmla="*/ 32473 h 748695"/>
                <a:gd name="connsiteX4" fmla="*/ 0 w 436231"/>
                <a:gd name="connsiteY4" fmla="*/ 572430 h 748695"/>
                <a:gd name="connsiteX5" fmla="*/ 143184 w 436231"/>
                <a:gd name="connsiteY5" fmla="*/ 614847 h 748695"/>
                <a:gd name="connsiteX6" fmla="*/ 410981 w 436231"/>
                <a:gd name="connsiteY6" fmla="*/ 748695 h 748695"/>
                <a:gd name="connsiteX7" fmla="*/ 422448 w 436231"/>
                <a:gd name="connsiteY7" fmla="*/ 697247 h 748695"/>
                <a:gd name="connsiteX8" fmla="*/ 426101 w 436231"/>
                <a:gd name="connsiteY8" fmla="*/ 159319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31" h="748695">
                  <a:moveTo>
                    <a:pt x="426101" y="159319"/>
                  </a:moveTo>
                  <a:cubicBezTo>
                    <a:pt x="413112" y="76412"/>
                    <a:pt x="322189" y="11061"/>
                    <a:pt x="322189" y="4973"/>
                  </a:cubicBezTo>
                  <a:cubicBezTo>
                    <a:pt x="238470" y="21818"/>
                    <a:pt x="136588" y="16947"/>
                    <a:pt x="88792" y="0"/>
                  </a:cubicBezTo>
                  <a:lnTo>
                    <a:pt x="55102" y="32473"/>
                  </a:lnTo>
                  <a:lnTo>
                    <a:pt x="0" y="572430"/>
                  </a:lnTo>
                  <a:cubicBezTo>
                    <a:pt x="0" y="572430"/>
                    <a:pt x="68801" y="596582"/>
                    <a:pt x="143184" y="614847"/>
                  </a:cubicBezTo>
                  <a:cubicBezTo>
                    <a:pt x="255620" y="642551"/>
                    <a:pt x="410981" y="748695"/>
                    <a:pt x="410981" y="748695"/>
                  </a:cubicBezTo>
                  <a:lnTo>
                    <a:pt x="422448" y="697247"/>
                  </a:lnTo>
                  <a:cubicBezTo>
                    <a:pt x="422448" y="697247"/>
                    <a:pt x="450861" y="317216"/>
                    <a:pt x="426101" y="159319"/>
                  </a:cubicBezTo>
                  <a:close/>
                </a:path>
              </a:pathLst>
            </a:custGeom>
            <a:solidFill>
              <a:srgbClr val="F47D7D"/>
            </a:solidFill>
            <a:ln w="1014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87AB670-77B0-8B7A-F581-0BDC94018D20}"/>
                </a:ext>
              </a:extLst>
            </p:cNvPr>
            <p:cNvSpPr/>
            <p:nvPr/>
          </p:nvSpPr>
          <p:spPr>
            <a:xfrm>
              <a:off x="9055009" y="5326899"/>
              <a:ext cx="39214" cy="365316"/>
            </a:xfrm>
            <a:custGeom>
              <a:avLst/>
              <a:gdLst>
                <a:gd name="connsiteX0" fmla="*/ 124 w 39214"/>
                <a:gd name="connsiteY0" fmla="*/ 365316 h 365316"/>
                <a:gd name="connsiteX1" fmla="*/ 21637 w 39214"/>
                <a:gd name="connsiteY1" fmla="*/ 182658 h 365316"/>
                <a:gd name="connsiteX2" fmla="*/ 39091 w 39214"/>
                <a:gd name="connsiteY2" fmla="*/ 0 h 365316"/>
                <a:gd name="connsiteX3" fmla="*/ 17577 w 39214"/>
                <a:gd name="connsiteY3" fmla="*/ 182658 h 365316"/>
                <a:gd name="connsiteX4" fmla="*/ 124 w 39214"/>
                <a:gd name="connsiteY4" fmla="*/ 365316 h 365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4" h="365316">
                  <a:moveTo>
                    <a:pt x="124" y="365316"/>
                  </a:moveTo>
                  <a:cubicBezTo>
                    <a:pt x="1240" y="365316"/>
                    <a:pt x="10880" y="284135"/>
                    <a:pt x="21637" y="182658"/>
                  </a:cubicBezTo>
                  <a:cubicBezTo>
                    <a:pt x="32393" y="81181"/>
                    <a:pt x="40309" y="0"/>
                    <a:pt x="39091" y="0"/>
                  </a:cubicBezTo>
                  <a:cubicBezTo>
                    <a:pt x="37873" y="0"/>
                    <a:pt x="28335" y="81181"/>
                    <a:pt x="17577" y="182658"/>
                  </a:cubicBezTo>
                  <a:cubicBezTo>
                    <a:pt x="6821" y="284135"/>
                    <a:pt x="-1094" y="365215"/>
                    <a:pt x="124" y="365316"/>
                  </a:cubicBezTo>
                  <a:close/>
                </a:path>
              </a:pathLst>
            </a:custGeom>
            <a:solidFill>
              <a:srgbClr val="263238"/>
            </a:solidFill>
            <a:ln w="1014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F17C020A-11C7-2E72-8903-A5EBBFD7C72A}"/>
                </a:ext>
              </a:extLst>
            </p:cNvPr>
            <p:cNvSpPr/>
            <p:nvPr/>
          </p:nvSpPr>
          <p:spPr>
            <a:xfrm>
              <a:off x="8904744" y="5595204"/>
              <a:ext cx="426912" cy="293187"/>
            </a:xfrm>
            <a:custGeom>
              <a:avLst/>
              <a:gdLst>
                <a:gd name="connsiteX0" fmla="*/ 254909 w 426912"/>
                <a:gd name="connsiteY0" fmla="*/ 0 h 293187"/>
                <a:gd name="connsiteX1" fmla="*/ 200112 w 426912"/>
                <a:gd name="connsiteY1" fmla="*/ 161145 h 293187"/>
                <a:gd name="connsiteX2" fmla="*/ 59465 w 426912"/>
                <a:gd name="connsiteY2" fmla="*/ 194531 h 293187"/>
                <a:gd name="connsiteX3" fmla="*/ 0 w 426912"/>
                <a:gd name="connsiteY3" fmla="*/ 255417 h 293187"/>
                <a:gd name="connsiteX4" fmla="*/ 324726 w 426912"/>
                <a:gd name="connsiteY4" fmla="*/ 281496 h 293187"/>
                <a:gd name="connsiteX5" fmla="*/ 426913 w 426912"/>
                <a:gd name="connsiteY5" fmla="*/ 63220 h 29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2" h="293187">
                  <a:moveTo>
                    <a:pt x="254909" y="0"/>
                  </a:moveTo>
                  <a:lnTo>
                    <a:pt x="200112" y="161145"/>
                  </a:lnTo>
                  <a:lnTo>
                    <a:pt x="59465" y="194531"/>
                  </a:lnTo>
                  <a:cubicBezTo>
                    <a:pt x="36126" y="202040"/>
                    <a:pt x="0" y="224060"/>
                    <a:pt x="0" y="255417"/>
                  </a:cubicBezTo>
                  <a:cubicBezTo>
                    <a:pt x="0" y="255417"/>
                    <a:pt x="277640" y="318637"/>
                    <a:pt x="324726" y="281496"/>
                  </a:cubicBezTo>
                  <a:cubicBezTo>
                    <a:pt x="371811" y="244356"/>
                    <a:pt x="426913" y="63220"/>
                    <a:pt x="426913" y="63220"/>
                  </a:cubicBezTo>
                  <a:close/>
                </a:path>
              </a:pathLst>
            </a:custGeom>
            <a:solidFill>
              <a:srgbClr val="B5675E"/>
            </a:solidFill>
            <a:ln w="1014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17A211E-EC26-3286-EA32-0A6C2B3DFB7E}"/>
                </a:ext>
              </a:extLst>
            </p:cNvPr>
            <p:cNvSpPr/>
            <p:nvPr/>
          </p:nvSpPr>
          <p:spPr>
            <a:xfrm>
              <a:off x="9137328" y="5331998"/>
              <a:ext cx="277640" cy="350374"/>
            </a:xfrm>
            <a:custGeom>
              <a:avLst/>
              <a:gdLst>
                <a:gd name="connsiteX0" fmla="*/ 79558 w 277640"/>
                <a:gd name="connsiteY0" fmla="*/ 29201 h 350374"/>
                <a:gd name="connsiteX1" fmla="*/ 181035 w 277640"/>
                <a:gd name="connsiteY1" fmla="*/ 21590 h 350374"/>
                <a:gd name="connsiteX2" fmla="*/ 215943 w 277640"/>
                <a:gd name="connsiteY2" fmla="*/ 51323 h 350374"/>
                <a:gd name="connsiteX3" fmla="*/ 277641 w 277640"/>
                <a:gd name="connsiteY3" fmla="*/ 159091 h 350374"/>
                <a:gd name="connsiteX4" fmla="*/ 229845 w 277640"/>
                <a:gd name="connsiteY4" fmla="*/ 350375 h 350374"/>
                <a:gd name="connsiteX5" fmla="*/ 0 w 277640"/>
                <a:gd name="connsiteY5" fmla="*/ 275079 h 350374"/>
                <a:gd name="connsiteX6" fmla="*/ 47796 w 277640"/>
                <a:gd name="connsiteY6" fmla="*/ 84709 h 350374"/>
                <a:gd name="connsiteX7" fmla="*/ 79558 w 277640"/>
                <a:gd name="connsiteY7" fmla="*/ 29201 h 35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40" h="350374">
                  <a:moveTo>
                    <a:pt x="79558" y="29201"/>
                  </a:moveTo>
                  <a:cubicBezTo>
                    <a:pt x="109291" y="-10679"/>
                    <a:pt x="139937" y="-6214"/>
                    <a:pt x="181035" y="21590"/>
                  </a:cubicBezTo>
                  <a:cubicBezTo>
                    <a:pt x="193812" y="30077"/>
                    <a:pt x="205531" y="40059"/>
                    <a:pt x="215943" y="51323"/>
                  </a:cubicBezTo>
                  <a:cubicBezTo>
                    <a:pt x="243646" y="81766"/>
                    <a:pt x="277641" y="159091"/>
                    <a:pt x="277641" y="159091"/>
                  </a:cubicBezTo>
                  <a:lnTo>
                    <a:pt x="229845" y="350375"/>
                  </a:lnTo>
                  <a:lnTo>
                    <a:pt x="0" y="275079"/>
                  </a:lnTo>
                  <a:lnTo>
                    <a:pt x="47796" y="84709"/>
                  </a:lnTo>
                  <a:cubicBezTo>
                    <a:pt x="56971" y="65433"/>
                    <a:pt x="67589" y="46878"/>
                    <a:pt x="79558" y="29201"/>
                  </a:cubicBezTo>
                  <a:close/>
                </a:path>
              </a:pathLst>
            </a:custGeom>
            <a:solidFill>
              <a:srgbClr val="F47D7D"/>
            </a:solidFill>
            <a:ln w="10147"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CD676B0-AB7C-5077-BD66-A3D081CE764F}"/>
                </a:ext>
              </a:extLst>
            </p:cNvPr>
            <p:cNvSpPr/>
            <p:nvPr/>
          </p:nvSpPr>
          <p:spPr>
            <a:xfrm>
              <a:off x="9138242" y="5321318"/>
              <a:ext cx="279162" cy="361358"/>
            </a:xfrm>
            <a:custGeom>
              <a:avLst/>
              <a:gdLst>
                <a:gd name="connsiteX0" fmla="*/ 165610 w 279162"/>
                <a:gd name="connsiteY0" fmla="*/ 507 h 361358"/>
                <a:gd name="connsiteX1" fmla="*/ 155462 w 279162"/>
                <a:gd name="connsiteY1" fmla="*/ 507 h 361358"/>
                <a:gd name="connsiteX2" fmla="*/ 149678 w 279162"/>
                <a:gd name="connsiteY2" fmla="*/ 507 h 361358"/>
                <a:gd name="connsiteX3" fmla="*/ 142676 w 279162"/>
                <a:gd name="connsiteY3" fmla="*/ 1623 h 361358"/>
                <a:gd name="connsiteX4" fmla="*/ 134660 w 279162"/>
                <a:gd name="connsiteY4" fmla="*/ 3044 h 361358"/>
                <a:gd name="connsiteX5" fmla="*/ 125730 w 279162"/>
                <a:gd name="connsiteY5" fmla="*/ 5683 h 361358"/>
                <a:gd name="connsiteX6" fmla="*/ 85139 w 279162"/>
                <a:gd name="connsiteY6" fmla="*/ 30545 h 361358"/>
                <a:gd name="connsiteX7" fmla="*/ 66061 w 279162"/>
                <a:gd name="connsiteY7" fmla="*/ 53275 h 361358"/>
                <a:gd name="connsiteX8" fmla="*/ 50738 w 279162"/>
                <a:gd name="connsiteY8" fmla="*/ 82703 h 361358"/>
                <a:gd name="connsiteX9" fmla="*/ 50738 w 279162"/>
                <a:gd name="connsiteY9" fmla="*/ 82703 h 361358"/>
                <a:gd name="connsiteX10" fmla="*/ 0 w 279162"/>
                <a:gd name="connsiteY10" fmla="*/ 284642 h 361358"/>
                <a:gd name="connsiteX11" fmla="*/ 0 w 279162"/>
                <a:gd name="connsiteY11" fmla="*/ 286164 h 361358"/>
                <a:gd name="connsiteX12" fmla="*/ 1421 w 279162"/>
                <a:gd name="connsiteY12" fmla="*/ 286164 h 361358"/>
                <a:gd name="connsiteX13" fmla="*/ 39271 w 279162"/>
                <a:gd name="connsiteY13" fmla="*/ 298646 h 361358"/>
                <a:gd name="connsiteX14" fmla="*/ 231367 w 279162"/>
                <a:gd name="connsiteY14" fmla="*/ 361358 h 361358"/>
                <a:gd name="connsiteX15" fmla="*/ 232788 w 279162"/>
                <a:gd name="connsiteY15" fmla="*/ 361358 h 361358"/>
                <a:gd name="connsiteX16" fmla="*/ 232788 w 279162"/>
                <a:gd name="connsiteY16" fmla="*/ 359938 h 361358"/>
                <a:gd name="connsiteX17" fmla="*/ 266884 w 279162"/>
                <a:gd name="connsiteY17" fmla="*/ 221118 h 361358"/>
                <a:gd name="connsiteX18" fmla="*/ 276219 w 279162"/>
                <a:gd name="connsiteY18" fmla="*/ 182151 h 361358"/>
                <a:gd name="connsiteX19" fmla="*/ 278554 w 279162"/>
                <a:gd name="connsiteY19" fmla="*/ 172003 h 361358"/>
                <a:gd name="connsiteX20" fmla="*/ 279163 w 279162"/>
                <a:gd name="connsiteY20" fmla="*/ 168350 h 361358"/>
                <a:gd name="connsiteX21" fmla="*/ 278147 w 279162"/>
                <a:gd name="connsiteY21" fmla="*/ 171902 h 361358"/>
                <a:gd name="connsiteX22" fmla="*/ 275306 w 279162"/>
                <a:gd name="connsiteY22" fmla="*/ 182049 h 361358"/>
                <a:gd name="connsiteX23" fmla="*/ 265159 w 279162"/>
                <a:gd name="connsiteY23" fmla="*/ 220813 h 361358"/>
                <a:gd name="connsiteX24" fmla="*/ 230048 w 279162"/>
                <a:gd name="connsiteY24" fmla="*/ 359329 h 361358"/>
                <a:gd name="connsiteX25" fmla="*/ 231773 w 279162"/>
                <a:gd name="connsiteY25" fmla="*/ 358314 h 361358"/>
                <a:gd name="connsiteX26" fmla="*/ 39880 w 279162"/>
                <a:gd name="connsiteY26" fmla="*/ 295196 h 361358"/>
                <a:gd name="connsiteX27" fmla="*/ 2030 w 279162"/>
                <a:gd name="connsiteY27" fmla="*/ 282816 h 361358"/>
                <a:gd name="connsiteX28" fmla="*/ 3044 w 279162"/>
                <a:gd name="connsiteY28" fmla="*/ 284744 h 361358"/>
                <a:gd name="connsiteX29" fmla="*/ 53783 w 279162"/>
                <a:gd name="connsiteY29" fmla="*/ 82602 h 361358"/>
                <a:gd name="connsiteX30" fmla="*/ 53783 w 279162"/>
                <a:gd name="connsiteY30" fmla="*/ 82602 h 361358"/>
                <a:gd name="connsiteX31" fmla="*/ 87168 w 279162"/>
                <a:gd name="connsiteY31" fmla="*/ 31052 h 361358"/>
                <a:gd name="connsiteX32" fmla="*/ 126744 w 279162"/>
                <a:gd name="connsiteY32" fmla="*/ 6190 h 361358"/>
                <a:gd name="connsiteX33" fmla="*/ 135573 w 279162"/>
                <a:gd name="connsiteY33" fmla="*/ 3349 h 361358"/>
                <a:gd name="connsiteX34" fmla="*/ 143488 w 279162"/>
                <a:gd name="connsiteY34" fmla="*/ 1725 h 361358"/>
                <a:gd name="connsiteX35" fmla="*/ 150389 w 279162"/>
                <a:gd name="connsiteY35" fmla="*/ 507 h 361358"/>
                <a:gd name="connsiteX36" fmla="*/ 156173 w 279162"/>
                <a:gd name="connsiteY36" fmla="*/ 0 h 361358"/>
                <a:gd name="connsiteX37" fmla="*/ 162972 w 279162"/>
                <a:gd name="connsiteY37" fmla="*/ 507 h 3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9162" h="361358">
                  <a:moveTo>
                    <a:pt x="165610" y="507"/>
                  </a:moveTo>
                  <a:lnTo>
                    <a:pt x="155462" y="507"/>
                  </a:lnTo>
                  <a:cubicBezTo>
                    <a:pt x="153737" y="507"/>
                    <a:pt x="151809" y="507"/>
                    <a:pt x="149678" y="507"/>
                  </a:cubicBezTo>
                  <a:lnTo>
                    <a:pt x="142676" y="1623"/>
                  </a:lnTo>
                  <a:cubicBezTo>
                    <a:pt x="139978" y="1934"/>
                    <a:pt x="137301" y="2409"/>
                    <a:pt x="134660" y="3044"/>
                  </a:cubicBezTo>
                  <a:lnTo>
                    <a:pt x="125730" y="5683"/>
                  </a:lnTo>
                  <a:cubicBezTo>
                    <a:pt x="110594" y="11006"/>
                    <a:pt x="96759" y="19480"/>
                    <a:pt x="85139" y="30545"/>
                  </a:cubicBezTo>
                  <a:cubicBezTo>
                    <a:pt x="77932" y="37368"/>
                    <a:pt x="71532" y="44994"/>
                    <a:pt x="66061" y="53275"/>
                  </a:cubicBezTo>
                  <a:cubicBezTo>
                    <a:pt x="59775" y="62425"/>
                    <a:pt x="54629" y="72307"/>
                    <a:pt x="50738" y="82703"/>
                  </a:cubicBezTo>
                  <a:lnTo>
                    <a:pt x="50738" y="82703"/>
                  </a:lnTo>
                  <a:lnTo>
                    <a:pt x="0" y="284642"/>
                  </a:lnTo>
                  <a:lnTo>
                    <a:pt x="0" y="286164"/>
                  </a:lnTo>
                  <a:lnTo>
                    <a:pt x="1421" y="286164"/>
                  </a:lnTo>
                  <a:lnTo>
                    <a:pt x="39271" y="298646"/>
                  </a:lnTo>
                  <a:lnTo>
                    <a:pt x="231367" y="361358"/>
                  </a:lnTo>
                  <a:lnTo>
                    <a:pt x="232788" y="361358"/>
                  </a:lnTo>
                  <a:lnTo>
                    <a:pt x="232788" y="359938"/>
                  </a:lnTo>
                  <a:cubicBezTo>
                    <a:pt x="246893" y="302603"/>
                    <a:pt x="258562" y="254808"/>
                    <a:pt x="266884" y="221118"/>
                  </a:cubicBezTo>
                  <a:cubicBezTo>
                    <a:pt x="270841" y="204476"/>
                    <a:pt x="273987" y="191283"/>
                    <a:pt x="276219" y="182151"/>
                  </a:cubicBezTo>
                  <a:cubicBezTo>
                    <a:pt x="277133" y="177787"/>
                    <a:pt x="277945" y="174337"/>
                    <a:pt x="278554" y="172003"/>
                  </a:cubicBezTo>
                  <a:cubicBezTo>
                    <a:pt x="278902" y="170814"/>
                    <a:pt x="279107" y="169587"/>
                    <a:pt x="279163" y="168350"/>
                  </a:cubicBezTo>
                  <a:cubicBezTo>
                    <a:pt x="279163" y="168350"/>
                    <a:pt x="279163" y="169568"/>
                    <a:pt x="278147" y="171902"/>
                  </a:cubicBezTo>
                  <a:lnTo>
                    <a:pt x="275306" y="182049"/>
                  </a:lnTo>
                  <a:cubicBezTo>
                    <a:pt x="272973" y="191182"/>
                    <a:pt x="269624" y="204272"/>
                    <a:pt x="265159" y="220813"/>
                  </a:cubicBezTo>
                  <a:lnTo>
                    <a:pt x="230048" y="359329"/>
                  </a:lnTo>
                  <a:lnTo>
                    <a:pt x="231773" y="358314"/>
                  </a:lnTo>
                  <a:lnTo>
                    <a:pt x="39880" y="295196"/>
                  </a:lnTo>
                  <a:lnTo>
                    <a:pt x="2030" y="282816"/>
                  </a:lnTo>
                  <a:lnTo>
                    <a:pt x="3044" y="284744"/>
                  </a:lnTo>
                  <a:lnTo>
                    <a:pt x="53783" y="82602"/>
                  </a:lnTo>
                  <a:lnTo>
                    <a:pt x="53783" y="82602"/>
                  </a:lnTo>
                  <a:cubicBezTo>
                    <a:pt x="60975" y="63167"/>
                    <a:pt x="72375" y="45564"/>
                    <a:pt x="87168" y="31052"/>
                  </a:cubicBezTo>
                  <a:cubicBezTo>
                    <a:pt x="98444" y="20048"/>
                    <a:pt x="111936" y="11572"/>
                    <a:pt x="126744" y="6190"/>
                  </a:cubicBezTo>
                  <a:lnTo>
                    <a:pt x="135573" y="3349"/>
                  </a:lnTo>
                  <a:cubicBezTo>
                    <a:pt x="138175" y="2643"/>
                    <a:pt x="140818" y="2101"/>
                    <a:pt x="143488" y="1725"/>
                  </a:cubicBezTo>
                  <a:lnTo>
                    <a:pt x="150389" y="507"/>
                  </a:lnTo>
                  <a:cubicBezTo>
                    <a:pt x="152519" y="507"/>
                    <a:pt x="154447" y="507"/>
                    <a:pt x="156173" y="0"/>
                  </a:cubicBezTo>
                  <a:lnTo>
                    <a:pt x="162972" y="507"/>
                  </a:lnTo>
                  <a:close/>
                </a:path>
              </a:pathLst>
            </a:custGeom>
            <a:solidFill>
              <a:srgbClr val="263238"/>
            </a:solidFill>
            <a:ln w="10147" cap="flat">
              <a:noFill/>
              <a:prstDash val="solid"/>
              <a:miter/>
            </a:ln>
          </p:spPr>
          <p:txBody>
            <a:bodyPr rtlCol="0" anchor="ctr"/>
            <a:lstStyle/>
            <a:p>
              <a:endParaRPr lang="en-US"/>
            </a:p>
          </p:txBody>
        </p:sp>
      </p:grpSp>
      <p:grpSp>
        <p:nvGrpSpPr>
          <p:cNvPr id="251" name="Graphic 2">
            <a:extLst>
              <a:ext uri="{FF2B5EF4-FFF2-40B4-BE49-F238E27FC236}">
                <a16:creationId xmlns:a16="http://schemas.microsoft.com/office/drawing/2014/main" id="{8E2DFACA-6089-87DB-9899-2A8363C5DF13}"/>
              </a:ext>
            </a:extLst>
          </p:cNvPr>
          <p:cNvGrpSpPr/>
          <p:nvPr/>
        </p:nvGrpSpPr>
        <p:grpSpPr>
          <a:xfrm>
            <a:off x="4670425" y="3412919"/>
            <a:ext cx="3228222" cy="3260848"/>
            <a:chOff x="4670425" y="2986378"/>
            <a:chExt cx="3228222" cy="3260848"/>
          </a:xfrm>
        </p:grpSpPr>
        <p:sp>
          <p:nvSpPr>
            <p:cNvPr id="252" name="Freeform: Shape 251">
              <a:extLst>
                <a:ext uri="{FF2B5EF4-FFF2-40B4-BE49-F238E27FC236}">
                  <a16:creationId xmlns:a16="http://schemas.microsoft.com/office/drawing/2014/main" id="{0AD0B009-0D87-093D-D4AB-716A18634B15}"/>
                </a:ext>
              </a:extLst>
            </p:cNvPr>
            <p:cNvSpPr/>
            <p:nvPr/>
          </p:nvSpPr>
          <p:spPr>
            <a:xfrm>
              <a:off x="5009864" y="4899378"/>
              <a:ext cx="928308" cy="403573"/>
            </a:xfrm>
            <a:custGeom>
              <a:avLst/>
              <a:gdLst>
                <a:gd name="connsiteX0" fmla="*/ 928309 w 928308"/>
                <a:gd name="connsiteY0" fmla="*/ 403573 h 403573"/>
                <a:gd name="connsiteX1" fmla="*/ 201837 w 928308"/>
                <a:gd name="connsiteY1" fmla="*/ 403573 h 403573"/>
                <a:gd name="connsiteX2" fmla="*/ 0 w 928308"/>
                <a:gd name="connsiteY2" fmla="*/ 201837 h 403573"/>
                <a:gd name="connsiteX3" fmla="*/ 0 w 928308"/>
                <a:gd name="connsiteY3" fmla="*/ 201837 h 403573"/>
                <a:gd name="connsiteX4" fmla="*/ 201837 w 928308"/>
                <a:gd name="connsiteY4" fmla="*/ 0 h 403573"/>
                <a:gd name="connsiteX5" fmla="*/ 928207 w 928308"/>
                <a:gd name="connsiteY5" fmla="*/ 0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08" h="403573">
                  <a:moveTo>
                    <a:pt x="928309" y="403573"/>
                  </a:moveTo>
                  <a:lnTo>
                    <a:pt x="201837" y="403573"/>
                  </a:lnTo>
                  <a:cubicBezTo>
                    <a:pt x="90405" y="403573"/>
                    <a:pt x="56" y="313269"/>
                    <a:pt x="0" y="201837"/>
                  </a:cubicBezTo>
                  <a:lnTo>
                    <a:pt x="0" y="201837"/>
                  </a:lnTo>
                  <a:cubicBezTo>
                    <a:pt x="0" y="90366"/>
                    <a:pt x="90365" y="0"/>
                    <a:pt x="201837" y="0"/>
                  </a:cubicBezTo>
                  <a:lnTo>
                    <a:pt x="928207" y="0"/>
                  </a:lnTo>
                  <a:close/>
                </a:path>
              </a:pathLst>
            </a:custGeom>
            <a:solidFill>
              <a:srgbClr val="F47D7D"/>
            </a:solidFill>
            <a:ln w="1014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84744F1-8868-730C-F031-E6AAD0AE4A75}"/>
                </a:ext>
              </a:extLst>
            </p:cNvPr>
            <p:cNvSpPr/>
            <p:nvPr/>
          </p:nvSpPr>
          <p:spPr>
            <a:xfrm>
              <a:off x="5737148" y="4899378"/>
              <a:ext cx="1648498" cy="67279"/>
            </a:xfrm>
            <a:custGeom>
              <a:avLst/>
              <a:gdLst>
                <a:gd name="connsiteX0" fmla="*/ 0 w 1648498"/>
                <a:gd name="connsiteY0" fmla="*/ 0 h 67279"/>
                <a:gd name="connsiteX1" fmla="*/ 1618757 w 1648498"/>
                <a:gd name="connsiteY1" fmla="*/ 0 h 67279"/>
                <a:gd name="connsiteX2" fmla="*/ 1648489 w 1648498"/>
                <a:gd name="connsiteY2" fmla="*/ 29733 h 67279"/>
                <a:gd name="connsiteX3" fmla="*/ 1648490 w 1648498"/>
                <a:gd name="connsiteY3" fmla="*/ 36836 h 67279"/>
                <a:gd name="connsiteX4" fmla="*/ 1619476 w 1648498"/>
                <a:gd name="connsiteY4" fmla="*/ 67271 h 67279"/>
                <a:gd name="connsiteX5" fmla="*/ 1618757 w 1648498"/>
                <a:gd name="connsiteY5" fmla="*/ 67279 h 67279"/>
                <a:gd name="connsiteX6" fmla="*/ 0 w 1648498"/>
                <a:gd name="connsiteY6" fmla="*/ 67279 h 67279"/>
                <a:gd name="connsiteX7" fmla="*/ 0 w 1648498"/>
                <a:gd name="connsiteY7" fmla="*/ 67279 h 67279"/>
                <a:gd name="connsiteX8" fmla="*/ 0 w 1648498"/>
                <a:gd name="connsiteY8" fmla="*/ 304 h 67279"/>
                <a:gd name="connsiteX9" fmla="*/ 0 w 1648498"/>
                <a:gd name="connsiteY9" fmla="*/ 304 h 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98" h="67279">
                  <a:moveTo>
                    <a:pt x="0" y="0"/>
                  </a:moveTo>
                  <a:lnTo>
                    <a:pt x="1618757" y="0"/>
                  </a:lnTo>
                  <a:cubicBezTo>
                    <a:pt x="1635177" y="0"/>
                    <a:pt x="1648489" y="13312"/>
                    <a:pt x="1648489" y="29733"/>
                  </a:cubicBezTo>
                  <a:lnTo>
                    <a:pt x="1648490" y="36836"/>
                  </a:lnTo>
                  <a:cubicBezTo>
                    <a:pt x="1648882" y="53252"/>
                    <a:pt x="1635892" y="66878"/>
                    <a:pt x="1619476" y="67271"/>
                  </a:cubicBezTo>
                  <a:cubicBezTo>
                    <a:pt x="1619236" y="67276"/>
                    <a:pt x="1618997" y="67279"/>
                    <a:pt x="1618757" y="67279"/>
                  </a:cubicBezTo>
                  <a:lnTo>
                    <a:pt x="0" y="67279"/>
                  </a:lnTo>
                  <a:lnTo>
                    <a:pt x="0" y="67279"/>
                  </a:lnTo>
                  <a:lnTo>
                    <a:pt x="0" y="304"/>
                  </a:lnTo>
                  <a:lnTo>
                    <a:pt x="0" y="304"/>
                  </a:lnTo>
                  <a:close/>
                </a:path>
              </a:pathLst>
            </a:custGeom>
            <a:solidFill>
              <a:srgbClr val="F47D7D"/>
            </a:solidFill>
            <a:ln w="1014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704E6E0-B446-8F08-1AF2-664FF608DA39}"/>
                </a:ext>
              </a:extLst>
            </p:cNvPr>
            <p:cNvSpPr/>
            <p:nvPr/>
          </p:nvSpPr>
          <p:spPr>
            <a:xfrm>
              <a:off x="5737148" y="5235976"/>
              <a:ext cx="1648489" cy="66974"/>
            </a:xfrm>
            <a:custGeom>
              <a:avLst/>
              <a:gdLst>
                <a:gd name="connsiteX0" fmla="*/ 0 w 1648489"/>
                <a:gd name="connsiteY0" fmla="*/ 0 h 66974"/>
                <a:gd name="connsiteX1" fmla="*/ 1618757 w 1648489"/>
                <a:gd name="connsiteY1" fmla="*/ 0 h 66974"/>
                <a:gd name="connsiteX2" fmla="*/ 1648489 w 1648489"/>
                <a:gd name="connsiteY2" fmla="*/ 29733 h 66974"/>
                <a:gd name="connsiteX3" fmla="*/ 1648490 w 1648489"/>
                <a:gd name="connsiteY3" fmla="*/ 37242 h 66974"/>
                <a:gd name="connsiteX4" fmla="*/ 1618757 w 1648489"/>
                <a:gd name="connsiteY4" fmla="*/ 66974 h 66974"/>
                <a:gd name="connsiteX5" fmla="*/ 0 w 1648489"/>
                <a:gd name="connsiteY5" fmla="*/ 66975 h 66974"/>
                <a:gd name="connsiteX6" fmla="*/ 0 w 1648489"/>
                <a:gd name="connsiteY6" fmla="*/ 66975 h 66974"/>
                <a:gd name="connsiteX7" fmla="*/ 0 w 1648489"/>
                <a:gd name="connsiteY7" fmla="*/ 0 h 66974"/>
                <a:gd name="connsiteX8" fmla="*/ 0 w 1648489"/>
                <a:gd name="connsiteY8" fmla="*/ 0 h 6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489" h="66974">
                  <a:moveTo>
                    <a:pt x="0" y="0"/>
                  </a:moveTo>
                  <a:lnTo>
                    <a:pt x="1618757" y="0"/>
                  </a:lnTo>
                  <a:cubicBezTo>
                    <a:pt x="1635177" y="0"/>
                    <a:pt x="1648489" y="13312"/>
                    <a:pt x="1648489" y="29733"/>
                  </a:cubicBezTo>
                  <a:lnTo>
                    <a:pt x="1648490" y="37242"/>
                  </a:lnTo>
                  <a:cubicBezTo>
                    <a:pt x="1648490" y="53663"/>
                    <a:pt x="1635178" y="66974"/>
                    <a:pt x="1618757" y="66974"/>
                  </a:cubicBezTo>
                  <a:lnTo>
                    <a:pt x="0" y="66975"/>
                  </a:lnTo>
                  <a:lnTo>
                    <a:pt x="0" y="6697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9AA81AF-4DFA-B9A7-5798-5D56CFBE4CAC}"/>
                </a:ext>
              </a:extLst>
            </p:cNvPr>
            <p:cNvSpPr/>
            <p:nvPr/>
          </p:nvSpPr>
          <p:spPr>
            <a:xfrm>
              <a:off x="5786364" y="4966657"/>
              <a:ext cx="1550056" cy="269319"/>
            </a:xfrm>
            <a:custGeom>
              <a:avLst/>
              <a:gdLst>
                <a:gd name="connsiteX0" fmla="*/ 1550057 w 1550056"/>
                <a:gd name="connsiteY0" fmla="*/ 269319 h 269319"/>
                <a:gd name="connsiteX1" fmla="*/ 134761 w 1550056"/>
                <a:gd name="connsiteY1" fmla="*/ 269319 h 269319"/>
                <a:gd name="connsiteX2" fmla="*/ 0 w 1550056"/>
                <a:gd name="connsiteY2" fmla="*/ 134558 h 269319"/>
                <a:gd name="connsiteX3" fmla="*/ 0 w 1550056"/>
                <a:gd name="connsiteY3" fmla="*/ 134558 h 269319"/>
                <a:gd name="connsiteX4" fmla="*/ 134761 w 1550056"/>
                <a:gd name="connsiteY4" fmla="*/ 0 h 269319"/>
                <a:gd name="connsiteX5" fmla="*/ 1550057 w 1550056"/>
                <a:gd name="connsiteY5" fmla="*/ 0 h 269319"/>
                <a:gd name="connsiteX6" fmla="*/ 1550057 w 1550056"/>
                <a:gd name="connsiteY6" fmla="*/ 269319 h 26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056" h="269319">
                  <a:moveTo>
                    <a:pt x="1550057" y="269319"/>
                  </a:moveTo>
                  <a:lnTo>
                    <a:pt x="134761" y="269319"/>
                  </a:lnTo>
                  <a:cubicBezTo>
                    <a:pt x="60334" y="269319"/>
                    <a:pt x="0" y="208985"/>
                    <a:pt x="0" y="134558"/>
                  </a:cubicBezTo>
                  <a:lnTo>
                    <a:pt x="0" y="134558"/>
                  </a:lnTo>
                  <a:cubicBezTo>
                    <a:pt x="112" y="60211"/>
                    <a:pt x="60414" y="0"/>
                    <a:pt x="134761" y="0"/>
                  </a:cubicBezTo>
                  <a:lnTo>
                    <a:pt x="1550057" y="0"/>
                  </a:lnTo>
                  <a:cubicBezTo>
                    <a:pt x="1512191" y="85780"/>
                    <a:pt x="1512191" y="183539"/>
                    <a:pt x="1550057" y="269319"/>
                  </a:cubicBezTo>
                  <a:close/>
                </a:path>
              </a:pathLst>
            </a:custGeom>
            <a:solidFill>
              <a:srgbClr val="F5F5F5"/>
            </a:solidFill>
            <a:ln w="1014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3140923-BC6F-2911-191C-543F77342DD1}"/>
                </a:ext>
              </a:extLst>
            </p:cNvPr>
            <p:cNvSpPr/>
            <p:nvPr/>
          </p:nvSpPr>
          <p:spPr>
            <a:xfrm>
              <a:off x="5009966" y="4899377"/>
              <a:ext cx="792228" cy="403573"/>
            </a:xfrm>
            <a:custGeom>
              <a:avLst/>
              <a:gdLst>
                <a:gd name="connsiteX0" fmla="*/ 776399 w 792228"/>
                <a:gd name="connsiteY0" fmla="*/ 403574 h 403573"/>
                <a:gd name="connsiteX1" fmla="*/ 202446 w 792228"/>
                <a:gd name="connsiteY1" fmla="*/ 403574 h 403573"/>
                <a:gd name="connsiteX2" fmla="*/ 0 w 792228"/>
                <a:gd name="connsiteY2" fmla="*/ 201128 h 403573"/>
                <a:gd name="connsiteX3" fmla="*/ 0 w 792228"/>
                <a:gd name="connsiteY3" fmla="*/ 201128 h 403573"/>
                <a:gd name="connsiteX4" fmla="*/ 201329 w 792228"/>
                <a:gd name="connsiteY4" fmla="*/ 0 h 403573"/>
                <a:gd name="connsiteX5" fmla="*/ 201736 w 792228"/>
                <a:gd name="connsiteY5" fmla="*/ 1 h 403573"/>
                <a:gd name="connsiteX6" fmla="*/ 792229 w 792228"/>
                <a:gd name="connsiteY6" fmla="*/ 1 h 403573"/>
                <a:gd name="connsiteX7" fmla="*/ 776399 w 792228"/>
                <a:gd name="connsiteY7" fmla="*/ 403574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28" h="403573">
                  <a:moveTo>
                    <a:pt x="776399" y="403574"/>
                  </a:moveTo>
                  <a:lnTo>
                    <a:pt x="202446" y="403574"/>
                  </a:lnTo>
                  <a:cubicBezTo>
                    <a:pt x="90754" y="403295"/>
                    <a:pt x="279" y="312820"/>
                    <a:pt x="0" y="201128"/>
                  </a:cubicBezTo>
                  <a:lnTo>
                    <a:pt x="0" y="201128"/>
                  </a:lnTo>
                  <a:cubicBezTo>
                    <a:pt x="56" y="89992"/>
                    <a:pt x="90194" y="-56"/>
                    <a:pt x="201329" y="0"/>
                  </a:cubicBezTo>
                  <a:cubicBezTo>
                    <a:pt x="201465" y="0"/>
                    <a:pt x="201600" y="0"/>
                    <a:pt x="201736" y="1"/>
                  </a:cubicBezTo>
                  <a:lnTo>
                    <a:pt x="792229" y="1"/>
                  </a:lnTo>
                  <a:cubicBezTo>
                    <a:pt x="645595" y="88488"/>
                    <a:pt x="656555" y="300676"/>
                    <a:pt x="776399" y="403574"/>
                  </a:cubicBezTo>
                  <a:close/>
                </a:path>
              </a:pathLst>
            </a:custGeom>
            <a:solidFill>
              <a:srgbClr val="000000"/>
            </a:solidFill>
            <a:ln w="1014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36E45F48-2BBF-C57F-9061-19454C4C412F}"/>
                </a:ext>
              </a:extLst>
            </p:cNvPr>
            <p:cNvSpPr/>
            <p:nvPr/>
          </p:nvSpPr>
          <p:spPr>
            <a:xfrm>
              <a:off x="5866835" y="5111261"/>
              <a:ext cx="1297684" cy="4870"/>
            </a:xfrm>
            <a:custGeom>
              <a:avLst/>
              <a:gdLst>
                <a:gd name="connsiteX0" fmla="*/ 1297684 w 1297684"/>
                <a:gd name="connsiteY0" fmla="*/ 2435 h 4870"/>
                <a:gd name="connsiteX1" fmla="*/ 648842 w 1297684"/>
                <a:gd name="connsiteY1" fmla="*/ 4871 h 4870"/>
                <a:gd name="connsiteX2" fmla="*/ 0 w 1297684"/>
                <a:gd name="connsiteY2" fmla="*/ 2435 h 4870"/>
                <a:gd name="connsiteX3" fmla="*/ 648842 w 1297684"/>
                <a:gd name="connsiteY3" fmla="*/ 0 h 4870"/>
                <a:gd name="connsiteX4" fmla="*/ 1297684 w 1297684"/>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5"/>
                  </a:moveTo>
                  <a:cubicBezTo>
                    <a:pt x="1297684" y="3755"/>
                    <a:pt x="1007156" y="4871"/>
                    <a:pt x="648842" y="4871"/>
                  </a:cubicBezTo>
                  <a:cubicBezTo>
                    <a:pt x="290528" y="4871"/>
                    <a:pt x="0" y="3755"/>
                    <a:pt x="0" y="2435"/>
                  </a:cubicBezTo>
                  <a:cubicBezTo>
                    <a:pt x="0" y="1116"/>
                    <a:pt x="290528" y="0"/>
                    <a:pt x="648842" y="0"/>
                  </a:cubicBezTo>
                  <a:cubicBezTo>
                    <a:pt x="1007156" y="0"/>
                    <a:pt x="1297684" y="1116"/>
                    <a:pt x="1297684" y="2435"/>
                  </a:cubicBezTo>
                  <a:close/>
                </a:path>
              </a:pathLst>
            </a:custGeom>
            <a:solidFill>
              <a:srgbClr val="263238"/>
            </a:solidFill>
            <a:ln w="1014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432CF2B-346E-6D87-2A86-DBEB534389FC}"/>
                </a:ext>
              </a:extLst>
            </p:cNvPr>
            <p:cNvSpPr/>
            <p:nvPr/>
          </p:nvSpPr>
          <p:spPr>
            <a:xfrm>
              <a:off x="6000379" y="5171132"/>
              <a:ext cx="1297684" cy="4870"/>
            </a:xfrm>
            <a:custGeom>
              <a:avLst/>
              <a:gdLst>
                <a:gd name="connsiteX0" fmla="*/ 1297684 w 1297684"/>
                <a:gd name="connsiteY0" fmla="*/ 2436 h 4870"/>
                <a:gd name="connsiteX1" fmla="*/ 648842 w 1297684"/>
                <a:gd name="connsiteY1" fmla="*/ 4871 h 4870"/>
                <a:gd name="connsiteX2" fmla="*/ 0 w 1297684"/>
                <a:gd name="connsiteY2" fmla="*/ 2436 h 4870"/>
                <a:gd name="connsiteX3" fmla="*/ 648842 w 1297684"/>
                <a:gd name="connsiteY3" fmla="*/ 0 h 4870"/>
                <a:gd name="connsiteX4" fmla="*/ 1297684 w 1297684"/>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6"/>
                  </a:moveTo>
                  <a:cubicBezTo>
                    <a:pt x="1297684" y="3755"/>
                    <a:pt x="1007156" y="4871"/>
                    <a:pt x="648842" y="4871"/>
                  </a:cubicBezTo>
                  <a:cubicBezTo>
                    <a:pt x="290528" y="4871"/>
                    <a:pt x="0" y="3755"/>
                    <a:pt x="0" y="2436"/>
                  </a:cubicBezTo>
                  <a:cubicBezTo>
                    <a:pt x="0" y="1116"/>
                    <a:pt x="290426" y="0"/>
                    <a:pt x="648842" y="0"/>
                  </a:cubicBezTo>
                  <a:cubicBezTo>
                    <a:pt x="1007258" y="0"/>
                    <a:pt x="1297684" y="1116"/>
                    <a:pt x="1297684" y="2436"/>
                  </a:cubicBezTo>
                  <a:close/>
                </a:path>
              </a:pathLst>
            </a:custGeom>
            <a:solidFill>
              <a:srgbClr val="263238"/>
            </a:solidFill>
            <a:ln w="1014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92645EB-CE31-0404-AD86-9C2570076C7A}"/>
                </a:ext>
              </a:extLst>
            </p:cNvPr>
            <p:cNvSpPr/>
            <p:nvPr/>
          </p:nvSpPr>
          <p:spPr>
            <a:xfrm>
              <a:off x="5961006" y="5026325"/>
              <a:ext cx="1297684" cy="4769"/>
            </a:xfrm>
            <a:custGeom>
              <a:avLst/>
              <a:gdLst>
                <a:gd name="connsiteX0" fmla="*/ 1297684 w 1297684"/>
                <a:gd name="connsiteY0" fmla="*/ 2334 h 4769"/>
                <a:gd name="connsiteX1" fmla="*/ 648842 w 1297684"/>
                <a:gd name="connsiteY1" fmla="*/ 4769 h 4769"/>
                <a:gd name="connsiteX2" fmla="*/ 0 w 1297684"/>
                <a:gd name="connsiteY2" fmla="*/ 2334 h 4769"/>
                <a:gd name="connsiteX3" fmla="*/ 648842 w 1297684"/>
                <a:gd name="connsiteY3" fmla="*/ 0 h 4769"/>
                <a:gd name="connsiteX4" fmla="*/ 1297684 w 1297684"/>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769">
                  <a:moveTo>
                    <a:pt x="1297684" y="2334"/>
                  </a:moveTo>
                  <a:cubicBezTo>
                    <a:pt x="1297684" y="3755"/>
                    <a:pt x="1007156" y="4769"/>
                    <a:pt x="648842" y="4769"/>
                  </a:cubicBezTo>
                  <a:cubicBezTo>
                    <a:pt x="290528" y="4769"/>
                    <a:pt x="0" y="3755"/>
                    <a:pt x="0" y="2334"/>
                  </a:cubicBezTo>
                  <a:cubicBezTo>
                    <a:pt x="0" y="913"/>
                    <a:pt x="290426" y="0"/>
                    <a:pt x="648842" y="0"/>
                  </a:cubicBezTo>
                  <a:cubicBezTo>
                    <a:pt x="1007258" y="0"/>
                    <a:pt x="1297684" y="1218"/>
                    <a:pt x="1297684" y="2334"/>
                  </a:cubicBezTo>
                  <a:close/>
                </a:path>
              </a:pathLst>
            </a:custGeom>
            <a:solidFill>
              <a:srgbClr val="263238"/>
            </a:solidFill>
            <a:ln w="1014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BC201800-8497-5A1D-2E9A-D86ED0A590E6}"/>
                </a:ext>
              </a:extLst>
            </p:cNvPr>
            <p:cNvSpPr/>
            <p:nvPr/>
          </p:nvSpPr>
          <p:spPr>
            <a:xfrm>
              <a:off x="5107891" y="5272203"/>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FFAD0C6-BC76-7361-3FEC-00FA546AD530}"/>
                </a:ext>
              </a:extLst>
            </p:cNvPr>
            <p:cNvSpPr/>
            <p:nvPr/>
          </p:nvSpPr>
          <p:spPr>
            <a:xfrm>
              <a:off x="5107891" y="4930430"/>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E32B792-10EF-761F-073C-84472751A3BF}"/>
                </a:ext>
              </a:extLst>
            </p:cNvPr>
            <p:cNvSpPr/>
            <p:nvPr/>
          </p:nvSpPr>
          <p:spPr>
            <a:xfrm>
              <a:off x="4670425" y="5586274"/>
              <a:ext cx="1195395" cy="519763"/>
            </a:xfrm>
            <a:custGeom>
              <a:avLst/>
              <a:gdLst>
                <a:gd name="connsiteX0" fmla="*/ 259882 w 1195395"/>
                <a:gd name="connsiteY0" fmla="*/ 0 h 519763"/>
                <a:gd name="connsiteX1" fmla="*/ 1195396 w 1195395"/>
                <a:gd name="connsiteY1" fmla="*/ 0 h 519763"/>
                <a:gd name="connsiteX2" fmla="*/ 1195396 w 1195395"/>
                <a:gd name="connsiteY2" fmla="*/ 0 h 519763"/>
                <a:gd name="connsiteX3" fmla="*/ 1195396 w 1195395"/>
                <a:gd name="connsiteY3" fmla="*/ 519764 h 519763"/>
                <a:gd name="connsiteX4" fmla="*/ 1195396 w 1195395"/>
                <a:gd name="connsiteY4" fmla="*/ 519764 h 519763"/>
                <a:gd name="connsiteX5" fmla="*/ 259882 w 1195395"/>
                <a:gd name="connsiteY5" fmla="*/ 519764 h 519763"/>
                <a:gd name="connsiteX6" fmla="*/ 0 w 1195395"/>
                <a:gd name="connsiteY6" fmla="*/ 259882 h 519763"/>
                <a:gd name="connsiteX7" fmla="*/ 0 w 1195395"/>
                <a:gd name="connsiteY7" fmla="*/ 259882 h 519763"/>
                <a:gd name="connsiteX8" fmla="*/ 259882 w 1195395"/>
                <a:gd name="connsiteY8" fmla="*/ 0 h 5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395" h="519763">
                  <a:moveTo>
                    <a:pt x="259882" y="0"/>
                  </a:moveTo>
                  <a:lnTo>
                    <a:pt x="1195396" y="0"/>
                  </a:lnTo>
                  <a:lnTo>
                    <a:pt x="1195396" y="0"/>
                  </a:lnTo>
                  <a:lnTo>
                    <a:pt x="1195396" y="519764"/>
                  </a:lnTo>
                  <a:lnTo>
                    <a:pt x="1195396" y="519764"/>
                  </a:lnTo>
                  <a:lnTo>
                    <a:pt x="259882" y="519764"/>
                  </a:lnTo>
                  <a:cubicBezTo>
                    <a:pt x="116353" y="519764"/>
                    <a:pt x="0" y="403411"/>
                    <a:pt x="0" y="259882"/>
                  </a:cubicBezTo>
                  <a:lnTo>
                    <a:pt x="0" y="259882"/>
                  </a:lnTo>
                  <a:cubicBezTo>
                    <a:pt x="0" y="116353"/>
                    <a:pt x="116353" y="0"/>
                    <a:pt x="259882" y="0"/>
                  </a:cubicBezTo>
                  <a:close/>
                </a:path>
              </a:pathLst>
            </a:custGeom>
            <a:solidFill>
              <a:srgbClr val="F47D7D"/>
            </a:solidFill>
            <a:ln w="1014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D10B2CE-AC64-BCEC-7963-2032E0753E6F}"/>
                </a:ext>
              </a:extLst>
            </p:cNvPr>
            <p:cNvSpPr/>
            <p:nvPr/>
          </p:nvSpPr>
          <p:spPr>
            <a:xfrm>
              <a:off x="5607461" y="5586274"/>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0DEFAB3-561E-4EB6-B9ED-5331677D5532}"/>
                </a:ext>
              </a:extLst>
            </p:cNvPr>
            <p:cNvSpPr/>
            <p:nvPr/>
          </p:nvSpPr>
          <p:spPr>
            <a:xfrm>
              <a:off x="5607461" y="6019681"/>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E962DAA-5D47-485E-3166-678DF1CDFEB4}"/>
                </a:ext>
              </a:extLst>
            </p:cNvPr>
            <p:cNvSpPr/>
            <p:nvPr/>
          </p:nvSpPr>
          <p:spPr>
            <a:xfrm>
              <a:off x="5670275" y="5672529"/>
              <a:ext cx="1996351" cy="347151"/>
            </a:xfrm>
            <a:custGeom>
              <a:avLst/>
              <a:gdLst>
                <a:gd name="connsiteX0" fmla="*/ 1996351 w 1996351"/>
                <a:gd name="connsiteY0" fmla="*/ 347152 h 347151"/>
                <a:gd name="connsiteX1" fmla="*/ 173627 w 1996351"/>
                <a:gd name="connsiteY1" fmla="*/ 347152 h 347151"/>
                <a:gd name="connsiteX2" fmla="*/ 0 w 1996351"/>
                <a:gd name="connsiteY2" fmla="*/ 173525 h 347151"/>
                <a:gd name="connsiteX3" fmla="*/ 0 w 1996351"/>
                <a:gd name="connsiteY3" fmla="*/ 173525 h 347151"/>
                <a:gd name="connsiteX4" fmla="*/ 173627 w 1996351"/>
                <a:gd name="connsiteY4" fmla="*/ 0 h 347151"/>
                <a:gd name="connsiteX5" fmla="*/ 1996351 w 1996351"/>
                <a:gd name="connsiteY5" fmla="*/ 0 h 347151"/>
                <a:gd name="connsiteX6" fmla="*/ 1996351 w 1996351"/>
                <a:gd name="connsiteY6" fmla="*/ 347152 h 34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6351" h="347151">
                  <a:moveTo>
                    <a:pt x="1996351" y="347152"/>
                  </a:moveTo>
                  <a:lnTo>
                    <a:pt x="173627" y="347152"/>
                  </a:lnTo>
                  <a:cubicBezTo>
                    <a:pt x="77735" y="347152"/>
                    <a:pt x="0" y="269417"/>
                    <a:pt x="0" y="173525"/>
                  </a:cubicBezTo>
                  <a:lnTo>
                    <a:pt x="0" y="173525"/>
                  </a:lnTo>
                  <a:cubicBezTo>
                    <a:pt x="56" y="77674"/>
                    <a:pt x="77775" y="0"/>
                    <a:pt x="173627" y="0"/>
                  </a:cubicBezTo>
                  <a:lnTo>
                    <a:pt x="1996351" y="0"/>
                  </a:lnTo>
                  <a:cubicBezTo>
                    <a:pt x="1947446" y="110550"/>
                    <a:pt x="1947446" y="236602"/>
                    <a:pt x="1996351" y="347152"/>
                  </a:cubicBezTo>
                  <a:close/>
                </a:path>
              </a:pathLst>
            </a:custGeom>
            <a:solidFill>
              <a:srgbClr val="F5F5F5"/>
            </a:solidFill>
            <a:ln w="1014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5DD86D63-1BF8-9DE6-3B88-971E10657C35}"/>
                </a:ext>
              </a:extLst>
            </p:cNvPr>
            <p:cNvSpPr/>
            <p:nvPr/>
          </p:nvSpPr>
          <p:spPr>
            <a:xfrm>
              <a:off x="4670526" y="5586274"/>
              <a:ext cx="1019536" cy="519662"/>
            </a:xfrm>
            <a:custGeom>
              <a:avLst/>
              <a:gdLst>
                <a:gd name="connsiteX0" fmla="*/ 999749 w 1019536"/>
                <a:gd name="connsiteY0" fmla="*/ 519662 h 519662"/>
                <a:gd name="connsiteX1" fmla="*/ 257041 w 1019536"/>
                <a:gd name="connsiteY1" fmla="*/ 519662 h 519662"/>
                <a:gd name="connsiteX2" fmla="*/ 0 w 1019536"/>
                <a:gd name="connsiteY2" fmla="*/ 262622 h 519662"/>
                <a:gd name="connsiteX3" fmla="*/ 0 w 1019536"/>
                <a:gd name="connsiteY3" fmla="*/ 262622 h 519662"/>
                <a:gd name="connsiteX4" fmla="*/ 262419 w 1019536"/>
                <a:gd name="connsiteY4" fmla="*/ 0 h 519662"/>
                <a:gd name="connsiteX5" fmla="*/ 262622 w 1019536"/>
                <a:gd name="connsiteY5" fmla="*/ 0 h 519662"/>
                <a:gd name="connsiteX6" fmla="*/ 1019537 w 1019536"/>
                <a:gd name="connsiteY6" fmla="*/ 0 h 519662"/>
                <a:gd name="connsiteX7" fmla="*/ 999749 w 1019536"/>
                <a:gd name="connsiteY7" fmla="*/ 519662 h 51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536" h="519662">
                  <a:moveTo>
                    <a:pt x="999749" y="519662"/>
                  </a:moveTo>
                  <a:lnTo>
                    <a:pt x="257041" y="519662"/>
                  </a:lnTo>
                  <a:cubicBezTo>
                    <a:pt x="115081" y="519662"/>
                    <a:pt x="0" y="404581"/>
                    <a:pt x="0" y="262622"/>
                  </a:cubicBezTo>
                  <a:lnTo>
                    <a:pt x="0" y="262622"/>
                  </a:lnTo>
                  <a:cubicBezTo>
                    <a:pt x="-56" y="117636"/>
                    <a:pt x="117433" y="56"/>
                    <a:pt x="262419" y="0"/>
                  </a:cubicBezTo>
                  <a:cubicBezTo>
                    <a:pt x="262487" y="0"/>
                    <a:pt x="262554" y="0"/>
                    <a:pt x="262622" y="0"/>
                  </a:cubicBezTo>
                  <a:lnTo>
                    <a:pt x="1019537" y="0"/>
                  </a:lnTo>
                  <a:cubicBezTo>
                    <a:pt x="831399" y="113958"/>
                    <a:pt x="845606" y="386931"/>
                    <a:pt x="999749" y="519662"/>
                  </a:cubicBezTo>
                  <a:close/>
                </a:path>
              </a:pathLst>
            </a:custGeom>
            <a:solidFill>
              <a:srgbClr val="000000"/>
            </a:solidFill>
            <a:ln w="1014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D2DB59A-BF49-D300-E98B-9C1F71B8A067}"/>
                </a:ext>
              </a:extLst>
            </p:cNvPr>
            <p:cNvSpPr/>
            <p:nvPr/>
          </p:nvSpPr>
          <p:spPr>
            <a:xfrm>
              <a:off x="5773984" y="5859754"/>
              <a:ext cx="1671118" cy="4870"/>
            </a:xfrm>
            <a:custGeom>
              <a:avLst/>
              <a:gdLst>
                <a:gd name="connsiteX0" fmla="*/ 1671119 w 1671118"/>
                <a:gd name="connsiteY0" fmla="*/ 2435 h 4870"/>
                <a:gd name="connsiteX1" fmla="*/ 835661 w 1671118"/>
                <a:gd name="connsiteY1" fmla="*/ 4871 h 4870"/>
                <a:gd name="connsiteX2" fmla="*/ 0 w 1671118"/>
                <a:gd name="connsiteY2" fmla="*/ 2435 h 4870"/>
                <a:gd name="connsiteX3" fmla="*/ 835661 w 1671118"/>
                <a:gd name="connsiteY3" fmla="*/ 0 h 4870"/>
                <a:gd name="connsiteX4" fmla="*/ 1671119 w 167111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870">
                  <a:moveTo>
                    <a:pt x="1671119" y="2435"/>
                  </a:moveTo>
                  <a:cubicBezTo>
                    <a:pt x="1671119" y="3755"/>
                    <a:pt x="1296974" y="4871"/>
                    <a:pt x="835661" y="4871"/>
                  </a:cubicBezTo>
                  <a:cubicBezTo>
                    <a:pt x="374347" y="4871"/>
                    <a:pt x="0" y="3755"/>
                    <a:pt x="0" y="2435"/>
                  </a:cubicBezTo>
                  <a:cubicBezTo>
                    <a:pt x="0" y="1116"/>
                    <a:pt x="374043" y="0"/>
                    <a:pt x="835661" y="0"/>
                  </a:cubicBezTo>
                  <a:cubicBezTo>
                    <a:pt x="1297278" y="0"/>
                    <a:pt x="1671119" y="1116"/>
                    <a:pt x="1671119" y="2435"/>
                  </a:cubicBezTo>
                  <a:close/>
                </a:path>
              </a:pathLst>
            </a:custGeom>
            <a:solidFill>
              <a:srgbClr val="263238"/>
            </a:solidFill>
            <a:ln w="1014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7625A26-0381-A09D-646C-0132720263EF}"/>
                </a:ext>
              </a:extLst>
            </p:cNvPr>
            <p:cNvSpPr/>
            <p:nvPr/>
          </p:nvSpPr>
          <p:spPr>
            <a:xfrm>
              <a:off x="5945581" y="5936977"/>
              <a:ext cx="1671118" cy="4769"/>
            </a:xfrm>
            <a:custGeom>
              <a:avLst/>
              <a:gdLst>
                <a:gd name="connsiteX0" fmla="*/ 1671119 w 1671118"/>
                <a:gd name="connsiteY0" fmla="*/ 2435 h 4769"/>
                <a:gd name="connsiteX1" fmla="*/ 835559 w 1671118"/>
                <a:gd name="connsiteY1" fmla="*/ 4769 h 4769"/>
                <a:gd name="connsiteX2" fmla="*/ 0 w 1671118"/>
                <a:gd name="connsiteY2" fmla="*/ 2435 h 4769"/>
                <a:gd name="connsiteX3" fmla="*/ 835559 w 1671118"/>
                <a:gd name="connsiteY3" fmla="*/ 0 h 4769"/>
                <a:gd name="connsiteX4" fmla="*/ 1671119 w 167111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5"/>
                  </a:moveTo>
                  <a:cubicBezTo>
                    <a:pt x="1671119" y="3755"/>
                    <a:pt x="1296974" y="4769"/>
                    <a:pt x="835559" y="4769"/>
                  </a:cubicBezTo>
                  <a:cubicBezTo>
                    <a:pt x="374145" y="4769"/>
                    <a:pt x="0" y="3755"/>
                    <a:pt x="0" y="2435"/>
                  </a:cubicBezTo>
                  <a:cubicBezTo>
                    <a:pt x="0" y="1116"/>
                    <a:pt x="374043" y="0"/>
                    <a:pt x="835559" y="0"/>
                  </a:cubicBezTo>
                  <a:cubicBezTo>
                    <a:pt x="1297076" y="0"/>
                    <a:pt x="1671119" y="1015"/>
                    <a:pt x="1671119" y="2435"/>
                  </a:cubicBezTo>
                  <a:close/>
                </a:path>
              </a:pathLst>
            </a:custGeom>
            <a:solidFill>
              <a:srgbClr val="263238"/>
            </a:solidFill>
            <a:ln w="1014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0084D63-C367-FB34-A191-1882C52A19D9}"/>
                </a:ext>
              </a:extLst>
            </p:cNvPr>
            <p:cNvSpPr/>
            <p:nvPr/>
          </p:nvSpPr>
          <p:spPr>
            <a:xfrm>
              <a:off x="5894843" y="5788212"/>
              <a:ext cx="1671118" cy="4769"/>
            </a:xfrm>
            <a:custGeom>
              <a:avLst/>
              <a:gdLst>
                <a:gd name="connsiteX0" fmla="*/ 1671119 w 1671118"/>
                <a:gd name="connsiteY0" fmla="*/ 2436 h 4769"/>
                <a:gd name="connsiteX1" fmla="*/ 835661 w 1671118"/>
                <a:gd name="connsiteY1" fmla="*/ 4769 h 4769"/>
                <a:gd name="connsiteX2" fmla="*/ 0 w 1671118"/>
                <a:gd name="connsiteY2" fmla="*/ 2436 h 4769"/>
                <a:gd name="connsiteX3" fmla="*/ 835661 w 1671118"/>
                <a:gd name="connsiteY3" fmla="*/ 0 h 4769"/>
                <a:gd name="connsiteX4" fmla="*/ 1671119 w 1671118"/>
                <a:gd name="connsiteY4" fmla="*/ 2436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6"/>
                  </a:moveTo>
                  <a:cubicBezTo>
                    <a:pt x="1671119" y="3755"/>
                    <a:pt x="1296974" y="4769"/>
                    <a:pt x="835661" y="4769"/>
                  </a:cubicBezTo>
                  <a:cubicBezTo>
                    <a:pt x="374347" y="4769"/>
                    <a:pt x="0" y="3755"/>
                    <a:pt x="0" y="2436"/>
                  </a:cubicBezTo>
                  <a:cubicBezTo>
                    <a:pt x="0" y="1116"/>
                    <a:pt x="374043" y="0"/>
                    <a:pt x="835661" y="0"/>
                  </a:cubicBezTo>
                  <a:cubicBezTo>
                    <a:pt x="1297278" y="0"/>
                    <a:pt x="1671119" y="1015"/>
                    <a:pt x="1671119" y="2436"/>
                  </a:cubicBezTo>
                  <a:close/>
                </a:path>
              </a:pathLst>
            </a:custGeom>
            <a:solidFill>
              <a:srgbClr val="263238"/>
            </a:solidFill>
            <a:ln w="1014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3EE4461-B694-D2DB-5143-FDDB854F2DC3}"/>
                </a:ext>
              </a:extLst>
            </p:cNvPr>
            <p:cNvSpPr/>
            <p:nvPr/>
          </p:nvSpPr>
          <p:spPr>
            <a:xfrm>
              <a:off x="4796560" y="6067071"/>
              <a:ext cx="782182" cy="4870"/>
            </a:xfrm>
            <a:custGeom>
              <a:avLst/>
              <a:gdLst>
                <a:gd name="connsiteX0" fmla="*/ 782183 w 782182"/>
                <a:gd name="connsiteY0" fmla="*/ 2435 h 4870"/>
                <a:gd name="connsiteX1" fmla="*/ 391091 w 782182"/>
                <a:gd name="connsiteY1" fmla="*/ 4871 h 4870"/>
                <a:gd name="connsiteX2" fmla="*/ 0 w 782182"/>
                <a:gd name="connsiteY2" fmla="*/ 2435 h 4870"/>
                <a:gd name="connsiteX3" fmla="*/ 391091 w 782182"/>
                <a:gd name="connsiteY3" fmla="*/ 0 h 4870"/>
                <a:gd name="connsiteX4" fmla="*/ 782183 w 782182"/>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870">
                  <a:moveTo>
                    <a:pt x="782183" y="2435"/>
                  </a:moveTo>
                  <a:cubicBezTo>
                    <a:pt x="782183" y="3755"/>
                    <a:pt x="607135" y="4871"/>
                    <a:pt x="391091" y="4871"/>
                  </a:cubicBezTo>
                  <a:cubicBezTo>
                    <a:pt x="175047" y="4871"/>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58A355C9-DF83-85DB-4379-3190D8D9173D}"/>
                </a:ext>
              </a:extLst>
            </p:cNvPr>
            <p:cNvSpPr/>
            <p:nvPr/>
          </p:nvSpPr>
          <p:spPr>
            <a:xfrm>
              <a:off x="4796560" y="5626966"/>
              <a:ext cx="782182" cy="4769"/>
            </a:xfrm>
            <a:custGeom>
              <a:avLst/>
              <a:gdLst>
                <a:gd name="connsiteX0" fmla="*/ 782183 w 782182"/>
                <a:gd name="connsiteY0" fmla="*/ 2435 h 4769"/>
                <a:gd name="connsiteX1" fmla="*/ 391091 w 782182"/>
                <a:gd name="connsiteY1" fmla="*/ 4769 h 4769"/>
                <a:gd name="connsiteX2" fmla="*/ 0 w 782182"/>
                <a:gd name="connsiteY2" fmla="*/ 2435 h 4769"/>
                <a:gd name="connsiteX3" fmla="*/ 391091 w 782182"/>
                <a:gd name="connsiteY3" fmla="*/ 0 h 4769"/>
                <a:gd name="connsiteX4" fmla="*/ 782183 w 782182"/>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769">
                  <a:moveTo>
                    <a:pt x="782183" y="2435"/>
                  </a:moveTo>
                  <a:cubicBezTo>
                    <a:pt x="782183" y="3755"/>
                    <a:pt x="607135" y="4769"/>
                    <a:pt x="391091" y="4769"/>
                  </a:cubicBezTo>
                  <a:cubicBezTo>
                    <a:pt x="175047" y="4769"/>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622C226-BBE2-0AC2-9555-9D5BDF58654C}"/>
                </a:ext>
              </a:extLst>
            </p:cNvPr>
            <p:cNvSpPr/>
            <p:nvPr/>
          </p:nvSpPr>
          <p:spPr>
            <a:xfrm>
              <a:off x="5205004" y="5290570"/>
              <a:ext cx="971335" cy="297529"/>
            </a:xfrm>
            <a:custGeom>
              <a:avLst/>
              <a:gdLst>
                <a:gd name="connsiteX0" fmla="*/ 971335 w 971335"/>
                <a:gd name="connsiteY0" fmla="*/ 297530 h 297529"/>
                <a:gd name="connsiteX1" fmla="*/ 148765 w 971335"/>
                <a:gd name="connsiteY1" fmla="*/ 297530 h 297529"/>
                <a:gd name="connsiteX2" fmla="*/ 0 w 971335"/>
                <a:gd name="connsiteY2" fmla="*/ 148765 h 297529"/>
                <a:gd name="connsiteX3" fmla="*/ 0 w 971335"/>
                <a:gd name="connsiteY3" fmla="*/ 148765 h 297529"/>
                <a:gd name="connsiteX4" fmla="*/ 148765 w 971335"/>
                <a:gd name="connsiteY4" fmla="*/ 0 h 297529"/>
                <a:gd name="connsiteX5" fmla="*/ 971234 w 971335"/>
                <a:gd name="connsiteY5" fmla="*/ 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335" h="297529">
                  <a:moveTo>
                    <a:pt x="971335" y="297530"/>
                  </a:moveTo>
                  <a:lnTo>
                    <a:pt x="148765" y="297530"/>
                  </a:lnTo>
                  <a:cubicBezTo>
                    <a:pt x="66604" y="297530"/>
                    <a:pt x="0" y="230926"/>
                    <a:pt x="0" y="148765"/>
                  </a:cubicBezTo>
                  <a:lnTo>
                    <a:pt x="0" y="148765"/>
                  </a:lnTo>
                  <a:cubicBezTo>
                    <a:pt x="0" y="66604"/>
                    <a:pt x="66604" y="0"/>
                    <a:pt x="148765" y="0"/>
                  </a:cubicBezTo>
                  <a:lnTo>
                    <a:pt x="971234" y="0"/>
                  </a:lnTo>
                  <a:close/>
                </a:path>
              </a:pathLst>
            </a:custGeom>
            <a:solidFill>
              <a:srgbClr val="455A64"/>
            </a:solidFill>
            <a:ln w="1014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49ADC6-D0D6-8F20-81A8-97820C913DEF}"/>
                </a:ext>
              </a:extLst>
            </p:cNvPr>
            <p:cNvSpPr/>
            <p:nvPr/>
          </p:nvSpPr>
          <p:spPr>
            <a:xfrm>
              <a:off x="5965978" y="5290571"/>
              <a:ext cx="1724799" cy="70323"/>
            </a:xfrm>
            <a:custGeom>
              <a:avLst/>
              <a:gdLst>
                <a:gd name="connsiteX0" fmla="*/ 0 w 1724799"/>
                <a:gd name="connsiteY0" fmla="*/ 0 h 70323"/>
                <a:gd name="connsiteX1" fmla="*/ 1693646 w 1724799"/>
                <a:gd name="connsiteY1" fmla="*/ 0 h 70323"/>
                <a:gd name="connsiteX2" fmla="*/ 1724800 w 1724799"/>
                <a:gd name="connsiteY2" fmla="*/ 31153 h 70323"/>
                <a:gd name="connsiteX3" fmla="*/ 1724800 w 1724799"/>
                <a:gd name="connsiteY3" fmla="*/ 31255 h 70323"/>
                <a:gd name="connsiteX4" fmla="*/ 1724800 w 1724799"/>
                <a:gd name="connsiteY4" fmla="*/ 39170 h 70323"/>
                <a:gd name="connsiteX5" fmla="*/ 1693646 w 1724799"/>
                <a:gd name="connsiteY5" fmla="*/ 70323 h 70323"/>
                <a:gd name="connsiteX6" fmla="*/ 0 w 1724799"/>
                <a:gd name="connsiteY6" fmla="*/ 70323 h 70323"/>
                <a:gd name="connsiteX7" fmla="*/ 0 w 1724799"/>
                <a:gd name="connsiteY7" fmla="*/ 70323 h 70323"/>
                <a:gd name="connsiteX8" fmla="*/ 0 w 1724799"/>
                <a:gd name="connsiteY8" fmla="*/ 203 h 70323"/>
                <a:gd name="connsiteX9" fmla="*/ 0 w 1724799"/>
                <a:gd name="connsiteY9" fmla="*/ 0 h 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4799" h="70323">
                  <a:moveTo>
                    <a:pt x="0" y="0"/>
                  </a:moveTo>
                  <a:lnTo>
                    <a:pt x="1693646" y="0"/>
                  </a:lnTo>
                  <a:cubicBezTo>
                    <a:pt x="1710852" y="0"/>
                    <a:pt x="1724800" y="13948"/>
                    <a:pt x="1724800" y="31153"/>
                  </a:cubicBezTo>
                  <a:cubicBezTo>
                    <a:pt x="1724800" y="31187"/>
                    <a:pt x="1724800" y="31221"/>
                    <a:pt x="1724800" y="31255"/>
                  </a:cubicBezTo>
                  <a:lnTo>
                    <a:pt x="1724800" y="39170"/>
                  </a:lnTo>
                  <a:cubicBezTo>
                    <a:pt x="1724800" y="56376"/>
                    <a:pt x="1710852" y="70323"/>
                    <a:pt x="1693646" y="70323"/>
                  </a:cubicBezTo>
                  <a:lnTo>
                    <a:pt x="0" y="70323"/>
                  </a:lnTo>
                  <a:lnTo>
                    <a:pt x="0" y="70323"/>
                  </a:lnTo>
                  <a:lnTo>
                    <a:pt x="0" y="203"/>
                  </a:lnTo>
                  <a:lnTo>
                    <a:pt x="0" y="0"/>
                  </a:lnTo>
                  <a:close/>
                </a:path>
              </a:pathLst>
            </a:custGeom>
            <a:solidFill>
              <a:srgbClr val="455A64"/>
            </a:solidFill>
            <a:ln w="10147"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7C13792-D8A5-339D-94A9-4973F72CECE5}"/>
                </a:ext>
              </a:extLst>
            </p:cNvPr>
            <p:cNvSpPr/>
            <p:nvPr/>
          </p:nvSpPr>
          <p:spPr>
            <a:xfrm>
              <a:off x="5965978" y="5517980"/>
              <a:ext cx="1724799" cy="70222"/>
            </a:xfrm>
            <a:custGeom>
              <a:avLst/>
              <a:gdLst>
                <a:gd name="connsiteX0" fmla="*/ 0 w 1724799"/>
                <a:gd name="connsiteY0" fmla="*/ 0 h 70222"/>
                <a:gd name="connsiteX1" fmla="*/ 1693646 w 1724799"/>
                <a:gd name="connsiteY1" fmla="*/ 0 h 70222"/>
                <a:gd name="connsiteX2" fmla="*/ 1724800 w 1724799"/>
                <a:gd name="connsiteY2" fmla="*/ 31153 h 70222"/>
                <a:gd name="connsiteX3" fmla="*/ 1724800 w 1724799"/>
                <a:gd name="connsiteY3" fmla="*/ 39069 h 70222"/>
                <a:gd name="connsiteX4" fmla="*/ 1693646 w 1724799"/>
                <a:gd name="connsiteY4" fmla="*/ 70222 h 70222"/>
                <a:gd name="connsiteX5" fmla="*/ 0 w 1724799"/>
                <a:gd name="connsiteY5" fmla="*/ 70222 h 70222"/>
                <a:gd name="connsiteX6" fmla="*/ 0 w 1724799"/>
                <a:gd name="connsiteY6" fmla="*/ 70222 h 70222"/>
                <a:gd name="connsiteX7" fmla="*/ 0 w 1724799"/>
                <a:gd name="connsiteY7" fmla="*/ 102 h 70222"/>
                <a:gd name="connsiteX8" fmla="*/ 0 w 1724799"/>
                <a:gd name="connsiteY8" fmla="*/ 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799" h="70222">
                  <a:moveTo>
                    <a:pt x="0" y="0"/>
                  </a:moveTo>
                  <a:lnTo>
                    <a:pt x="1693646" y="0"/>
                  </a:lnTo>
                  <a:cubicBezTo>
                    <a:pt x="1710852" y="0"/>
                    <a:pt x="1724800" y="13948"/>
                    <a:pt x="1724800" y="31153"/>
                  </a:cubicBezTo>
                  <a:lnTo>
                    <a:pt x="1724800" y="39069"/>
                  </a:lnTo>
                  <a:cubicBezTo>
                    <a:pt x="1724800" y="56274"/>
                    <a:pt x="1710852" y="70222"/>
                    <a:pt x="1693646" y="70222"/>
                  </a:cubicBezTo>
                  <a:lnTo>
                    <a:pt x="0" y="70222"/>
                  </a:lnTo>
                  <a:lnTo>
                    <a:pt x="0" y="70222"/>
                  </a:lnTo>
                  <a:lnTo>
                    <a:pt x="0" y="102"/>
                  </a:lnTo>
                  <a:lnTo>
                    <a:pt x="0" y="0"/>
                  </a:lnTo>
                  <a:close/>
                </a:path>
              </a:pathLst>
            </a:custGeom>
            <a:solidFill>
              <a:srgbClr val="455A64"/>
            </a:solidFill>
            <a:ln w="10147"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56FC10C-486C-DA4B-36B8-7A2EE9AC1F99}"/>
                </a:ext>
              </a:extLst>
            </p:cNvPr>
            <p:cNvSpPr/>
            <p:nvPr/>
          </p:nvSpPr>
          <p:spPr>
            <a:xfrm>
              <a:off x="6017427" y="5360691"/>
              <a:ext cx="1621902" cy="157288"/>
            </a:xfrm>
            <a:custGeom>
              <a:avLst/>
              <a:gdLst>
                <a:gd name="connsiteX0" fmla="*/ 1621903 w 1621902"/>
                <a:gd name="connsiteY0" fmla="*/ 157289 h 157288"/>
                <a:gd name="connsiteX1" fmla="*/ 78644 w 1621902"/>
                <a:gd name="connsiteY1" fmla="*/ 157289 h 157288"/>
                <a:gd name="connsiteX2" fmla="*/ 0 w 1621902"/>
                <a:gd name="connsiteY2" fmla="*/ 78644 h 157288"/>
                <a:gd name="connsiteX3" fmla="*/ 0 w 1621902"/>
                <a:gd name="connsiteY3" fmla="*/ 78644 h 157288"/>
                <a:gd name="connsiteX4" fmla="*/ 78644 w 1621902"/>
                <a:gd name="connsiteY4" fmla="*/ 0 h 157288"/>
                <a:gd name="connsiteX5" fmla="*/ 1621903 w 1621902"/>
                <a:gd name="connsiteY5" fmla="*/ 0 h 157288"/>
                <a:gd name="connsiteX6" fmla="*/ 1621903 w 1621902"/>
                <a:gd name="connsiteY6" fmla="*/ 157289 h 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902" h="157288">
                  <a:moveTo>
                    <a:pt x="1621903" y="157289"/>
                  </a:moveTo>
                  <a:lnTo>
                    <a:pt x="78644" y="157289"/>
                  </a:lnTo>
                  <a:cubicBezTo>
                    <a:pt x="35210" y="157289"/>
                    <a:pt x="0" y="122079"/>
                    <a:pt x="0" y="78644"/>
                  </a:cubicBezTo>
                  <a:lnTo>
                    <a:pt x="0" y="78644"/>
                  </a:lnTo>
                  <a:cubicBezTo>
                    <a:pt x="0" y="35210"/>
                    <a:pt x="35210" y="0"/>
                    <a:pt x="78644" y="0"/>
                  </a:cubicBezTo>
                  <a:lnTo>
                    <a:pt x="1621903" y="0"/>
                  </a:lnTo>
                  <a:cubicBezTo>
                    <a:pt x="1582259" y="52497"/>
                    <a:pt x="1582259" y="104927"/>
                    <a:pt x="1621903" y="157289"/>
                  </a:cubicBezTo>
                  <a:close/>
                </a:path>
              </a:pathLst>
            </a:custGeom>
            <a:solidFill>
              <a:srgbClr val="F5F5F5"/>
            </a:solidFill>
            <a:ln w="10147"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632A8570-31B8-CE58-B41F-3D99A853DFE1}"/>
                </a:ext>
              </a:extLst>
            </p:cNvPr>
            <p:cNvSpPr/>
            <p:nvPr/>
          </p:nvSpPr>
          <p:spPr>
            <a:xfrm>
              <a:off x="5205106" y="5290571"/>
              <a:ext cx="828557" cy="297529"/>
            </a:xfrm>
            <a:custGeom>
              <a:avLst/>
              <a:gdLst>
                <a:gd name="connsiteX0" fmla="*/ 812321 w 828557"/>
                <a:gd name="connsiteY0" fmla="*/ 297530 h 297529"/>
                <a:gd name="connsiteX1" fmla="*/ 147547 w 828557"/>
                <a:gd name="connsiteY1" fmla="*/ 297530 h 297529"/>
                <a:gd name="connsiteX2" fmla="*/ 0 w 828557"/>
                <a:gd name="connsiteY2" fmla="*/ 149982 h 297529"/>
                <a:gd name="connsiteX3" fmla="*/ 0 w 828557"/>
                <a:gd name="connsiteY3" fmla="*/ 149983 h 297529"/>
                <a:gd name="connsiteX4" fmla="*/ 149983 w 828557"/>
                <a:gd name="connsiteY4" fmla="*/ 0 h 297529"/>
                <a:gd name="connsiteX5" fmla="*/ 828557 w 828557"/>
                <a:gd name="connsiteY5" fmla="*/ 0 h 297529"/>
                <a:gd name="connsiteX6" fmla="*/ 812321 w 828557"/>
                <a:gd name="connsiteY6" fmla="*/ 29753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557" h="297529">
                  <a:moveTo>
                    <a:pt x="812321" y="297530"/>
                  </a:moveTo>
                  <a:lnTo>
                    <a:pt x="147547" y="297530"/>
                  </a:lnTo>
                  <a:cubicBezTo>
                    <a:pt x="66059" y="297530"/>
                    <a:pt x="0" y="231471"/>
                    <a:pt x="0" y="149982"/>
                  </a:cubicBezTo>
                  <a:lnTo>
                    <a:pt x="0" y="149983"/>
                  </a:lnTo>
                  <a:cubicBezTo>
                    <a:pt x="0" y="67149"/>
                    <a:pt x="67149" y="0"/>
                    <a:pt x="149983" y="0"/>
                  </a:cubicBezTo>
                  <a:lnTo>
                    <a:pt x="828557" y="0"/>
                  </a:lnTo>
                  <a:cubicBezTo>
                    <a:pt x="675429" y="65249"/>
                    <a:pt x="686490" y="221524"/>
                    <a:pt x="812321" y="297530"/>
                  </a:cubicBezTo>
                  <a:close/>
                </a:path>
              </a:pathLst>
            </a:custGeom>
            <a:solidFill>
              <a:srgbClr val="000000"/>
            </a:solidFill>
            <a:ln w="10147"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51E30D1-E64B-F887-DB87-D05EBF5BF376}"/>
                </a:ext>
              </a:extLst>
            </p:cNvPr>
            <p:cNvSpPr/>
            <p:nvPr/>
          </p:nvSpPr>
          <p:spPr>
            <a:xfrm>
              <a:off x="6101653" y="5424520"/>
              <a:ext cx="1357758" cy="4870"/>
            </a:xfrm>
            <a:custGeom>
              <a:avLst/>
              <a:gdLst>
                <a:gd name="connsiteX0" fmla="*/ 1357758 w 1357758"/>
                <a:gd name="connsiteY0" fmla="*/ 2435 h 4870"/>
                <a:gd name="connsiteX1" fmla="*/ 678879 w 1357758"/>
                <a:gd name="connsiteY1" fmla="*/ 4871 h 4870"/>
                <a:gd name="connsiteX2" fmla="*/ 0 w 1357758"/>
                <a:gd name="connsiteY2" fmla="*/ 2435 h 4870"/>
                <a:gd name="connsiteX3" fmla="*/ 678879 w 1357758"/>
                <a:gd name="connsiteY3" fmla="*/ 0 h 4870"/>
                <a:gd name="connsiteX4" fmla="*/ 1357758 w 135775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870">
                  <a:moveTo>
                    <a:pt x="1357758" y="2435"/>
                  </a:moveTo>
                  <a:cubicBezTo>
                    <a:pt x="1357758" y="3755"/>
                    <a:pt x="1053836" y="4871"/>
                    <a:pt x="678879" y="4871"/>
                  </a:cubicBezTo>
                  <a:cubicBezTo>
                    <a:pt x="303923" y="4871"/>
                    <a:pt x="0" y="3755"/>
                    <a:pt x="0" y="2435"/>
                  </a:cubicBezTo>
                  <a:cubicBezTo>
                    <a:pt x="0" y="1116"/>
                    <a:pt x="303923" y="0"/>
                    <a:pt x="678879" y="0"/>
                  </a:cubicBezTo>
                  <a:cubicBezTo>
                    <a:pt x="1053836" y="0"/>
                    <a:pt x="1357758" y="1116"/>
                    <a:pt x="1357758" y="2435"/>
                  </a:cubicBezTo>
                  <a:close/>
                </a:path>
              </a:pathLst>
            </a:custGeom>
            <a:solidFill>
              <a:srgbClr val="263238"/>
            </a:solidFill>
            <a:ln w="1014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E354570-0927-91A0-0FA7-1FB17484B7A4}"/>
                </a:ext>
              </a:extLst>
            </p:cNvPr>
            <p:cNvSpPr/>
            <p:nvPr/>
          </p:nvSpPr>
          <p:spPr>
            <a:xfrm>
              <a:off x="6241386" y="5466937"/>
              <a:ext cx="1357758" cy="4769"/>
            </a:xfrm>
            <a:custGeom>
              <a:avLst/>
              <a:gdLst>
                <a:gd name="connsiteX0" fmla="*/ 1357758 w 1357758"/>
                <a:gd name="connsiteY0" fmla="*/ 2334 h 4769"/>
                <a:gd name="connsiteX1" fmla="*/ 678879 w 1357758"/>
                <a:gd name="connsiteY1" fmla="*/ 4769 h 4769"/>
                <a:gd name="connsiteX2" fmla="*/ 0 w 1357758"/>
                <a:gd name="connsiteY2" fmla="*/ 2334 h 4769"/>
                <a:gd name="connsiteX3" fmla="*/ 678879 w 1357758"/>
                <a:gd name="connsiteY3" fmla="*/ 0 h 4769"/>
                <a:gd name="connsiteX4" fmla="*/ 1357758 w 1357758"/>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769">
                  <a:moveTo>
                    <a:pt x="1357758" y="2334"/>
                  </a:moveTo>
                  <a:cubicBezTo>
                    <a:pt x="1357758" y="3653"/>
                    <a:pt x="1053328" y="4769"/>
                    <a:pt x="678879" y="4769"/>
                  </a:cubicBezTo>
                  <a:cubicBezTo>
                    <a:pt x="304430" y="4769"/>
                    <a:pt x="0" y="3653"/>
                    <a:pt x="0" y="2334"/>
                  </a:cubicBezTo>
                  <a:cubicBezTo>
                    <a:pt x="0" y="1015"/>
                    <a:pt x="303923" y="0"/>
                    <a:pt x="678879" y="0"/>
                  </a:cubicBezTo>
                  <a:cubicBezTo>
                    <a:pt x="1053836" y="0"/>
                    <a:pt x="1357758" y="1015"/>
                    <a:pt x="1357758" y="2334"/>
                  </a:cubicBezTo>
                  <a:close/>
                </a:path>
              </a:pathLst>
            </a:custGeom>
            <a:solidFill>
              <a:srgbClr val="263238"/>
            </a:solidFill>
            <a:ln w="1014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F54F3C7A-9E92-8A26-2DA8-7C6BFE74C6F0}"/>
                </a:ext>
              </a:extLst>
            </p:cNvPr>
            <p:cNvSpPr/>
            <p:nvPr/>
          </p:nvSpPr>
          <p:spPr>
            <a:xfrm>
              <a:off x="5307496" y="5556135"/>
              <a:ext cx="635548" cy="4769"/>
            </a:xfrm>
            <a:custGeom>
              <a:avLst/>
              <a:gdLst>
                <a:gd name="connsiteX0" fmla="*/ 635549 w 635548"/>
                <a:gd name="connsiteY0" fmla="*/ 2435 h 4769"/>
                <a:gd name="connsiteX1" fmla="*/ 317825 w 635548"/>
                <a:gd name="connsiteY1" fmla="*/ 4769 h 4769"/>
                <a:gd name="connsiteX2" fmla="*/ 0 w 635548"/>
                <a:gd name="connsiteY2" fmla="*/ 2435 h 4769"/>
                <a:gd name="connsiteX3" fmla="*/ 317825 w 635548"/>
                <a:gd name="connsiteY3" fmla="*/ 0 h 4769"/>
                <a:gd name="connsiteX4" fmla="*/ 635549 w 63554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769">
                  <a:moveTo>
                    <a:pt x="635549" y="2435"/>
                  </a:moveTo>
                  <a:cubicBezTo>
                    <a:pt x="635549" y="3755"/>
                    <a:pt x="493481" y="4769"/>
                    <a:pt x="317825" y="4769"/>
                  </a:cubicBezTo>
                  <a:cubicBezTo>
                    <a:pt x="142169" y="4769"/>
                    <a:pt x="0" y="3755"/>
                    <a:pt x="0" y="2435"/>
                  </a:cubicBezTo>
                  <a:cubicBezTo>
                    <a:pt x="0" y="1116"/>
                    <a:pt x="142067" y="0"/>
                    <a:pt x="317825" y="0"/>
                  </a:cubicBezTo>
                  <a:cubicBezTo>
                    <a:pt x="493583" y="0"/>
                    <a:pt x="635549" y="1015"/>
                    <a:pt x="635549" y="2435"/>
                  </a:cubicBezTo>
                  <a:close/>
                </a:path>
              </a:pathLst>
            </a:custGeom>
            <a:solidFill>
              <a:srgbClr val="263238"/>
            </a:solidFill>
            <a:ln w="1014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E491902-7EB3-5DCE-1A52-06B412E66EE7}"/>
                </a:ext>
              </a:extLst>
            </p:cNvPr>
            <p:cNvSpPr/>
            <p:nvPr/>
          </p:nvSpPr>
          <p:spPr>
            <a:xfrm>
              <a:off x="5307496" y="5323145"/>
              <a:ext cx="635548" cy="4870"/>
            </a:xfrm>
            <a:custGeom>
              <a:avLst/>
              <a:gdLst>
                <a:gd name="connsiteX0" fmla="*/ 635549 w 635548"/>
                <a:gd name="connsiteY0" fmla="*/ 2435 h 4870"/>
                <a:gd name="connsiteX1" fmla="*/ 317825 w 635548"/>
                <a:gd name="connsiteY1" fmla="*/ 4871 h 4870"/>
                <a:gd name="connsiteX2" fmla="*/ 0 w 635548"/>
                <a:gd name="connsiteY2" fmla="*/ 2435 h 4870"/>
                <a:gd name="connsiteX3" fmla="*/ 317825 w 635548"/>
                <a:gd name="connsiteY3" fmla="*/ 0 h 4870"/>
                <a:gd name="connsiteX4" fmla="*/ 635549 w 63554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870">
                  <a:moveTo>
                    <a:pt x="635549" y="2435"/>
                  </a:moveTo>
                  <a:cubicBezTo>
                    <a:pt x="635549" y="3755"/>
                    <a:pt x="493481" y="4871"/>
                    <a:pt x="317825" y="4871"/>
                  </a:cubicBezTo>
                  <a:cubicBezTo>
                    <a:pt x="142169" y="4871"/>
                    <a:pt x="0" y="3755"/>
                    <a:pt x="0" y="2435"/>
                  </a:cubicBezTo>
                  <a:cubicBezTo>
                    <a:pt x="0" y="1116"/>
                    <a:pt x="142067" y="0"/>
                    <a:pt x="317825" y="0"/>
                  </a:cubicBezTo>
                  <a:cubicBezTo>
                    <a:pt x="493583" y="0"/>
                    <a:pt x="635549" y="1116"/>
                    <a:pt x="635549" y="2435"/>
                  </a:cubicBezTo>
                  <a:close/>
                </a:path>
              </a:pathLst>
            </a:custGeom>
            <a:solidFill>
              <a:srgbClr val="263238"/>
            </a:solidFill>
            <a:ln w="1014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6AE10E7-11D7-9CEB-53CB-F556100E5AAA}"/>
                </a:ext>
              </a:extLst>
            </p:cNvPr>
            <p:cNvSpPr/>
            <p:nvPr/>
          </p:nvSpPr>
          <p:spPr>
            <a:xfrm>
              <a:off x="5339156" y="5288135"/>
              <a:ext cx="2331326" cy="4870"/>
            </a:xfrm>
            <a:custGeom>
              <a:avLst/>
              <a:gdLst>
                <a:gd name="connsiteX0" fmla="*/ 2331326 w 2331326"/>
                <a:gd name="connsiteY0" fmla="*/ 2436 h 4870"/>
                <a:gd name="connsiteX1" fmla="*/ 1165765 w 2331326"/>
                <a:gd name="connsiteY1" fmla="*/ 4871 h 4870"/>
                <a:gd name="connsiteX2" fmla="*/ 0 w 2331326"/>
                <a:gd name="connsiteY2" fmla="*/ 2436 h 4870"/>
                <a:gd name="connsiteX3" fmla="*/ 1165765 w 2331326"/>
                <a:gd name="connsiteY3" fmla="*/ 0 h 4870"/>
                <a:gd name="connsiteX4" fmla="*/ 2331326 w 2331326"/>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26" h="4870">
                  <a:moveTo>
                    <a:pt x="2331326" y="2436"/>
                  </a:moveTo>
                  <a:cubicBezTo>
                    <a:pt x="2331326" y="3755"/>
                    <a:pt x="1809431" y="4871"/>
                    <a:pt x="1165765" y="4871"/>
                  </a:cubicBezTo>
                  <a:cubicBezTo>
                    <a:pt x="522098" y="4871"/>
                    <a:pt x="0" y="3755"/>
                    <a:pt x="0" y="2436"/>
                  </a:cubicBezTo>
                  <a:cubicBezTo>
                    <a:pt x="0" y="1116"/>
                    <a:pt x="521793" y="0"/>
                    <a:pt x="1165765" y="0"/>
                  </a:cubicBezTo>
                  <a:cubicBezTo>
                    <a:pt x="1809736" y="0"/>
                    <a:pt x="2331326" y="1116"/>
                    <a:pt x="2331326" y="2436"/>
                  </a:cubicBezTo>
                  <a:close/>
                </a:path>
              </a:pathLst>
            </a:custGeom>
            <a:solidFill>
              <a:srgbClr val="263238"/>
            </a:solidFill>
            <a:ln w="1014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1DE221D-3798-8769-EF04-B4A1B718CA4D}"/>
                </a:ext>
              </a:extLst>
            </p:cNvPr>
            <p:cNvSpPr/>
            <p:nvPr/>
          </p:nvSpPr>
          <p:spPr>
            <a:xfrm>
              <a:off x="6386295" y="5030486"/>
              <a:ext cx="118524" cy="161550"/>
            </a:xfrm>
            <a:custGeom>
              <a:avLst/>
              <a:gdLst>
                <a:gd name="connsiteX0" fmla="*/ 0 w 118524"/>
                <a:gd name="connsiteY0" fmla="*/ 0 h 161550"/>
                <a:gd name="connsiteX1" fmla="*/ 0 w 118524"/>
                <a:gd name="connsiteY1" fmla="*/ 161551 h 161550"/>
                <a:gd name="connsiteX2" fmla="*/ 56015 w 118524"/>
                <a:gd name="connsiteY2" fmla="*/ 125628 h 161550"/>
                <a:gd name="connsiteX3" fmla="*/ 118525 w 118524"/>
                <a:gd name="connsiteY3" fmla="*/ 161551 h 161550"/>
                <a:gd name="connsiteX4" fmla="*/ 118525 w 118524"/>
                <a:gd name="connsiteY4" fmla="*/ 0 h 161550"/>
                <a:gd name="connsiteX5" fmla="*/ 0 w 118524"/>
                <a:gd name="connsiteY5" fmla="*/ 0 h 16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24" h="161550">
                  <a:moveTo>
                    <a:pt x="0" y="0"/>
                  </a:moveTo>
                  <a:lnTo>
                    <a:pt x="0" y="161551"/>
                  </a:lnTo>
                  <a:lnTo>
                    <a:pt x="56015" y="125628"/>
                  </a:lnTo>
                  <a:lnTo>
                    <a:pt x="118525" y="161551"/>
                  </a:lnTo>
                  <a:lnTo>
                    <a:pt x="118525" y="0"/>
                  </a:lnTo>
                  <a:lnTo>
                    <a:pt x="0" y="0"/>
                  </a:lnTo>
                  <a:close/>
                </a:path>
              </a:pathLst>
            </a:custGeom>
            <a:solidFill>
              <a:srgbClr val="F47D7D"/>
            </a:solidFill>
            <a:ln w="1014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A193786-7117-F357-4472-A7C308C9B554}"/>
                </a:ext>
              </a:extLst>
            </p:cNvPr>
            <p:cNvSpPr/>
            <p:nvPr/>
          </p:nvSpPr>
          <p:spPr>
            <a:xfrm>
              <a:off x="7574080" y="3854984"/>
              <a:ext cx="324567" cy="285145"/>
            </a:xfrm>
            <a:custGeom>
              <a:avLst/>
              <a:gdLst>
                <a:gd name="connsiteX0" fmla="*/ 154955 w 324567"/>
                <a:gd name="connsiteY0" fmla="*/ 243540 h 285145"/>
                <a:gd name="connsiteX1" fmla="*/ 204882 w 324567"/>
                <a:gd name="connsiteY1" fmla="*/ 221723 h 285145"/>
                <a:gd name="connsiteX2" fmla="*/ 228019 w 324567"/>
                <a:gd name="connsiteY2" fmla="*/ 210763 h 285145"/>
                <a:gd name="connsiteX3" fmla="*/ 228019 w 324567"/>
                <a:gd name="connsiteY3" fmla="*/ 215837 h 285145"/>
                <a:gd name="connsiteX4" fmla="*/ 229033 w 324567"/>
                <a:gd name="connsiteY4" fmla="*/ 225376 h 285145"/>
                <a:gd name="connsiteX5" fmla="*/ 245269 w 324567"/>
                <a:gd name="connsiteY5" fmla="*/ 231464 h 285145"/>
                <a:gd name="connsiteX6" fmla="*/ 274291 w 324567"/>
                <a:gd name="connsiteY6" fmla="*/ 208531 h 285145"/>
                <a:gd name="connsiteX7" fmla="*/ 269217 w 324567"/>
                <a:gd name="connsiteY7" fmla="*/ 173521 h 285145"/>
                <a:gd name="connsiteX8" fmla="*/ 268101 w 324567"/>
                <a:gd name="connsiteY8" fmla="*/ 163374 h 285145"/>
                <a:gd name="connsiteX9" fmla="*/ 227511 w 324567"/>
                <a:gd name="connsiteY9" fmla="*/ 130292 h 285145"/>
                <a:gd name="connsiteX10" fmla="*/ 235020 w 324567"/>
                <a:gd name="connsiteY10" fmla="*/ 125320 h 285145"/>
                <a:gd name="connsiteX11" fmla="*/ 290325 w 324567"/>
                <a:gd name="connsiteY11" fmla="*/ 157386 h 285145"/>
                <a:gd name="connsiteX12" fmla="*/ 307373 w 324567"/>
                <a:gd name="connsiteY12" fmla="*/ 168549 h 285145"/>
                <a:gd name="connsiteX13" fmla="*/ 319550 w 324567"/>
                <a:gd name="connsiteY13" fmla="*/ 166316 h 285145"/>
                <a:gd name="connsiteX14" fmla="*/ 308794 w 324567"/>
                <a:gd name="connsiteY14" fmla="*/ 127755 h 285145"/>
                <a:gd name="connsiteX15" fmla="*/ 247908 w 324567"/>
                <a:gd name="connsiteY15" fmla="*/ 87164 h 285145"/>
                <a:gd name="connsiteX16" fmla="*/ 220712 w 324567"/>
                <a:gd name="connsiteY16" fmla="*/ 88078 h 285145"/>
                <a:gd name="connsiteX17" fmla="*/ 290021 w 324567"/>
                <a:gd name="connsiteY17" fmla="*/ 35817 h 285145"/>
                <a:gd name="connsiteX18" fmla="*/ 301488 w 324567"/>
                <a:gd name="connsiteY18" fmla="*/ 5374 h 285145"/>
                <a:gd name="connsiteX19" fmla="*/ 275611 w 324567"/>
                <a:gd name="connsiteY19" fmla="*/ 6592 h 285145"/>
                <a:gd name="connsiteX20" fmla="*/ 128876 w 324567"/>
                <a:gd name="connsiteY20" fmla="*/ 94065 h 285145"/>
                <a:gd name="connsiteX21" fmla="*/ 71237 w 324567"/>
                <a:gd name="connsiteY21" fmla="*/ 132220 h 285145"/>
                <a:gd name="connsiteX22" fmla="*/ 28820 w 324567"/>
                <a:gd name="connsiteY22" fmla="*/ 171390 h 285145"/>
                <a:gd name="connsiteX23" fmla="*/ 0 w 324567"/>
                <a:gd name="connsiteY23" fmla="*/ 188235 h 285145"/>
                <a:gd name="connsiteX24" fmla="*/ 59567 w 324567"/>
                <a:gd name="connsiteY24" fmla="*/ 285146 h 285145"/>
                <a:gd name="connsiteX25" fmla="*/ 100157 w 324567"/>
                <a:gd name="connsiteY25" fmla="*/ 247904 h 285145"/>
                <a:gd name="connsiteX26" fmla="*/ 154955 w 324567"/>
                <a:gd name="connsiteY26" fmla="*/ 243540 h 28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567" h="285145">
                  <a:moveTo>
                    <a:pt x="154955" y="243540"/>
                  </a:moveTo>
                  <a:cubicBezTo>
                    <a:pt x="178396" y="232784"/>
                    <a:pt x="204882" y="221723"/>
                    <a:pt x="204882" y="221723"/>
                  </a:cubicBezTo>
                  <a:lnTo>
                    <a:pt x="228019" y="210763"/>
                  </a:lnTo>
                  <a:cubicBezTo>
                    <a:pt x="228170" y="212451"/>
                    <a:pt x="228170" y="214149"/>
                    <a:pt x="228019" y="215837"/>
                  </a:cubicBezTo>
                  <a:cubicBezTo>
                    <a:pt x="227525" y="219051"/>
                    <a:pt x="227875" y="222338"/>
                    <a:pt x="229033" y="225376"/>
                  </a:cubicBezTo>
                  <a:cubicBezTo>
                    <a:pt x="232666" y="230567"/>
                    <a:pt x="239119" y="232987"/>
                    <a:pt x="245269" y="231464"/>
                  </a:cubicBezTo>
                  <a:cubicBezTo>
                    <a:pt x="258299" y="229446"/>
                    <a:pt x="269315" y="220741"/>
                    <a:pt x="274291" y="208531"/>
                  </a:cubicBezTo>
                  <a:cubicBezTo>
                    <a:pt x="278681" y="196759"/>
                    <a:pt x="276768" y="183562"/>
                    <a:pt x="269217" y="173521"/>
                  </a:cubicBezTo>
                  <a:cubicBezTo>
                    <a:pt x="269534" y="170098"/>
                    <a:pt x="269154" y="166646"/>
                    <a:pt x="268101" y="163374"/>
                  </a:cubicBezTo>
                  <a:cubicBezTo>
                    <a:pt x="261100" y="140338"/>
                    <a:pt x="227511" y="130292"/>
                    <a:pt x="227511" y="130292"/>
                  </a:cubicBezTo>
                  <a:lnTo>
                    <a:pt x="235020" y="125320"/>
                  </a:lnTo>
                  <a:cubicBezTo>
                    <a:pt x="235020" y="125320"/>
                    <a:pt x="262520" y="120043"/>
                    <a:pt x="290325" y="157386"/>
                  </a:cubicBezTo>
                  <a:cubicBezTo>
                    <a:pt x="294471" y="163046"/>
                    <a:pt x="300528" y="167011"/>
                    <a:pt x="307373" y="168549"/>
                  </a:cubicBezTo>
                  <a:cubicBezTo>
                    <a:pt x="311562" y="169660"/>
                    <a:pt x="316028" y="168842"/>
                    <a:pt x="319550" y="166316"/>
                  </a:cubicBezTo>
                  <a:cubicBezTo>
                    <a:pt x="328480" y="159416"/>
                    <a:pt x="325842" y="151298"/>
                    <a:pt x="308794" y="127755"/>
                  </a:cubicBezTo>
                  <a:cubicBezTo>
                    <a:pt x="291746" y="104213"/>
                    <a:pt x="267392" y="87164"/>
                    <a:pt x="247908" y="87164"/>
                  </a:cubicBezTo>
                  <a:cubicBezTo>
                    <a:pt x="238832" y="86862"/>
                    <a:pt x="229747" y="87168"/>
                    <a:pt x="220712" y="88078"/>
                  </a:cubicBezTo>
                  <a:cubicBezTo>
                    <a:pt x="220712" y="88078"/>
                    <a:pt x="286063" y="39064"/>
                    <a:pt x="290021" y="35817"/>
                  </a:cubicBezTo>
                  <a:cubicBezTo>
                    <a:pt x="301691" y="26380"/>
                    <a:pt x="307069" y="13289"/>
                    <a:pt x="301488" y="5374"/>
                  </a:cubicBezTo>
                  <a:cubicBezTo>
                    <a:pt x="297936" y="97"/>
                    <a:pt x="289412" y="-3962"/>
                    <a:pt x="275611" y="6592"/>
                  </a:cubicBezTo>
                  <a:cubicBezTo>
                    <a:pt x="263637" y="15725"/>
                    <a:pt x="128876" y="94065"/>
                    <a:pt x="128876" y="94065"/>
                  </a:cubicBezTo>
                  <a:lnTo>
                    <a:pt x="71237" y="132220"/>
                  </a:lnTo>
                  <a:lnTo>
                    <a:pt x="28820" y="171390"/>
                  </a:lnTo>
                  <a:lnTo>
                    <a:pt x="0" y="188235"/>
                  </a:lnTo>
                  <a:lnTo>
                    <a:pt x="59567" y="285146"/>
                  </a:lnTo>
                  <a:lnTo>
                    <a:pt x="100157" y="247904"/>
                  </a:lnTo>
                  <a:cubicBezTo>
                    <a:pt x="118361" y="253015"/>
                    <a:pt x="137790" y="251468"/>
                    <a:pt x="154955" y="243540"/>
                  </a:cubicBezTo>
                  <a:close/>
                </a:path>
              </a:pathLst>
            </a:custGeom>
            <a:solidFill>
              <a:srgbClr val="FFBF9D"/>
            </a:solidFill>
            <a:ln w="1014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E02F163-8ED1-ABBE-64EB-CC4EEA4AE72B}"/>
                </a:ext>
              </a:extLst>
            </p:cNvPr>
            <p:cNvSpPr/>
            <p:nvPr/>
          </p:nvSpPr>
          <p:spPr>
            <a:xfrm>
              <a:off x="7658305" y="3954528"/>
              <a:ext cx="135268" cy="49639"/>
            </a:xfrm>
            <a:custGeom>
              <a:avLst/>
              <a:gdLst>
                <a:gd name="connsiteX0" fmla="*/ 0 w 135268"/>
                <a:gd name="connsiteY0" fmla="*/ 38866 h 49639"/>
                <a:gd name="connsiteX1" fmla="*/ 22528 w 135268"/>
                <a:gd name="connsiteY1" fmla="*/ 49013 h 49639"/>
                <a:gd name="connsiteX2" fmla="*/ 48405 w 135268"/>
                <a:gd name="connsiteY2" fmla="*/ 42620 h 49639"/>
                <a:gd name="connsiteX3" fmla="*/ 127455 w 135268"/>
                <a:gd name="connsiteY3" fmla="*/ 48303 h 49639"/>
                <a:gd name="connsiteX4" fmla="*/ 135269 w 135268"/>
                <a:gd name="connsiteY4" fmla="*/ 41707 h 49639"/>
                <a:gd name="connsiteX5" fmla="*/ 128368 w 135268"/>
                <a:gd name="connsiteY5" fmla="*/ 34807 h 49639"/>
                <a:gd name="connsiteX6" fmla="*/ 47187 w 135268"/>
                <a:gd name="connsiteY6" fmla="*/ 0 h 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68" h="49639">
                  <a:moveTo>
                    <a:pt x="0" y="38866"/>
                  </a:moveTo>
                  <a:cubicBezTo>
                    <a:pt x="4560" y="46725"/>
                    <a:pt x="13620" y="50806"/>
                    <a:pt x="22528" y="49013"/>
                  </a:cubicBezTo>
                  <a:cubicBezTo>
                    <a:pt x="31458" y="48100"/>
                    <a:pt x="39678" y="44244"/>
                    <a:pt x="48405" y="42620"/>
                  </a:cubicBezTo>
                  <a:cubicBezTo>
                    <a:pt x="74586" y="37952"/>
                    <a:pt x="101578" y="54290"/>
                    <a:pt x="127455" y="48303"/>
                  </a:cubicBezTo>
                  <a:cubicBezTo>
                    <a:pt x="131108" y="47491"/>
                    <a:pt x="135269" y="45360"/>
                    <a:pt x="135269" y="41707"/>
                  </a:cubicBezTo>
                  <a:cubicBezTo>
                    <a:pt x="135269" y="38054"/>
                    <a:pt x="131514" y="36227"/>
                    <a:pt x="128368" y="34807"/>
                  </a:cubicBezTo>
                  <a:lnTo>
                    <a:pt x="47187" y="0"/>
                  </a:lnTo>
                </a:path>
              </a:pathLst>
            </a:custGeom>
            <a:solidFill>
              <a:srgbClr val="FFBF9D"/>
            </a:solidFill>
            <a:ln w="1014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FDF52D2-534E-E190-32E2-4DC0AC03918D}"/>
                </a:ext>
              </a:extLst>
            </p:cNvPr>
            <p:cNvSpPr/>
            <p:nvPr/>
          </p:nvSpPr>
          <p:spPr>
            <a:xfrm>
              <a:off x="7657251" y="3954630"/>
              <a:ext cx="138148" cy="52060"/>
            </a:xfrm>
            <a:custGeom>
              <a:avLst/>
              <a:gdLst>
                <a:gd name="connsiteX0" fmla="*/ 48545 w 138148"/>
                <a:gd name="connsiteY0" fmla="*/ 0 h 52060"/>
                <a:gd name="connsiteX1" fmla="*/ 57679 w 138148"/>
                <a:gd name="connsiteY1" fmla="*/ 2841 h 52060"/>
                <a:gd name="connsiteX2" fmla="*/ 81829 w 138148"/>
                <a:gd name="connsiteY2" fmla="*/ 12380 h 52060"/>
                <a:gd name="connsiteX3" fmla="*/ 117448 w 138148"/>
                <a:gd name="connsiteY3" fmla="*/ 27196 h 52060"/>
                <a:gd name="connsiteX4" fmla="*/ 127596 w 138148"/>
                <a:gd name="connsiteY4" fmla="*/ 31458 h 52060"/>
                <a:gd name="connsiteX5" fmla="*/ 137743 w 138148"/>
                <a:gd name="connsiteY5" fmla="*/ 39271 h 52060"/>
                <a:gd name="connsiteX6" fmla="*/ 135511 w 138148"/>
                <a:gd name="connsiteY6" fmla="*/ 47288 h 52060"/>
                <a:gd name="connsiteX7" fmla="*/ 129118 w 138148"/>
                <a:gd name="connsiteY7" fmla="*/ 50535 h 52060"/>
                <a:gd name="connsiteX8" fmla="*/ 116230 w 138148"/>
                <a:gd name="connsiteY8" fmla="*/ 52057 h 52060"/>
                <a:gd name="connsiteX9" fmla="*/ 69348 w 138148"/>
                <a:gd name="connsiteY9" fmla="*/ 44751 h 52060"/>
                <a:gd name="connsiteX10" fmla="*/ 49053 w 138148"/>
                <a:gd name="connsiteY10" fmla="*/ 44751 h 52060"/>
                <a:gd name="connsiteX11" fmla="*/ 31801 w 138148"/>
                <a:gd name="connsiteY11" fmla="*/ 49115 h 52060"/>
                <a:gd name="connsiteX12" fmla="*/ 5620 w 138148"/>
                <a:gd name="connsiteY12" fmla="*/ 46679 h 52060"/>
                <a:gd name="connsiteX13" fmla="*/ 39 w 138148"/>
                <a:gd name="connsiteY13" fmla="*/ 38866 h 52060"/>
                <a:gd name="connsiteX14" fmla="*/ 6736 w 138148"/>
                <a:gd name="connsiteY14" fmla="*/ 45056 h 52060"/>
                <a:gd name="connsiteX15" fmla="*/ 30888 w 138148"/>
                <a:gd name="connsiteY15" fmla="*/ 45665 h 52060"/>
                <a:gd name="connsiteX16" fmla="*/ 48342 w 138148"/>
                <a:gd name="connsiteY16" fmla="*/ 40692 h 52060"/>
                <a:gd name="connsiteX17" fmla="*/ 69450 w 138148"/>
                <a:gd name="connsiteY17" fmla="*/ 40692 h 52060"/>
                <a:gd name="connsiteX18" fmla="*/ 115824 w 138148"/>
                <a:gd name="connsiteY18" fmla="*/ 47491 h 52060"/>
                <a:gd name="connsiteX19" fmla="*/ 127495 w 138148"/>
                <a:gd name="connsiteY19" fmla="*/ 46172 h 52060"/>
                <a:gd name="connsiteX20" fmla="*/ 132669 w 138148"/>
                <a:gd name="connsiteY20" fmla="*/ 41403 h 52060"/>
                <a:gd name="connsiteX21" fmla="*/ 124754 w 138148"/>
                <a:gd name="connsiteY21" fmla="*/ 36227 h 52060"/>
                <a:gd name="connsiteX22" fmla="*/ 114606 w 138148"/>
                <a:gd name="connsiteY22" fmla="*/ 31762 h 52060"/>
                <a:gd name="connsiteX23" fmla="*/ 79394 w 138148"/>
                <a:gd name="connsiteY23" fmla="*/ 16033 h 52060"/>
                <a:gd name="connsiteX24" fmla="*/ 55851 w 138148"/>
                <a:gd name="connsiteY24" fmla="*/ 5074 h 52060"/>
                <a:gd name="connsiteX25" fmla="*/ 48545 w 138148"/>
                <a:gd name="connsiteY25" fmla="*/ 0 h 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148" h="52060">
                  <a:moveTo>
                    <a:pt x="48545" y="0"/>
                  </a:moveTo>
                  <a:cubicBezTo>
                    <a:pt x="51704" y="532"/>
                    <a:pt x="54776" y="1488"/>
                    <a:pt x="57679" y="2841"/>
                  </a:cubicBezTo>
                  <a:cubicBezTo>
                    <a:pt x="63462" y="4972"/>
                    <a:pt x="71682" y="8321"/>
                    <a:pt x="81829" y="12380"/>
                  </a:cubicBezTo>
                  <a:lnTo>
                    <a:pt x="117448" y="27196"/>
                  </a:lnTo>
                  <a:lnTo>
                    <a:pt x="127596" y="31458"/>
                  </a:lnTo>
                  <a:cubicBezTo>
                    <a:pt x="130741" y="33081"/>
                    <a:pt x="135612" y="33792"/>
                    <a:pt x="137743" y="39271"/>
                  </a:cubicBezTo>
                  <a:cubicBezTo>
                    <a:pt x="138742" y="42148"/>
                    <a:pt x="137853" y="45342"/>
                    <a:pt x="135511" y="47288"/>
                  </a:cubicBezTo>
                  <a:cubicBezTo>
                    <a:pt x="133693" y="48899"/>
                    <a:pt x="131491" y="50017"/>
                    <a:pt x="129118" y="50535"/>
                  </a:cubicBezTo>
                  <a:cubicBezTo>
                    <a:pt x="124905" y="51592"/>
                    <a:pt x="120574" y="52104"/>
                    <a:pt x="116230" y="52057"/>
                  </a:cubicBezTo>
                  <a:cubicBezTo>
                    <a:pt x="100451" y="50725"/>
                    <a:pt x="84784" y="48283"/>
                    <a:pt x="69348" y="44751"/>
                  </a:cubicBezTo>
                  <a:cubicBezTo>
                    <a:pt x="62620" y="43748"/>
                    <a:pt x="55781" y="43748"/>
                    <a:pt x="49053" y="44751"/>
                  </a:cubicBezTo>
                  <a:cubicBezTo>
                    <a:pt x="42964" y="45766"/>
                    <a:pt x="37281" y="47795"/>
                    <a:pt x="31801" y="49115"/>
                  </a:cubicBezTo>
                  <a:cubicBezTo>
                    <a:pt x="23134" y="52136"/>
                    <a:pt x="13582" y="51248"/>
                    <a:pt x="5620" y="46679"/>
                  </a:cubicBezTo>
                  <a:cubicBezTo>
                    <a:pt x="242" y="42823"/>
                    <a:pt x="-164" y="38764"/>
                    <a:pt x="39" y="38866"/>
                  </a:cubicBezTo>
                  <a:cubicBezTo>
                    <a:pt x="1883" y="41314"/>
                    <a:pt x="4151" y="43410"/>
                    <a:pt x="6736" y="45056"/>
                  </a:cubicBezTo>
                  <a:cubicBezTo>
                    <a:pt x="14358" y="48581"/>
                    <a:pt x="23098" y="48801"/>
                    <a:pt x="30888" y="45665"/>
                  </a:cubicBezTo>
                  <a:cubicBezTo>
                    <a:pt x="36063" y="44244"/>
                    <a:pt x="41644" y="42011"/>
                    <a:pt x="48342" y="40692"/>
                  </a:cubicBezTo>
                  <a:cubicBezTo>
                    <a:pt x="55333" y="39570"/>
                    <a:pt x="62458" y="39570"/>
                    <a:pt x="69450" y="40692"/>
                  </a:cubicBezTo>
                  <a:cubicBezTo>
                    <a:pt x="84762" y="43861"/>
                    <a:pt x="100247" y="46131"/>
                    <a:pt x="115824" y="47491"/>
                  </a:cubicBezTo>
                  <a:cubicBezTo>
                    <a:pt x="119753" y="47515"/>
                    <a:pt x="123671" y="47072"/>
                    <a:pt x="127495" y="46172"/>
                  </a:cubicBezTo>
                  <a:cubicBezTo>
                    <a:pt x="131045" y="45360"/>
                    <a:pt x="133582" y="43128"/>
                    <a:pt x="132669" y="41403"/>
                  </a:cubicBezTo>
                  <a:cubicBezTo>
                    <a:pt x="131756" y="39677"/>
                    <a:pt x="128204" y="37749"/>
                    <a:pt x="124754" y="36227"/>
                  </a:cubicBezTo>
                  <a:lnTo>
                    <a:pt x="114606" y="31762"/>
                  </a:lnTo>
                  <a:lnTo>
                    <a:pt x="79394" y="16033"/>
                  </a:lnTo>
                  <a:lnTo>
                    <a:pt x="55851" y="5074"/>
                  </a:lnTo>
                  <a:cubicBezTo>
                    <a:pt x="53230" y="3668"/>
                    <a:pt x="50778" y="1965"/>
                    <a:pt x="48545" y="0"/>
                  </a:cubicBezTo>
                  <a:close/>
                </a:path>
              </a:pathLst>
            </a:custGeom>
            <a:solidFill>
              <a:srgbClr val="FF9A6C"/>
            </a:solidFill>
            <a:ln w="10147"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2FE539EF-FB4D-93F7-0170-854B8E872E42}"/>
                </a:ext>
              </a:extLst>
            </p:cNvPr>
            <p:cNvSpPr/>
            <p:nvPr/>
          </p:nvSpPr>
          <p:spPr>
            <a:xfrm>
              <a:off x="7800873" y="3976659"/>
              <a:ext cx="96713" cy="48325"/>
            </a:xfrm>
            <a:custGeom>
              <a:avLst/>
              <a:gdLst>
                <a:gd name="connsiteX0" fmla="*/ 7 w 96713"/>
                <a:gd name="connsiteY0" fmla="*/ 7703 h 48325"/>
                <a:gd name="connsiteX1" fmla="*/ 15736 w 96713"/>
                <a:gd name="connsiteY1" fmla="*/ 2427 h 48325"/>
                <a:gd name="connsiteX2" fmla="*/ 32682 w 96713"/>
                <a:gd name="connsiteY2" fmla="*/ 7297 h 48325"/>
                <a:gd name="connsiteX3" fmla="*/ 48716 w 96713"/>
                <a:gd name="connsiteY3" fmla="*/ 22823 h 48325"/>
                <a:gd name="connsiteX4" fmla="*/ 64343 w 96713"/>
                <a:gd name="connsiteY4" fmla="*/ 39770 h 48325"/>
                <a:gd name="connsiteX5" fmla="*/ 81696 w 96713"/>
                <a:gd name="connsiteY5" fmla="*/ 48091 h 48325"/>
                <a:gd name="connsiteX6" fmla="*/ 94075 w 96713"/>
                <a:gd name="connsiteY6" fmla="*/ 44438 h 48325"/>
                <a:gd name="connsiteX7" fmla="*/ 96714 w 96713"/>
                <a:gd name="connsiteY7" fmla="*/ 40480 h 48325"/>
                <a:gd name="connsiteX8" fmla="*/ 93264 w 96713"/>
                <a:gd name="connsiteY8" fmla="*/ 43525 h 48325"/>
                <a:gd name="connsiteX9" fmla="*/ 82000 w 96713"/>
                <a:gd name="connsiteY9" fmla="*/ 45859 h 48325"/>
                <a:gd name="connsiteX10" fmla="*/ 66271 w 96713"/>
                <a:gd name="connsiteY10" fmla="*/ 37538 h 48325"/>
                <a:gd name="connsiteX11" fmla="*/ 51152 w 96713"/>
                <a:gd name="connsiteY11" fmla="*/ 20794 h 48325"/>
                <a:gd name="connsiteX12" fmla="*/ 34307 w 96713"/>
                <a:gd name="connsiteY12" fmla="*/ 4862 h 48325"/>
                <a:gd name="connsiteX13" fmla="*/ 15635 w 96713"/>
                <a:gd name="connsiteY13" fmla="*/ 93 h 48325"/>
                <a:gd name="connsiteX14" fmla="*/ 3457 w 96713"/>
                <a:gd name="connsiteY14" fmla="*/ 4456 h 48325"/>
                <a:gd name="connsiteX15" fmla="*/ 7 w 96713"/>
                <a:gd name="connsiteY15" fmla="*/ 7703 h 4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713" h="48325">
                  <a:moveTo>
                    <a:pt x="7" y="7703"/>
                  </a:moveTo>
                  <a:cubicBezTo>
                    <a:pt x="4776" y="4761"/>
                    <a:pt x="10158" y="2956"/>
                    <a:pt x="15736" y="2427"/>
                  </a:cubicBezTo>
                  <a:cubicBezTo>
                    <a:pt x="21761" y="2191"/>
                    <a:pt x="27702" y="3898"/>
                    <a:pt x="32682" y="7297"/>
                  </a:cubicBezTo>
                  <a:cubicBezTo>
                    <a:pt x="38779" y="11635"/>
                    <a:pt x="44184" y="16869"/>
                    <a:pt x="48716" y="22823"/>
                  </a:cubicBezTo>
                  <a:cubicBezTo>
                    <a:pt x="53342" y="28983"/>
                    <a:pt x="58578" y="34660"/>
                    <a:pt x="64343" y="39770"/>
                  </a:cubicBezTo>
                  <a:cubicBezTo>
                    <a:pt x="69266" y="44066"/>
                    <a:pt x="75263" y="46942"/>
                    <a:pt x="81696" y="48091"/>
                  </a:cubicBezTo>
                  <a:cubicBezTo>
                    <a:pt x="86169" y="48910"/>
                    <a:pt x="90764" y="47554"/>
                    <a:pt x="94075" y="44438"/>
                  </a:cubicBezTo>
                  <a:cubicBezTo>
                    <a:pt x="95301" y="43385"/>
                    <a:pt x="96213" y="42016"/>
                    <a:pt x="96714" y="40480"/>
                  </a:cubicBezTo>
                  <a:cubicBezTo>
                    <a:pt x="96714" y="40480"/>
                    <a:pt x="95496" y="41698"/>
                    <a:pt x="93264" y="43525"/>
                  </a:cubicBezTo>
                  <a:cubicBezTo>
                    <a:pt x="90017" y="45880"/>
                    <a:pt x="85916" y="46730"/>
                    <a:pt x="82000" y="45859"/>
                  </a:cubicBezTo>
                  <a:cubicBezTo>
                    <a:pt x="76153" y="44420"/>
                    <a:pt x="70751" y="41562"/>
                    <a:pt x="66271" y="37538"/>
                  </a:cubicBezTo>
                  <a:cubicBezTo>
                    <a:pt x="60785" y="32377"/>
                    <a:pt x="55728" y="26777"/>
                    <a:pt x="51152" y="20794"/>
                  </a:cubicBezTo>
                  <a:cubicBezTo>
                    <a:pt x="46474" y="14573"/>
                    <a:pt x="40778" y="9186"/>
                    <a:pt x="34307" y="4862"/>
                  </a:cubicBezTo>
                  <a:cubicBezTo>
                    <a:pt x="28782" y="1250"/>
                    <a:pt x="22215" y="-427"/>
                    <a:pt x="15635" y="93"/>
                  </a:cubicBezTo>
                  <a:cubicBezTo>
                    <a:pt x="11274" y="506"/>
                    <a:pt x="7087" y="2006"/>
                    <a:pt x="3457" y="4456"/>
                  </a:cubicBezTo>
                  <a:cubicBezTo>
                    <a:pt x="920" y="6181"/>
                    <a:pt x="-95" y="7500"/>
                    <a:pt x="7" y="7703"/>
                  </a:cubicBezTo>
                  <a:close/>
                </a:path>
              </a:pathLst>
            </a:custGeom>
            <a:solidFill>
              <a:srgbClr val="FF9A6C"/>
            </a:solidFill>
            <a:ln w="10147"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69FD329-3230-06FE-CE8E-FD21D655CE04}"/>
                </a:ext>
              </a:extLst>
            </p:cNvPr>
            <p:cNvSpPr/>
            <p:nvPr/>
          </p:nvSpPr>
          <p:spPr>
            <a:xfrm>
              <a:off x="7781498" y="3886539"/>
              <a:ext cx="87371" cy="67380"/>
            </a:xfrm>
            <a:custGeom>
              <a:avLst/>
              <a:gdLst>
                <a:gd name="connsiteX0" fmla="*/ 87371 w 87371"/>
                <a:gd name="connsiteY0" fmla="*/ 0 h 67380"/>
                <a:gd name="connsiteX1" fmla="*/ 74281 w 87371"/>
                <a:gd name="connsiteY1" fmla="*/ 9640 h 67380"/>
                <a:gd name="connsiteX2" fmla="*/ 43838 w 87371"/>
                <a:gd name="connsiteY2" fmla="*/ 33589 h 67380"/>
                <a:gd name="connsiteX3" fmla="*/ 12685 w 87371"/>
                <a:gd name="connsiteY3" fmla="*/ 57233 h 67380"/>
                <a:gd name="connsiteX4" fmla="*/ 0 w 87371"/>
                <a:gd name="connsiteY4" fmla="*/ 67381 h 67380"/>
                <a:gd name="connsiteX5" fmla="*/ 14004 w 87371"/>
                <a:gd name="connsiteY5" fmla="*/ 59161 h 67380"/>
                <a:gd name="connsiteX6" fmla="*/ 45868 w 87371"/>
                <a:gd name="connsiteY6" fmla="*/ 36227 h 67380"/>
                <a:gd name="connsiteX7" fmla="*/ 76311 w 87371"/>
                <a:gd name="connsiteY7" fmla="*/ 11467 h 67380"/>
                <a:gd name="connsiteX8" fmla="*/ 87372 w 87371"/>
                <a:gd name="connsiteY8" fmla="*/ 0 h 6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371" h="67380">
                  <a:moveTo>
                    <a:pt x="87371" y="0"/>
                  </a:moveTo>
                  <a:cubicBezTo>
                    <a:pt x="82716" y="2798"/>
                    <a:pt x="78334" y="6025"/>
                    <a:pt x="74281" y="9640"/>
                  </a:cubicBezTo>
                  <a:lnTo>
                    <a:pt x="43838" y="33589"/>
                  </a:lnTo>
                  <a:lnTo>
                    <a:pt x="12685" y="57233"/>
                  </a:lnTo>
                  <a:cubicBezTo>
                    <a:pt x="8149" y="60212"/>
                    <a:pt x="3902" y="63609"/>
                    <a:pt x="0" y="67381"/>
                  </a:cubicBezTo>
                  <a:cubicBezTo>
                    <a:pt x="4964" y="65179"/>
                    <a:pt x="9661" y="62421"/>
                    <a:pt x="14004" y="59161"/>
                  </a:cubicBezTo>
                  <a:cubicBezTo>
                    <a:pt x="22427" y="53580"/>
                    <a:pt x="33690" y="45563"/>
                    <a:pt x="45868" y="36227"/>
                  </a:cubicBezTo>
                  <a:cubicBezTo>
                    <a:pt x="58045" y="26891"/>
                    <a:pt x="68700" y="18063"/>
                    <a:pt x="76311" y="11467"/>
                  </a:cubicBezTo>
                  <a:cubicBezTo>
                    <a:pt x="80393" y="8047"/>
                    <a:pt x="84100" y="4203"/>
                    <a:pt x="87372" y="0"/>
                  </a:cubicBezTo>
                  <a:close/>
                </a:path>
              </a:pathLst>
            </a:custGeom>
            <a:solidFill>
              <a:srgbClr val="FF9A6C"/>
            </a:solidFill>
            <a:ln w="1014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10F7E0D-2E15-91FE-40A7-9CCA4F56CE54}"/>
                </a:ext>
              </a:extLst>
            </p:cNvPr>
            <p:cNvSpPr/>
            <p:nvPr/>
          </p:nvSpPr>
          <p:spPr>
            <a:xfrm>
              <a:off x="7788738" y="4009984"/>
              <a:ext cx="53759" cy="55328"/>
            </a:xfrm>
            <a:custGeom>
              <a:avLst/>
              <a:gdLst>
                <a:gd name="connsiteX0" fmla="*/ 8793 w 53759"/>
                <a:gd name="connsiteY0" fmla="*/ 52 h 55328"/>
                <a:gd name="connsiteX1" fmla="*/ 13156 w 53759"/>
                <a:gd name="connsiteY1" fmla="*/ 2691 h 55328"/>
                <a:gd name="connsiteX2" fmla="*/ 21274 w 53759"/>
                <a:gd name="connsiteY2" fmla="*/ 12229 h 55328"/>
                <a:gd name="connsiteX3" fmla="*/ 18433 w 53759"/>
                <a:gd name="connsiteY3" fmla="*/ 19637 h 55328"/>
                <a:gd name="connsiteX4" fmla="*/ 9604 w 53759"/>
                <a:gd name="connsiteY4" fmla="*/ 25421 h 55328"/>
                <a:gd name="connsiteX5" fmla="*/ 674 w 53759"/>
                <a:gd name="connsiteY5" fmla="*/ 34757 h 55328"/>
                <a:gd name="connsiteX6" fmla="*/ 3110 w 53759"/>
                <a:gd name="connsiteY6" fmla="*/ 48457 h 55328"/>
                <a:gd name="connsiteX7" fmla="*/ 15287 w 53759"/>
                <a:gd name="connsiteY7" fmla="*/ 55154 h 55328"/>
                <a:gd name="connsiteX8" fmla="*/ 28073 w 53759"/>
                <a:gd name="connsiteY8" fmla="*/ 53023 h 55328"/>
                <a:gd name="connsiteX9" fmla="*/ 44411 w 53759"/>
                <a:gd name="connsiteY9" fmla="*/ 40135 h 55328"/>
                <a:gd name="connsiteX10" fmla="*/ 52630 w 53759"/>
                <a:gd name="connsiteY10" fmla="*/ 28669 h 55328"/>
                <a:gd name="connsiteX11" fmla="*/ 53747 w 53759"/>
                <a:gd name="connsiteY11" fmla="*/ 23696 h 55328"/>
                <a:gd name="connsiteX12" fmla="*/ 51515 w 53759"/>
                <a:gd name="connsiteY12" fmla="*/ 28161 h 55328"/>
                <a:gd name="connsiteX13" fmla="*/ 42788 w 53759"/>
                <a:gd name="connsiteY13" fmla="*/ 38309 h 55328"/>
                <a:gd name="connsiteX14" fmla="*/ 26653 w 53759"/>
                <a:gd name="connsiteY14" fmla="*/ 50182 h 55328"/>
                <a:gd name="connsiteX15" fmla="*/ 5749 w 53759"/>
                <a:gd name="connsiteY15" fmla="*/ 46326 h 55328"/>
                <a:gd name="connsiteX16" fmla="*/ 3618 w 53759"/>
                <a:gd name="connsiteY16" fmla="*/ 35467 h 55328"/>
                <a:gd name="connsiteX17" fmla="*/ 11127 w 53759"/>
                <a:gd name="connsiteY17" fmla="*/ 27755 h 55328"/>
                <a:gd name="connsiteX18" fmla="*/ 20361 w 53759"/>
                <a:gd name="connsiteY18" fmla="*/ 21261 h 55328"/>
                <a:gd name="connsiteX19" fmla="*/ 23507 w 53759"/>
                <a:gd name="connsiteY19" fmla="*/ 11113 h 55328"/>
                <a:gd name="connsiteX20" fmla="*/ 13359 w 53759"/>
                <a:gd name="connsiteY20" fmla="*/ 965 h 55328"/>
                <a:gd name="connsiteX21" fmla="*/ 8793 w 53759"/>
                <a:gd name="connsiteY21" fmla="*/ 52 h 5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59" h="55328">
                  <a:moveTo>
                    <a:pt x="8793" y="52"/>
                  </a:moveTo>
                  <a:cubicBezTo>
                    <a:pt x="10140" y="1099"/>
                    <a:pt x="11604" y="1985"/>
                    <a:pt x="13156" y="2691"/>
                  </a:cubicBezTo>
                  <a:cubicBezTo>
                    <a:pt x="17140" y="4514"/>
                    <a:pt x="20112" y="8006"/>
                    <a:pt x="21274" y="12229"/>
                  </a:cubicBezTo>
                  <a:cubicBezTo>
                    <a:pt x="21745" y="15032"/>
                    <a:pt x="20657" y="17868"/>
                    <a:pt x="18433" y="19637"/>
                  </a:cubicBezTo>
                  <a:cubicBezTo>
                    <a:pt x="15754" y="21941"/>
                    <a:pt x="12786" y="23886"/>
                    <a:pt x="9604" y="25421"/>
                  </a:cubicBezTo>
                  <a:cubicBezTo>
                    <a:pt x="5567" y="27310"/>
                    <a:pt x="2382" y="30640"/>
                    <a:pt x="674" y="34757"/>
                  </a:cubicBezTo>
                  <a:cubicBezTo>
                    <a:pt x="-771" y="39449"/>
                    <a:pt x="136" y="44550"/>
                    <a:pt x="3110" y="48457"/>
                  </a:cubicBezTo>
                  <a:cubicBezTo>
                    <a:pt x="6067" y="52279"/>
                    <a:pt x="10476" y="54704"/>
                    <a:pt x="15287" y="55154"/>
                  </a:cubicBezTo>
                  <a:cubicBezTo>
                    <a:pt x="19665" y="55700"/>
                    <a:pt x="24108" y="54959"/>
                    <a:pt x="28073" y="53023"/>
                  </a:cubicBezTo>
                  <a:cubicBezTo>
                    <a:pt x="34113" y="49538"/>
                    <a:pt x="39616" y="45197"/>
                    <a:pt x="44411" y="40135"/>
                  </a:cubicBezTo>
                  <a:cubicBezTo>
                    <a:pt x="47815" y="36836"/>
                    <a:pt x="50600" y="32952"/>
                    <a:pt x="52630" y="28669"/>
                  </a:cubicBezTo>
                  <a:cubicBezTo>
                    <a:pt x="53452" y="27145"/>
                    <a:pt x="53838" y="25425"/>
                    <a:pt x="53747" y="23696"/>
                  </a:cubicBezTo>
                  <a:cubicBezTo>
                    <a:pt x="53747" y="23696"/>
                    <a:pt x="53037" y="25421"/>
                    <a:pt x="51515" y="28161"/>
                  </a:cubicBezTo>
                  <a:cubicBezTo>
                    <a:pt x="49055" y="31905"/>
                    <a:pt x="46122" y="35316"/>
                    <a:pt x="42788" y="38309"/>
                  </a:cubicBezTo>
                  <a:cubicBezTo>
                    <a:pt x="37960" y="42965"/>
                    <a:pt x="32535" y="46957"/>
                    <a:pt x="26653" y="50182"/>
                  </a:cubicBezTo>
                  <a:cubicBezTo>
                    <a:pt x="19616" y="53777"/>
                    <a:pt x="11041" y="52195"/>
                    <a:pt x="5749" y="46326"/>
                  </a:cubicBezTo>
                  <a:cubicBezTo>
                    <a:pt x="3340" y="43257"/>
                    <a:pt x="2548" y="39219"/>
                    <a:pt x="3618" y="35467"/>
                  </a:cubicBezTo>
                  <a:cubicBezTo>
                    <a:pt x="5143" y="32098"/>
                    <a:pt x="7800" y="29370"/>
                    <a:pt x="11127" y="27755"/>
                  </a:cubicBezTo>
                  <a:cubicBezTo>
                    <a:pt x="14498" y="26040"/>
                    <a:pt x="17607" y="23854"/>
                    <a:pt x="20361" y="21261"/>
                  </a:cubicBezTo>
                  <a:cubicBezTo>
                    <a:pt x="23238" y="18741"/>
                    <a:pt x="24454" y="14818"/>
                    <a:pt x="23507" y="11113"/>
                  </a:cubicBezTo>
                  <a:cubicBezTo>
                    <a:pt x="21969" y="6286"/>
                    <a:pt x="18186" y="2503"/>
                    <a:pt x="13359" y="965"/>
                  </a:cubicBezTo>
                  <a:cubicBezTo>
                    <a:pt x="10620" y="255"/>
                    <a:pt x="8895" y="-151"/>
                    <a:pt x="8793" y="52"/>
                  </a:cubicBezTo>
                  <a:close/>
                </a:path>
              </a:pathLst>
            </a:custGeom>
            <a:solidFill>
              <a:srgbClr val="FF9A6C"/>
            </a:solidFill>
            <a:ln w="1014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3F560FF-E369-CEF1-261E-C43A274E8257}"/>
                </a:ext>
              </a:extLst>
            </p:cNvPr>
            <p:cNvSpPr/>
            <p:nvPr/>
          </p:nvSpPr>
          <p:spPr>
            <a:xfrm>
              <a:off x="7799897" y="4030324"/>
              <a:ext cx="52626" cy="58855"/>
            </a:xfrm>
            <a:custGeom>
              <a:avLst/>
              <a:gdLst>
                <a:gd name="connsiteX0" fmla="*/ 5347 w 52626"/>
                <a:gd name="connsiteY0" fmla="*/ 32277 h 58855"/>
                <a:gd name="connsiteX1" fmla="*/ 1896 w 52626"/>
                <a:gd name="connsiteY1" fmla="*/ 35422 h 58855"/>
                <a:gd name="connsiteX2" fmla="*/ 1084 w 52626"/>
                <a:gd name="connsiteY2" fmla="*/ 48005 h 58855"/>
                <a:gd name="connsiteX3" fmla="*/ 16408 w 52626"/>
                <a:gd name="connsiteY3" fmla="*/ 58762 h 58855"/>
                <a:gd name="connsiteX4" fmla="*/ 38326 w 52626"/>
                <a:gd name="connsiteY4" fmla="*/ 51963 h 58855"/>
                <a:gd name="connsiteX5" fmla="*/ 51416 w 52626"/>
                <a:gd name="connsiteY5" fmla="*/ 33291 h 58855"/>
                <a:gd name="connsiteX6" fmla="*/ 51416 w 52626"/>
                <a:gd name="connsiteY6" fmla="*/ 14721 h 58855"/>
                <a:gd name="connsiteX7" fmla="*/ 46241 w 52626"/>
                <a:gd name="connsiteY7" fmla="*/ 3356 h 58855"/>
                <a:gd name="connsiteX8" fmla="*/ 43096 w 52626"/>
                <a:gd name="connsiteY8" fmla="*/ 7 h 58855"/>
                <a:gd name="connsiteX9" fmla="*/ 49184 w 52626"/>
                <a:gd name="connsiteY9" fmla="*/ 15228 h 58855"/>
                <a:gd name="connsiteX10" fmla="*/ 48170 w 52626"/>
                <a:gd name="connsiteY10" fmla="*/ 32378 h 58855"/>
                <a:gd name="connsiteX11" fmla="*/ 35992 w 52626"/>
                <a:gd name="connsiteY11" fmla="*/ 49426 h 58855"/>
                <a:gd name="connsiteX12" fmla="*/ 16306 w 52626"/>
                <a:gd name="connsiteY12" fmla="*/ 55819 h 58855"/>
                <a:gd name="connsiteX13" fmla="*/ 2708 w 52626"/>
                <a:gd name="connsiteY13" fmla="*/ 47092 h 58855"/>
                <a:gd name="connsiteX14" fmla="*/ 2708 w 52626"/>
                <a:gd name="connsiteY14" fmla="*/ 36031 h 58855"/>
                <a:gd name="connsiteX15" fmla="*/ 5347 w 52626"/>
                <a:gd name="connsiteY15" fmla="*/ 32277 h 5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6" h="58855">
                  <a:moveTo>
                    <a:pt x="5347" y="32277"/>
                  </a:moveTo>
                  <a:cubicBezTo>
                    <a:pt x="5347" y="32277"/>
                    <a:pt x="3621" y="32784"/>
                    <a:pt x="1896" y="35422"/>
                  </a:cubicBezTo>
                  <a:cubicBezTo>
                    <a:pt x="-307" y="39265"/>
                    <a:pt x="-607" y="43911"/>
                    <a:pt x="1084" y="48005"/>
                  </a:cubicBezTo>
                  <a:cubicBezTo>
                    <a:pt x="3929" y="54050"/>
                    <a:pt x="9756" y="58141"/>
                    <a:pt x="16408" y="58762"/>
                  </a:cubicBezTo>
                  <a:cubicBezTo>
                    <a:pt x="24314" y="59378"/>
                    <a:pt x="32157" y="56945"/>
                    <a:pt x="38326" y="51963"/>
                  </a:cubicBezTo>
                  <a:cubicBezTo>
                    <a:pt x="44545" y="47271"/>
                    <a:pt x="49125" y="40737"/>
                    <a:pt x="51416" y="33291"/>
                  </a:cubicBezTo>
                  <a:cubicBezTo>
                    <a:pt x="53030" y="27206"/>
                    <a:pt x="53030" y="20806"/>
                    <a:pt x="51416" y="14721"/>
                  </a:cubicBezTo>
                  <a:cubicBezTo>
                    <a:pt x="50426" y="10639"/>
                    <a:pt x="48670" y="6783"/>
                    <a:pt x="46241" y="3356"/>
                  </a:cubicBezTo>
                  <a:cubicBezTo>
                    <a:pt x="44517" y="920"/>
                    <a:pt x="43198" y="-95"/>
                    <a:pt x="43096" y="7"/>
                  </a:cubicBezTo>
                  <a:cubicBezTo>
                    <a:pt x="45778" y="4795"/>
                    <a:pt x="47824" y="9912"/>
                    <a:pt x="49184" y="15228"/>
                  </a:cubicBezTo>
                  <a:cubicBezTo>
                    <a:pt x="50284" y="20940"/>
                    <a:pt x="49936" y="26836"/>
                    <a:pt x="48170" y="32378"/>
                  </a:cubicBezTo>
                  <a:cubicBezTo>
                    <a:pt x="45895" y="39144"/>
                    <a:pt x="41655" y="45080"/>
                    <a:pt x="35992" y="49426"/>
                  </a:cubicBezTo>
                  <a:cubicBezTo>
                    <a:pt x="30430" y="53887"/>
                    <a:pt x="23428" y="56161"/>
                    <a:pt x="16306" y="55819"/>
                  </a:cubicBezTo>
                  <a:cubicBezTo>
                    <a:pt x="10589" y="55397"/>
                    <a:pt x="5473" y="52114"/>
                    <a:pt x="2708" y="47092"/>
                  </a:cubicBezTo>
                  <a:cubicBezTo>
                    <a:pt x="1114" y="43577"/>
                    <a:pt x="1114" y="39546"/>
                    <a:pt x="2708" y="36031"/>
                  </a:cubicBezTo>
                  <a:cubicBezTo>
                    <a:pt x="4230" y="33190"/>
                    <a:pt x="5549" y="32479"/>
                    <a:pt x="5347" y="32277"/>
                  </a:cubicBezTo>
                  <a:close/>
                </a:path>
              </a:pathLst>
            </a:custGeom>
            <a:solidFill>
              <a:srgbClr val="FF9A6C"/>
            </a:solidFill>
            <a:ln w="1014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6DDC216-C99B-B041-CD2A-4E0C9414CACA}"/>
                </a:ext>
              </a:extLst>
            </p:cNvPr>
            <p:cNvSpPr/>
            <p:nvPr/>
          </p:nvSpPr>
          <p:spPr>
            <a:xfrm>
              <a:off x="7700317" y="3998772"/>
              <a:ext cx="29123" cy="52578"/>
            </a:xfrm>
            <a:custGeom>
              <a:avLst/>
              <a:gdLst>
                <a:gd name="connsiteX0" fmla="*/ 27094 w 29123"/>
                <a:gd name="connsiteY0" fmla="*/ 52565 h 52578"/>
                <a:gd name="connsiteX1" fmla="*/ 22223 w 29123"/>
                <a:gd name="connsiteY1" fmla="*/ 46476 h 52578"/>
                <a:gd name="connsiteX2" fmla="*/ 3653 w 29123"/>
                <a:gd name="connsiteY2" fmla="*/ 39271 h 52578"/>
                <a:gd name="connsiteX3" fmla="*/ 4770 w 29123"/>
                <a:gd name="connsiteY3" fmla="*/ 41910 h 52578"/>
                <a:gd name="connsiteX4" fmla="*/ 12279 w 29123"/>
                <a:gd name="connsiteY4" fmla="*/ 33893 h 52578"/>
                <a:gd name="connsiteX5" fmla="*/ 29124 w 29123"/>
                <a:gd name="connsiteY5" fmla="*/ 0 h 52578"/>
                <a:gd name="connsiteX6" fmla="*/ 9742 w 29123"/>
                <a:gd name="connsiteY6" fmla="*/ 31864 h 52578"/>
                <a:gd name="connsiteX7" fmla="*/ 2537 w 29123"/>
                <a:gd name="connsiteY7" fmla="*/ 39677 h 52578"/>
                <a:gd name="connsiteX8" fmla="*/ 0 w 29123"/>
                <a:gd name="connsiteY8" fmla="*/ 42316 h 52578"/>
                <a:gd name="connsiteX9" fmla="*/ 3653 w 29123"/>
                <a:gd name="connsiteY9" fmla="*/ 42316 h 52578"/>
                <a:gd name="connsiteX10" fmla="*/ 21107 w 29123"/>
                <a:gd name="connsiteY10" fmla="*/ 47897 h 52578"/>
                <a:gd name="connsiteX11" fmla="*/ 27094 w 29123"/>
                <a:gd name="connsiteY11" fmla="*/ 52565 h 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23" h="52578">
                  <a:moveTo>
                    <a:pt x="27094" y="52565"/>
                  </a:moveTo>
                  <a:cubicBezTo>
                    <a:pt x="27094" y="52565"/>
                    <a:pt x="26080" y="49724"/>
                    <a:pt x="22223" y="46476"/>
                  </a:cubicBezTo>
                  <a:cubicBezTo>
                    <a:pt x="17016" y="42060"/>
                    <a:pt x="10476" y="39523"/>
                    <a:pt x="3653" y="39271"/>
                  </a:cubicBezTo>
                  <a:lnTo>
                    <a:pt x="4770" y="41910"/>
                  </a:lnTo>
                  <a:cubicBezTo>
                    <a:pt x="7423" y="39382"/>
                    <a:pt x="9930" y="36706"/>
                    <a:pt x="12279" y="33893"/>
                  </a:cubicBezTo>
                  <a:cubicBezTo>
                    <a:pt x="20912" y="24365"/>
                    <a:pt x="26742" y="12635"/>
                    <a:pt x="29124" y="0"/>
                  </a:cubicBezTo>
                  <a:cubicBezTo>
                    <a:pt x="23824" y="11285"/>
                    <a:pt x="17325" y="21968"/>
                    <a:pt x="9742" y="31864"/>
                  </a:cubicBezTo>
                  <a:cubicBezTo>
                    <a:pt x="7496" y="34608"/>
                    <a:pt x="5091" y="37217"/>
                    <a:pt x="2537" y="39677"/>
                  </a:cubicBezTo>
                  <a:lnTo>
                    <a:pt x="0" y="42316"/>
                  </a:lnTo>
                  <a:lnTo>
                    <a:pt x="3653" y="42316"/>
                  </a:lnTo>
                  <a:cubicBezTo>
                    <a:pt x="9891" y="42433"/>
                    <a:pt x="15959" y="44373"/>
                    <a:pt x="21107" y="47897"/>
                  </a:cubicBezTo>
                  <a:cubicBezTo>
                    <a:pt x="24963" y="50637"/>
                    <a:pt x="26790" y="52768"/>
                    <a:pt x="27094" y="52565"/>
                  </a:cubicBezTo>
                  <a:close/>
                </a:path>
              </a:pathLst>
            </a:custGeom>
            <a:solidFill>
              <a:srgbClr val="FF9A6C"/>
            </a:solidFill>
            <a:ln w="1014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8512F48-702C-B91B-7436-9D4577A3B74B}"/>
                </a:ext>
              </a:extLst>
            </p:cNvPr>
            <p:cNvSpPr/>
            <p:nvPr/>
          </p:nvSpPr>
          <p:spPr>
            <a:xfrm>
              <a:off x="7836390" y="3968329"/>
              <a:ext cx="8682" cy="24129"/>
            </a:xfrm>
            <a:custGeom>
              <a:avLst/>
              <a:gdLst>
                <a:gd name="connsiteX0" fmla="*/ 2443 w 8682"/>
                <a:gd name="connsiteY0" fmla="*/ 0 h 24129"/>
                <a:gd name="connsiteX1" fmla="*/ 920 w 8682"/>
                <a:gd name="connsiteY1" fmla="*/ 13192 h 24129"/>
                <a:gd name="connsiteX2" fmla="*/ 8633 w 8682"/>
                <a:gd name="connsiteY2" fmla="*/ 24050 h 24129"/>
                <a:gd name="connsiteX3" fmla="*/ 4066 w 8682"/>
                <a:gd name="connsiteY3" fmla="*/ 12380 h 24129"/>
                <a:gd name="connsiteX4" fmla="*/ 2443 w 8682"/>
                <a:gd name="connsiteY4" fmla="*/ 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2" h="24129">
                  <a:moveTo>
                    <a:pt x="2443" y="0"/>
                  </a:moveTo>
                  <a:cubicBezTo>
                    <a:pt x="-149" y="3900"/>
                    <a:pt x="-715" y="8805"/>
                    <a:pt x="920" y="13192"/>
                  </a:cubicBezTo>
                  <a:cubicBezTo>
                    <a:pt x="2848" y="20701"/>
                    <a:pt x="8125" y="24760"/>
                    <a:pt x="8633" y="24050"/>
                  </a:cubicBezTo>
                  <a:cubicBezTo>
                    <a:pt x="9140" y="23340"/>
                    <a:pt x="5690" y="18976"/>
                    <a:pt x="4066" y="12380"/>
                  </a:cubicBezTo>
                  <a:cubicBezTo>
                    <a:pt x="2443" y="5784"/>
                    <a:pt x="3559" y="203"/>
                    <a:pt x="2443" y="0"/>
                  </a:cubicBezTo>
                  <a:close/>
                </a:path>
              </a:pathLst>
            </a:custGeom>
            <a:solidFill>
              <a:srgbClr val="FF9A6C"/>
            </a:solidFill>
            <a:ln w="1014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C7FC21B1-FF79-FE8C-928F-ABDB9B51DFA2}"/>
                </a:ext>
              </a:extLst>
            </p:cNvPr>
            <p:cNvSpPr/>
            <p:nvPr/>
          </p:nvSpPr>
          <p:spPr>
            <a:xfrm>
              <a:off x="6297261" y="4517318"/>
              <a:ext cx="217097" cy="589391"/>
            </a:xfrm>
            <a:custGeom>
              <a:avLst/>
              <a:gdLst>
                <a:gd name="connsiteX0" fmla="*/ 48646 w 217097"/>
                <a:gd name="connsiteY0" fmla="*/ 323102 h 589391"/>
                <a:gd name="connsiteX1" fmla="*/ 6736 w 217097"/>
                <a:gd name="connsiteY1" fmla="*/ 385307 h 589391"/>
                <a:gd name="connsiteX2" fmla="*/ 140 w 217097"/>
                <a:gd name="connsiteY2" fmla="*/ 465169 h 589391"/>
                <a:gd name="connsiteX3" fmla="*/ 20435 w 217097"/>
                <a:gd name="connsiteY3" fmla="*/ 490640 h 589391"/>
                <a:gd name="connsiteX4" fmla="*/ 27031 w 217097"/>
                <a:gd name="connsiteY4" fmla="*/ 444468 h 589391"/>
                <a:gd name="connsiteX5" fmla="*/ 66201 w 217097"/>
                <a:gd name="connsiteY5" fmla="*/ 565530 h 589391"/>
                <a:gd name="connsiteX6" fmla="*/ 82742 w 217097"/>
                <a:gd name="connsiteY6" fmla="*/ 562384 h 589391"/>
                <a:gd name="connsiteX7" fmla="*/ 102225 w 217097"/>
                <a:gd name="connsiteY7" fmla="*/ 589174 h 589391"/>
                <a:gd name="connsiteX8" fmla="*/ 115113 w 217097"/>
                <a:gd name="connsiteY8" fmla="*/ 565530 h 589391"/>
                <a:gd name="connsiteX9" fmla="*/ 139625 w 217097"/>
                <a:gd name="connsiteY9" fmla="*/ 557846 h 589391"/>
                <a:gd name="connsiteX10" fmla="*/ 141091 w 217097"/>
                <a:gd name="connsiteY10" fmla="*/ 554063 h 589391"/>
                <a:gd name="connsiteX11" fmla="*/ 147078 w 217097"/>
                <a:gd name="connsiteY11" fmla="*/ 466895 h 589391"/>
                <a:gd name="connsiteX12" fmla="*/ 184625 w 217097"/>
                <a:gd name="connsiteY12" fmla="*/ 434320 h 589391"/>
                <a:gd name="connsiteX13" fmla="*/ 191525 w 217097"/>
                <a:gd name="connsiteY13" fmla="*/ 394237 h 589391"/>
                <a:gd name="connsiteX14" fmla="*/ 161082 w 217097"/>
                <a:gd name="connsiteY14" fmla="*/ 328785 h 589391"/>
                <a:gd name="connsiteX15" fmla="*/ 193250 w 217097"/>
                <a:gd name="connsiteY15" fmla="*/ 136588 h 589391"/>
                <a:gd name="connsiteX16" fmla="*/ 217097 w 217097"/>
                <a:gd name="connsiteY16" fmla="*/ 37547 h 589391"/>
                <a:gd name="connsiteX17" fmla="*/ 77364 w 217097"/>
                <a:gd name="connsiteY17" fmla="*/ 0 h 58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97" h="589391">
                  <a:moveTo>
                    <a:pt x="48646" y="323102"/>
                  </a:moveTo>
                  <a:cubicBezTo>
                    <a:pt x="31967" y="341878"/>
                    <a:pt x="17873" y="362798"/>
                    <a:pt x="6736" y="385307"/>
                  </a:cubicBezTo>
                  <a:cubicBezTo>
                    <a:pt x="-2194" y="407733"/>
                    <a:pt x="444" y="444062"/>
                    <a:pt x="140" y="465169"/>
                  </a:cubicBezTo>
                  <a:cubicBezTo>
                    <a:pt x="-165" y="486277"/>
                    <a:pt x="10287" y="491147"/>
                    <a:pt x="20435" y="490640"/>
                  </a:cubicBezTo>
                  <a:cubicBezTo>
                    <a:pt x="30583" y="490132"/>
                    <a:pt x="27031" y="444468"/>
                    <a:pt x="27031" y="444468"/>
                  </a:cubicBezTo>
                  <a:cubicBezTo>
                    <a:pt x="27031" y="444468"/>
                    <a:pt x="44891" y="570401"/>
                    <a:pt x="66201" y="565530"/>
                  </a:cubicBezTo>
                  <a:cubicBezTo>
                    <a:pt x="87511" y="560659"/>
                    <a:pt x="82742" y="562384"/>
                    <a:pt x="82742" y="562384"/>
                  </a:cubicBezTo>
                  <a:cubicBezTo>
                    <a:pt x="82742" y="562384"/>
                    <a:pt x="82742" y="592218"/>
                    <a:pt x="102225" y="589174"/>
                  </a:cubicBezTo>
                  <a:cubicBezTo>
                    <a:pt x="121709" y="586130"/>
                    <a:pt x="115113" y="565530"/>
                    <a:pt x="115113" y="565530"/>
                  </a:cubicBezTo>
                  <a:cubicBezTo>
                    <a:pt x="124004" y="570177"/>
                    <a:pt x="134978" y="566736"/>
                    <a:pt x="139625" y="557846"/>
                  </a:cubicBezTo>
                  <a:cubicBezTo>
                    <a:pt x="140253" y="556644"/>
                    <a:pt x="140745" y="555375"/>
                    <a:pt x="141091" y="554063"/>
                  </a:cubicBezTo>
                  <a:cubicBezTo>
                    <a:pt x="147383" y="533768"/>
                    <a:pt x="147078" y="466895"/>
                    <a:pt x="147078" y="466895"/>
                  </a:cubicBezTo>
                  <a:lnTo>
                    <a:pt x="184625" y="434320"/>
                  </a:lnTo>
                  <a:lnTo>
                    <a:pt x="191525" y="394237"/>
                  </a:lnTo>
                  <a:cubicBezTo>
                    <a:pt x="183392" y="371538"/>
                    <a:pt x="173202" y="349629"/>
                    <a:pt x="161082" y="328785"/>
                  </a:cubicBezTo>
                  <a:cubicBezTo>
                    <a:pt x="151949" y="313563"/>
                    <a:pt x="193250" y="136588"/>
                    <a:pt x="193250" y="136588"/>
                  </a:cubicBezTo>
                  <a:lnTo>
                    <a:pt x="217097" y="37547"/>
                  </a:lnTo>
                  <a:lnTo>
                    <a:pt x="77364" y="0"/>
                  </a:lnTo>
                  <a:close/>
                </a:path>
              </a:pathLst>
            </a:custGeom>
            <a:solidFill>
              <a:srgbClr val="FFBF9D"/>
            </a:solidFill>
            <a:ln w="1014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82E0C78-D5D2-F814-22AA-93B2F7039D55}"/>
                </a:ext>
              </a:extLst>
            </p:cNvPr>
            <p:cNvSpPr/>
            <p:nvPr/>
          </p:nvSpPr>
          <p:spPr>
            <a:xfrm>
              <a:off x="7119464" y="5655988"/>
              <a:ext cx="252372" cy="338627"/>
            </a:xfrm>
            <a:custGeom>
              <a:avLst/>
              <a:gdLst>
                <a:gd name="connsiteX0" fmla="*/ 252373 w 252372"/>
                <a:gd name="connsiteY0" fmla="*/ 59161 h 338627"/>
                <a:gd name="connsiteX1" fmla="*/ 127049 w 252372"/>
                <a:gd name="connsiteY1" fmla="*/ 338628 h 338627"/>
                <a:gd name="connsiteX2" fmla="*/ 0 w 252372"/>
                <a:gd name="connsiteY2" fmla="*/ 294993 h 338627"/>
                <a:gd name="connsiteX3" fmla="*/ 76716 w 252372"/>
                <a:gd name="connsiteY3" fmla="*/ 0 h 338627"/>
              </a:gdLst>
              <a:ahLst/>
              <a:cxnLst>
                <a:cxn ang="0">
                  <a:pos x="connsiteX0" y="connsiteY0"/>
                </a:cxn>
                <a:cxn ang="0">
                  <a:pos x="connsiteX1" y="connsiteY1"/>
                </a:cxn>
                <a:cxn ang="0">
                  <a:pos x="connsiteX2" y="connsiteY2"/>
                </a:cxn>
                <a:cxn ang="0">
                  <a:pos x="connsiteX3" y="connsiteY3"/>
                </a:cxn>
              </a:cxnLst>
              <a:rect l="l" t="t" r="r" b="b"/>
              <a:pathLst>
                <a:path w="252372" h="338627">
                  <a:moveTo>
                    <a:pt x="252373" y="59161"/>
                  </a:moveTo>
                  <a:cubicBezTo>
                    <a:pt x="247705" y="68700"/>
                    <a:pt x="127049" y="338628"/>
                    <a:pt x="127049" y="338628"/>
                  </a:cubicBezTo>
                  <a:lnTo>
                    <a:pt x="0" y="294993"/>
                  </a:lnTo>
                  <a:lnTo>
                    <a:pt x="76716" y="0"/>
                  </a:lnTo>
                  <a:close/>
                </a:path>
              </a:pathLst>
            </a:custGeom>
            <a:solidFill>
              <a:srgbClr val="FFBF9D"/>
            </a:solidFill>
            <a:ln w="1014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F16CA58-BAEE-74DA-3A91-DA84526CC2B3}"/>
                </a:ext>
              </a:extLst>
            </p:cNvPr>
            <p:cNvSpPr/>
            <p:nvPr/>
          </p:nvSpPr>
          <p:spPr>
            <a:xfrm>
              <a:off x="7087492" y="5886341"/>
              <a:ext cx="194639" cy="360885"/>
            </a:xfrm>
            <a:custGeom>
              <a:avLst/>
              <a:gdLst>
                <a:gd name="connsiteX0" fmla="*/ 44759 w 194639"/>
                <a:gd name="connsiteY0" fmla="*/ 0 h 360885"/>
                <a:gd name="connsiteX1" fmla="*/ 192204 w 194639"/>
                <a:gd name="connsiteY1" fmla="*/ 61698 h 360885"/>
                <a:gd name="connsiteX2" fmla="*/ 194640 w 194639"/>
                <a:gd name="connsiteY2" fmla="*/ 96403 h 360885"/>
                <a:gd name="connsiteX3" fmla="*/ 178099 w 194639"/>
                <a:gd name="connsiteY3" fmla="*/ 331829 h 360885"/>
                <a:gd name="connsiteX4" fmla="*/ 149888 w 194639"/>
                <a:gd name="connsiteY4" fmla="*/ 360851 h 360885"/>
                <a:gd name="connsiteX5" fmla="*/ 122287 w 194639"/>
                <a:gd name="connsiteY5" fmla="*/ 345021 h 360885"/>
                <a:gd name="connsiteX6" fmla="*/ 515 w 194639"/>
                <a:gd name="connsiteY6" fmla="*/ 71541 h 360885"/>
                <a:gd name="connsiteX7" fmla="*/ 19389 w 194639"/>
                <a:gd name="connsiteY7" fmla="*/ 18875 h 360885"/>
                <a:gd name="connsiteX8" fmla="*/ 45063 w 194639"/>
                <a:gd name="connsiteY8" fmla="*/ 0 h 3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639" h="360885">
                  <a:moveTo>
                    <a:pt x="44759" y="0"/>
                  </a:moveTo>
                  <a:cubicBezTo>
                    <a:pt x="44759" y="0"/>
                    <a:pt x="121475" y="107159"/>
                    <a:pt x="192204" y="61698"/>
                  </a:cubicBezTo>
                  <a:lnTo>
                    <a:pt x="194640" y="96403"/>
                  </a:lnTo>
                  <a:lnTo>
                    <a:pt x="178099" y="331829"/>
                  </a:lnTo>
                  <a:cubicBezTo>
                    <a:pt x="177418" y="347258"/>
                    <a:pt x="165292" y="359734"/>
                    <a:pt x="149888" y="360851"/>
                  </a:cubicBezTo>
                  <a:cubicBezTo>
                    <a:pt x="138389" y="361406"/>
                    <a:pt x="127614" y="355227"/>
                    <a:pt x="122287" y="345021"/>
                  </a:cubicBezTo>
                  <a:cubicBezTo>
                    <a:pt x="94178" y="290832"/>
                    <a:pt x="-8111" y="91329"/>
                    <a:pt x="515" y="71541"/>
                  </a:cubicBezTo>
                  <a:lnTo>
                    <a:pt x="19389" y="18875"/>
                  </a:lnTo>
                  <a:cubicBezTo>
                    <a:pt x="23282" y="7925"/>
                    <a:pt x="33451" y="449"/>
                    <a:pt x="45063" y="0"/>
                  </a:cubicBezTo>
                  <a:close/>
                </a:path>
              </a:pathLst>
            </a:custGeom>
            <a:solidFill>
              <a:srgbClr val="455A64"/>
            </a:solidFill>
            <a:ln w="1014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B08A37D-6748-909C-93BD-614D3B4F108A}"/>
                </a:ext>
              </a:extLst>
            </p:cNvPr>
            <p:cNvSpPr/>
            <p:nvPr/>
          </p:nvSpPr>
          <p:spPr>
            <a:xfrm>
              <a:off x="7087328" y="5939514"/>
              <a:ext cx="144572" cy="307373"/>
            </a:xfrm>
            <a:custGeom>
              <a:avLst/>
              <a:gdLst>
                <a:gd name="connsiteX0" fmla="*/ 144572 w 144572"/>
                <a:gd name="connsiteY0" fmla="*/ 307373 h 307373"/>
                <a:gd name="connsiteX1" fmla="*/ 6665 w 144572"/>
                <a:gd name="connsiteY1" fmla="*/ 0 h 307373"/>
                <a:gd name="connsiteX2" fmla="*/ 2708 w 144572"/>
                <a:gd name="connsiteY2" fmla="*/ 11467 h 307373"/>
                <a:gd name="connsiteX3" fmla="*/ 4331 w 144572"/>
                <a:gd name="connsiteY3" fmla="*/ 40489 h 307373"/>
                <a:gd name="connsiteX4" fmla="*/ 121639 w 144572"/>
                <a:gd name="connsiteY4" fmla="*/ 291441 h 307373"/>
                <a:gd name="connsiteX5" fmla="*/ 144572 w 144572"/>
                <a:gd name="connsiteY5" fmla="*/ 307272 h 3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72" h="307373">
                  <a:moveTo>
                    <a:pt x="144572" y="307373"/>
                  </a:moveTo>
                  <a:lnTo>
                    <a:pt x="6665" y="0"/>
                  </a:lnTo>
                  <a:lnTo>
                    <a:pt x="2708" y="11467"/>
                  </a:lnTo>
                  <a:cubicBezTo>
                    <a:pt x="-2670" y="23543"/>
                    <a:pt x="1084" y="30443"/>
                    <a:pt x="4331" y="40489"/>
                  </a:cubicBezTo>
                  <a:cubicBezTo>
                    <a:pt x="13667" y="70323"/>
                    <a:pt x="44212" y="140444"/>
                    <a:pt x="121639" y="291441"/>
                  </a:cubicBezTo>
                  <a:cubicBezTo>
                    <a:pt x="126084" y="300283"/>
                    <a:pt x="134729" y="306250"/>
                    <a:pt x="144572" y="307272"/>
                  </a:cubicBezTo>
                  <a:close/>
                </a:path>
              </a:pathLst>
            </a:custGeom>
            <a:solidFill>
              <a:srgbClr val="FFFFFF"/>
            </a:solidFill>
            <a:ln w="1014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1A08597A-B5DE-AC94-E758-C8372301896D}"/>
                </a:ext>
              </a:extLst>
            </p:cNvPr>
            <p:cNvSpPr/>
            <p:nvPr/>
          </p:nvSpPr>
          <p:spPr>
            <a:xfrm>
              <a:off x="7108027" y="5909443"/>
              <a:ext cx="33027" cy="33780"/>
            </a:xfrm>
            <a:custGeom>
              <a:avLst/>
              <a:gdLst>
                <a:gd name="connsiteX0" fmla="*/ 29804 w 33027"/>
                <a:gd name="connsiteY0" fmla="*/ 6630 h 33780"/>
                <a:gd name="connsiteX1" fmla="*/ 26963 w 33027"/>
                <a:gd name="connsiteY1" fmla="*/ 30274 h 33780"/>
                <a:gd name="connsiteX2" fmla="*/ 3420 w 33027"/>
                <a:gd name="connsiteY2" fmla="*/ 27635 h 33780"/>
                <a:gd name="connsiteX3" fmla="*/ 6566 w 33027"/>
                <a:gd name="connsiteY3" fmla="*/ 2571 h 33780"/>
                <a:gd name="connsiteX4" fmla="*/ 30718 w 33027"/>
                <a:gd name="connsiteY4" fmla="*/ 8051 h 3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7" h="33780">
                  <a:moveTo>
                    <a:pt x="29804" y="6630"/>
                  </a:moveTo>
                  <a:cubicBezTo>
                    <a:pt x="35017" y="14085"/>
                    <a:pt x="33793" y="24266"/>
                    <a:pt x="26963" y="30274"/>
                  </a:cubicBezTo>
                  <a:cubicBezTo>
                    <a:pt x="19671" y="35827"/>
                    <a:pt x="9302" y="34665"/>
                    <a:pt x="3420" y="27635"/>
                  </a:cubicBezTo>
                  <a:cubicBezTo>
                    <a:pt x="-2150" y="19719"/>
                    <a:pt x="-788" y="8865"/>
                    <a:pt x="6566" y="2571"/>
                  </a:cubicBezTo>
                  <a:cubicBezTo>
                    <a:pt x="14781" y="-2387"/>
                    <a:pt x="25446" y="33"/>
                    <a:pt x="30718" y="8051"/>
                  </a:cubicBezTo>
                </a:path>
              </a:pathLst>
            </a:custGeom>
            <a:solidFill>
              <a:srgbClr val="FFFFFF"/>
            </a:solidFill>
            <a:ln w="1014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FF3AAE6-4EE2-05CD-C8EA-90EBE22CBD4C}"/>
                </a:ext>
              </a:extLst>
            </p:cNvPr>
            <p:cNvSpPr/>
            <p:nvPr/>
          </p:nvSpPr>
          <p:spPr>
            <a:xfrm>
              <a:off x="7209970" y="6086458"/>
              <a:ext cx="64854" cy="19883"/>
            </a:xfrm>
            <a:custGeom>
              <a:avLst/>
              <a:gdLst>
                <a:gd name="connsiteX0" fmla="*/ 113 w 64854"/>
                <a:gd name="connsiteY0" fmla="*/ 19884 h 19883"/>
                <a:gd name="connsiteX1" fmla="*/ 31266 w 64854"/>
                <a:gd name="connsiteY1" fmla="*/ 6590 h 19883"/>
                <a:gd name="connsiteX2" fmla="*/ 64855 w 64854"/>
                <a:gd name="connsiteY2" fmla="*/ 11360 h 19883"/>
                <a:gd name="connsiteX3" fmla="*/ 56432 w 64854"/>
                <a:gd name="connsiteY3" fmla="*/ 4358 h 19883"/>
                <a:gd name="connsiteX4" fmla="*/ 6404 w 64854"/>
                <a:gd name="connsiteY4" fmla="*/ 10852 h 19883"/>
                <a:gd name="connsiteX5" fmla="*/ 113 w 64854"/>
                <a:gd name="connsiteY5" fmla="*/ 19884 h 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54" h="19883">
                  <a:moveTo>
                    <a:pt x="113" y="19884"/>
                  </a:moveTo>
                  <a:cubicBezTo>
                    <a:pt x="9554" y="13506"/>
                    <a:pt x="20129" y="8993"/>
                    <a:pt x="31266" y="6590"/>
                  </a:cubicBezTo>
                  <a:cubicBezTo>
                    <a:pt x="42663" y="6049"/>
                    <a:pt x="54059" y="7667"/>
                    <a:pt x="64855" y="11360"/>
                  </a:cubicBezTo>
                  <a:cubicBezTo>
                    <a:pt x="64855" y="10751"/>
                    <a:pt x="62521" y="7402"/>
                    <a:pt x="56432" y="4358"/>
                  </a:cubicBezTo>
                  <a:cubicBezTo>
                    <a:pt x="39894" y="-3271"/>
                    <a:pt x="20447" y="-746"/>
                    <a:pt x="6404" y="10852"/>
                  </a:cubicBezTo>
                  <a:cubicBezTo>
                    <a:pt x="1330" y="15520"/>
                    <a:pt x="-496" y="19376"/>
                    <a:pt x="113" y="19884"/>
                  </a:cubicBezTo>
                  <a:close/>
                </a:path>
              </a:pathLst>
            </a:custGeom>
            <a:solidFill>
              <a:srgbClr val="263238"/>
            </a:solidFill>
            <a:ln w="10147"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0B20DF2A-DADB-1A02-F577-765FA3128DA8}"/>
                </a:ext>
              </a:extLst>
            </p:cNvPr>
            <p:cNvSpPr/>
            <p:nvPr/>
          </p:nvSpPr>
          <p:spPr>
            <a:xfrm>
              <a:off x="7217013" y="6139598"/>
              <a:ext cx="56150" cy="12241"/>
            </a:xfrm>
            <a:custGeom>
              <a:avLst/>
              <a:gdLst>
                <a:gd name="connsiteX0" fmla="*/ 71 w 56150"/>
                <a:gd name="connsiteY0" fmla="*/ 9872 h 12241"/>
                <a:gd name="connsiteX1" fmla="*/ 28282 w 56150"/>
                <a:gd name="connsiteY1" fmla="*/ 6422 h 12241"/>
                <a:gd name="connsiteX2" fmla="*/ 56087 w 56150"/>
                <a:gd name="connsiteY2" fmla="*/ 12003 h 12241"/>
                <a:gd name="connsiteX3" fmla="*/ 28485 w 56150"/>
                <a:gd name="connsiteY3" fmla="*/ 29 h 12241"/>
                <a:gd name="connsiteX4" fmla="*/ 71 w 56150"/>
                <a:gd name="connsiteY4" fmla="*/ 9872 h 1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0" h="12241">
                  <a:moveTo>
                    <a:pt x="71" y="9872"/>
                  </a:moveTo>
                  <a:cubicBezTo>
                    <a:pt x="9398" y="8159"/>
                    <a:pt x="18818" y="7007"/>
                    <a:pt x="28282" y="6422"/>
                  </a:cubicBezTo>
                  <a:cubicBezTo>
                    <a:pt x="43808" y="6422"/>
                    <a:pt x="55072" y="13627"/>
                    <a:pt x="56087" y="12003"/>
                  </a:cubicBezTo>
                  <a:cubicBezTo>
                    <a:pt x="57101" y="10379"/>
                    <a:pt x="45939" y="638"/>
                    <a:pt x="28485" y="29"/>
                  </a:cubicBezTo>
                  <a:cubicBezTo>
                    <a:pt x="11031" y="-580"/>
                    <a:pt x="-1045" y="8654"/>
                    <a:pt x="71" y="9872"/>
                  </a:cubicBezTo>
                  <a:close/>
                </a:path>
              </a:pathLst>
            </a:custGeom>
            <a:solidFill>
              <a:srgbClr val="263238"/>
            </a:solidFill>
            <a:ln w="10147"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22E5006-B033-80FF-9DF2-DF1A58BFC557}"/>
                </a:ext>
              </a:extLst>
            </p:cNvPr>
            <p:cNvSpPr/>
            <p:nvPr/>
          </p:nvSpPr>
          <p:spPr>
            <a:xfrm>
              <a:off x="7189746" y="6031954"/>
              <a:ext cx="87006" cy="15342"/>
            </a:xfrm>
            <a:custGeom>
              <a:avLst/>
              <a:gdLst>
                <a:gd name="connsiteX0" fmla="*/ 41 w 87006"/>
                <a:gd name="connsiteY0" fmla="*/ 15126 h 15342"/>
                <a:gd name="connsiteX1" fmla="*/ 43270 w 87006"/>
                <a:gd name="connsiteY1" fmla="*/ 6805 h 15342"/>
                <a:gd name="connsiteX2" fmla="*/ 87007 w 87006"/>
                <a:gd name="connsiteY2" fmla="*/ 11067 h 15342"/>
                <a:gd name="connsiteX3" fmla="*/ 42966 w 87006"/>
                <a:gd name="connsiteY3" fmla="*/ 412 h 15342"/>
                <a:gd name="connsiteX4" fmla="*/ 41 w 87006"/>
                <a:gd name="connsiteY4" fmla="*/ 15126 h 1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06" h="15342">
                  <a:moveTo>
                    <a:pt x="41" y="15126"/>
                  </a:moveTo>
                  <a:cubicBezTo>
                    <a:pt x="954" y="16851"/>
                    <a:pt x="19017" y="7718"/>
                    <a:pt x="43270" y="6805"/>
                  </a:cubicBezTo>
                  <a:cubicBezTo>
                    <a:pt x="67523" y="5892"/>
                    <a:pt x="86296" y="12894"/>
                    <a:pt x="87007" y="11067"/>
                  </a:cubicBezTo>
                  <a:cubicBezTo>
                    <a:pt x="74034" y="2450"/>
                    <a:pt x="58442" y="-1322"/>
                    <a:pt x="42966" y="412"/>
                  </a:cubicBezTo>
                  <a:cubicBezTo>
                    <a:pt x="16988" y="1528"/>
                    <a:pt x="-974" y="13908"/>
                    <a:pt x="41" y="15126"/>
                  </a:cubicBezTo>
                  <a:close/>
                </a:path>
              </a:pathLst>
            </a:custGeom>
            <a:solidFill>
              <a:srgbClr val="263238"/>
            </a:solidFill>
            <a:ln w="10147"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C604521-0EC9-7847-134B-7AE20924B38C}"/>
                </a:ext>
              </a:extLst>
            </p:cNvPr>
            <p:cNvSpPr/>
            <p:nvPr/>
          </p:nvSpPr>
          <p:spPr>
            <a:xfrm>
              <a:off x="7207637" y="5977404"/>
              <a:ext cx="72328" cy="23742"/>
            </a:xfrm>
            <a:custGeom>
              <a:avLst/>
              <a:gdLst>
                <a:gd name="connsiteX0" fmla="*/ 10 w 72328"/>
                <a:gd name="connsiteY0" fmla="*/ 2397 h 23742"/>
                <a:gd name="connsiteX1" fmla="*/ 37252 w 72328"/>
                <a:gd name="connsiteY1" fmla="*/ 9094 h 23742"/>
                <a:gd name="connsiteX2" fmla="*/ 72262 w 72328"/>
                <a:gd name="connsiteY2" fmla="*/ 23605 h 23742"/>
                <a:gd name="connsiteX3" fmla="*/ 39079 w 72328"/>
                <a:gd name="connsiteY3" fmla="*/ 3310 h 23742"/>
                <a:gd name="connsiteX4" fmla="*/ 10 w 72328"/>
                <a:gd name="connsiteY4" fmla="*/ 2397 h 2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8" h="23742">
                  <a:moveTo>
                    <a:pt x="10" y="2397"/>
                  </a:moveTo>
                  <a:cubicBezTo>
                    <a:pt x="10" y="4325"/>
                    <a:pt x="17363" y="3107"/>
                    <a:pt x="37252" y="9094"/>
                  </a:cubicBezTo>
                  <a:cubicBezTo>
                    <a:pt x="57142" y="15081"/>
                    <a:pt x="71146" y="25026"/>
                    <a:pt x="72262" y="23605"/>
                  </a:cubicBezTo>
                  <a:cubicBezTo>
                    <a:pt x="73378" y="22185"/>
                    <a:pt x="60490" y="9196"/>
                    <a:pt x="39079" y="3310"/>
                  </a:cubicBezTo>
                  <a:cubicBezTo>
                    <a:pt x="17667" y="-2576"/>
                    <a:pt x="-497" y="875"/>
                    <a:pt x="10" y="2397"/>
                  </a:cubicBezTo>
                  <a:close/>
                </a:path>
              </a:pathLst>
            </a:custGeom>
            <a:solidFill>
              <a:srgbClr val="263238"/>
            </a:solidFill>
            <a:ln w="10147"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35A5238-D7E0-6427-BC25-EB8F92D8E585}"/>
                </a:ext>
              </a:extLst>
            </p:cNvPr>
            <p:cNvSpPr/>
            <p:nvPr/>
          </p:nvSpPr>
          <p:spPr>
            <a:xfrm>
              <a:off x="7221806" y="5929626"/>
              <a:ext cx="84562" cy="60120"/>
            </a:xfrm>
            <a:custGeom>
              <a:avLst/>
              <a:gdLst>
                <a:gd name="connsiteX0" fmla="*/ 34449 w 84562"/>
                <a:gd name="connsiteY0" fmla="*/ 60120 h 60120"/>
                <a:gd name="connsiteX1" fmla="*/ 36479 w 84562"/>
                <a:gd name="connsiteY1" fmla="*/ 49363 h 60120"/>
                <a:gd name="connsiteX2" fmla="*/ 32115 w 84562"/>
                <a:gd name="connsiteY2" fmla="*/ 19833 h 60120"/>
                <a:gd name="connsiteX3" fmla="*/ 20141 w 84562"/>
                <a:gd name="connsiteY3" fmla="*/ 1872 h 60120"/>
                <a:gd name="connsiteX4" fmla="*/ 6543 w 84562"/>
                <a:gd name="connsiteY4" fmla="*/ 2481 h 60120"/>
                <a:gd name="connsiteX5" fmla="*/ 150 w 84562"/>
                <a:gd name="connsiteY5" fmla="*/ 14658 h 60120"/>
                <a:gd name="connsiteX6" fmla="*/ 30593 w 84562"/>
                <a:gd name="connsiteY6" fmla="*/ 58293 h 60120"/>
                <a:gd name="connsiteX7" fmla="*/ 81331 w 84562"/>
                <a:gd name="connsiteY7" fmla="*/ 40230 h 60120"/>
                <a:gd name="connsiteX8" fmla="*/ 84173 w 84562"/>
                <a:gd name="connsiteY8" fmla="*/ 26531 h 60120"/>
                <a:gd name="connsiteX9" fmla="*/ 73010 w 84562"/>
                <a:gd name="connsiteY9" fmla="*/ 18616 h 60120"/>
                <a:gd name="connsiteX10" fmla="*/ 52715 w 84562"/>
                <a:gd name="connsiteY10" fmla="*/ 25618 h 60120"/>
                <a:gd name="connsiteX11" fmla="*/ 29984 w 84562"/>
                <a:gd name="connsiteY11" fmla="*/ 44898 h 60120"/>
                <a:gd name="connsiteX12" fmla="*/ 24099 w 84562"/>
                <a:gd name="connsiteY12" fmla="*/ 54133 h 60120"/>
                <a:gd name="connsiteX13" fmla="*/ 54542 w 84562"/>
                <a:gd name="connsiteY13" fmla="*/ 29474 h 60120"/>
                <a:gd name="connsiteX14" fmla="*/ 72402 w 84562"/>
                <a:gd name="connsiteY14" fmla="*/ 23893 h 60120"/>
                <a:gd name="connsiteX15" fmla="*/ 78490 w 84562"/>
                <a:gd name="connsiteY15" fmla="*/ 28155 h 60120"/>
                <a:gd name="connsiteX16" fmla="*/ 76055 w 84562"/>
                <a:gd name="connsiteY16" fmla="*/ 36983 h 60120"/>
                <a:gd name="connsiteX17" fmla="*/ 31811 w 84562"/>
                <a:gd name="connsiteY17" fmla="*/ 52205 h 60120"/>
                <a:gd name="connsiteX18" fmla="*/ 5326 w 84562"/>
                <a:gd name="connsiteY18" fmla="*/ 15572 h 60120"/>
                <a:gd name="connsiteX19" fmla="*/ 9487 w 84562"/>
                <a:gd name="connsiteY19" fmla="*/ 6845 h 60120"/>
                <a:gd name="connsiteX20" fmla="*/ 16996 w 84562"/>
                <a:gd name="connsiteY20" fmla="*/ 6338 h 60120"/>
                <a:gd name="connsiteX21" fmla="*/ 27144 w 84562"/>
                <a:gd name="connsiteY21" fmla="*/ 21458 h 60120"/>
                <a:gd name="connsiteX22" fmla="*/ 34450 w 84562"/>
                <a:gd name="connsiteY22" fmla="*/ 60120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62" h="60120">
                  <a:moveTo>
                    <a:pt x="34449" y="60120"/>
                  </a:moveTo>
                  <a:cubicBezTo>
                    <a:pt x="35972" y="56747"/>
                    <a:pt x="36668" y="53059"/>
                    <a:pt x="36479" y="49363"/>
                  </a:cubicBezTo>
                  <a:cubicBezTo>
                    <a:pt x="36996" y="39328"/>
                    <a:pt x="35512" y="29290"/>
                    <a:pt x="32115" y="19833"/>
                  </a:cubicBezTo>
                  <a:cubicBezTo>
                    <a:pt x="30209" y="12692"/>
                    <a:pt x="26000" y="6379"/>
                    <a:pt x="20141" y="1872"/>
                  </a:cubicBezTo>
                  <a:cubicBezTo>
                    <a:pt x="15939" y="-832"/>
                    <a:pt x="10487" y="-588"/>
                    <a:pt x="6543" y="2481"/>
                  </a:cubicBezTo>
                  <a:cubicBezTo>
                    <a:pt x="2948" y="5585"/>
                    <a:pt x="664" y="9937"/>
                    <a:pt x="150" y="14658"/>
                  </a:cubicBezTo>
                  <a:cubicBezTo>
                    <a:pt x="-1544" y="34639"/>
                    <a:pt x="11256" y="52985"/>
                    <a:pt x="30593" y="58293"/>
                  </a:cubicBezTo>
                  <a:cubicBezTo>
                    <a:pt x="49600" y="63049"/>
                    <a:pt x="69605" y="55927"/>
                    <a:pt x="81331" y="40230"/>
                  </a:cubicBezTo>
                  <a:cubicBezTo>
                    <a:pt x="84171" y="36270"/>
                    <a:pt x="85203" y="31294"/>
                    <a:pt x="84173" y="26531"/>
                  </a:cubicBezTo>
                  <a:cubicBezTo>
                    <a:pt x="82552" y="21759"/>
                    <a:pt x="78050" y="18567"/>
                    <a:pt x="73010" y="18616"/>
                  </a:cubicBezTo>
                  <a:cubicBezTo>
                    <a:pt x="65739" y="19086"/>
                    <a:pt x="58729" y="21504"/>
                    <a:pt x="52715" y="25618"/>
                  </a:cubicBezTo>
                  <a:cubicBezTo>
                    <a:pt x="44004" y="30573"/>
                    <a:pt x="36294" y="37112"/>
                    <a:pt x="29984" y="44898"/>
                  </a:cubicBezTo>
                  <a:cubicBezTo>
                    <a:pt x="27396" y="47529"/>
                    <a:pt x="25390" y="50675"/>
                    <a:pt x="24099" y="54133"/>
                  </a:cubicBezTo>
                  <a:cubicBezTo>
                    <a:pt x="32988" y="44471"/>
                    <a:pt x="43245" y="36163"/>
                    <a:pt x="54542" y="29474"/>
                  </a:cubicBezTo>
                  <a:cubicBezTo>
                    <a:pt x="59952" y="26186"/>
                    <a:pt x="66083" y="24271"/>
                    <a:pt x="72402" y="23893"/>
                  </a:cubicBezTo>
                  <a:cubicBezTo>
                    <a:pt x="75174" y="23729"/>
                    <a:pt x="77695" y="25494"/>
                    <a:pt x="78490" y="28155"/>
                  </a:cubicBezTo>
                  <a:cubicBezTo>
                    <a:pt x="78928" y="31307"/>
                    <a:pt x="78047" y="34501"/>
                    <a:pt x="76055" y="36983"/>
                  </a:cubicBezTo>
                  <a:cubicBezTo>
                    <a:pt x="65596" y="50333"/>
                    <a:pt x="48270" y="56294"/>
                    <a:pt x="31811" y="52205"/>
                  </a:cubicBezTo>
                  <a:cubicBezTo>
                    <a:pt x="15558" y="47610"/>
                    <a:pt x="4595" y="32446"/>
                    <a:pt x="5326" y="15572"/>
                  </a:cubicBezTo>
                  <a:cubicBezTo>
                    <a:pt x="5674" y="12273"/>
                    <a:pt x="7143" y="9193"/>
                    <a:pt x="9487" y="6845"/>
                  </a:cubicBezTo>
                  <a:cubicBezTo>
                    <a:pt x="11615" y="5064"/>
                    <a:pt x="14648" y="4859"/>
                    <a:pt x="16996" y="6338"/>
                  </a:cubicBezTo>
                  <a:cubicBezTo>
                    <a:pt x="21842" y="10224"/>
                    <a:pt x="25383" y="15500"/>
                    <a:pt x="27144" y="21458"/>
                  </a:cubicBezTo>
                  <a:cubicBezTo>
                    <a:pt x="31849" y="33811"/>
                    <a:pt x="34323" y="46902"/>
                    <a:pt x="34450" y="60120"/>
                  </a:cubicBezTo>
                  <a:close/>
                </a:path>
              </a:pathLst>
            </a:custGeom>
            <a:solidFill>
              <a:srgbClr val="263238"/>
            </a:solidFill>
            <a:ln w="10147"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B19AF0C-7A2D-4585-6707-20E5FB4B1F50}"/>
                </a:ext>
              </a:extLst>
            </p:cNvPr>
            <p:cNvSpPr/>
            <p:nvPr/>
          </p:nvSpPr>
          <p:spPr>
            <a:xfrm>
              <a:off x="7095516" y="5682778"/>
              <a:ext cx="260592" cy="344006"/>
            </a:xfrm>
            <a:custGeom>
              <a:avLst/>
              <a:gdLst>
                <a:gd name="connsiteX0" fmla="*/ 172104 w 260592"/>
                <a:gd name="connsiteY0" fmla="*/ 0 h 344006"/>
                <a:gd name="connsiteX1" fmla="*/ 260592 w 260592"/>
                <a:gd name="connsiteY1" fmla="*/ 293268 h 344006"/>
                <a:gd name="connsiteX2" fmla="*/ 135370 w 260592"/>
                <a:gd name="connsiteY2" fmla="*/ 344006 h 344006"/>
                <a:gd name="connsiteX3" fmla="*/ 0 w 260592"/>
                <a:gd name="connsiteY3" fmla="*/ 70932 h 344006"/>
              </a:gdLst>
              <a:ahLst/>
              <a:cxnLst>
                <a:cxn ang="0">
                  <a:pos x="connsiteX0" y="connsiteY0"/>
                </a:cxn>
                <a:cxn ang="0">
                  <a:pos x="connsiteX1" y="connsiteY1"/>
                </a:cxn>
                <a:cxn ang="0">
                  <a:pos x="connsiteX2" y="connsiteY2"/>
                </a:cxn>
                <a:cxn ang="0">
                  <a:pos x="connsiteX3" y="connsiteY3"/>
                </a:cxn>
              </a:cxnLst>
              <a:rect l="l" t="t" r="r" b="b"/>
              <a:pathLst>
                <a:path w="260592" h="344006">
                  <a:moveTo>
                    <a:pt x="172104" y="0"/>
                  </a:moveTo>
                  <a:cubicBezTo>
                    <a:pt x="174743" y="10148"/>
                    <a:pt x="260592" y="293268"/>
                    <a:pt x="260592" y="293268"/>
                  </a:cubicBezTo>
                  <a:lnTo>
                    <a:pt x="135370" y="344006"/>
                  </a:lnTo>
                  <a:lnTo>
                    <a:pt x="0" y="70932"/>
                  </a:lnTo>
                  <a:close/>
                </a:path>
              </a:pathLst>
            </a:custGeom>
            <a:solidFill>
              <a:srgbClr val="FFBF9D"/>
            </a:solidFill>
            <a:ln w="10147"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D0AD674-E4D4-8506-BF88-192975A0B85F}"/>
                </a:ext>
              </a:extLst>
            </p:cNvPr>
            <p:cNvSpPr/>
            <p:nvPr/>
          </p:nvSpPr>
          <p:spPr>
            <a:xfrm>
              <a:off x="7190500" y="5919016"/>
              <a:ext cx="333811" cy="262129"/>
            </a:xfrm>
            <a:custGeom>
              <a:avLst/>
              <a:gdLst>
                <a:gd name="connsiteX0" fmla="*/ 8319 w 333811"/>
                <a:gd name="connsiteY0" fmla="*/ 50028 h 262129"/>
                <a:gd name="connsiteX1" fmla="*/ 160534 w 333811"/>
                <a:gd name="connsiteY1" fmla="*/ 0 h 262129"/>
                <a:gd name="connsiteX2" fmla="*/ 185091 w 333811"/>
                <a:gd name="connsiteY2" fmla="*/ 24659 h 262129"/>
                <a:gd name="connsiteX3" fmla="*/ 327158 w 333811"/>
                <a:gd name="connsiteY3" fmla="*/ 213304 h 262129"/>
                <a:gd name="connsiteX4" fmla="*/ 324824 w 333811"/>
                <a:gd name="connsiteY4" fmla="*/ 253895 h 262129"/>
                <a:gd name="connsiteX5" fmla="*/ 293569 w 333811"/>
                <a:gd name="connsiteY5" fmla="*/ 260085 h 262129"/>
                <a:gd name="connsiteX6" fmla="*/ 22221 w 333811"/>
                <a:gd name="connsiteY6" fmla="*/ 133442 h 262129"/>
                <a:gd name="connsiteX7" fmla="*/ 1925 w 333811"/>
                <a:gd name="connsiteY7" fmla="*/ 81283 h 262129"/>
                <a:gd name="connsiteX8" fmla="*/ 9029 w 333811"/>
                <a:gd name="connsiteY8" fmla="*/ 50231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811" h="262129">
                  <a:moveTo>
                    <a:pt x="8319" y="50028"/>
                  </a:moveTo>
                  <a:cubicBezTo>
                    <a:pt x="8319" y="50028"/>
                    <a:pt x="136484" y="80471"/>
                    <a:pt x="160534" y="0"/>
                  </a:cubicBezTo>
                  <a:lnTo>
                    <a:pt x="185091" y="24659"/>
                  </a:lnTo>
                  <a:lnTo>
                    <a:pt x="327158" y="213304"/>
                  </a:lnTo>
                  <a:cubicBezTo>
                    <a:pt x="336853" y="225447"/>
                    <a:pt x="335847" y="242943"/>
                    <a:pt x="324824" y="253895"/>
                  </a:cubicBezTo>
                  <a:cubicBezTo>
                    <a:pt x="316508" y="261884"/>
                    <a:pt x="304302" y="264301"/>
                    <a:pt x="293569" y="260085"/>
                  </a:cubicBezTo>
                  <a:cubicBezTo>
                    <a:pt x="236844" y="237557"/>
                    <a:pt x="28715" y="153636"/>
                    <a:pt x="22221" y="133442"/>
                  </a:cubicBezTo>
                  <a:lnTo>
                    <a:pt x="1925" y="81283"/>
                  </a:lnTo>
                  <a:cubicBezTo>
                    <a:pt x="-2277" y="70453"/>
                    <a:pt x="536" y="58156"/>
                    <a:pt x="9029" y="50231"/>
                  </a:cubicBezTo>
                  <a:close/>
                </a:path>
              </a:pathLst>
            </a:custGeom>
            <a:solidFill>
              <a:srgbClr val="455A64"/>
            </a:solidFill>
            <a:ln w="10147"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E9783D56-76AA-92ED-555E-19B7E8972B96}"/>
                </a:ext>
              </a:extLst>
            </p:cNvPr>
            <p:cNvSpPr/>
            <p:nvPr/>
          </p:nvSpPr>
          <p:spPr>
            <a:xfrm>
              <a:off x="7204704" y="6034091"/>
              <a:ext cx="305647" cy="147037"/>
            </a:xfrm>
            <a:custGeom>
              <a:avLst/>
              <a:gdLst>
                <a:gd name="connsiteX0" fmla="*/ 305648 w 305647"/>
                <a:gd name="connsiteY0" fmla="*/ 142067 h 147037"/>
                <a:gd name="connsiteX1" fmla="*/ 0 w 305647"/>
                <a:gd name="connsiteY1" fmla="*/ 0 h 147037"/>
                <a:gd name="connsiteX2" fmla="*/ 4567 w 305647"/>
                <a:gd name="connsiteY2" fmla="*/ 11264 h 147037"/>
                <a:gd name="connsiteX3" fmla="*/ 24862 w 305647"/>
                <a:gd name="connsiteY3" fmla="*/ 32270 h 147037"/>
                <a:gd name="connsiteX4" fmla="*/ 277843 w 305647"/>
                <a:gd name="connsiteY4" fmla="*/ 144909 h 147037"/>
                <a:gd name="connsiteX5" fmla="*/ 305648 w 305647"/>
                <a:gd name="connsiteY5" fmla="*/ 141865 h 14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47" h="147037">
                  <a:moveTo>
                    <a:pt x="305648" y="142067"/>
                  </a:moveTo>
                  <a:lnTo>
                    <a:pt x="0" y="0"/>
                  </a:lnTo>
                  <a:lnTo>
                    <a:pt x="4567" y="11264"/>
                  </a:lnTo>
                  <a:cubicBezTo>
                    <a:pt x="8524" y="24050"/>
                    <a:pt x="15830" y="26688"/>
                    <a:pt x="24862" y="32270"/>
                  </a:cubicBezTo>
                  <a:cubicBezTo>
                    <a:pt x="51550" y="48607"/>
                    <a:pt x="120453" y="81587"/>
                    <a:pt x="277843" y="144909"/>
                  </a:cubicBezTo>
                  <a:cubicBezTo>
                    <a:pt x="287040" y="148589"/>
                    <a:pt x="297465" y="147448"/>
                    <a:pt x="305648" y="141865"/>
                  </a:cubicBezTo>
                  <a:close/>
                </a:path>
              </a:pathLst>
            </a:custGeom>
            <a:solidFill>
              <a:srgbClr val="FFFFFF"/>
            </a:solidFill>
            <a:ln w="10147"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0629FCD5-1E0F-28C0-62CB-0026E1B17EAD}"/>
                </a:ext>
              </a:extLst>
            </p:cNvPr>
            <p:cNvSpPr/>
            <p:nvPr/>
          </p:nvSpPr>
          <p:spPr>
            <a:xfrm>
              <a:off x="7202068" y="5987654"/>
              <a:ext cx="33862" cy="33660"/>
            </a:xfrm>
            <a:custGeom>
              <a:avLst/>
              <a:gdLst>
                <a:gd name="connsiteX0" fmla="*/ 20395 w 33862"/>
                <a:gd name="connsiteY0" fmla="*/ 163 h 33660"/>
                <a:gd name="connsiteX1" fmla="*/ 33688 w 33862"/>
                <a:gd name="connsiteY1" fmla="*/ 19951 h 33660"/>
                <a:gd name="connsiteX2" fmla="*/ 14205 w 33862"/>
                <a:gd name="connsiteY2" fmla="*/ 33447 h 33660"/>
                <a:gd name="connsiteX3" fmla="*/ 201 w 33862"/>
                <a:gd name="connsiteY3" fmla="*/ 12340 h 33660"/>
                <a:gd name="connsiteX4" fmla="*/ 22018 w 33862"/>
                <a:gd name="connsiteY4" fmla="*/ 670 h 3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2" h="33660">
                  <a:moveTo>
                    <a:pt x="20395" y="163"/>
                  </a:moveTo>
                  <a:cubicBezTo>
                    <a:pt x="29224" y="2404"/>
                    <a:pt x="34952" y="10930"/>
                    <a:pt x="33688" y="19951"/>
                  </a:cubicBezTo>
                  <a:cubicBezTo>
                    <a:pt x="31848" y="28936"/>
                    <a:pt x="23263" y="34882"/>
                    <a:pt x="14205" y="33447"/>
                  </a:cubicBezTo>
                  <a:cubicBezTo>
                    <a:pt x="4837" y="31013"/>
                    <a:pt x="-1197" y="21917"/>
                    <a:pt x="201" y="12340"/>
                  </a:cubicBezTo>
                  <a:cubicBezTo>
                    <a:pt x="3165" y="3227"/>
                    <a:pt x="12793" y="-1923"/>
                    <a:pt x="22018" y="670"/>
                  </a:cubicBezTo>
                </a:path>
              </a:pathLst>
            </a:custGeom>
            <a:solidFill>
              <a:srgbClr val="FFFFFF"/>
            </a:solidFill>
            <a:ln w="10147"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9402CF8-C175-B547-E9E4-71721DEBF52E}"/>
                </a:ext>
              </a:extLst>
            </p:cNvPr>
            <p:cNvSpPr/>
            <p:nvPr/>
          </p:nvSpPr>
          <p:spPr>
            <a:xfrm>
              <a:off x="7400329" y="6034515"/>
              <a:ext cx="44773" cy="49704"/>
            </a:xfrm>
            <a:custGeom>
              <a:avLst/>
              <a:gdLst>
                <a:gd name="connsiteX0" fmla="*/ 1341 w 44773"/>
                <a:gd name="connsiteY0" fmla="*/ 49705 h 49704"/>
                <a:gd name="connsiteX1" fmla="*/ 16360 w 44773"/>
                <a:gd name="connsiteY1" fmla="*/ 19262 h 49704"/>
                <a:gd name="connsiteX2" fmla="*/ 44773 w 44773"/>
                <a:gd name="connsiteY2" fmla="*/ 895 h 49704"/>
                <a:gd name="connsiteX3" fmla="*/ 33814 w 44773"/>
                <a:gd name="connsiteY3" fmla="*/ 895 h 49704"/>
                <a:gd name="connsiteX4" fmla="*/ 11591 w 44773"/>
                <a:gd name="connsiteY4" fmla="*/ 14797 h 49704"/>
                <a:gd name="connsiteX5" fmla="*/ 327 w 44773"/>
                <a:gd name="connsiteY5" fmla="*/ 38542 h 49704"/>
                <a:gd name="connsiteX6" fmla="*/ 1341 w 44773"/>
                <a:gd name="connsiteY6" fmla="*/ 49705 h 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3" h="49704">
                  <a:moveTo>
                    <a:pt x="1341" y="49705"/>
                  </a:moveTo>
                  <a:cubicBezTo>
                    <a:pt x="4362" y="38693"/>
                    <a:pt x="9460" y="28360"/>
                    <a:pt x="16360" y="19262"/>
                  </a:cubicBezTo>
                  <a:cubicBezTo>
                    <a:pt x="24538" y="11338"/>
                    <a:pt x="34191" y="5098"/>
                    <a:pt x="44773" y="895"/>
                  </a:cubicBezTo>
                  <a:cubicBezTo>
                    <a:pt x="44773" y="83"/>
                    <a:pt x="40512" y="-627"/>
                    <a:pt x="33814" y="895"/>
                  </a:cubicBezTo>
                  <a:cubicBezTo>
                    <a:pt x="25207" y="3257"/>
                    <a:pt x="17480" y="8090"/>
                    <a:pt x="11591" y="14797"/>
                  </a:cubicBezTo>
                  <a:cubicBezTo>
                    <a:pt x="5639" y="21470"/>
                    <a:pt x="1730" y="29712"/>
                    <a:pt x="327" y="38542"/>
                  </a:cubicBezTo>
                  <a:cubicBezTo>
                    <a:pt x="-587" y="45646"/>
                    <a:pt x="631" y="49705"/>
                    <a:pt x="1341" y="49705"/>
                  </a:cubicBezTo>
                  <a:close/>
                </a:path>
              </a:pathLst>
            </a:custGeom>
            <a:solidFill>
              <a:srgbClr val="263238"/>
            </a:solidFill>
            <a:ln w="1014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061CF9D-639A-0F95-A4EF-D831D883AE6A}"/>
                </a:ext>
              </a:extLst>
            </p:cNvPr>
            <p:cNvSpPr/>
            <p:nvPr/>
          </p:nvSpPr>
          <p:spPr>
            <a:xfrm>
              <a:off x="7434995" y="6076152"/>
              <a:ext cx="44006" cy="36105"/>
            </a:xfrm>
            <a:custGeom>
              <a:avLst/>
              <a:gdLst>
                <a:gd name="connsiteX0" fmla="*/ 265 w 44006"/>
                <a:gd name="connsiteY0" fmla="*/ 36076 h 36105"/>
                <a:gd name="connsiteX1" fmla="*/ 19343 w 44006"/>
                <a:gd name="connsiteY1" fmla="*/ 14968 h 36105"/>
                <a:gd name="connsiteX2" fmla="*/ 44001 w 44006"/>
                <a:gd name="connsiteY2" fmla="*/ 964 h 36105"/>
                <a:gd name="connsiteX3" fmla="*/ 15385 w 44006"/>
                <a:gd name="connsiteY3" fmla="*/ 9996 h 36105"/>
                <a:gd name="connsiteX4" fmla="*/ 265 w 44006"/>
                <a:gd name="connsiteY4" fmla="*/ 36076 h 3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6" h="36105">
                  <a:moveTo>
                    <a:pt x="265" y="36076"/>
                  </a:moveTo>
                  <a:cubicBezTo>
                    <a:pt x="2091" y="36786"/>
                    <a:pt x="7064" y="24609"/>
                    <a:pt x="19343" y="14968"/>
                  </a:cubicBezTo>
                  <a:cubicBezTo>
                    <a:pt x="31621" y="5328"/>
                    <a:pt x="44306" y="2791"/>
                    <a:pt x="44001" y="964"/>
                  </a:cubicBezTo>
                  <a:cubicBezTo>
                    <a:pt x="43697" y="-862"/>
                    <a:pt x="29084" y="-1166"/>
                    <a:pt x="15385" y="9996"/>
                  </a:cubicBezTo>
                  <a:cubicBezTo>
                    <a:pt x="1686" y="21159"/>
                    <a:pt x="-953" y="35974"/>
                    <a:pt x="265" y="36076"/>
                  </a:cubicBezTo>
                  <a:close/>
                </a:path>
              </a:pathLst>
            </a:custGeom>
            <a:solidFill>
              <a:srgbClr val="263238"/>
            </a:solidFill>
            <a:ln w="10147"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DFD0421-9E79-0306-0722-2EDDEE059F2D}"/>
                </a:ext>
              </a:extLst>
            </p:cNvPr>
            <p:cNvSpPr/>
            <p:nvPr/>
          </p:nvSpPr>
          <p:spPr>
            <a:xfrm>
              <a:off x="7347297" y="5992112"/>
              <a:ext cx="63323" cy="60365"/>
            </a:xfrm>
            <a:custGeom>
              <a:avLst/>
              <a:gdLst>
                <a:gd name="connsiteX0" fmla="*/ 287 w 63323"/>
                <a:gd name="connsiteY0" fmla="*/ 60346 h 60365"/>
                <a:gd name="connsiteX1" fmla="*/ 27381 w 63323"/>
                <a:gd name="connsiteY1" fmla="*/ 25742 h 60365"/>
                <a:gd name="connsiteX2" fmla="*/ 63304 w 63323"/>
                <a:gd name="connsiteY2" fmla="*/ 373 h 60365"/>
                <a:gd name="connsiteX3" fmla="*/ 22713 w 63323"/>
                <a:gd name="connsiteY3" fmla="*/ 21176 h 60365"/>
                <a:gd name="connsiteX4" fmla="*/ 287 w 63323"/>
                <a:gd name="connsiteY4" fmla="*/ 60346 h 6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3" h="60365">
                  <a:moveTo>
                    <a:pt x="287" y="60346"/>
                  </a:moveTo>
                  <a:cubicBezTo>
                    <a:pt x="2012" y="61056"/>
                    <a:pt x="9724" y="42283"/>
                    <a:pt x="27381" y="25742"/>
                  </a:cubicBezTo>
                  <a:cubicBezTo>
                    <a:pt x="45038" y="9201"/>
                    <a:pt x="64014" y="2199"/>
                    <a:pt x="63304" y="373"/>
                  </a:cubicBezTo>
                  <a:cubicBezTo>
                    <a:pt x="62594" y="-1454"/>
                    <a:pt x="41791" y="3113"/>
                    <a:pt x="22713" y="21176"/>
                  </a:cubicBezTo>
                  <a:cubicBezTo>
                    <a:pt x="3636" y="39239"/>
                    <a:pt x="-1337" y="60346"/>
                    <a:pt x="287" y="60346"/>
                  </a:cubicBezTo>
                  <a:close/>
                </a:path>
              </a:pathLst>
            </a:custGeom>
            <a:solidFill>
              <a:srgbClr val="263238"/>
            </a:solidFill>
            <a:ln w="10147"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3A246EC-51C6-EEDC-BBE3-06FF745F345E}"/>
                </a:ext>
              </a:extLst>
            </p:cNvPr>
            <p:cNvSpPr/>
            <p:nvPr/>
          </p:nvSpPr>
          <p:spPr>
            <a:xfrm>
              <a:off x="7316832" y="5957591"/>
              <a:ext cx="68603" cy="32760"/>
            </a:xfrm>
            <a:custGeom>
              <a:avLst/>
              <a:gdLst>
                <a:gd name="connsiteX0" fmla="*/ 106 w 68603"/>
                <a:gd name="connsiteY0" fmla="*/ 32662 h 32760"/>
                <a:gd name="connsiteX1" fmla="*/ 32680 w 68603"/>
                <a:gd name="connsiteY1" fmla="*/ 13280 h 32760"/>
                <a:gd name="connsiteX2" fmla="*/ 68603 w 68603"/>
                <a:gd name="connsiteY2" fmla="*/ 1306 h 32760"/>
                <a:gd name="connsiteX3" fmla="*/ 30042 w 68603"/>
                <a:gd name="connsiteY3" fmla="*/ 7496 h 32760"/>
                <a:gd name="connsiteX4" fmla="*/ 106 w 68603"/>
                <a:gd name="connsiteY4" fmla="*/ 32662 h 3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3" h="32760">
                  <a:moveTo>
                    <a:pt x="106" y="32662"/>
                  </a:moveTo>
                  <a:cubicBezTo>
                    <a:pt x="1425" y="33981"/>
                    <a:pt x="13704" y="21804"/>
                    <a:pt x="32680" y="13280"/>
                  </a:cubicBezTo>
                  <a:cubicBezTo>
                    <a:pt x="51656" y="4756"/>
                    <a:pt x="68704" y="3132"/>
                    <a:pt x="68603" y="1306"/>
                  </a:cubicBezTo>
                  <a:cubicBezTo>
                    <a:pt x="68501" y="-521"/>
                    <a:pt x="50235" y="-1840"/>
                    <a:pt x="30042" y="7496"/>
                  </a:cubicBezTo>
                  <a:cubicBezTo>
                    <a:pt x="9848" y="16832"/>
                    <a:pt x="-1213" y="31749"/>
                    <a:pt x="106" y="32662"/>
                  </a:cubicBezTo>
                  <a:close/>
                </a:path>
              </a:pathLst>
            </a:custGeom>
            <a:solidFill>
              <a:srgbClr val="263238"/>
            </a:solidFill>
            <a:ln w="1014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8E96EFF-E914-B365-DD1D-E313C24CAA0E}"/>
                </a:ext>
              </a:extLst>
            </p:cNvPr>
            <p:cNvSpPr/>
            <p:nvPr/>
          </p:nvSpPr>
          <p:spPr>
            <a:xfrm>
              <a:off x="7301379" y="5906260"/>
              <a:ext cx="81670" cy="64850"/>
            </a:xfrm>
            <a:custGeom>
              <a:avLst/>
              <a:gdLst>
                <a:gd name="connsiteX0" fmla="*/ 58889 w 81670"/>
                <a:gd name="connsiteY0" fmla="*/ 59638 h 64850"/>
                <a:gd name="connsiteX1" fmla="*/ 53308 w 81670"/>
                <a:gd name="connsiteY1" fmla="*/ 50201 h 64850"/>
                <a:gd name="connsiteX2" fmla="*/ 30578 w 81670"/>
                <a:gd name="connsiteY2" fmla="*/ 30818 h 64850"/>
                <a:gd name="connsiteX3" fmla="*/ 10282 w 81670"/>
                <a:gd name="connsiteY3" fmla="*/ 25034 h 64850"/>
                <a:gd name="connsiteX4" fmla="*/ 134 w 81670"/>
                <a:gd name="connsiteY4" fmla="*/ 34471 h 64850"/>
                <a:gd name="connsiteX5" fmla="*/ 3280 w 81670"/>
                <a:gd name="connsiteY5" fmla="*/ 47866 h 64850"/>
                <a:gd name="connsiteX6" fmla="*/ 55033 w 81670"/>
                <a:gd name="connsiteY6" fmla="*/ 60754 h 64850"/>
                <a:gd name="connsiteX7" fmla="*/ 81519 w 81670"/>
                <a:gd name="connsiteY7" fmla="*/ 13770 h 64850"/>
                <a:gd name="connsiteX8" fmla="*/ 74618 w 81670"/>
                <a:gd name="connsiteY8" fmla="*/ 1593 h 64850"/>
                <a:gd name="connsiteX9" fmla="*/ 61021 w 81670"/>
                <a:gd name="connsiteY9" fmla="*/ 2912 h 64850"/>
                <a:gd name="connsiteX10" fmla="*/ 50366 w 81670"/>
                <a:gd name="connsiteY10" fmla="*/ 21482 h 64850"/>
                <a:gd name="connsiteX11" fmla="*/ 45799 w 81670"/>
                <a:gd name="connsiteY11" fmla="*/ 51012 h 64850"/>
                <a:gd name="connsiteX12" fmla="*/ 47423 w 81670"/>
                <a:gd name="connsiteY12" fmla="*/ 61768 h 64850"/>
                <a:gd name="connsiteX13" fmla="*/ 54526 w 81670"/>
                <a:gd name="connsiteY13" fmla="*/ 23004 h 64850"/>
                <a:gd name="connsiteX14" fmla="*/ 64674 w 81670"/>
                <a:gd name="connsiteY14" fmla="*/ 7072 h 64850"/>
                <a:gd name="connsiteX15" fmla="*/ 72082 w 81670"/>
                <a:gd name="connsiteY15" fmla="*/ 6261 h 64850"/>
                <a:gd name="connsiteX16" fmla="*/ 76141 w 81670"/>
                <a:gd name="connsiteY16" fmla="*/ 14582 h 64850"/>
                <a:gd name="connsiteX17" fmla="*/ 52700 w 81670"/>
                <a:gd name="connsiteY17" fmla="*/ 55173 h 64850"/>
                <a:gd name="connsiteX18" fmla="*/ 8659 w 81670"/>
                <a:gd name="connsiteY18" fmla="*/ 45025 h 64850"/>
                <a:gd name="connsiteX19" fmla="*/ 6020 w 81670"/>
                <a:gd name="connsiteY19" fmla="*/ 35689 h 64850"/>
                <a:gd name="connsiteX20" fmla="*/ 11399 w 81670"/>
                <a:gd name="connsiteY20" fmla="*/ 30412 h 64850"/>
                <a:gd name="connsiteX21" fmla="*/ 29157 w 81670"/>
                <a:gd name="connsiteY21" fmla="*/ 35080 h 64850"/>
                <a:gd name="connsiteX22" fmla="*/ 58890 w 81670"/>
                <a:gd name="connsiteY22" fmla="*/ 5963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70" h="64850">
                  <a:moveTo>
                    <a:pt x="58889" y="59638"/>
                  </a:moveTo>
                  <a:cubicBezTo>
                    <a:pt x="57710" y="56136"/>
                    <a:pt x="55809" y="52921"/>
                    <a:pt x="53308" y="50201"/>
                  </a:cubicBezTo>
                  <a:cubicBezTo>
                    <a:pt x="47084" y="42304"/>
                    <a:pt x="39359" y="35716"/>
                    <a:pt x="30578" y="30818"/>
                  </a:cubicBezTo>
                  <a:cubicBezTo>
                    <a:pt x="24635" y="26706"/>
                    <a:pt x="17500" y="24672"/>
                    <a:pt x="10282" y="25034"/>
                  </a:cubicBezTo>
                  <a:cubicBezTo>
                    <a:pt x="5224" y="25675"/>
                    <a:pt x="1140" y="29473"/>
                    <a:pt x="134" y="34471"/>
                  </a:cubicBezTo>
                  <a:cubicBezTo>
                    <a:pt x="-409" y="39167"/>
                    <a:pt x="704" y="43904"/>
                    <a:pt x="3280" y="47866"/>
                  </a:cubicBezTo>
                  <a:cubicBezTo>
                    <a:pt x="15219" y="64001"/>
                    <a:pt x="36922" y="69405"/>
                    <a:pt x="55033" y="60754"/>
                  </a:cubicBezTo>
                  <a:cubicBezTo>
                    <a:pt x="72598" y="51939"/>
                    <a:pt x="83070" y="33361"/>
                    <a:pt x="81519" y="13770"/>
                  </a:cubicBezTo>
                  <a:cubicBezTo>
                    <a:pt x="81120" y="8894"/>
                    <a:pt x="78597" y="4440"/>
                    <a:pt x="74618" y="1593"/>
                  </a:cubicBezTo>
                  <a:cubicBezTo>
                    <a:pt x="70275" y="-944"/>
                    <a:pt x="64795" y="-412"/>
                    <a:pt x="61021" y="2912"/>
                  </a:cubicBezTo>
                  <a:cubicBezTo>
                    <a:pt x="55898" y="8058"/>
                    <a:pt x="52223" y="14463"/>
                    <a:pt x="50366" y="21482"/>
                  </a:cubicBezTo>
                  <a:cubicBezTo>
                    <a:pt x="47072" y="30969"/>
                    <a:pt x="45525" y="40974"/>
                    <a:pt x="45799" y="51012"/>
                  </a:cubicBezTo>
                  <a:cubicBezTo>
                    <a:pt x="45540" y="54673"/>
                    <a:pt x="46094" y="58347"/>
                    <a:pt x="47423" y="61768"/>
                  </a:cubicBezTo>
                  <a:cubicBezTo>
                    <a:pt x="47836" y="48564"/>
                    <a:pt x="50231" y="35497"/>
                    <a:pt x="54526" y="23004"/>
                  </a:cubicBezTo>
                  <a:cubicBezTo>
                    <a:pt x="56532" y="16933"/>
                    <a:pt x="60020" y="11457"/>
                    <a:pt x="64674" y="7072"/>
                  </a:cubicBezTo>
                  <a:cubicBezTo>
                    <a:pt x="66714" y="5242"/>
                    <a:pt x="69694" y="4915"/>
                    <a:pt x="72082" y="6261"/>
                  </a:cubicBezTo>
                  <a:cubicBezTo>
                    <a:pt x="74544" y="8340"/>
                    <a:pt x="76018" y="11361"/>
                    <a:pt x="76141" y="14582"/>
                  </a:cubicBezTo>
                  <a:cubicBezTo>
                    <a:pt x="76926" y="31529"/>
                    <a:pt x="67770" y="47382"/>
                    <a:pt x="52700" y="55173"/>
                  </a:cubicBezTo>
                  <a:cubicBezTo>
                    <a:pt x="37446" y="62444"/>
                    <a:pt x="19192" y="58239"/>
                    <a:pt x="8659" y="45025"/>
                  </a:cubicBezTo>
                  <a:cubicBezTo>
                    <a:pt x="6734" y="42308"/>
                    <a:pt x="5803" y="39011"/>
                    <a:pt x="6020" y="35689"/>
                  </a:cubicBezTo>
                  <a:cubicBezTo>
                    <a:pt x="6533" y="32978"/>
                    <a:pt x="8679" y="30873"/>
                    <a:pt x="11399" y="30412"/>
                  </a:cubicBezTo>
                  <a:cubicBezTo>
                    <a:pt x="17657" y="30103"/>
                    <a:pt x="23859" y="31734"/>
                    <a:pt x="29157" y="35080"/>
                  </a:cubicBezTo>
                  <a:cubicBezTo>
                    <a:pt x="40399" y="41506"/>
                    <a:pt x="50456" y="49812"/>
                    <a:pt x="58890" y="59638"/>
                  </a:cubicBezTo>
                  <a:close/>
                </a:path>
              </a:pathLst>
            </a:custGeom>
            <a:solidFill>
              <a:srgbClr val="263238"/>
            </a:solidFill>
            <a:ln w="10147"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C64C161-B7C4-B174-E427-15D54C7826A4}"/>
                </a:ext>
              </a:extLst>
            </p:cNvPr>
            <p:cNvSpPr/>
            <p:nvPr/>
          </p:nvSpPr>
          <p:spPr>
            <a:xfrm>
              <a:off x="6498853" y="4586931"/>
              <a:ext cx="833711" cy="1342334"/>
            </a:xfrm>
            <a:custGeom>
              <a:avLst/>
              <a:gdLst>
                <a:gd name="connsiteX0" fmla="*/ 62489 w 833711"/>
                <a:gd name="connsiteY0" fmla="*/ 355270 h 1342334"/>
                <a:gd name="connsiteX1" fmla="*/ 383561 w 833711"/>
                <a:gd name="connsiteY1" fmla="*/ 616776 h 1342334"/>
                <a:gd name="connsiteX2" fmla="*/ 460683 w 833711"/>
                <a:gd name="connsiteY2" fmla="*/ 962507 h 1342334"/>
                <a:gd name="connsiteX3" fmla="*/ 678453 w 833711"/>
                <a:gd name="connsiteY3" fmla="*/ 1342334 h 1342334"/>
                <a:gd name="connsiteX4" fmla="*/ 833712 w 833711"/>
                <a:gd name="connsiteY4" fmla="*/ 1295959 h 1342334"/>
                <a:gd name="connsiteX5" fmla="*/ 677133 w 833711"/>
                <a:gd name="connsiteY5" fmla="*/ 535493 h 1342334"/>
                <a:gd name="connsiteX6" fmla="*/ 562160 w 833711"/>
                <a:gd name="connsiteY6" fmla="*/ 251358 h 1342334"/>
                <a:gd name="connsiteX7" fmla="*/ 498027 w 833711"/>
                <a:gd name="connsiteY7" fmla="*/ 159521 h 1342334"/>
                <a:gd name="connsiteX8" fmla="*/ 488691 w 833711"/>
                <a:gd name="connsiteY8" fmla="*/ 8017 h 1342334"/>
                <a:gd name="connsiteX9" fmla="*/ 66548 w 833711"/>
                <a:gd name="connsiteY9" fmla="*/ 0 h 1342334"/>
                <a:gd name="connsiteX10" fmla="*/ 2212 w 833711"/>
                <a:gd name="connsiteY10" fmla="*/ 254605 h 1342334"/>
                <a:gd name="connsiteX11" fmla="*/ 62489 w 833711"/>
                <a:gd name="connsiteY11" fmla="*/ 355270 h 13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711" h="1342334">
                  <a:moveTo>
                    <a:pt x="62489" y="355270"/>
                  </a:moveTo>
                  <a:cubicBezTo>
                    <a:pt x="67563" y="355270"/>
                    <a:pt x="366919" y="592929"/>
                    <a:pt x="383561" y="616776"/>
                  </a:cubicBezTo>
                  <a:cubicBezTo>
                    <a:pt x="400203" y="640623"/>
                    <a:pt x="409235" y="807044"/>
                    <a:pt x="460683" y="962507"/>
                  </a:cubicBezTo>
                  <a:cubicBezTo>
                    <a:pt x="512132" y="1117969"/>
                    <a:pt x="678453" y="1342334"/>
                    <a:pt x="678453" y="1342334"/>
                  </a:cubicBezTo>
                  <a:lnTo>
                    <a:pt x="833712" y="1295959"/>
                  </a:lnTo>
                  <a:cubicBezTo>
                    <a:pt x="833712" y="1295959"/>
                    <a:pt x="707475" y="641840"/>
                    <a:pt x="677133" y="535493"/>
                  </a:cubicBezTo>
                  <a:cubicBezTo>
                    <a:pt x="646792" y="429145"/>
                    <a:pt x="562160" y="251358"/>
                    <a:pt x="562160" y="251358"/>
                  </a:cubicBezTo>
                  <a:lnTo>
                    <a:pt x="498027" y="159521"/>
                  </a:lnTo>
                  <a:lnTo>
                    <a:pt x="488691" y="8017"/>
                  </a:lnTo>
                  <a:lnTo>
                    <a:pt x="66548" y="0"/>
                  </a:lnTo>
                  <a:cubicBezTo>
                    <a:pt x="61474" y="0"/>
                    <a:pt x="-13720" y="131210"/>
                    <a:pt x="2212" y="254605"/>
                  </a:cubicBezTo>
                  <a:cubicBezTo>
                    <a:pt x="10330" y="317115"/>
                    <a:pt x="62489" y="355270"/>
                    <a:pt x="62489" y="355270"/>
                  </a:cubicBezTo>
                  <a:close/>
                </a:path>
              </a:pathLst>
            </a:custGeom>
            <a:solidFill>
              <a:srgbClr val="263238"/>
            </a:solidFill>
            <a:ln w="10147"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1BD1DC6-7689-9AAA-41D3-3202CF1C6EED}"/>
                </a:ext>
              </a:extLst>
            </p:cNvPr>
            <p:cNvSpPr/>
            <p:nvPr/>
          </p:nvSpPr>
          <p:spPr>
            <a:xfrm>
              <a:off x="6946040" y="4592715"/>
              <a:ext cx="586344" cy="1181493"/>
            </a:xfrm>
            <a:custGeom>
              <a:avLst/>
              <a:gdLst>
                <a:gd name="connsiteX0" fmla="*/ 564515 w 586344"/>
                <a:gd name="connsiteY0" fmla="*/ 299458 h 1181493"/>
                <a:gd name="connsiteX1" fmla="*/ 288092 w 586344"/>
                <a:gd name="connsiteY1" fmla="*/ 13293 h 1181493"/>
                <a:gd name="connsiteX2" fmla="*/ 247502 w 586344"/>
                <a:gd name="connsiteY2" fmla="*/ 3755 h 1181493"/>
                <a:gd name="connsiteX3" fmla="*/ 0 w 586344"/>
                <a:gd name="connsiteY3" fmla="*/ 0 h 1181493"/>
                <a:gd name="connsiteX4" fmla="*/ 6190 w 586344"/>
                <a:gd name="connsiteY4" fmla="*/ 119438 h 1181493"/>
                <a:gd name="connsiteX5" fmla="*/ 119641 w 586344"/>
                <a:gd name="connsiteY5" fmla="*/ 396876 h 1181493"/>
                <a:gd name="connsiteX6" fmla="*/ 272769 w 586344"/>
                <a:gd name="connsiteY6" fmla="*/ 503426 h 1181493"/>
                <a:gd name="connsiteX7" fmla="*/ 299153 w 586344"/>
                <a:gd name="connsiteY7" fmla="*/ 533869 h 1181493"/>
                <a:gd name="connsiteX8" fmla="*/ 248415 w 586344"/>
                <a:gd name="connsiteY8" fmla="*/ 757118 h 1181493"/>
                <a:gd name="connsiteX9" fmla="*/ 242428 w 586344"/>
                <a:gd name="connsiteY9" fmla="*/ 1150340 h 1181493"/>
                <a:gd name="connsiteX10" fmla="*/ 411691 w 586344"/>
                <a:gd name="connsiteY10" fmla="*/ 1181493 h 1181493"/>
                <a:gd name="connsiteX11" fmla="*/ 569284 w 586344"/>
                <a:gd name="connsiteY11" fmla="*/ 661121 h 1181493"/>
                <a:gd name="connsiteX12" fmla="*/ 564515 w 586344"/>
                <a:gd name="connsiteY12" fmla="*/ 299458 h 11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344" h="1181493">
                  <a:moveTo>
                    <a:pt x="564515" y="299458"/>
                  </a:moveTo>
                  <a:cubicBezTo>
                    <a:pt x="529404" y="179512"/>
                    <a:pt x="288092" y="13293"/>
                    <a:pt x="288092" y="13293"/>
                  </a:cubicBezTo>
                  <a:lnTo>
                    <a:pt x="247502" y="3755"/>
                  </a:lnTo>
                  <a:lnTo>
                    <a:pt x="0" y="0"/>
                  </a:lnTo>
                  <a:cubicBezTo>
                    <a:pt x="0" y="0"/>
                    <a:pt x="6292" y="114466"/>
                    <a:pt x="6190" y="119438"/>
                  </a:cubicBezTo>
                  <a:cubicBezTo>
                    <a:pt x="6089" y="124411"/>
                    <a:pt x="119641" y="396876"/>
                    <a:pt x="119641" y="396876"/>
                  </a:cubicBezTo>
                  <a:lnTo>
                    <a:pt x="272769" y="503426"/>
                  </a:lnTo>
                  <a:lnTo>
                    <a:pt x="299153" y="533869"/>
                  </a:lnTo>
                  <a:cubicBezTo>
                    <a:pt x="299153" y="533869"/>
                    <a:pt x="260288" y="658888"/>
                    <a:pt x="248415" y="757118"/>
                  </a:cubicBezTo>
                  <a:cubicBezTo>
                    <a:pt x="236542" y="855347"/>
                    <a:pt x="242428" y="1150340"/>
                    <a:pt x="242428" y="1150340"/>
                  </a:cubicBezTo>
                  <a:lnTo>
                    <a:pt x="411691" y="1181493"/>
                  </a:lnTo>
                  <a:cubicBezTo>
                    <a:pt x="411691" y="1181493"/>
                    <a:pt x="552947" y="734996"/>
                    <a:pt x="569284" y="661121"/>
                  </a:cubicBezTo>
                  <a:cubicBezTo>
                    <a:pt x="585622" y="587246"/>
                    <a:pt x="599626" y="419302"/>
                    <a:pt x="564515" y="299458"/>
                  </a:cubicBezTo>
                  <a:close/>
                </a:path>
              </a:pathLst>
            </a:custGeom>
            <a:solidFill>
              <a:srgbClr val="263238"/>
            </a:solidFill>
            <a:ln w="10147"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5019BF8-28C3-3011-3EF9-744017A413BC}"/>
                </a:ext>
              </a:extLst>
            </p:cNvPr>
            <p:cNvSpPr/>
            <p:nvPr/>
          </p:nvSpPr>
          <p:spPr>
            <a:xfrm>
              <a:off x="6852781" y="4634016"/>
              <a:ext cx="223352" cy="76137"/>
            </a:xfrm>
            <a:custGeom>
              <a:avLst/>
              <a:gdLst>
                <a:gd name="connsiteX0" fmla="*/ 2 w 223352"/>
                <a:gd name="connsiteY0" fmla="*/ 16135 h 76137"/>
                <a:gd name="connsiteX1" fmla="*/ 10150 w 223352"/>
                <a:gd name="connsiteY1" fmla="*/ 18063 h 76137"/>
                <a:gd name="connsiteX2" fmla="*/ 36635 w 223352"/>
                <a:gd name="connsiteY2" fmla="*/ 27297 h 76137"/>
                <a:gd name="connsiteX3" fmla="*/ 54292 w 223352"/>
                <a:gd name="connsiteY3" fmla="*/ 35517 h 76137"/>
                <a:gd name="connsiteX4" fmla="*/ 73877 w 223352"/>
                <a:gd name="connsiteY4" fmla="*/ 47491 h 76137"/>
                <a:gd name="connsiteX5" fmla="*/ 93361 w 223352"/>
                <a:gd name="connsiteY5" fmla="*/ 62205 h 76137"/>
                <a:gd name="connsiteX6" fmla="*/ 104016 w 223352"/>
                <a:gd name="connsiteY6" fmla="*/ 68598 h 76137"/>
                <a:gd name="connsiteX7" fmla="*/ 109496 w 223352"/>
                <a:gd name="connsiteY7" fmla="*/ 70425 h 76137"/>
                <a:gd name="connsiteX8" fmla="*/ 114062 w 223352"/>
                <a:gd name="connsiteY8" fmla="*/ 69410 h 76137"/>
                <a:gd name="connsiteX9" fmla="*/ 132429 w 223352"/>
                <a:gd name="connsiteY9" fmla="*/ 51652 h 76137"/>
                <a:gd name="connsiteX10" fmla="*/ 152116 w 223352"/>
                <a:gd name="connsiteY10" fmla="*/ 36430 h 76137"/>
                <a:gd name="connsiteX11" fmla="*/ 187531 w 223352"/>
                <a:gd name="connsiteY11" fmla="*/ 14308 h 76137"/>
                <a:gd name="connsiteX12" fmla="*/ 213205 w 223352"/>
                <a:gd name="connsiteY12" fmla="*/ 2841 h 76137"/>
                <a:gd name="connsiteX13" fmla="*/ 223353 w 223352"/>
                <a:gd name="connsiteY13" fmla="*/ 0 h 76137"/>
                <a:gd name="connsiteX14" fmla="*/ 189662 w 223352"/>
                <a:gd name="connsiteY14" fmla="*/ 17860 h 76137"/>
                <a:gd name="connsiteX15" fmla="*/ 155465 w 223352"/>
                <a:gd name="connsiteY15" fmla="*/ 40692 h 76137"/>
                <a:gd name="connsiteX16" fmla="*/ 136590 w 223352"/>
                <a:gd name="connsiteY16" fmla="*/ 55609 h 76137"/>
                <a:gd name="connsiteX17" fmla="*/ 117106 w 223352"/>
                <a:gd name="connsiteY17" fmla="*/ 74383 h 76137"/>
                <a:gd name="connsiteX18" fmla="*/ 108887 w 223352"/>
                <a:gd name="connsiteY18" fmla="*/ 76006 h 76137"/>
                <a:gd name="connsiteX19" fmla="*/ 101885 w 223352"/>
                <a:gd name="connsiteY19" fmla="*/ 73672 h 76137"/>
                <a:gd name="connsiteX20" fmla="*/ 90316 w 223352"/>
                <a:gd name="connsiteY20" fmla="*/ 66670 h 76137"/>
                <a:gd name="connsiteX21" fmla="*/ 70833 w 223352"/>
                <a:gd name="connsiteY21" fmla="*/ 51652 h 76137"/>
                <a:gd name="connsiteX22" fmla="*/ 52770 w 223352"/>
                <a:gd name="connsiteY22" fmla="*/ 39677 h 76137"/>
                <a:gd name="connsiteX23" fmla="*/ 35621 w 223352"/>
                <a:gd name="connsiteY23" fmla="*/ 30950 h 76137"/>
                <a:gd name="connsiteX24" fmla="*/ 2 w 223352"/>
                <a:gd name="connsiteY24" fmla="*/ 16135 h 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352" h="76137">
                  <a:moveTo>
                    <a:pt x="2" y="16135"/>
                  </a:moveTo>
                  <a:cubicBezTo>
                    <a:pt x="3470" y="16195"/>
                    <a:pt x="6902" y="16847"/>
                    <a:pt x="10150" y="18063"/>
                  </a:cubicBezTo>
                  <a:cubicBezTo>
                    <a:pt x="19167" y="20570"/>
                    <a:pt x="28014" y="23654"/>
                    <a:pt x="36635" y="27297"/>
                  </a:cubicBezTo>
                  <a:cubicBezTo>
                    <a:pt x="42115" y="29631"/>
                    <a:pt x="48102" y="32371"/>
                    <a:pt x="54292" y="35517"/>
                  </a:cubicBezTo>
                  <a:cubicBezTo>
                    <a:pt x="61233" y="38791"/>
                    <a:pt x="67799" y="42806"/>
                    <a:pt x="73877" y="47491"/>
                  </a:cubicBezTo>
                  <a:cubicBezTo>
                    <a:pt x="80169" y="52260"/>
                    <a:pt x="86460" y="57639"/>
                    <a:pt x="93361" y="62205"/>
                  </a:cubicBezTo>
                  <a:cubicBezTo>
                    <a:pt x="96770" y="64565"/>
                    <a:pt x="100329" y="66701"/>
                    <a:pt x="104016" y="68598"/>
                  </a:cubicBezTo>
                  <a:cubicBezTo>
                    <a:pt x="105765" y="69418"/>
                    <a:pt x="107604" y="70031"/>
                    <a:pt x="109496" y="70425"/>
                  </a:cubicBezTo>
                  <a:cubicBezTo>
                    <a:pt x="111092" y="70697"/>
                    <a:pt x="112731" y="70333"/>
                    <a:pt x="114062" y="69410"/>
                  </a:cubicBezTo>
                  <a:cubicBezTo>
                    <a:pt x="120796" y="64157"/>
                    <a:pt x="126953" y="58204"/>
                    <a:pt x="132429" y="51652"/>
                  </a:cubicBezTo>
                  <a:cubicBezTo>
                    <a:pt x="138731" y="46249"/>
                    <a:pt x="145301" y="41169"/>
                    <a:pt x="152116" y="36430"/>
                  </a:cubicBezTo>
                  <a:cubicBezTo>
                    <a:pt x="163230" y="28003"/>
                    <a:pt x="175083" y="20599"/>
                    <a:pt x="187531" y="14308"/>
                  </a:cubicBezTo>
                  <a:cubicBezTo>
                    <a:pt x="195875" y="10023"/>
                    <a:pt x="204445" y="6195"/>
                    <a:pt x="213205" y="2841"/>
                  </a:cubicBezTo>
                  <a:cubicBezTo>
                    <a:pt x="216413" y="1355"/>
                    <a:pt x="219839" y="395"/>
                    <a:pt x="223353" y="0"/>
                  </a:cubicBezTo>
                  <a:cubicBezTo>
                    <a:pt x="223353" y="812"/>
                    <a:pt x="210059" y="6292"/>
                    <a:pt x="189662" y="17860"/>
                  </a:cubicBezTo>
                  <a:cubicBezTo>
                    <a:pt x="177685" y="24567"/>
                    <a:pt x="166251" y="32201"/>
                    <a:pt x="155465" y="40692"/>
                  </a:cubicBezTo>
                  <a:cubicBezTo>
                    <a:pt x="148921" y="45337"/>
                    <a:pt x="142621" y="50316"/>
                    <a:pt x="136590" y="55609"/>
                  </a:cubicBezTo>
                  <a:cubicBezTo>
                    <a:pt x="130830" y="62587"/>
                    <a:pt x="124293" y="68885"/>
                    <a:pt x="117106" y="74383"/>
                  </a:cubicBezTo>
                  <a:cubicBezTo>
                    <a:pt x="114632" y="75847"/>
                    <a:pt x="111732" y="76420"/>
                    <a:pt x="108887" y="76006"/>
                  </a:cubicBezTo>
                  <a:cubicBezTo>
                    <a:pt x="106449" y="75582"/>
                    <a:pt x="104089" y="74796"/>
                    <a:pt x="101885" y="73672"/>
                  </a:cubicBezTo>
                  <a:cubicBezTo>
                    <a:pt x="97841" y="71664"/>
                    <a:pt x="93971" y="69322"/>
                    <a:pt x="90316" y="66670"/>
                  </a:cubicBezTo>
                  <a:cubicBezTo>
                    <a:pt x="83314" y="61698"/>
                    <a:pt x="76921" y="56523"/>
                    <a:pt x="70833" y="51652"/>
                  </a:cubicBezTo>
                  <a:cubicBezTo>
                    <a:pt x="65233" y="47060"/>
                    <a:pt x="59181" y="43047"/>
                    <a:pt x="52770" y="39677"/>
                  </a:cubicBezTo>
                  <a:cubicBezTo>
                    <a:pt x="46682" y="36430"/>
                    <a:pt x="40999" y="33487"/>
                    <a:pt x="35621" y="30950"/>
                  </a:cubicBezTo>
                  <a:cubicBezTo>
                    <a:pt x="13904" y="21006"/>
                    <a:pt x="-201" y="16947"/>
                    <a:pt x="2" y="16135"/>
                  </a:cubicBezTo>
                  <a:close/>
                </a:path>
              </a:pathLst>
            </a:custGeom>
            <a:solidFill>
              <a:srgbClr val="455A64"/>
            </a:solidFill>
            <a:ln w="10147"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B6EA341C-B739-1468-89BB-0F60CA26FE46}"/>
                </a:ext>
              </a:extLst>
            </p:cNvPr>
            <p:cNvSpPr/>
            <p:nvPr/>
          </p:nvSpPr>
          <p:spPr>
            <a:xfrm>
              <a:off x="6966132" y="4706470"/>
              <a:ext cx="366432" cy="1176419"/>
            </a:xfrm>
            <a:custGeom>
              <a:avLst/>
              <a:gdLst>
                <a:gd name="connsiteX0" fmla="*/ 366433 w 366432"/>
                <a:gd name="connsiteY0" fmla="*/ 1176420 h 1176419"/>
                <a:gd name="connsiteX1" fmla="*/ 365519 w 366432"/>
                <a:gd name="connsiteY1" fmla="*/ 1173376 h 1176419"/>
                <a:gd name="connsiteX2" fmla="*/ 363388 w 366432"/>
                <a:gd name="connsiteY2" fmla="*/ 1164141 h 1176419"/>
                <a:gd name="connsiteX3" fmla="*/ 355676 w 366432"/>
                <a:gd name="connsiteY3" fmla="*/ 1128827 h 1176419"/>
                <a:gd name="connsiteX4" fmla="*/ 327973 w 366432"/>
                <a:gd name="connsiteY4" fmla="*/ 998632 h 1176419"/>
                <a:gd name="connsiteX5" fmla="*/ 234411 w 366432"/>
                <a:gd name="connsiteY5" fmla="*/ 569792 h 1176419"/>
                <a:gd name="connsiteX6" fmla="*/ 175555 w 366432"/>
                <a:gd name="connsiteY6" fmla="*/ 335584 h 1176419"/>
                <a:gd name="connsiteX7" fmla="*/ 132123 w 366432"/>
                <a:gd name="connsiteY7" fmla="*/ 240094 h 1176419"/>
                <a:gd name="connsiteX8" fmla="*/ 88488 w 366432"/>
                <a:gd name="connsiteY8" fmla="*/ 158913 h 1176419"/>
                <a:gd name="connsiteX9" fmla="*/ 23543 w 366432"/>
                <a:gd name="connsiteY9" fmla="*/ 42823 h 1176419"/>
                <a:gd name="connsiteX10" fmla="*/ 5886 w 366432"/>
                <a:gd name="connsiteY10" fmla="*/ 11264 h 1176419"/>
                <a:gd name="connsiteX11" fmla="*/ 1319 w 366432"/>
                <a:gd name="connsiteY11" fmla="*/ 2943 h 1176419"/>
                <a:gd name="connsiteX12" fmla="*/ 0 w 366432"/>
                <a:gd name="connsiteY12" fmla="*/ 0 h 1176419"/>
                <a:gd name="connsiteX13" fmla="*/ 1827 w 366432"/>
                <a:gd name="connsiteY13" fmla="*/ 2638 h 1176419"/>
                <a:gd name="connsiteX14" fmla="*/ 6799 w 366432"/>
                <a:gd name="connsiteY14" fmla="*/ 10655 h 1176419"/>
                <a:gd name="connsiteX15" fmla="*/ 25471 w 366432"/>
                <a:gd name="connsiteY15" fmla="*/ 41707 h 1176419"/>
                <a:gd name="connsiteX16" fmla="*/ 91938 w 366432"/>
                <a:gd name="connsiteY16" fmla="*/ 156985 h 1176419"/>
                <a:gd name="connsiteX17" fmla="*/ 136283 w 366432"/>
                <a:gd name="connsiteY17" fmla="*/ 237557 h 1176419"/>
                <a:gd name="connsiteX18" fmla="*/ 159927 w 366432"/>
                <a:gd name="connsiteY18" fmla="*/ 283019 h 1176419"/>
                <a:gd name="connsiteX19" fmla="*/ 180223 w 366432"/>
                <a:gd name="connsiteY19" fmla="*/ 333757 h 1176419"/>
                <a:gd name="connsiteX20" fmla="*/ 239587 w 366432"/>
                <a:gd name="connsiteY20" fmla="*/ 568270 h 1176419"/>
                <a:gd name="connsiteX21" fmla="*/ 331626 w 366432"/>
                <a:gd name="connsiteY21" fmla="*/ 997618 h 1176419"/>
                <a:gd name="connsiteX22" fmla="*/ 357503 w 366432"/>
                <a:gd name="connsiteY22" fmla="*/ 1128218 h 1176419"/>
                <a:gd name="connsiteX23" fmla="*/ 364200 w 366432"/>
                <a:gd name="connsiteY23" fmla="*/ 1163735 h 1176419"/>
                <a:gd name="connsiteX24" fmla="*/ 365824 w 366432"/>
                <a:gd name="connsiteY24" fmla="*/ 1173071 h 1176419"/>
                <a:gd name="connsiteX25" fmla="*/ 366433 w 366432"/>
                <a:gd name="connsiteY25" fmla="*/ 1176420 h 117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432" h="1176419">
                  <a:moveTo>
                    <a:pt x="366433" y="1176420"/>
                  </a:moveTo>
                  <a:cubicBezTo>
                    <a:pt x="366007" y="1175445"/>
                    <a:pt x="365701" y="1174423"/>
                    <a:pt x="365519" y="1173376"/>
                  </a:cubicBezTo>
                  <a:cubicBezTo>
                    <a:pt x="365519" y="1170940"/>
                    <a:pt x="364302" y="1167997"/>
                    <a:pt x="363388" y="1164141"/>
                  </a:cubicBezTo>
                  <a:cubicBezTo>
                    <a:pt x="361562" y="1155719"/>
                    <a:pt x="358923" y="1143846"/>
                    <a:pt x="355676" y="1128827"/>
                  </a:cubicBezTo>
                  <a:cubicBezTo>
                    <a:pt x="349080" y="1097674"/>
                    <a:pt x="339541" y="1053329"/>
                    <a:pt x="327973" y="998632"/>
                  </a:cubicBezTo>
                  <a:cubicBezTo>
                    <a:pt x="304430" y="888733"/>
                    <a:pt x="272567" y="736823"/>
                    <a:pt x="234411" y="569792"/>
                  </a:cubicBezTo>
                  <a:cubicBezTo>
                    <a:pt x="215029" y="486277"/>
                    <a:pt x="196764" y="406516"/>
                    <a:pt x="175555" y="335584"/>
                  </a:cubicBezTo>
                  <a:cubicBezTo>
                    <a:pt x="165407" y="300168"/>
                    <a:pt x="146938" y="269522"/>
                    <a:pt x="132123" y="240094"/>
                  </a:cubicBezTo>
                  <a:cubicBezTo>
                    <a:pt x="117307" y="210666"/>
                    <a:pt x="101680" y="183977"/>
                    <a:pt x="88488" y="158913"/>
                  </a:cubicBezTo>
                  <a:lnTo>
                    <a:pt x="23543" y="42823"/>
                  </a:lnTo>
                  <a:cubicBezTo>
                    <a:pt x="16033" y="29327"/>
                    <a:pt x="10148" y="18773"/>
                    <a:pt x="5886" y="11264"/>
                  </a:cubicBezTo>
                  <a:cubicBezTo>
                    <a:pt x="4059" y="7814"/>
                    <a:pt x="2537" y="5074"/>
                    <a:pt x="1319" y="2943"/>
                  </a:cubicBezTo>
                  <a:cubicBezTo>
                    <a:pt x="754" y="2023"/>
                    <a:pt x="311" y="1034"/>
                    <a:pt x="0" y="0"/>
                  </a:cubicBezTo>
                  <a:cubicBezTo>
                    <a:pt x="685" y="824"/>
                    <a:pt x="1296" y="1707"/>
                    <a:pt x="1827" y="2638"/>
                  </a:cubicBezTo>
                  <a:lnTo>
                    <a:pt x="6799" y="10655"/>
                  </a:lnTo>
                  <a:lnTo>
                    <a:pt x="25471" y="41707"/>
                  </a:lnTo>
                  <a:cubicBezTo>
                    <a:pt x="41403" y="68700"/>
                    <a:pt x="64337" y="107971"/>
                    <a:pt x="91938" y="156985"/>
                  </a:cubicBezTo>
                  <a:cubicBezTo>
                    <a:pt x="105739" y="181440"/>
                    <a:pt x="120758" y="208332"/>
                    <a:pt x="136283" y="237557"/>
                  </a:cubicBezTo>
                  <a:cubicBezTo>
                    <a:pt x="144097" y="252068"/>
                    <a:pt x="152012" y="267290"/>
                    <a:pt x="159927" y="283019"/>
                  </a:cubicBezTo>
                  <a:cubicBezTo>
                    <a:pt x="168183" y="299297"/>
                    <a:pt x="174975" y="316276"/>
                    <a:pt x="180223" y="333757"/>
                  </a:cubicBezTo>
                  <a:cubicBezTo>
                    <a:pt x="201837" y="404791"/>
                    <a:pt x="220205" y="484755"/>
                    <a:pt x="239587" y="568270"/>
                  </a:cubicBezTo>
                  <a:cubicBezTo>
                    <a:pt x="277742" y="735503"/>
                    <a:pt x="309098" y="887516"/>
                    <a:pt x="331626" y="997618"/>
                  </a:cubicBezTo>
                  <a:lnTo>
                    <a:pt x="357503" y="1128218"/>
                  </a:lnTo>
                  <a:lnTo>
                    <a:pt x="364200" y="1163735"/>
                  </a:lnTo>
                  <a:cubicBezTo>
                    <a:pt x="364809" y="1167591"/>
                    <a:pt x="365418" y="1170636"/>
                    <a:pt x="365824" y="1173071"/>
                  </a:cubicBezTo>
                  <a:cubicBezTo>
                    <a:pt x="366182" y="1174153"/>
                    <a:pt x="366387" y="1175281"/>
                    <a:pt x="366433" y="1176420"/>
                  </a:cubicBezTo>
                  <a:close/>
                </a:path>
              </a:pathLst>
            </a:custGeom>
            <a:solidFill>
              <a:srgbClr val="455A64"/>
            </a:solidFill>
            <a:ln w="10147"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5D87EC77-EEB1-99E9-B765-509995C36852}"/>
                </a:ext>
              </a:extLst>
            </p:cNvPr>
            <p:cNvSpPr/>
            <p:nvPr/>
          </p:nvSpPr>
          <p:spPr>
            <a:xfrm>
              <a:off x="7153256" y="3719914"/>
              <a:ext cx="511747" cy="617621"/>
            </a:xfrm>
            <a:custGeom>
              <a:avLst/>
              <a:gdLst>
                <a:gd name="connsiteX0" fmla="*/ 408545 w 511747"/>
                <a:gd name="connsiteY0" fmla="*/ 302401 h 617621"/>
                <a:gd name="connsiteX1" fmla="*/ 260491 w 511747"/>
                <a:gd name="connsiteY1" fmla="*/ 387844 h 617621"/>
                <a:gd name="connsiteX2" fmla="*/ 165712 w 511747"/>
                <a:gd name="connsiteY2" fmla="*/ 149171 h 617621"/>
                <a:gd name="connsiteX3" fmla="*/ 43940 w 511747"/>
                <a:gd name="connsiteY3" fmla="*/ 0 h 617621"/>
                <a:gd name="connsiteX4" fmla="*/ 0 w 511747"/>
                <a:gd name="connsiteY4" fmla="*/ 325537 h 617621"/>
                <a:gd name="connsiteX5" fmla="*/ 45462 w 511747"/>
                <a:gd name="connsiteY5" fmla="*/ 452485 h 617621"/>
                <a:gd name="connsiteX6" fmla="*/ 152114 w 511747"/>
                <a:gd name="connsiteY6" fmla="*/ 607541 h 617621"/>
                <a:gd name="connsiteX7" fmla="*/ 511747 w 511747"/>
                <a:gd name="connsiteY7" fmla="*/ 433610 h 6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747" h="617621">
                  <a:moveTo>
                    <a:pt x="408545" y="302401"/>
                  </a:moveTo>
                  <a:lnTo>
                    <a:pt x="260491" y="387844"/>
                  </a:lnTo>
                  <a:cubicBezTo>
                    <a:pt x="260491" y="387844"/>
                    <a:pt x="212695" y="284439"/>
                    <a:pt x="165712" y="149171"/>
                  </a:cubicBezTo>
                  <a:cubicBezTo>
                    <a:pt x="114364" y="1015"/>
                    <a:pt x="43940" y="0"/>
                    <a:pt x="43940" y="0"/>
                  </a:cubicBezTo>
                  <a:lnTo>
                    <a:pt x="0" y="325537"/>
                  </a:lnTo>
                  <a:lnTo>
                    <a:pt x="45462" y="452485"/>
                  </a:lnTo>
                  <a:cubicBezTo>
                    <a:pt x="45462" y="452485"/>
                    <a:pt x="115278" y="590290"/>
                    <a:pt x="152114" y="607541"/>
                  </a:cubicBezTo>
                  <a:cubicBezTo>
                    <a:pt x="281293" y="668427"/>
                    <a:pt x="511747" y="433610"/>
                    <a:pt x="511747" y="433610"/>
                  </a:cubicBezTo>
                  <a:close/>
                </a:path>
              </a:pathLst>
            </a:custGeom>
            <a:solidFill>
              <a:srgbClr val="F47D7D"/>
            </a:solidFill>
            <a:ln w="10147"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1200165-1924-D1D2-593E-0E9CF55A291D}"/>
                </a:ext>
              </a:extLst>
            </p:cNvPr>
            <p:cNvSpPr/>
            <p:nvPr/>
          </p:nvSpPr>
          <p:spPr>
            <a:xfrm>
              <a:off x="6557224" y="3656789"/>
              <a:ext cx="735029" cy="947011"/>
            </a:xfrm>
            <a:custGeom>
              <a:avLst/>
              <a:gdLst>
                <a:gd name="connsiteX0" fmla="*/ 722674 w 735029"/>
                <a:gd name="connsiteY0" fmla="*/ 408349 h 947011"/>
                <a:gd name="connsiteX1" fmla="*/ 701567 w 735029"/>
                <a:gd name="connsiteY1" fmla="*/ 109703 h 947011"/>
                <a:gd name="connsiteX2" fmla="*/ 637231 w 735029"/>
                <a:gd name="connsiteY2" fmla="*/ 55920 h 947011"/>
                <a:gd name="connsiteX3" fmla="*/ 482174 w 735029"/>
                <a:gd name="connsiteY3" fmla="*/ 5181 h 947011"/>
                <a:gd name="connsiteX4" fmla="*/ 239239 w 735029"/>
                <a:gd name="connsiteY4" fmla="*/ 6 h 947011"/>
                <a:gd name="connsiteX5" fmla="*/ 234470 w 735029"/>
                <a:gd name="connsiteY5" fmla="*/ 615 h 947011"/>
                <a:gd name="connsiteX6" fmla="*/ 98390 w 735029"/>
                <a:gd name="connsiteY6" fmla="*/ 51556 h 947011"/>
                <a:gd name="connsiteX7" fmla="*/ 65105 w 735029"/>
                <a:gd name="connsiteY7" fmla="*/ 106963 h 947011"/>
                <a:gd name="connsiteX8" fmla="*/ 95548 w 735029"/>
                <a:gd name="connsiteY8" fmla="*/ 432196 h 947011"/>
                <a:gd name="connsiteX9" fmla="*/ 107929 w 735029"/>
                <a:gd name="connsiteY9" fmla="*/ 575278 h 947011"/>
                <a:gd name="connsiteX10" fmla="*/ 89358 w 735029"/>
                <a:gd name="connsiteY10" fmla="*/ 646311 h 947011"/>
                <a:gd name="connsiteX11" fmla="*/ 3509 w 735029"/>
                <a:gd name="connsiteY11" fmla="*/ 867226 h 947011"/>
                <a:gd name="connsiteX12" fmla="*/ 35475 w 735029"/>
                <a:gd name="connsiteY12" fmla="*/ 937664 h 947011"/>
                <a:gd name="connsiteX13" fmla="*/ 52218 w 735029"/>
                <a:gd name="connsiteY13" fmla="*/ 941101 h 947011"/>
                <a:gd name="connsiteX14" fmla="*/ 655294 w 735029"/>
                <a:gd name="connsiteY14" fmla="*/ 946682 h 947011"/>
                <a:gd name="connsiteX15" fmla="*/ 694159 w 735029"/>
                <a:gd name="connsiteY15" fmla="*/ 917051 h 947011"/>
                <a:gd name="connsiteX16" fmla="*/ 650119 w 735029"/>
                <a:gd name="connsiteY16" fmla="*/ 791930 h 947011"/>
                <a:gd name="connsiteX17" fmla="*/ 672849 w 735029"/>
                <a:gd name="connsiteY17" fmla="*/ 539964 h 947011"/>
                <a:gd name="connsiteX18" fmla="*/ 722674 w 735029"/>
                <a:gd name="connsiteY18" fmla="*/ 408349 h 9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29" h="947011">
                  <a:moveTo>
                    <a:pt x="722674" y="408349"/>
                  </a:moveTo>
                  <a:cubicBezTo>
                    <a:pt x="738606" y="324021"/>
                    <a:pt x="745913" y="185607"/>
                    <a:pt x="701567" y="109703"/>
                  </a:cubicBezTo>
                  <a:cubicBezTo>
                    <a:pt x="684327" y="87272"/>
                    <a:pt x="662363" y="68910"/>
                    <a:pt x="637231" y="55920"/>
                  </a:cubicBezTo>
                  <a:cubicBezTo>
                    <a:pt x="591262" y="37857"/>
                    <a:pt x="486335" y="9342"/>
                    <a:pt x="482174" y="5181"/>
                  </a:cubicBezTo>
                  <a:cubicBezTo>
                    <a:pt x="478014" y="1021"/>
                    <a:pt x="295356" y="-95"/>
                    <a:pt x="239239" y="6"/>
                  </a:cubicBezTo>
                  <a:cubicBezTo>
                    <a:pt x="232034" y="6"/>
                    <a:pt x="234470" y="615"/>
                    <a:pt x="234470" y="615"/>
                  </a:cubicBezTo>
                  <a:lnTo>
                    <a:pt x="98390" y="51556"/>
                  </a:lnTo>
                  <a:cubicBezTo>
                    <a:pt x="76380" y="60768"/>
                    <a:pt x="62901" y="83205"/>
                    <a:pt x="65105" y="106963"/>
                  </a:cubicBezTo>
                  <a:lnTo>
                    <a:pt x="95548" y="432196"/>
                  </a:lnTo>
                  <a:cubicBezTo>
                    <a:pt x="95548" y="432196"/>
                    <a:pt x="106914" y="546154"/>
                    <a:pt x="107929" y="575278"/>
                  </a:cubicBezTo>
                  <a:cubicBezTo>
                    <a:pt x="108943" y="604402"/>
                    <a:pt x="89358" y="646311"/>
                    <a:pt x="89358" y="646311"/>
                  </a:cubicBezTo>
                  <a:cubicBezTo>
                    <a:pt x="73731" y="681828"/>
                    <a:pt x="31517" y="792945"/>
                    <a:pt x="3509" y="867226"/>
                  </a:cubicBezTo>
                  <a:cubicBezTo>
                    <a:pt x="-7115" y="895504"/>
                    <a:pt x="7197" y="927040"/>
                    <a:pt x="35475" y="937664"/>
                  </a:cubicBezTo>
                  <a:cubicBezTo>
                    <a:pt x="40841" y="939680"/>
                    <a:pt x="46491" y="940840"/>
                    <a:pt x="52218" y="941101"/>
                  </a:cubicBezTo>
                  <a:lnTo>
                    <a:pt x="655294" y="946682"/>
                  </a:lnTo>
                  <a:cubicBezTo>
                    <a:pt x="685737" y="948002"/>
                    <a:pt x="700147" y="946682"/>
                    <a:pt x="694159" y="917051"/>
                  </a:cubicBezTo>
                  <a:cubicBezTo>
                    <a:pt x="680866" y="850381"/>
                    <a:pt x="653569" y="841045"/>
                    <a:pt x="650119" y="791930"/>
                  </a:cubicBezTo>
                  <a:cubicBezTo>
                    <a:pt x="645146" y="729116"/>
                    <a:pt x="671327" y="544327"/>
                    <a:pt x="672849" y="539964"/>
                  </a:cubicBezTo>
                  <a:cubicBezTo>
                    <a:pt x="674371" y="535601"/>
                    <a:pt x="702075" y="517436"/>
                    <a:pt x="722674" y="408349"/>
                  </a:cubicBezTo>
                  <a:close/>
                </a:path>
              </a:pathLst>
            </a:custGeom>
            <a:solidFill>
              <a:srgbClr val="F47D7D"/>
            </a:solidFill>
            <a:ln w="1014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259511C-8CD5-0496-7B9E-7989276D2226}"/>
                </a:ext>
              </a:extLst>
            </p:cNvPr>
            <p:cNvSpPr/>
            <p:nvPr/>
          </p:nvSpPr>
          <p:spPr>
            <a:xfrm>
              <a:off x="6336368" y="3714536"/>
              <a:ext cx="347050" cy="1097470"/>
            </a:xfrm>
            <a:custGeom>
              <a:avLst/>
              <a:gdLst>
                <a:gd name="connsiteX0" fmla="*/ 308692 w 347050"/>
                <a:gd name="connsiteY0" fmla="*/ 0 h 1097470"/>
                <a:gd name="connsiteX1" fmla="*/ 151911 w 347050"/>
                <a:gd name="connsiteY1" fmla="*/ 239485 h 1097470"/>
                <a:gd name="connsiteX2" fmla="*/ 49927 w 347050"/>
                <a:gd name="connsiteY2" fmla="*/ 695217 h 1097470"/>
                <a:gd name="connsiteX3" fmla="*/ 0 w 347050"/>
                <a:gd name="connsiteY3" fmla="*/ 1072812 h 1097470"/>
                <a:gd name="connsiteX4" fmla="*/ 132833 w 347050"/>
                <a:gd name="connsiteY4" fmla="*/ 1097471 h 1097470"/>
                <a:gd name="connsiteX5" fmla="*/ 279670 w 347050"/>
                <a:gd name="connsiteY5" fmla="*/ 565124 h 1097470"/>
                <a:gd name="connsiteX6" fmla="*/ 317927 w 347050"/>
                <a:gd name="connsiteY6" fmla="*/ 393527 h 1097470"/>
                <a:gd name="connsiteX7" fmla="*/ 347051 w 347050"/>
                <a:gd name="connsiteY7" fmla="*/ 255518 h 109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0" h="1097470">
                  <a:moveTo>
                    <a:pt x="308692" y="0"/>
                  </a:moveTo>
                  <a:cubicBezTo>
                    <a:pt x="308692" y="0"/>
                    <a:pt x="179614" y="47390"/>
                    <a:pt x="151911" y="239485"/>
                  </a:cubicBezTo>
                  <a:cubicBezTo>
                    <a:pt x="124208" y="431580"/>
                    <a:pt x="71846" y="578823"/>
                    <a:pt x="49927" y="695217"/>
                  </a:cubicBezTo>
                  <a:cubicBezTo>
                    <a:pt x="32879" y="786039"/>
                    <a:pt x="0" y="1072812"/>
                    <a:pt x="0" y="1072812"/>
                  </a:cubicBezTo>
                  <a:lnTo>
                    <a:pt x="132833" y="1097471"/>
                  </a:lnTo>
                  <a:lnTo>
                    <a:pt x="279670" y="565124"/>
                  </a:lnTo>
                  <a:lnTo>
                    <a:pt x="317927" y="393527"/>
                  </a:lnTo>
                  <a:lnTo>
                    <a:pt x="347051" y="255518"/>
                  </a:lnTo>
                  <a:close/>
                </a:path>
              </a:pathLst>
            </a:custGeom>
            <a:solidFill>
              <a:srgbClr val="F47D7D"/>
            </a:solidFill>
            <a:ln w="10147"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DF7A4AC-BEFC-05F9-0CC6-3794EF487921}"/>
                </a:ext>
              </a:extLst>
            </p:cNvPr>
            <p:cNvSpPr/>
            <p:nvPr/>
          </p:nvSpPr>
          <p:spPr>
            <a:xfrm>
              <a:off x="7196079" y="3849398"/>
              <a:ext cx="73336" cy="376275"/>
            </a:xfrm>
            <a:custGeom>
              <a:avLst/>
              <a:gdLst>
                <a:gd name="connsiteX0" fmla="*/ 0 w 73336"/>
                <a:gd name="connsiteY0" fmla="*/ 0 h 376275"/>
                <a:gd name="connsiteX1" fmla="*/ 10148 w 73336"/>
                <a:gd name="connsiteY1" fmla="*/ 12177 h 376275"/>
                <a:gd name="connsiteX2" fmla="*/ 32878 w 73336"/>
                <a:gd name="connsiteY2" fmla="*/ 48506 h 376275"/>
                <a:gd name="connsiteX3" fmla="*/ 53783 w 73336"/>
                <a:gd name="connsiteY3" fmla="*/ 323406 h 376275"/>
                <a:gd name="connsiteX4" fmla="*/ 36836 w 73336"/>
                <a:gd name="connsiteY4" fmla="*/ 362779 h 376275"/>
                <a:gd name="connsiteX5" fmla="*/ 28819 w 73336"/>
                <a:gd name="connsiteY5" fmla="*/ 376276 h 376275"/>
                <a:gd name="connsiteX6" fmla="*/ 34806 w 73336"/>
                <a:gd name="connsiteY6" fmla="*/ 361866 h 376275"/>
                <a:gd name="connsiteX7" fmla="*/ 50028 w 73336"/>
                <a:gd name="connsiteY7" fmla="*/ 322087 h 376275"/>
                <a:gd name="connsiteX8" fmla="*/ 29732 w 73336"/>
                <a:gd name="connsiteY8" fmla="*/ 50332 h 376275"/>
                <a:gd name="connsiteX9" fmla="*/ 8727 w 73336"/>
                <a:gd name="connsiteY9" fmla="*/ 13395 h 376275"/>
                <a:gd name="connsiteX10" fmla="*/ 0 w 73336"/>
                <a:gd name="connsiteY10" fmla="*/ 0 h 3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36" h="376275">
                  <a:moveTo>
                    <a:pt x="0" y="0"/>
                  </a:moveTo>
                  <a:cubicBezTo>
                    <a:pt x="3793" y="3699"/>
                    <a:pt x="7194" y="7780"/>
                    <a:pt x="10148" y="12177"/>
                  </a:cubicBezTo>
                  <a:cubicBezTo>
                    <a:pt x="18542" y="23756"/>
                    <a:pt x="26136" y="35894"/>
                    <a:pt x="32878" y="48506"/>
                  </a:cubicBezTo>
                  <a:cubicBezTo>
                    <a:pt x="78234" y="133111"/>
                    <a:pt x="85824" y="232916"/>
                    <a:pt x="53783" y="323406"/>
                  </a:cubicBezTo>
                  <a:cubicBezTo>
                    <a:pt x="49077" y="336917"/>
                    <a:pt x="43413" y="350074"/>
                    <a:pt x="36836" y="362779"/>
                  </a:cubicBezTo>
                  <a:cubicBezTo>
                    <a:pt x="34553" y="367498"/>
                    <a:pt x="31871" y="372013"/>
                    <a:pt x="28819" y="376276"/>
                  </a:cubicBezTo>
                  <a:cubicBezTo>
                    <a:pt x="30394" y="371308"/>
                    <a:pt x="32397" y="366487"/>
                    <a:pt x="34806" y="361866"/>
                  </a:cubicBezTo>
                  <a:cubicBezTo>
                    <a:pt x="40574" y="348882"/>
                    <a:pt x="45655" y="335604"/>
                    <a:pt x="50028" y="322087"/>
                  </a:cubicBezTo>
                  <a:cubicBezTo>
                    <a:pt x="79508" y="232388"/>
                    <a:pt x="72209" y="134658"/>
                    <a:pt x="29732" y="50332"/>
                  </a:cubicBezTo>
                  <a:cubicBezTo>
                    <a:pt x="21615" y="34299"/>
                    <a:pt x="14105" y="21818"/>
                    <a:pt x="8727" y="13395"/>
                  </a:cubicBezTo>
                  <a:cubicBezTo>
                    <a:pt x="5392" y="9222"/>
                    <a:pt x="2470" y="4736"/>
                    <a:pt x="0" y="0"/>
                  </a:cubicBezTo>
                  <a:close/>
                </a:path>
              </a:pathLst>
            </a:custGeom>
            <a:solidFill>
              <a:srgbClr val="263238"/>
            </a:solidFill>
            <a:ln w="1014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D0BAF6ED-76C8-EF10-2429-67C08EC7CED0}"/>
                </a:ext>
              </a:extLst>
            </p:cNvPr>
            <p:cNvSpPr/>
            <p:nvPr/>
          </p:nvSpPr>
          <p:spPr>
            <a:xfrm>
              <a:off x="6611320" y="3921447"/>
              <a:ext cx="50837" cy="235731"/>
            </a:xfrm>
            <a:custGeom>
              <a:avLst/>
              <a:gdLst>
                <a:gd name="connsiteX0" fmla="*/ 151 w 50837"/>
                <a:gd name="connsiteY0" fmla="*/ 0 h 235731"/>
                <a:gd name="connsiteX1" fmla="*/ 28159 w 50837"/>
                <a:gd name="connsiteY1" fmla="*/ 117307 h 235731"/>
                <a:gd name="connsiteX2" fmla="*/ 50687 w 50837"/>
                <a:gd name="connsiteY2" fmla="*/ 235730 h 235731"/>
                <a:gd name="connsiteX3" fmla="*/ 22679 w 50837"/>
                <a:gd name="connsiteY3" fmla="*/ 118423 h 235731"/>
                <a:gd name="connsiteX4" fmla="*/ 151 w 50837"/>
                <a:gd name="connsiteY4" fmla="*/ 0 h 23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37" h="235731">
                  <a:moveTo>
                    <a:pt x="151" y="0"/>
                  </a:moveTo>
                  <a:cubicBezTo>
                    <a:pt x="1673" y="0"/>
                    <a:pt x="14256" y="52159"/>
                    <a:pt x="28159" y="117307"/>
                  </a:cubicBezTo>
                  <a:cubicBezTo>
                    <a:pt x="42061" y="182455"/>
                    <a:pt x="52209" y="235426"/>
                    <a:pt x="50687" y="235730"/>
                  </a:cubicBezTo>
                  <a:cubicBezTo>
                    <a:pt x="49164" y="236035"/>
                    <a:pt x="36581" y="183571"/>
                    <a:pt x="22679" y="118423"/>
                  </a:cubicBezTo>
                  <a:cubicBezTo>
                    <a:pt x="8777" y="53275"/>
                    <a:pt x="-1371" y="0"/>
                    <a:pt x="151" y="0"/>
                  </a:cubicBezTo>
                  <a:close/>
                </a:path>
              </a:pathLst>
            </a:custGeom>
            <a:solidFill>
              <a:srgbClr val="263238"/>
            </a:solidFill>
            <a:ln w="10147"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1EC49FD1-CCF9-0D3F-CE88-BBE7B235EF00}"/>
                </a:ext>
              </a:extLst>
            </p:cNvPr>
            <p:cNvSpPr/>
            <p:nvPr/>
          </p:nvSpPr>
          <p:spPr>
            <a:xfrm>
              <a:off x="6703105" y="4510587"/>
              <a:ext cx="466285" cy="18215"/>
            </a:xfrm>
            <a:custGeom>
              <a:avLst/>
              <a:gdLst>
                <a:gd name="connsiteX0" fmla="*/ 466286 w 466285"/>
                <a:gd name="connsiteY0" fmla="*/ 33 h 18215"/>
                <a:gd name="connsiteX1" fmla="*/ 448121 w 466285"/>
                <a:gd name="connsiteY1" fmla="*/ 3281 h 18215"/>
                <a:gd name="connsiteX2" fmla="*/ 398398 w 466285"/>
                <a:gd name="connsiteY2" fmla="*/ 9471 h 18215"/>
                <a:gd name="connsiteX3" fmla="*/ 233194 w 466285"/>
                <a:gd name="connsiteY3" fmla="*/ 18198 h 18215"/>
                <a:gd name="connsiteX4" fmla="*/ 67888 w 466285"/>
                <a:gd name="connsiteY4" fmla="*/ 10587 h 18215"/>
                <a:gd name="connsiteX5" fmla="*/ 18164 w 466285"/>
                <a:gd name="connsiteY5" fmla="*/ 4803 h 18215"/>
                <a:gd name="connsiteX6" fmla="*/ 0 w 466285"/>
                <a:gd name="connsiteY6" fmla="*/ 1657 h 18215"/>
                <a:gd name="connsiteX7" fmla="*/ 18367 w 466285"/>
                <a:gd name="connsiteY7" fmla="*/ 2672 h 18215"/>
                <a:gd name="connsiteX8" fmla="*/ 68294 w 466285"/>
                <a:gd name="connsiteY8" fmla="*/ 6629 h 18215"/>
                <a:gd name="connsiteX9" fmla="*/ 233194 w 466285"/>
                <a:gd name="connsiteY9" fmla="*/ 12515 h 18215"/>
                <a:gd name="connsiteX10" fmla="*/ 397992 w 466285"/>
                <a:gd name="connsiteY10" fmla="*/ 5412 h 18215"/>
                <a:gd name="connsiteX11" fmla="*/ 447918 w 466285"/>
                <a:gd name="connsiteY11" fmla="*/ 1150 h 18215"/>
                <a:gd name="connsiteX12" fmla="*/ 466285 w 466285"/>
                <a:gd name="connsiteY12" fmla="*/ 34 h 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285" h="18215">
                  <a:moveTo>
                    <a:pt x="466286" y="33"/>
                  </a:moveTo>
                  <a:cubicBezTo>
                    <a:pt x="460316" y="1545"/>
                    <a:pt x="454246" y="2631"/>
                    <a:pt x="448121" y="3281"/>
                  </a:cubicBezTo>
                  <a:cubicBezTo>
                    <a:pt x="436451" y="5107"/>
                    <a:pt x="419403" y="7238"/>
                    <a:pt x="398398" y="9471"/>
                  </a:cubicBezTo>
                  <a:cubicBezTo>
                    <a:pt x="356285" y="13936"/>
                    <a:pt x="297834" y="17893"/>
                    <a:pt x="233194" y="18198"/>
                  </a:cubicBezTo>
                  <a:cubicBezTo>
                    <a:pt x="168553" y="18502"/>
                    <a:pt x="110102" y="14748"/>
                    <a:pt x="67888" y="10587"/>
                  </a:cubicBezTo>
                  <a:cubicBezTo>
                    <a:pt x="46882" y="8557"/>
                    <a:pt x="29834" y="6528"/>
                    <a:pt x="18164" y="4803"/>
                  </a:cubicBezTo>
                  <a:cubicBezTo>
                    <a:pt x="12029" y="4287"/>
                    <a:pt x="5951" y="3235"/>
                    <a:pt x="0" y="1657"/>
                  </a:cubicBezTo>
                  <a:cubicBezTo>
                    <a:pt x="6140" y="1494"/>
                    <a:pt x="12283" y="1834"/>
                    <a:pt x="18367" y="2672"/>
                  </a:cubicBezTo>
                  <a:lnTo>
                    <a:pt x="68294" y="6629"/>
                  </a:lnTo>
                  <a:cubicBezTo>
                    <a:pt x="110407" y="9775"/>
                    <a:pt x="168756" y="12718"/>
                    <a:pt x="233194" y="12515"/>
                  </a:cubicBezTo>
                  <a:cubicBezTo>
                    <a:pt x="297631" y="12312"/>
                    <a:pt x="355879" y="8862"/>
                    <a:pt x="397992" y="5412"/>
                  </a:cubicBezTo>
                  <a:lnTo>
                    <a:pt x="447918" y="1150"/>
                  </a:lnTo>
                  <a:cubicBezTo>
                    <a:pt x="453997" y="253"/>
                    <a:pt x="460142" y="-120"/>
                    <a:pt x="466285" y="34"/>
                  </a:cubicBezTo>
                  <a:close/>
                </a:path>
              </a:pathLst>
            </a:custGeom>
            <a:solidFill>
              <a:srgbClr val="263238"/>
            </a:solidFill>
            <a:ln w="10147"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F017976-9583-0EAA-63B7-65BEFACC735D}"/>
                </a:ext>
              </a:extLst>
            </p:cNvPr>
            <p:cNvSpPr/>
            <p:nvPr/>
          </p:nvSpPr>
          <p:spPr>
            <a:xfrm>
              <a:off x="6774621" y="2986378"/>
              <a:ext cx="570711" cy="631686"/>
            </a:xfrm>
            <a:custGeom>
              <a:avLst/>
              <a:gdLst>
                <a:gd name="connsiteX0" fmla="*/ 96428 w 570711"/>
                <a:gd name="connsiteY0" fmla="*/ 122037 h 631686"/>
                <a:gd name="connsiteX1" fmla="*/ 79684 w 570711"/>
                <a:gd name="connsiteY1" fmla="*/ 46437 h 631686"/>
                <a:gd name="connsiteX2" fmla="*/ 148079 w 570711"/>
                <a:gd name="connsiteY2" fmla="*/ 1483 h 631686"/>
                <a:gd name="connsiteX3" fmla="*/ 260312 w 570711"/>
                <a:gd name="connsiteY3" fmla="*/ 38725 h 631686"/>
                <a:gd name="connsiteX4" fmla="*/ 309123 w 570711"/>
                <a:gd name="connsiteY4" fmla="*/ 82563 h 631686"/>
                <a:gd name="connsiteX5" fmla="*/ 367168 w 570711"/>
                <a:gd name="connsiteY5" fmla="*/ 85709 h 631686"/>
                <a:gd name="connsiteX6" fmla="*/ 428054 w 570711"/>
                <a:gd name="connsiteY6" fmla="*/ 129953 h 631686"/>
                <a:gd name="connsiteX7" fmla="*/ 449871 w 570711"/>
                <a:gd name="connsiteY7" fmla="*/ 204436 h 631686"/>
                <a:gd name="connsiteX8" fmla="*/ 471080 w 570711"/>
                <a:gd name="connsiteY8" fmla="*/ 271716 h 631686"/>
                <a:gd name="connsiteX9" fmla="*/ 532575 w 570711"/>
                <a:gd name="connsiteY9" fmla="*/ 304290 h 631686"/>
                <a:gd name="connsiteX10" fmla="*/ 557944 w 570711"/>
                <a:gd name="connsiteY10" fmla="*/ 419263 h 631686"/>
                <a:gd name="connsiteX11" fmla="*/ 537649 w 570711"/>
                <a:gd name="connsiteY11" fmla="*/ 455388 h 631686"/>
                <a:gd name="connsiteX12" fmla="*/ 548912 w 570711"/>
                <a:gd name="connsiteY12" fmla="*/ 491717 h 631686"/>
                <a:gd name="connsiteX13" fmla="*/ 507921 w 570711"/>
                <a:gd name="connsiteY13" fmla="*/ 560842 h 631686"/>
                <a:gd name="connsiteX14" fmla="*/ 500305 w 570711"/>
                <a:gd name="connsiteY14" fmla="*/ 562243 h 631686"/>
                <a:gd name="connsiteX15" fmla="*/ 451089 w 570711"/>
                <a:gd name="connsiteY15" fmla="*/ 564171 h 631686"/>
                <a:gd name="connsiteX16" fmla="*/ 421356 w 570711"/>
                <a:gd name="connsiteY16" fmla="*/ 602834 h 631686"/>
                <a:gd name="connsiteX17" fmla="*/ 334695 w 570711"/>
                <a:gd name="connsiteY17" fmla="*/ 625260 h 631686"/>
                <a:gd name="connsiteX18" fmla="*/ 297453 w 570711"/>
                <a:gd name="connsiteY18" fmla="*/ 610242 h 631686"/>
                <a:gd name="connsiteX19" fmla="*/ 259907 w 570711"/>
                <a:gd name="connsiteY19" fmla="*/ 625362 h 631686"/>
                <a:gd name="connsiteX20" fmla="*/ 215562 w 570711"/>
                <a:gd name="connsiteY20" fmla="*/ 601413 h 631686"/>
                <a:gd name="connsiteX21" fmla="*/ 185119 w 570711"/>
                <a:gd name="connsiteY21" fmla="*/ 558184 h 631686"/>
                <a:gd name="connsiteX22" fmla="*/ 121290 w 570711"/>
                <a:gd name="connsiteY22" fmla="*/ 531394 h 631686"/>
                <a:gd name="connsiteX23" fmla="*/ 9857 w 570711"/>
                <a:gd name="connsiteY23" fmla="*/ 302810 h 631686"/>
                <a:gd name="connsiteX24" fmla="*/ 19813 w 570711"/>
                <a:gd name="connsiteY24" fmla="*/ 279428 h 6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711" h="631686">
                  <a:moveTo>
                    <a:pt x="96428" y="122037"/>
                  </a:moveTo>
                  <a:cubicBezTo>
                    <a:pt x="72581" y="106816"/>
                    <a:pt x="66797" y="71299"/>
                    <a:pt x="79684" y="46437"/>
                  </a:cubicBezTo>
                  <a:cubicBezTo>
                    <a:pt x="94269" y="21649"/>
                    <a:pt x="119539" y="5039"/>
                    <a:pt x="148079" y="1483"/>
                  </a:cubicBezTo>
                  <a:cubicBezTo>
                    <a:pt x="189295" y="-4789"/>
                    <a:pt x="231022" y="9058"/>
                    <a:pt x="260312" y="38725"/>
                  </a:cubicBezTo>
                  <a:cubicBezTo>
                    <a:pt x="275737" y="54555"/>
                    <a:pt x="288219" y="75358"/>
                    <a:pt x="309123" y="82563"/>
                  </a:cubicBezTo>
                  <a:cubicBezTo>
                    <a:pt x="327490" y="88956"/>
                    <a:pt x="347887" y="83172"/>
                    <a:pt x="367168" y="85709"/>
                  </a:cubicBezTo>
                  <a:cubicBezTo>
                    <a:pt x="393112" y="90484"/>
                    <a:pt x="415499" y="106751"/>
                    <a:pt x="428054" y="129953"/>
                  </a:cubicBezTo>
                  <a:cubicBezTo>
                    <a:pt x="440432" y="152991"/>
                    <a:pt x="447864" y="178360"/>
                    <a:pt x="449871" y="204436"/>
                  </a:cubicBezTo>
                  <a:cubicBezTo>
                    <a:pt x="452713" y="228284"/>
                    <a:pt x="454539" y="254363"/>
                    <a:pt x="471080" y="271716"/>
                  </a:cubicBezTo>
                  <a:cubicBezTo>
                    <a:pt x="487621" y="289068"/>
                    <a:pt x="512584" y="292011"/>
                    <a:pt x="532575" y="304290"/>
                  </a:cubicBezTo>
                  <a:cubicBezTo>
                    <a:pt x="570910" y="329324"/>
                    <a:pt x="582184" y="380420"/>
                    <a:pt x="557944" y="419263"/>
                  </a:cubicBezTo>
                  <a:cubicBezTo>
                    <a:pt x="550029" y="430831"/>
                    <a:pt x="538663" y="441385"/>
                    <a:pt x="537649" y="455388"/>
                  </a:cubicBezTo>
                  <a:cubicBezTo>
                    <a:pt x="536634" y="469392"/>
                    <a:pt x="545056" y="479438"/>
                    <a:pt x="548912" y="491717"/>
                  </a:cubicBezTo>
                  <a:cubicBezTo>
                    <a:pt x="556681" y="522125"/>
                    <a:pt x="538329" y="553073"/>
                    <a:pt x="507921" y="560842"/>
                  </a:cubicBezTo>
                  <a:cubicBezTo>
                    <a:pt x="505417" y="561482"/>
                    <a:pt x="502872" y="561950"/>
                    <a:pt x="500305" y="562243"/>
                  </a:cubicBezTo>
                  <a:cubicBezTo>
                    <a:pt x="483663" y="563157"/>
                    <a:pt x="465904" y="556662"/>
                    <a:pt x="451089" y="564171"/>
                  </a:cubicBezTo>
                  <a:cubicBezTo>
                    <a:pt x="436273" y="571681"/>
                    <a:pt x="430794" y="589338"/>
                    <a:pt x="421356" y="602834"/>
                  </a:cubicBezTo>
                  <a:cubicBezTo>
                    <a:pt x="401406" y="629860"/>
                    <a:pt x="365251" y="639217"/>
                    <a:pt x="334695" y="625260"/>
                  </a:cubicBezTo>
                  <a:cubicBezTo>
                    <a:pt x="322518" y="619273"/>
                    <a:pt x="310950" y="609329"/>
                    <a:pt x="297453" y="610242"/>
                  </a:cubicBezTo>
                  <a:cubicBezTo>
                    <a:pt x="283957" y="611155"/>
                    <a:pt x="273200" y="622724"/>
                    <a:pt x="259907" y="625362"/>
                  </a:cubicBezTo>
                  <a:cubicBezTo>
                    <a:pt x="242453" y="628711"/>
                    <a:pt x="225912" y="615823"/>
                    <a:pt x="215562" y="601413"/>
                  </a:cubicBezTo>
                  <a:cubicBezTo>
                    <a:pt x="205211" y="587004"/>
                    <a:pt x="197904" y="570057"/>
                    <a:pt x="185119" y="558184"/>
                  </a:cubicBezTo>
                  <a:cubicBezTo>
                    <a:pt x="167766" y="542760"/>
                    <a:pt x="143310" y="538904"/>
                    <a:pt x="121290" y="531394"/>
                  </a:cubicBezTo>
                  <a:cubicBezTo>
                    <a:pt x="27396" y="499044"/>
                    <a:pt x="-22493" y="396703"/>
                    <a:pt x="9857" y="302810"/>
                  </a:cubicBezTo>
                  <a:cubicBezTo>
                    <a:pt x="12620" y="294791"/>
                    <a:pt x="15947" y="286977"/>
                    <a:pt x="19813" y="279428"/>
                  </a:cubicBezTo>
                </a:path>
              </a:pathLst>
            </a:custGeom>
            <a:solidFill>
              <a:srgbClr val="263238"/>
            </a:solidFill>
            <a:ln w="10147"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8BC15B5-377F-6332-F934-41F9765C69C8}"/>
                </a:ext>
              </a:extLst>
            </p:cNvPr>
            <p:cNvSpPr/>
            <p:nvPr/>
          </p:nvSpPr>
          <p:spPr>
            <a:xfrm>
              <a:off x="7114142" y="3406606"/>
              <a:ext cx="70144" cy="78425"/>
            </a:xfrm>
            <a:custGeom>
              <a:avLst/>
              <a:gdLst>
                <a:gd name="connsiteX0" fmla="*/ 9787 w 70144"/>
                <a:gd name="connsiteY0" fmla="*/ 14256 h 78425"/>
                <a:gd name="connsiteX1" fmla="*/ 29169 w 70144"/>
                <a:gd name="connsiteY1" fmla="*/ 1470 h 78425"/>
                <a:gd name="connsiteX2" fmla="*/ 27647 w 70144"/>
                <a:gd name="connsiteY2" fmla="*/ 1470 h 78425"/>
                <a:gd name="connsiteX3" fmla="*/ 31808 w 70144"/>
                <a:gd name="connsiteY3" fmla="*/ 760 h 78425"/>
                <a:gd name="connsiteX4" fmla="*/ 47029 w 70144"/>
                <a:gd name="connsiteY4" fmla="*/ 2688 h 78425"/>
                <a:gd name="connsiteX5" fmla="*/ 47029 w 70144"/>
                <a:gd name="connsiteY5" fmla="*/ 2688 h 78425"/>
                <a:gd name="connsiteX6" fmla="*/ 66208 w 70144"/>
                <a:gd name="connsiteY6" fmla="*/ 19635 h 78425"/>
                <a:gd name="connsiteX7" fmla="*/ 61236 w 70144"/>
                <a:gd name="connsiteY7" fmla="*/ 63371 h 78425"/>
                <a:gd name="connsiteX8" fmla="*/ 26024 w 70144"/>
                <a:gd name="connsiteY8" fmla="*/ 77882 h 78425"/>
                <a:gd name="connsiteX9" fmla="*/ 1669 w 70144"/>
                <a:gd name="connsiteY9" fmla="*/ 52209 h 78425"/>
                <a:gd name="connsiteX10" fmla="*/ 9787 w 70144"/>
                <a:gd name="connsiteY10" fmla="*/ 14256 h 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44" h="78425">
                  <a:moveTo>
                    <a:pt x="9787" y="14256"/>
                  </a:moveTo>
                  <a:cubicBezTo>
                    <a:pt x="15123" y="8494"/>
                    <a:pt x="21772" y="4108"/>
                    <a:pt x="29169" y="1470"/>
                  </a:cubicBezTo>
                  <a:lnTo>
                    <a:pt x="27647" y="1470"/>
                  </a:lnTo>
                  <a:lnTo>
                    <a:pt x="31808" y="760"/>
                  </a:lnTo>
                  <a:cubicBezTo>
                    <a:pt x="36931" y="-718"/>
                    <a:pt x="42437" y="-21"/>
                    <a:pt x="47029" y="2688"/>
                  </a:cubicBezTo>
                  <a:lnTo>
                    <a:pt x="47029" y="2688"/>
                  </a:lnTo>
                  <a:cubicBezTo>
                    <a:pt x="55301" y="5766"/>
                    <a:pt x="62135" y="11805"/>
                    <a:pt x="66208" y="19635"/>
                  </a:cubicBezTo>
                  <a:cubicBezTo>
                    <a:pt x="72885" y="33992"/>
                    <a:pt x="70965" y="50879"/>
                    <a:pt x="61236" y="63371"/>
                  </a:cubicBezTo>
                  <a:cubicBezTo>
                    <a:pt x="53304" y="74624"/>
                    <a:pt x="39582" y="80279"/>
                    <a:pt x="26024" y="77882"/>
                  </a:cubicBezTo>
                  <a:cubicBezTo>
                    <a:pt x="13972" y="74176"/>
                    <a:pt x="4735" y="64439"/>
                    <a:pt x="1669" y="52209"/>
                  </a:cubicBezTo>
                  <a:cubicBezTo>
                    <a:pt x="-2240" y="39000"/>
                    <a:pt x="817" y="24710"/>
                    <a:pt x="9787" y="14256"/>
                  </a:cubicBezTo>
                  <a:close/>
                </a:path>
              </a:pathLst>
            </a:custGeom>
            <a:solidFill>
              <a:srgbClr val="455A64"/>
            </a:solidFill>
            <a:ln w="10147"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6628117-B77D-EB63-D1FF-0797E0F23855}"/>
                </a:ext>
              </a:extLst>
            </p:cNvPr>
            <p:cNvSpPr/>
            <p:nvPr/>
          </p:nvSpPr>
          <p:spPr>
            <a:xfrm>
              <a:off x="6783121" y="3108132"/>
              <a:ext cx="371394" cy="701690"/>
            </a:xfrm>
            <a:custGeom>
              <a:avLst/>
              <a:gdLst>
                <a:gd name="connsiteX0" fmla="*/ 23998 w 371394"/>
                <a:gd name="connsiteY0" fmla="*/ 539328 h 701690"/>
                <a:gd name="connsiteX1" fmla="*/ 49 w 371394"/>
                <a:gd name="connsiteY1" fmla="*/ 100847 h 701690"/>
                <a:gd name="connsiteX2" fmla="*/ 34348 w 371394"/>
                <a:gd name="connsiteY2" fmla="*/ 59749 h 701690"/>
                <a:gd name="connsiteX3" fmla="*/ 242680 w 371394"/>
                <a:gd name="connsiteY3" fmla="*/ 689 h 701690"/>
                <a:gd name="connsiteX4" fmla="*/ 362930 w 371394"/>
                <a:gd name="connsiteY4" fmla="*/ 140524 h 701690"/>
                <a:gd name="connsiteX5" fmla="*/ 367902 w 371394"/>
                <a:gd name="connsiteY5" fmla="*/ 363164 h 701690"/>
                <a:gd name="connsiteX6" fmla="*/ 260743 w 371394"/>
                <a:gd name="connsiteY6" fmla="*/ 493156 h 701690"/>
                <a:gd name="connsiteX7" fmla="*/ 260743 w 371394"/>
                <a:gd name="connsiteY7" fmla="*/ 562465 h 701690"/>
                <a:gd name="connsiteX8" fmla="*/ 218224 w 371394"/>
                <a:gd name="connsiteY8" fmla="*/ 701691 h 70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94" h="701690">
                  <a:moveTo>
                    <a:pt x="23998" y="539328"/>
                  </a:moveTo>
                  <a:lnTo>
                    <a:pt x="49" y="100847"/>
                  </a:lnTo>
                  <a:cubicBezTo>
                    <a:pt x="-971" y="80304"/>
                    <a:pt x="13954" y="62420"/>
                    <a:pt x="34348" y="59749"/>
                  </a:cubicBezTo>
                  <a:lnTo>
                    <a:pt x="242680" y="689"/>
                  </a:lnTo>
                  <a:cubicBezTo>
                    <a:pt x="309756" y="-8342"/>
                    <a:pt x="356740" y="73144"/>
                    <a:pt x="362930" y="140524"/>
                  </a:cubicBezTo>
                  <a:cubicBezTo>
                    <a:pt x="369831" y="215313"/>
                    <a:pt x="375209" y="306946"/>
                    <a:pt x="367902" y="363164"/>
                  </a:cubicBezTo>
                  <a:cubicBezTo>
                    <a:pt x="353290" y="476108"/>
                    <a:pt x="260743" y="493156"/>
                    <a:pt x="260743" y="493156"/>
                  </a:cubicBezTo>
                  <a:cubicBezTo>
                    <a:pt x="260743" y="493156"/>
                    <a:pt x="260033" y="521569"/>
                    <a:pt x="260743" y="562465"/>
                  </a:cubicBezTo>
                  <a:lnTo>
                    <a:pt x="218224" y="701691"/>
                  </a:lnTo>
                  <a:close/>
                </a:path>
              </a:pathLst>
            </a:custGeom>
            <a:solidFill>
              <a:srgbClr val="FFBF9D"/>
            </a:solidFill>
            <a:ln w="10147"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6D361BA-066C-1BFA-9B1D-6630D32D70C6}"/>
                </a:ext>
              </a:extLst>
            </p:cNvPr>
            <p:cNvSpPr/>
            <p:nvPr/>
          </p:nvSpPr>
          <p:spPr>
            <a:xfrm>
              <a:off x="7088301" y="3337166"/>
              <a:ext cx="28738" cy="27659"/>
            </a:xfrm>
            <a:custGeom>
              <a:avLst/>
              <a:gdLst>
                <a:gd name="connsiteX0" fmla="*/ 28728 w 28738"/>
                <a:gd name="connsiteY0" fmla="*/ 12663 h 27659"/>
                <a:gd name="connsiteX1" fmla="*/ 15232 w 28738"/>
                <a:gd name="connsiteY1" fmla="*/ 27580 h 27659"/>
                <a:gd name="connsiteX2" fmla="*/ 41 w 28738"/>
                <a:gd name="connsiteY2" fmla="*/ 15325 h 27659"/>
                <a:gd name="connsiteX3" fmla="*/ 10 w 28738"/>
                <a:gd name="connsiteY3" fmla="*/ 14997 h 27659"/>
                <a:gd name="connsiteX4" fmla="*/ 13506 w 28738"/>
                <a:gd name="connsiteY4" fmla="*/ 79 h 27659"/>
                <a:gd name="connsiteX5" fmla="*/ 28697 w 28738"/>
                <a:gd name="connsiteY5" fmla="*/ 12334 h 27659"/>
                <a:gd name="connsiteX6" fmla="*/ 28728 w 28738"/>
                <a:gd name="connsiteY6" fmla="*/ 12663 h 2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8" h="27659">
                  <a:moveTo>
                    <a:pt x="28728" y="12663"/>
                  </a:moveTo>
                  <a:cubicBezTo>
                    <a:pt x="29018" y="20472"/>
                    <a:pt x="23031" y="27090"/>
                    <a:pt x="15232" y="27580"/>
                  </a:cubicBezTo>
                  <a:cubicBezTo>
                    <a:pt x="7653" y="28390"/>
                    <a:pt x="852" y="22904"/>
                    <a:pt x="41" y="15325"/>
                  </a:cubicBezTo>
                  <a:cubicBezTo>
                    <a:pt x="30" y="15216"/>
                    <a:pt x="19" y="15106"/>
                    <a:pt x="10" y="14997"/>
                  </a:cubicBezTo>
                  <a:cubicBezTo>
                    <a:pt x="-280" y="7187"/>
                    <a:pt x="5707" y="569"/>
                    <a:pt x="13506" y="79"/>
                  </a:cubicBezTo>
                  <a:cubicBezTo>
                    <a:pt x="21085" y="-731"/>
                    <a:pt x="27886" y="4755"/>
                    <a:pt x="28697" y="12334"/>
                  </a:cubicBezTo>
                  <a:cubicBezTo>
                    <a:pt x="28708" y="12443"/>
                    <a:pt x="28719" y="12553"/>
                    <a:pt x="28728" y="12663"/>
                  </a:cubicBezTo>
                  <a:close/>
                </a:path>
              </a:pathLst>
            </a:custGeom>
            <a:solidFill>
              <a:srgbClr val="263238"/>
            </a:solidFill>
            <a:ln w="10147"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6615393-B315-730E-B389-958ACEABEC53}"/>
                </a:ext>
              </a:extLst>
            </p:cNvPr>
            <p:cNvSpPr/>
            <p:nvPr/>
          </p:nvSpPr>
          <p:spPr>
            <a:xfrm>
              <a:off x="7070214" y="3282128"/>
              <a:ext cx="57560" cy="16318"/>
            </a:xfrm>
            <a:custGeom>
              <a:avLst/>
              <a:gdLst>
                <a:gd name="connsiteX0" fmla="*/ 57368 w 57560"/>
                <a:gd name="connsiteY0" fmla="*/ 14628 h 16318"/>
                <a:gd name="connsiteX1" fmla="*/ 28954 w 57560"/>
                <a:gd name="connsiteY1" fmla="*/ 9351 h 16318"/>
                <a:gd name="connsiteX2" fmla="*/ 541 w 57560"/>
                <a:gd name="connsiteY2" fmla="*/ 16048 h 16318"/>
                <a:gd name="connsiteX3" fmla="*/ 6224 w 57560"/>
                <a:gd name="connsiteY3" fmla="*/ 8031 h 16318"/>
                <a:gd name="connsiteX4" fmla="*/ 28954 w 57560"/>
                <a:gd name="connsiteY4" fmla="*/ 15 h 16318"/>
                <a:gd name="connsiteX5" fmla="*/ 51584 w 57560"/>
                <a:gd name="connsiteY5" fmla="*/ 6611 h 16318"/>
                <a:gd name="connsiteX6" fmla="*/ 57368 w 57560"/>
                <a:gd name="connsiteY6" fmla="*/ 14628 h 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0" h="16318">
                  <a:moveTo>
                    <a:pt x="57368" y="14628"/>
                  </a:moveTo>
                  <a:cubicBezTo>
                    <a:pt x="55541" y="16657"/>
                    <a:pt x="44480" y="8843"/>
                    <a:pt x="28954" y="9351"/>
                  </a:cubicBezTo>
                  <a:cubicBezTo>
                    <a:pt x="13428" y="9858"/>
                    <a:pt x="2266" y="17875"/>
                    <a:pt x="541" y="16048"/>
                  </a:cubicBezTo>
                  <a:cubicBezTo>
                    <a:pt x="-1184" y="14222"/>
                    <a:pt x="1353" y="11786"/>
                    <a:pt x="6224" y="8031"/>
                  </a:cubicBezTo>
                  <a:cubicBezTo>
                    <a:pt x="12770" y="3036"/>
                    <a:pt x="20723" y="232"/>
                    <a:pt x="28954" y="15"/>
                  </a:cubicBezTo>
                  <a:cubicBezTo>
                    <a:pt x="37002" y="-209"/>
                    <a:pt x="44917" y="2098"/>
                    <a:pt x="51584" y="6611"/>
                  </a:cubicBezTo>
                  <a:cubicBezTo>
                    <a:pt x="56454" y="10163"/>
                    <a:pt x="58180" y="13816"/>
                    <a:pt x="57368" y="14628"/>
                  </a:cubicBezTo>
                  <a:close/>
                </a:path>
              </a:pathLst>
            </a:custGeom>
            <a:solidFill>
              <a:srgbClr val="263238"/>
            </a:solidFill>
            <a:ln w="10147"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969E03E-B87A-A2F7-DCB8-9845E948E46D}"/>
                </a:ext>
              </a:extLst>
            </p:cNvPr>
            <p:cNvSpPr/>
            <p:nvPr/>
          </p:nvSpPr>
          <p:spPr>
            <a:xfrm>
              <a:off x="6946639" y="3339387"/>
              <a:ext cx="28742" cy="27670"/>
            </a:xfrm>
            <a:custGeom>
              <a:avLst/>
              <a:gdLst>
                <a:gd name="connsiteX0" fmla="*/ 28728 w 28742"/>
                <a:gd name="connsiteY0" fmla="*/ 12674 h 27670"/>
                <a:gd name="connsiteX1" fmla="*/ 15333 w 28742"/>
                <a:gd name="connsiteY1" fmla="*/ 27591 h 27670"/>
                <a:gd name="connsiteX2" fmla="*/ 33 w 28742"/>
                <a:gd name="connsiteY2" fmla="*/ 15243 h 27670"/>
                <a:gd name="connsiteX3" fmla="*/ 10 w 28742"/>
                <a:gd name="connsiteY3" fmla="*/ 15008 h 27670"/>
                <a:gd name="connsiteX4" fmla="*/ 13506 w 28742"/>
                <a:gd name="connsiteY4" fmla="*/ 90 h 27670"/>
                <a:gd name="connsiteX5" fmla="*/ 28677 w 28742"/>
                <a:gd name="connsiteY5" fmla="*/ 12140 h 27670"/>
                <a:gd name="connsiteX6" fmla="*/ 28728 w 28742"/>
                <a:gd name="connsiteY6" fmla="*/ 12673 h 2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42" h="27670">
                  <a:moveTo>
                    <a:pt x="28728" y="12674"/>
                  </a:moveTo>
                  <a:cubicBezTo>
                    <a:pt x="29076" y="20466"/>
                    <a:pt x="23118" y="27101"/>
                    <a:pt x="15333" y="27591"/>
                  </a:cubicBezTo>
                  <a:cubicBezTo>
                    <a:pt x="7699" y="28406"/>
                    <a:pt x="849" y="22878"/>
                    <a:pt x="33" y="15243"/>
                  </a:cubicBezTo>
                  <a:cubicBezTo>
                    <a:pt x="25" y="15165"/>
                    <a:pt x="17" y="15086"/>
                    <a:pt x="10" y="15008"/>
                  </a:cubicBezTo>
                  <a:cubicBezTo>
                    <a:pt x="-280" y="7198"/>
                    <a:pt x="5707" y="580"/>
                    <a:pt x="13506" y="90"/>
                  </a:cubicBezTo>
                  <a:cubicBezTo>
                    <a:pt x="21023" y="-772"/>
                    <a:pt x="27815" y="4623"/>
                    <a:pt x="28677" y="12140"/>
                  </a:cubicBezTo>
                  <a:cubicBezTo>
                    <a:pt x="28698" y="12318"/>
                    <a:pt x="28714" y="12495"/>
                    <a:pt x="28728" y="12673"/>
                  </a:cubicBezTo>
                  <a:close/>
                </a:path>
              </a:pathLst>
            </a:custGeom>
            <a:solidFill>
              <a:srgbClr val="263238"/>
            </a:solidFill>
            <a:ln w="10147"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9ABDC25-EE3B-472B-45B9-EF59CBB535A8}"/>
                </a:ext>
              </a:extLst>
            </p:cNvPr>
            <p:cNvSpPr/>
            <p:nvPr/>
          </p:nvSpPr>
          <p:spPr>
            <a:xfrm>
              <a:off x="6917706" y="3289649"/>
              <a:ext cx="57590" cy="16002"/>
            </a:xfrm>
            <a:custGeom>
              <a:avLst/>
              <a:gdLst>
                <a:gd name="connsiteX0" fmla="*/ 57356 w 57590"/>
                <a:gd name="connsiteY0" fmla="*/ 14414 h 16002"/>
                <a:gd name="connsiteX1" fmla="*/ 28943 w 57590"/>
                <a:gd name="connsiteY1" fmla="*/ 9035 h 16002"/>
                <a:gd name="connsiteX2" fmla="*/ 529 w 57590"/>
                <a:gd name="connsiteY2" fmla="*/ 15733 h 16002"/>
                <a:gd name="connsiteX3" fmla="*/ 6313 w 57590"/>
                <a:gd name="connsiteY3" fmla="*/ 7716 h 16002"/>
                <a:gd name="connsiteX4" fmla="*/ 51673 w 57590"/>
                <a:gd name="connsiteY4" fmla="*/ 6600 h 16002"/>
                <a:gd name="connsiteX5" fmla="*/ 57356 w 57590"/>
                <a:gd name="connsiteY5" fmla="*/ 14414 h 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90" h="16002">
                  <a:moveTo>
                    <a:pt x="57356" y="14414"/>
                  </a:moveTo>
                  <a:cubicBezTo>
                    <a:pt x="55631" y="16342"/>
                    <a:pt x="44469" y="8528"/>
                    <a:pt x="28943" y="9035"/>
                  </a:cubicBezTo>
                  <a:cubicBezTo>
                    <a:pt x="13417" y="9543"/>
                    <a:pt x="2254" y="17559"/>
                    <a:pt x="529" y="15733"/>
                  </a:cubicBezTo>
                  <a:cubicBezTo>
                    <a:pt x="-1196" y="13906"/>
                    <a:pt x="1443" y="11471"/>
                    <a:pt x="6313" y="7716"/>
                  </a:cubicBezTo>
                  <a:cubicBezTo>
                    <a:pt x="19698" y="-2147"/>
                    <a:pt x="37820" y="-2593"/>
                    <a:pt x="51673" y="6600"/>
                  </a:cubicBezTo>
                  <a:cubicBezTo>
                    <a:pt x="56544" y="10152"/>
                    <a:pt x="58269" y="13500"/>
                    <a:pt x="57356" y="14414"/>
                  </a:cubicBezTo>
                  <a:close/>
                </a:path>
              </a:pathLst>
            </a:custGeom>
            <a:solidFill>
              <a:srgbClr val="263238"/>
            </a:solidFill>
            <a:ln w="10147"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4D4BA16-5BB4-AE33-936D-3CFDF6D8FDC7}"/>
                </a:ext>
              </a:extLst>
            </p:cNvPr>
            <p:cNvSpPr/>
            <p:nvPr/>
          </p:nvSpPr>
          <p:spPr>
            <a:xfrm>
              <a:off x="7023700" y="3288424"/>
              <a:ext cx="49986" cy="129753"/>
            </a:xfrm>
            <a:custGeom>
              <a:avLst/>
              <a:gdLst>
                <a:gd name="connsiteX0" fmla="*/ 10929 w 49986"/>
                <a:gd name="connsiteY0" fmla="*/ 129089 h 129753"/>
                <a:gd name="connsiteX1" fmla="*/ 35994 w 49986"/>
                <a:gd name="connsiteY1" fmla="*/ 123813 h 129753"/>
                <a:gd name="connsiteX2" fmla="*/ 44315 w 49986"/>
                <a:gd name="connsiteY2" fmla="*/ 119652 h 129753"/>
                <a:gd name="connsiteX3" fmla="*/ 41372 w 49986"/>
                <a:gd name="connsiteY3" fmla="*/ 107982 h 129753"/>
                <a:gd name="connsiteX4" fmla="*/ 28789 w 49986"/>
                <a:gd name="connsiteY4" fmla="*/ 78148 h 129753"/>
                <a:gd name="connsiteX5" fmla="*/ 173 w 49986"/>
                <a:gd name="connsiteY5" fmla="*/ 11 h 129753"/>
                <a:gd name="connsiteX6" fmla="*/ 34979 w 49986"/>
                <a:gd name="connsiteY6" fmla="*/ 75713 h 129753"/>
                <a:gd name="connsiteX7" fmla="*/ 47055 w 49986"/>
                <a:gd name="connsiteY7" fmla="*/ 106156 h 129753"/>
                <a:gd name="connsiteX8" fmla="*/ 49592 w 49986"/>
                <a:gd name="connsiteY8" fmla="*/ 121682 h 129753"/>
                <a:gd name="connsiteX9" fmla="*/ 43199 w 49986"/>
                <a:gd name="connsiteY9" fmla="*/ 127669 h 129753"/>
                <a:gd name="connsiteX10" fmla="*/ 36501 w 49986"/>
                <a:gd name="connsiteY10" fmla="*/ 128785 h 129753"/>
                <a:gd name="connsiteX11" fmla="*/ 10929 w 49986"/>
                <a:gd name="connsiteY11" fmla="*/ 129089 h 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86" h="129753">
                  <a:moveTo>
                    <a:pt x="10929" y="129089"/>
                  </a:moveTo>
                  <a:cubicBezTo>
                    <a:pt x="19025" y="126269"/>
                    <a:pt x="27448" y="124496"/>
                    <a:pt x="35994" y="123813"/>
                  </a:cubicBezTo>
                  <a:cubicBezTo>
                    <a:pt x="39952" y="123813"/>
                    <a:pt x="43706" y="122392"/>
                    <a:pt x="44315" y="119652"/>
                  </a:cubicBezTo>
                  <a:cubicBezTo>
                    <a:pt x="44536" y="115554"/>
                    <a:pt x="43510" y="111485"/>
                    <a:pt x="41372" y="107982"/>
                  </a:cubicBezTo>
                  <a:cubicBezTo>
                    <a:pt x="37313" y="98545"/>
                    <a:pt x="33152" y="88600"/>
                    <a:pt x="28789" y="78148"/>
                  </a:cubicBezTo>
                  <a:cubicBezTo>
                    <a:pt x="11234" y="35731"/>
                    <a:pt x="-1654" y="721"/>
                    <a:pt x="173" y="11"/>
                  </a:cubicBezTo>
                  <a:cubicBezTo>
                    <a:pt x="1999" y="-699"/>
                    <a:pt x="17525" y="33194"/>
                    <a:pt x="34979" y="75713"/>
                  </a:cubicBezTo>
                  <a:cubicBezTo>
                    <a:pt x="39241" y="85860"/>
                    <a:pt x="43199" y="96008"/>
                    <a:pt x="47055" y="106156"/>
                  </a:cubicBezTo>
                  <a:cubicBezTo>
                    <a:pt x="49688" y="110876"/>
                    <a:pt x="50586" y="116369"/>
                    <a:pt x="49592" y="121682"/>
                  </a:cubicBezTo>
                  <a:cubicBezTo>
                    <a:pt x="48476" y="124542"/>
                    <a:pt x="46126" y="126743"/>
                    <a:pt x="43199" y="127669"/>
                  </a:cubicBezTo>
                  <a:cubicBezTo>
                    <a:pt x="41015" y="128289"/>
                    <a:pt x="38769" y="128664"/>
                    <a:pt x="36501" y="128785"/>
                  </a:cubicBezTo>
                  <a:cubicBezTo>
                    <a:pt x="28024" y="129964"/>
                    <a:pt x="19432" y="130067"/>
                    <a:pt x="10929" y="129089"/>
                  </a:cubicBezTo>
                  <a:close/>
                </a:path>
              </a:pathLst>
            </a:custGeom>
            <a:solidFill>
              <a:srgbClr val="263238"/>
            </a:solidFill>
            <a:ln w="10147"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DD079FE-BB62-3D58-FE88-D51D7B331CC7}"/>
                </a:ext>
              </a:extLst>
            </p:cNvPr>
            <p:cNvSpPr/>
            <p:nvPr/>
          </p:nvSpPr>
          <p:spPr>
            <a:xfrm>
              <a:off x="6898853" y="3564959"/>
              <a:ext cx="145010" cy="71434"/>
            </a:xfrm>
            <a:custGeom>
              <a:avLst/>
              <a:gdLst>
                <a:gd name="connsiteX0" fmla="*/ 145010 w 145010"/>
                <a:gd name="connsiteY0" fmla="*/ 36227 h 71434"/>
                <a:gd name="connsiteX1" fmla="*/ 0 w 145010"/>
                <a:gd name="connsiteY1" fmla="*/ 0 h 71434"/>
                <a:gd name="connsiteX2" fmla="*/ 144807 w 145010"/>
                <a:gd name="connsiteY2" fmla="*/ 69917 h 71434"/>
              </a:gdLst>
              <a:ahLst/>
              <a:cxnLst>
                <a:cxn ang="0">
                  <a:pos x="connsiteX0" y="connsiteY0"/>
                </a:cxn>
                <a:cxn ang="0">
                  <a:pos x="connsiteX1" y="connsiteY1"/>
                </a:cxn>
                <a:cxn ang="0">
                  <a:pos x="connsiteX2" y="connsiteY2"/>
                </a:cxn>
              </a:cxnLst>
              <a:rect l="l" t="t" r="r" b="b"/>
              <a:pathLst>
                <a:path w="145010" h="71434">
                  <a:moveTo>
                    <a:pt x="145010" y="36227"/>
                  </a:moveTo>
                  <a:cubicBezTo>
                    <a:pt x="94228" y="38036"/>
                    <a:pt x="43965" y="25479"/>
                    <a:pt x="0" y="0"/>
                  </a:cubicBezTo>
                  <a:cubicBezTo>
                    <a:pt x="0" y="0"/>
                    <a:pt x="32574" y="83617"/>
                    <a:pt x="144807" y="69917"/>
                  </a:cubicBezTo>
                  <a:close/>
                </a:path>
              </a:pathLst>
            </a:custGeom>
            <a:solidFill>
              <a:srgbClr val="FF9A6C"/>
            </a:solidFill>
            <a:ln w="10147"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116D51F-8FDE-7216-CCB7-7E5239E34467}"/>
                </a:ext>
              </a:extLst>
            </p:cNvPr>
            <p:cNvSpPr/>
            <p:nvPr/>
          </p:nvSpPr>
          <p:spPr>
            <a:xfrm>
              <a:off x="6978259" y="3438913"/>
              <a:ext cx="57435" cy="46033"/>
            </a:xfrm>
            <a:custGeom>
              <a:avLst/>
              <a:gdLst>
                <a:gd name="connsiteX0" fmla="*/ 55152 w 57435"/>
                <a:gd name="connsiteY0" fmla="*/ 15740 h 46033"/>
                <a:gd name="connsiteX1" fmla="*/ 23289 w 57435"/>
                <a:gd name="connsiteY1" fmla="*/ 11 h 46033"/>
                <a:gd name="connsiteX2" fmla="*/ 2993 w 57435"/>
                <a:gd name="connsiteY2" fmla="*/ 11681 h 46033"/>
                <a:gd name="connsiteX3" fmla="*/ 4109 w 57435"/>
                <a:gd name="connsiteY3" fmla="*/ 36746 h 46033"/>
                <a:gd name="connsiteX4" fmla="*/ 29580 w 57435"/>
                <a:gd name="connsiteY4" fmla="*/ 45067 h 46033"/>
                <a:gd name="connsiteX5" fmla="*/ 52006 w 57435"/>
                <a:gd name="connsiteY5" fmla="*/ 30353 h 46033"/>
                <a:gd name="connsiteX6" fmla="*/ 56776 w 57435"/>
                <a:gd name="connsiteY6" fmla="*/ 24366 h 46033"/>
                <a:gd name="connsiteX7" fmla="*/ 55964 w 57435"/>
                <a:gd name="connsiteY7" fmla="*/ 16552 h 4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5" h="46033">
                  <a:moveTo>
                    <a:pt x="55152" y="15740"/>
                  </a:moveTo>
                  <a:cubicBezTo>
                    <a:pt x="47758" y="5584"/>
                    <a:pt x="35848" y="-296"/>
                    <a:pt x="23289" y="11"/>
                  </a:cubicBezTo>
                  <a:cubicBezTo>
                    <a:pt x="15000" y="273"/>
                    <a:pt x="7389" y="4650"/>
                    <a:pt x="2993" y="11681"/>
                  </a:cubicBezTo>
                  <a:cubicBezTo>
                    <a:pt x="-1367" y="19584"/>
                    <a:pt x="-936" y="29262"/>
                    <a:pt x="4109" y="36746"/>
                  </a:cubicBezTo>
                  <a:cubicBezTo>
                    <a:pt x="10057" y="44527"/>
                    <a:pt x="20186" y="47836"/>
                    <a:pt x="29580" y="45067"/>
                  </a:cubicBezTo>
                  <a:cubicBezTo>
                    <a:pt x="38135" y="42047"/>
                    <a:pt x="45830" y="36998"/>
                    <a:pt x="52006" y="30353"/>
                  </a:cubicBezTo>
                  <a:cubicBezTo>
                    <a:pt x="53999" y="28714"/>
                    <a:pt x="55624" y="26674"/>
                    <a:pt x="56776" y="24366"/>
                  </a:cubicBezTo>
                  <a:cubicBezTo>
                    <a:pt x="57887" y="21798"/>
                    <a:pt x="57580" y="18837"/>
                    <a:pt x="55964" y="16552"/>
                  </a:cubicBezTo>
                </a:path>
              </a:pathLst>
            </a:custGeom>
            <a:solidFill>
              <a:srgbClr val="FF9A6C"/>
            </a:solidFill>
            <a:ln w="10147"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E4A68CC-08F3-19F0-500F-3D101FF14F9D}"/>
                </a:ext>
              </a:extLst>
            </p:cNvPr>
            <p:cNvSpPr/>
            <p:nvPr/>
          </p:nvSpPr>
          <p:spPr>
            <a:xfrm>
              <a:off x="6987030" y="3429587"/>
              <a:ext cx="52883" cy="43567"/>
            </a:xfrm>
            <a:custGeom>
              <a:avLst/>
              <a:gdLst>
                <a:gd name="connsiteX0" fmla="*/ 2240 w 52883"/>
                <a:gd name="connsiteY0" fmla="*/ 2 h 43567"/>
                <a:gd name="connsiteX1" fmla="*/ 20099 w 52883"/>
                <a:gd name="connsiteY1" fmla="*/ 28111 h 43567"/>
                <a:gd name="connsiteX2" fmla="*/ 52877 w 52883"/>
                <a:gd name="connsiteY2" fmla="*/ 39679 h 43567"/>
                <a:gd name="connsiteX3" fmla="*/ 41410 w 52883"/>
                <a:gd name="connsiteY3" fmla="*/ 43535 h 43567"/>
                <a:gd name="connsiteX4" fmla="*/ 14011 w 52883"/>
                <a:gd name="connsiteY4" fmla="*/ 34808 h 43567"/>
                <a:gd name="connsiteX5" fmla="*/ 210 w 52883"/>
                <a:gd name="connsiteY5" fmla="*/ 11164 h 43567"/>
                <a:gd name="connsiteX6" fmla="*/ 2240 w 52883"/>
                <a:gd name="connsiteY6" fmla="*/ 2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3" h="43567">
                  <a:moveTo>
                    <a:pt x="2240" y="2"/>
                  </a:moveTo>
                  <a:cubicBezTo>
                    <a:pt x="4777" y="2"/>
                    <a:pt x="5284" y="16644"/>
                    <a:pt x="20099" y="28111"/>
                  </a:cubicBezTo>
                  <a:cubicBezTo>
                    <a:pt x="34915" y="39578"/>
                    <a:pt x="52674" y="37345"/>
                    <a:pt x="52877" y="39679"/>
                  </a:cubicBezTo>
                  <a:cubicBezTo>
                    <a:pt x="53079" y="42013"/>
                    <a:pt x="49020" y="43028"/>
                    <a:pt x="41410" y="43535"/>
                  </a:cubicBezTo>
                  <a:cubicBezTo>
                    <a:pt x="31537" y="43922"/>
                    <a:pt x="21841" y="40834"/>
                    <a:pt x="14011" y="34808"/>
                  </a:cubicBezTo>
                  <a:cubicBezTo>
                    <a:pt x="6487" y="29043"/>
                    <a:pt x="1530" y="20551"/>
                    <a:pt x="210" y="11164"/>
                  </a:cubicBezTo>
                  <a:cubicBezTo>
                    <a:pt x="-602" y="4162"/>
                    <a:pt x="1123" y="-100"/>
                    <a:pt x="2240" y="2"/>
                  </a:cubicBezTo>
                  <a:close/>
                </a:path>
              </a:pathLst>
            </a:custGeom>
            <a:solidFill>
              <a:srgbClr val="263238"/>
            </a:solidFill>
            <a:ln w="10147"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F13FAAB0-1762-3800-3585-36806B8E6E8F}"/>
                </a:ext>
              </a:extLst>
            </p:cNvPr>
            <p:cNvSpPr/>
            <p:nvPr/>
          </p:nvSpPr>
          <p:spPr>
            <a:xfrm>
              <a:off x="6909448" y="3228801"/>
              <a:ext cx="70758" cy="22217"/>
            </a:xfrm>
            <a:custGeom>
              <a:avLst/>
              <a:gdLst>
                <a:gd name="connsiteX0" fmla="*/ 70688 w 70758"/>
                <a:gd name="connsiteY0" fmla="*/ 11128 h 22217"/>
                <a:gd name="connsiteX1" fmla="*/ 35577 w 70758"/>
                <a:gd name="connsiteY1" fmla="*/ 16608 h 22217"/>
                <a:gd name="connsiteX2" fmla="*/ 263 w 70758"/>
                <a:gd name="connsiteY2" fmla="*/ 20971 h 22217"/>
                <a:gd name="connsiteX3" fmla="*/ 7469 w 70758"/>
                <a:gd name="connsiteY3" fmla="*/ 10824 h 22217"/>
                <a:gd name="connsiteX4" fmla="*/ 33345 w 70758"/>
                <a:gd name="connsiteY4" fmla="*/ 676 h 22217"/>
                <a:gd name="connsiteX5" fmla="*/ 61048 w 70758"/>
                <a:gd name="connsiteY5" fmla="*/ 3111 h 22217"/>
                <a:gd name="connsiteX6" fmla="*/ 70688 w 70758"/>
                <a:gd name="connsiteY6" fmla="*/ 11128 h 2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58" h="22217">
                  <a:moveTo>
                    <a:pt x="70688" y="11128"/>
                  </a:moveTo>
                  <a:cubicBezTo>
                    <a:pt x="69268" y="15390"/>
                    <a:pt x="53742" y="13868"/>
                    <a:pt x="35577" y="16608"/>
                  </a:cubicBezTo>
                  <a:cubicBezTo>
                    <a:pt x="17413" y="19348"/>
                    <a:pt x="2800" y="24624"/>
                    <a:pt x="263" y="20971"/>
                  </a:cubicBezTo>
                  <a:cubicBezTo>
                    <a:pt x="-853" y="19145"/>
                    <a:pt x="1583" y="15086"/>
                    <a:pt x="7469" y="10824"/>
                  </a:cubicBezTo>
                  <a:cubicBezTo>
                    <a:pt x="15180" y="5461"/>
                    <a:pt x="24044" y="1985"/>
                    <a:pt x="33345" y="676"/>
                  </a:cubicBezTo>
                  <a:cubicBezTo>
                    <a:pt x="42641" y="-749"/>
                    <a:pt x="52143" y="86"/>
                    <a:pt x="61048" y="3111"/>
                  </a:cubicBezTo>
                  <a:cubicBezTo>
                    <a:pt x="67949" y="5953"/>
                    <a:pt x="71297" y="9098"/>
                    <a:pt x="70688" y="11128"/>
                  </a:cubicBezTo>
                  <a:close/>
                </a:path>
              </a:pathLst>
            </a:custGeom>
            <a:solidFill>
              <a:srgbClr val="263238"/>
            </a:solidFill>
            <a:ln w="10147"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EE9C025-7ABA-934D-5526-DFCE44461DBE}"/>
                </a:ext>
              </a:extLst>
            </p:cNvPr>
            <p:cNvSpPr/>
            <p:nvPr/>
          </p:nvSpPr>
          <p:spPr>
            <a:xfrm>
              <a:off x="7067579" y="3227809"/>
              <a:ext cx="53340" cy="17351"/>
            </a:xfrm>
            <a:custGeom>
              <a:avLst/>
              <a:gdLst>
                <a:gd name="connsiteX0" fmla="*/ 53001 w 53340"/>
                <a:gd name="connsiteY0" fmla="*/ 15773 h 17351"/>
                <a:gd name="connsiteX1" fmla="*/ 26719 w 53340"/>
                <a:gd name="connsiteY1" fmla="*/ 15773 h 17351"/>
                <a:gd name="connsiteX2" fmla="*/ 437 w 53340"/>
                <a:gd name="connsiteY2" fmla="*/ 15164 h 17351"/>
                <a:gd name="connsiteX3" fmla="*/ 5510 w 53340"/>
                <a:gd name="connsiteY3" fmla="*/ 6437 h 17351"/>
                <a:gd name="connsiteX4" fmla="*/ 47928 w 53340"/>
                <a:gd name="connsiteY4" fmla="*/ 6437 h 17351"/>
                <a:gd name="connsiteX5" fmla="*/ 53001 w 53340"/>
                <a:gd name="connsiteY5" fmla="*/ 15773 h 1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17351">
                  <a:moveTo>
                    <a:pt x="53001" y="15773"/>
                  </a:moveTo>
                  <a:cubicBezTo>
                    <a:pt x="50363" y="19325"/>
                    <a:pt x="39505" y="15773"/>
                    <a:pt x="26719" y="15773"/>
                  </a:cubicBezTo>
                  <a:cubicBezTo>
                    <a:pt x="13933" y="15773"/>
                    <a:pt x="2973" y="18818"/>
                    <a:pt x="437" y="15164"/>
                  </a:cubicBezTo>
                  <a:cubicBezTo>
                    <a:pt x="-781" y="13439"/>
                    <a:pt x="437" y="9888"/>
                    <a:pt x="5510" y="6437"/>
                  </a:cubicBezTo>
                  <a:cubicBezTo>
                    <a:pt x="18347" y="-2146"/>
                    <a:pt x="35091" y="-2146"/>
                    <a:pt x="47928" y="6437"/>
                  </a:cubicBezTo>
                  <a:cubicBezTo>
                    <a:pt x="52494" y="10395"/>
                    <a:pt x="54118" y="13744"/>
                    <a:pt x="53001" y="15773"/>
                  </a:cubicBezTo>
                  <a:close/>
                </a:path>
              </a:pathLst>
            </a:custGeom>
            <a:solidFill>
              <a:srgbClr val="263238"/>
            </a:solidFill>
            <a:ln w="10147"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6CD3FAA-7695-11DF-3ABB-63DA4CA49B42}"/>
                </a:ext>
              </a:extLst>
            </p:cNvPr>
            <p:cNvSpPr/>
            <p:nvPr/>
          </p:nvSpPr>
          <p:spPr>
            <a:xfrm>
              <a:off x="6874601" y="3050992"/>
              <a:ext cx="354661" cy="227775"/>
            </a:xfrm>
            <a:custGeom>
              <a:avLst/>
              <a:gdLst>
                <a:gd name="connsiteX0" fmla="*/ 347253 w 354661"/>
                <a:gd name="connsiteY0" fmla="*/ 173918 h 227775"/>
                <a:gd name="connsiteX1" fmla="*/ 317622 w 354661"/>
                <a:gd name="connsiteY1" fmla="*/ 131399 h 227775"/>
                <a:gd name="connsiteX2" fmla="*/ 292557 w 354661"/>
                <a:gd name="connsiteY2" fmla="*/ 116787 h 227775"/>
                <a:gd name="connsiteX3" fmla="*/ 262115 w 354661"/>
                <a:gd name="connsiteY3" fmla="*/ 62497 h 227775"/>
                <a:gd name="connsiteX4" fmla="*/ 197474 w 354661"/>
                <a:gd name="connsiteY4" fmla="*/ 19572 h 227775"/>
                <a:gd name="connsiteX5" fmla="*/ 130499 w 354661"/>
                <a:gd name="connsiteY5" fmla="*/ 18557 h 227775"/>
                <a:gd name="connsiteX6" fmla="*/ 84124 w 354661"/>
                <a:gd name="connsiteY6" fmla="*/ 1002 h 227775"/>
                <a:gd name="connsiteX7" fmla="*/ 0 w 354661"/>
                <a:gd name="connsiteY7" fmla="*/ 40273 h 227775"/>
                <a:gd name="connsiteX8" fmla="*/ 35415 w 354661"/>
                <a:gd name="connsiteY8" fmla="*/ 92737 h 227775"/>
                <a:gd name="connsiteX9" fmla="*/ 99041 w 354661"/>
                <a:gd name="connsiteY9" fmla="*/ 109480 h 227775"/>
                <a:gd name="connsiteX10" fmla="*/ 150287 w 354661"/>
                <a:gd name="connsiteY10" fmla="*/ 106842 h 227775"/>
                <a:gd name="connsiteX11" fmla="*/ 180730 w 354661"/>
                <a:gd name="connsiteY11" fmla="*/ 152405 h 227775"/>
                <a:gd name="connsiteX12" fmla="*/ 257751 w 354661"/>
                <a:gd name="connsiteY12" fmla="*/ 161031 h 227775"/>
                <a:gd name="connsiteX13" fmla="*/ 302604 w 354661"/>
                <a:gd name="connsiteY13" fmla="*/ 201621 h 227775"/>
                <a:gd name="connsiteX14" fmla="*/ 354661 w 354661"/>
                <a:gd name="connsiteY14" fmla="*/ 226585 h 227775"/>
                <a:gd name="connsiteX15" fmla="*/ 347253 w 354661"/>
                <a:gd name="connsiteY15" fmla="*/ 173918 h 2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61" h="227775">
                  <a:moveTo>
                    <a:pt x="347253" y="173918"/>
                  </a:moveTo>
                  <a:cubicBezTo>
                    <a:pt x="342608" y="156737"/>
                    <a:pt x="332132" y="141706"/>
                    <a:pt x="317622" y="131399"/>
                  </a:cubicBezTo>
                  <a:cubicBezTo>
                    <a:pt x="309019" y="126967"/>
                    <a:pt x="300653" y="122090"/>
                    <a:pt x="292557" y="116787"/>
                  </a:cubicBezTo>
                  <a:cubicBezTo>
                    <a:pt x="276321" y="103696"/>
                    <a:pt x="272262" y="80864"/>
                    <a:pt x="262115" y="62497"/>
                  </a:cubicBezTo>
                  <a:cubicBezTo>
                    <a:pt x="248745" y="38607"/>
                    <a:pt x="224679" y="22627"/>
                    <a:pt x="197474" y="19572"/>
                  </a:cubicBezTo>
                  <a:cubicBezTo>
                    <a:pt x="175149" y="17339"/>
                    <a:pt x="152215" y="24037"/>
                    <a:pt x="130499" y="18557"/>
                  </a:cubicBezTo>
                  <a:cubicBezTo>
                    <a:pt x="114364" y="14498"/>
                    <a:pt x="100056" y="4046"/>
                    <a:pt x="84124" y="1002"/>
                  </a:cubicBezTo>
                  <a:cubicBezTo>
                    <a:pt x="52464" y="-5087"/>
                    <a:pt x="23238" y="17644"/>
                    <a:pt x="0" y="40273"/>
                  </a:cubicBezTo>
                  <a:cubicBezTo>
                    <a:pt x="0" y="63004"/>
                    <a:pt x="17962" y="78124"/>
                    <a:pt x="35415" y="92737"/>
                  </a:cubicBezTo>
                  <a:cubicBezTo>
                    <a:pt x="53139" y="107385"/>
                    <a:pt x="76403" y="113507"/>
                    <a:pt x="99041" y="109480"/>
                  </a:cubicBezTo>
                  <a:cubicBezTo>
                    <a:pt x="116394" y="106335"/>
                    <a:pt x="135370" y="97608"/>
                    <a:pt x="150287" y="106842"/>
                  </a:cubicBezTo>
                  <a:cubicBezTo>
                    <a:pt x="165204" y="116076"/>
                    <a:pt x="166726" y="140228"/>
                    <a:pt x="180730" y="152405"/>
                  </a:cubicBezTo>
                  <a:cubicBezTo>
                    <a:pt x="201025" y="169758"/>
                    <a:pt x="232382" y="153521"/>
                    <a:pt x="257751" y="161031"/>
                  </a:cubicBezTo>
                  <a:cubicBezTo>
                    <a:pt x="277336" y="166815"/>
                    <a:pt x="289615" y="185486"/>
                    <a:pt x="302604" y="201621"/>
                  </a:cubicBezTo>
                  <a:cubicBezTo>
                    <a:pt x="315593" y="217756"/>
                    <a:pt x="335076" y="232064"/>
                    <a:pt x="354661" y="226585"/>
                  </a:cubicBezTo>
                  <a:cubicBezTo>
                    <a:pt x="354274" y="208799"/>
                    <a:pt x="351788" y="191121"/>
                    <a:pt x="347253" y="173918"/>
                  </a:cubicBezTo>
                  <a:close/>
                </a:path>
              </a:pathLst>
            </a:custGeom>
            <a:solidFill>
              <a:srgbClr val="263238"/>
            </a:solidFill>
            <a:ln w="10147"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711BD70-699F-F36E-335C-63946768517E}"/>
                </a:ext>
              </a:extLst>
            </p:cNvPr>
            <p:cNvSpPr/>
            <p:nvPr/>
          </p:nvSpPr>
          <p:spPr>
            <a:xfrm>
              <a:off x="6604520" y="3060112"/>
              <a:ext cx="379944" cy="523377"/>
            </a:xfrm>
            <a:custGeom>
              <a:avLst/>
              <a:gdLst>
                <a:gd name="connsiteX0" fmla="*/ 379472 w 379944"/>
                <a:gd name="connsiteY0" fmla="*/ 69005 h 523377"/>
                <a:gd name="connsiteX1" fmla="*/ 328734 w 379944"/>
                <a:gd name="connsiteY1" fmla="*/ 43331 h 523377"/>
                <a:gd name="connsiteX2" fmla="*/ 253235 w 379944"/>
                <a:gd name="connsiteY2" fmla="*/ 1 h 523377"/>
                <a:gd name="connsiteX3" fmla="*/ 188696 w 379944"/>
                <a:gd name="connsiteY3" fmla="*/ 56625 h 523377"/>
                <a:gd name="connsiteX4" fmla="*/ 100208 w 379944"/>
                <a:gd name="connsiteY4" fmla="*/ 113655 h 523377"/>
                <a:gd name="connsiteX5" fmla="*/ 94526 w 379944"/>
                <a:gd name="connsiteY5" fmla="*/ 126847 h 523377"/>
                <a:gd name="connsiteX6" fmla="*/ 89350 w 379944"/>
                <a:gd name="connsiteY6" fmla="*/ 192603 h 523377"/>
                <a:gd name="connsiteX7" fmla="*/ 96048 w 379944"/>
                <a:gd name="connsiteY7" fmla="*/ 231774 h 523377"/>
                <a:gd name="connsiteX8" fmla="*/ 59110 w 379944"/>
                <a:gd name="connsiteY8" fmla="*/ 248923 h 523377"/>
                <a:gd name="connsiteX9" fmla="*/ 26333 w 379944"/>
                <a:gd name="connsiteY9" fmla="*/ 307069 h 523377"/>
                <a:gd name="connsiteX10" fmla="*/ 30494 w 379944"/>
                <a:gd name="connsiteY10" fmla="*/ 332743 h 523377"/>
                <a:gd name="connsiteX11" fmla="*/ 15171 w 379944"/>
                <a:gd name="connsiteY11" fmla="*/ 354865 h 523377"/>
                <a:gd name="connsiteX12" fmla="*/ 23102 w 379944"/>
                <a:gd name="connsiteY12" fmla="*/ 446080 h 523377"/>
                <a:gd name="connsiteX13" fmla="*/ 53123 w 379944"/>
                <a:gd name="connsiteY13" fmla="*/ 460197 h 523377"/>
                <a:gd name="connsiteX14" fmla="*/ 82957 w 379944"/>
                <a:gd name="connsiteY14" fmla="*/ 466996 h 523377"/>
                <a:gd name="connsiteX15" fmla="*/ 104369 w 379944"/>
                <a:gd name="connsiteY15" fmla="*/ 494700 h 523377"/>
                <a:gd name="connsiteX16" fmla="*/ 165255 w 379944"/>
                <a:gd name="connsiteY16" fmla="*/ 513676 h 523377"/>
                <a:gd name="connsiteX17" fmla="*/ 177432 w 379944"/>
                <a:gd name="connsiteY17" fmla="*/ 507486 h 523377"/>
                <a:gd name="connsiteX18" fmla="*/ 212949 w 379944"/>
                <a:gd name="connsiteY18" fmla="*/ 523215 h 523377"/>
                <a:gd name="connsiteX19" fmla="*/ 208788 w 379944"/>
                <a:gd name="connsiteY19" fmla="*/ 286165 h 523377"/>
                <a:gd name="connsiteX20" fmla="*/ 223198 w 379944"/>
                <a:gd name="connsiteY20" fmla="*/ 297429 h 523377"/>
                <a:gd name="connsiteX21" fmla="*/ 258309 w 379944"/>
                <a:gd name="connsiteY21" fmla="*/ 206100 h 523377"/>
                <a:gd name="connsiteX22" fmla="*/ 296464 w 379944"/>
                <a:gd name="connsiteY22" fmla="*/ 166017 h 523377"/>
                <a:gd name="connsiteX23" fmla="*/ 314020 w 379944"/>
                <a:gd name="connsiteY23" fmla="*/ 88996 h 523377"/>
                <a:gd name="connsiteX24" fmla="*/ 379472 w 379944"/>
                <a:gd name="connsiteY24" fmla="*/ 69005 h 5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944" h="523377">
                  <a:moveTo>
                    <a:pt x="379472" y="69005"/>
                  </a:moveTo>
                  <a:cubicBezTo>
                    <a:pt x="365266" y="64844"/>
                    <a:pt x="336243" y="55711"/>
                    <a:pt x="328734" y="43331"/>
                  </a:cubicBezTo>
                  <a:cubicBezTo>
                    <a:pt x="313143" y="16410"/>
                    <a:pt x="284345" y="-118"/>
                    <a:pt x="253235" y="1"/>
                  </a:cubicBezTo>
                  <a:cubicBezTo>
                    <a:pt x="221542" y="2466"/>
                    <a:pt x="195264" y="25522"/>
                    <a:pt x="188696" y="56625"/>
                  </a:cubicBezTo>
                  <a:cubicBezTo>
                    <a:pt x="150979" y="57987"/>
                    <a:pt x="117028" y="79868"/>
                    <a:pt x="100208" y="113655"/>
                  </a:cubicBezTo>
                  <a:cubicBezTo>
                    <a:pt x="98005" y="117912"/>
                    <a:pt x="96106" y="122321"/>
                    <a:pt x="94526" y="126847"/>
                  </a:cubicBezTo>
                  <a:cubicBezTo>
                    <a:pt x="83194" y="146932"/>
                    <a:pt x="81300" y="170993"/>
                    <a:pt x="89350" y="192603"/>
                  </a:cubicBezTo>
                  <a:cubicBezTo>
                    <a:pt x="94221" y="205491"/>
                    <a:pt x="102644" y="219698"/>
                    <a:pt x="96048" y="231774"/>
                  </a:cubicBezTo>
                  <a:cubicBezTo>
                    <a:pt x="89452" y="243849"/>
                    <a:pt x="72302" y="244458"/>
                    <a:pt x="59110" y="248923"/>
                  </a:cubicBezTo>
                  <a:cubicBezTo>
                    <a:pt x="35561" y="257829"/>
                    <a:pt x="21761" y="282311"/>
                    <a:pt x="26333" y="307069"/>
                  </a:cubicBezTo>
                  <a:cubicBezTo>
                    <a:pt x="29445" y="315257"/>
                    <a:pt x="30861" y="323991"/>
                    <a:pt x="30494" y="332743"/>
                  </a:cubicBezTo>
                  <a:cubicBezTo>
                    <a:pt x="27186" y="341213"/>
                    <a:pt x="21938" y="348790"/>
                    <a:pt x="15171" y="354865"/>
                  </a:cubicBezTo>
                  <a:cubicBezTo>
                    <a:pt x="-7828" y="382243"/>
                    <a:pt x="-4277" y="423081"/>
                    <a:pt x="23102" y="446080"/>
                  </a:cubicBezTo>
                  <a:cubicBezTo>
                    <a:pt x="31713" y="453313"/>
                    <a:pt x="42060" y="458179"/>
                    <a:pt x="53123" y="460197"/>
                  </a:cubicBezTo>
                  <a:cubicBezTo>
                    <a:pt x="63394" y="460663"/>
                    <a:pt x="73499" y="462966"/>
                    <a:pt x="82957" y="466996"/>
                  </a:cubicBezTo>
                  <a:cubicBezTo>
                    <a:pt x="93105" y="473187"/>
                    <a:pt x="97367" y="485262"/>
                    <a:pt x="104369" y="494700"/>
                  </a:cubicBezTo>
                  <a:cubicBezTo>
                    <a:pt x="118749" y="513064"/>
                    <a:pt x="142988" y="520618"/>
                    <a:pt x="165255" y="513676"/>
                  </a:cubicBezTo>
                  <a:cubicBezTo>
                    <a:pt x="169565" y="512148"/>
                    <a:pt x="173658" y="510067"/>
                    <a:pt x="177432" y="507486"/>
                  </a:cubicBezTo>
                  <a:cubicBezTo>
                    <a:pt x="185758" y="518514"/>
                    <a:pt x="199188" y="524461"/>
                    <a:pt x="212949" y="523215"/>
                  </a:cubicBezTo>
                  <a:lnTo>
                    <a:pt x="208788" y="286165"/>
                  </a:lnTo>
                  <a:cubicBezTo>
                    <a:pt x="211532" y="291994"/>
                    <a:pt x="216879" y="296174"/>
                    <a:pt x="223198" y="297429"/>
                  </a:cubicBezTo>
                  <a:cubicBezTo>
                    <a:pt x="261252" y="306054"/>
                    <a:pt x="266833" y="227613"/>
                    <a:pt x="258309" y="206100"/>
                  </a:cubicBezTo>
                  <a:cubicBezTo>
                    <a:pt x="272689" y="194425"/>
                    <a:pt x="285512" y="180954"/>
                    <a:pt x="296464" y="166017"/>
                  </a:cubicBezTo>
                  <a:cubicBezTo>
                    <a:pt x="308685" y="142222"/>
                    <a:pt x="314722" y="115736"/>
                    <a:pt x="314020" y="88996"/>
                  </a:cubicBezTo>
                  <a:cubicBezTo>
                    <a:pt x="327313" y="90112"/>
                    <a:pt x="385764" y="70730"/>
                    <a:pt x="379472" y="69005"/>
                  </a:cubicBezTo>
                  <a:close/>
                </a:path>
              </a:pathLst>
            </a:custGeom>
            <a:solidFill>
              <a:srgbClr val="263238"/>
            </a:solidFill>
            <a:ln w="10147"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20D08D9-53FF-1F2E-95B9-55BCFF014D09}"/>
                </a:ext>
              </a:extLst>
            </p:cNvPr>
            <p:cNvSpPr/>
            <p:nvPr/>
          </p:nvSpPr>
          <p:spPr>
            <a:xfrm>
              <a:off x="6752530" y="3342112"/>
              <a:ext cx="71723" cy="104422"/>
            </a:xfrm>
            <a:custGeom>
              <a:avLst/>
              <a:gdLst>
                <a:gd name="connsiteX0" fmla="*/ 70825 w 71723"/>
                <a:gd name="connsiteY0" fmla="*/ 23445 h 104422"/>
                <a:gd name="connsiteX1" fmla="*/ 19274 w 71723"/>
                <a:gd name="connsiteY1" fmla="*/ 6296 h 104422"/>
                <a:gd name="connsiteX2" fmla="*/ 95 w 71723"/>
                <a:gd name="connsiteY2" fmla="*/ 51757 h 104422"/>
                <a:gd name="connsiteX3" fmla="*/ 71129 w 71723"/>
                <a:gd name="connsiteY3" fmla="*/ 101176 h 104422"/>
                <a:gd name="connsiteX4" fmla="*/ 70825 w 71723"/>
                <a:gd name="connsiteY4" fmla="*/ 23445 h 10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3" h="104422">
                  <a:moveTo>
                    <a:pt x="70825" y="23445"/>
                  </a:moveTo>
                  <a:cubicBezTo>
                    <a:pt x="69607" y="-706"/>
                    <a:pt x="40382" y="-5780"/>
                    <a:pt x="19274" y="6296"/>
                  </a:cubicBezTo>
                  <a:cubicBezTo>
                    <a:pt x="7807" y="12891"/>
                    <a:pt x="-1021" y="26591"/>
                    <a:pt x="95" y="51757"/>
                  </a:cubicBezTo>
                  <a:cubicBezTo>
                    <a:pt x="2937" y="120051"/>
                    <a:pt x="71129" y="103104"/>
                    <a:pt x="71129" y="101176"/>
                  </a:cubicBezTo>
                  <a:cubicBezTo>
                    <a:pt x="71129" y="99248"/>
                    <a:pt x="72651" y="51656"/>
                    <a:pt x="70825" y="23445"/>
                  </a:cubicBezTo>
                  <a:close/>
                </a:path>
              </a:pathLst>
            </a:custGeom>
            <a:solidFill>
              <a:srgbClr val="FFBF9D"/>
            </a:solidFill>
            <a:ln w="10147"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2A09F90E-D93B-7530-DC21-421D24F3CEAB}"/>
                </a:ext>
              </a:extLst>
            </p:cNvPr>
            <p:cNvSpPr/>
            <p:nvPr/>
          </p:nvSpPr>
          <p:spPr>
            <a:xfrm>
              <a:off x="6769968" y="3364814"/>
              <a:ext cx="31568" cy="59544"/>
            </a:xfrm>
            <a:custGeom>
              <a:avLst/>
              <a:gdLst>
                <a:gd name="connsiteX0" fmla="*/ 31468 w 31568"/>
                <a:gd name="connsiteY0" fmla="*/ 53511 h 59544"/>
                <a:gd name="connsiteX1" fmla="*/ 28424 w 31568"/>
                <a:gd name="connsiteY1" fmla="*/ 55338 h 59544"/>
                <a:gd name="connsiteX2" fmla="*/ 19494 w 31568"/>
                <a:gd name="connsiteY2" fmla="*/ 55947 h 59544"/>
                <a:gd name="connsiteX3" fmla="*/ 4779 w 31568"/>
                <a:gd name="connsiteY3" fmla="*/ 30070 h 59544"/>
                <a:gd name="connsiteX4" fmla="*/ 7418 w 31568"/>
                <a:gd name="connsiteY4" fmla="*/ 12920 h 59544"/>
                <a:gd name="connsiteX5" fmla="*/ 16043 w 31568"/>
                <a:gd name="connsiteY5" fmla="*/ 3382 h 59544"/>
                <a:gd name="connsiteX6" fmla="*/ 23147 w 31568"/>
                <a:gd name="connsiteY6" fmla="*/ 6426 h 59544"/>
                <a:gd name="connsiteX7" fmla="*/ 24162 w 31568"/>
                <a:gd name="connsiteY7" fmla="*/ 9775 h 59544"/>
                <a:gd name="connsiteX8" fmla="*/ 24872 w 31568"/>
                <a:gd name="connsiteY8" fmla="*/ 5716 h 59544"/>
                <a:gd name="connsiteX9" fmla="*/ 22031 w 31568"/>
                <a:gd name="connsiteY9" fmla="*/ 1555 h 59544"/>
                <a:gd name="connsiteX10" fmla="*/ 15333 w 31568"/>
                <a:gd name="connsiteY10" fmla="*/ 134 h 59544"/>
                <a:gd name="connsiteX11" fmla="*/ 3359 w 31568"/>
                <a:gd name="connsiteY11" fmla="*/ 11195 h 59544"/>
                <a:gd name="connsiteX12" fmla="*/ 112 w 31568"/>
                <a:gd name="connsiteY12" fmla="*/ 30374 h 59544"/>
                <a:gd name="connsiteX13" fmla="*/ 18581 w 31568"/>
                <a:gd name="connsiteY13" fmla="*/ 59194 h 59544"/>
                <a:gd name="connsiteX14" fmla="*/ 29439 w 31568"/>
                <a:gd name="connsiteY14" fmla="*/ 56860 h 59544"/>
                <a:gd name="connsiteX15" fmla="*/ 31468 w 31568"/>
                <a:gd name="connsiteY15" fmla="*/ 53511 h 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68" h="59544">
                  <a:moveTo>
                    <a:pt x="31468" y="53511"/>
                  </a:moveTo>
                  <a:cubicBezTo>
                    <a:pt x="31468" y="53511"/>
                    <a:pt x="30352" y="54323"/>
                    <a:pt x="28424" y="55338"/>
                  </a:cubicBezTo>
                  <a:cubicBezTo>
                    <a:pt x="25632" y="56667"/>
                    <a:pt x="22440" y="56885"/>
                    <a:pt x="19494" y="55947"/>
                  </a:cubicBezTo>
                  <a:cubicBezTo>
                    <a:pt x="10329" y="50559"/>
                    <a:pt x="4723" y="40701"/>
                    <a:pt x="4779" y="30070"/>
                  </a:cubicBezTo>
                  <a:cubicBezTo>
                    <a:pt x="4412" y="24230"/>
                    <a:pt x="5312" y="18380"/>
                    <a:pt x="7418" y="12920"/>
                  </a:cubicBezTo>
                  <a:cubicBezTo>
                    <a:pt x="8561" y="8522"/>
                    <a:pt x="11782" y="4960"/>
                    <a:pt x="16043" y="3382"/>
                  </a:cubicBezTo>
                  <a:cubicBezTo>
                    <a:pt x="18834" y="2571"/>
                    <a:pt x="21809" y="3846"/>
                    <a:pt x="23147" y="6426"/>
                  </a:cubicBezTo>
                  <a:cubicBezTo>
                    <a:pt x="24162" y="8252"/>
                    <a:pt x="23756" y="9673"/>
                    <a:pt x="24162" y="9775"/>
                  </a:cubicBezTo>
                  <a:cubicBezTo>
                    <a:pt x="24568" y="9876"/>
                    <a:pt x="25582" y="8557"/>
                    <a:pt x="24872" y="5716"/>
                  </a:cubicBezTo>
                  <a:cubicBezTo>
                    <a:pt x="24404" y="4056"/>
                    <a:pt x="23406" y="2595"/>
                    <a:pt x="22031" y="1555"/>
                  </a:cubicBezTo>
                  <a:cubicBezTo>
                    <a:pt x="20063" y="241"/>
                    <a:pt x="17666" y="-268"/>
                    <a:pt x="15333" y="134"/>
                  </a:cubicBezTo>
                  <a:cubicBezTo>
                    <a:pt x="9705" y="1516"/>
                    <a:pt x="5182" y="5694"/>
                    <a:pt x="3359" y="11195"/>
                  </a:cubicBezTo>
                  <a:cubicBezTo>
                    <a:pt x="738" y="17231"/>
                    <a:pt x="-376" y="23813"/>
                    <a:pt x="112" y="30374"/>
                  </a:cubicBezTo>
                  <a:cubicBezTo>
                    <a:pt x="-227" y="42860"/>
                    <a:pt x="7095" y="54286"/>
                    <a:pt x="18581" y="59194"/>
                  </a:cubicBezTo>
                  <a:cubicBezTo>
                    <a:pt x="22367" y="60095"/>
                    <a:pt x="26357" y="59237"/>
                    <a:pt x="29439" y="56860"/>
                  </a:cubicBezTo>
                  <a:cubicBezTo>
                    <a:pt x="31468" y="55135"/>
                    <a:pt x="31773" y="53612"/>
                    <a:pt x="31468" y="53511"/>
                  </a:cubicBezTo>
                  <a:close/>
                </a:path>
              </a:pathLst>
            </a:custGeom>
            <a:solidFill>
              <a:srgbClr val="FF9A6C"/>
            </a:solidFill>
            <a:ln w="10147"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CCECCE1-BA9C-0570-97D4-E8EBCE4C1AFE}"/>
                </a:ext>
              </a:extLst>
            </p:cNvPr>
            <p:cNvSpPr/>
            <p:nvPr/>
          </p:nvSpPr>
          <p:spPr>
            <a:xfrm>
              <a:off x="6727144" y="3110600"/>
              <a:ext cx="162982" cy="333140"/>
            </a:xfrm>
            <a:custGeom>
              <a:avLst/>
              <a:gdLst>
                <a:gd name="connsiteX0" fmla="*/ 162982 w 162982"/>
                <a:gd name="connsiteY0" fmla="*/ 48 h 333140"/>
                <a:gd name="connsiteX1" fmla="*/ 149283 w 162982"/>
                <a:gd name="connsiteY1" fmla="*/ 11413 h 333140"/>
                <a:gd name="connsiteX2" fmla="*/ 144311 w 162982"/>
                <a:gd name="connsiteY2" fmla="*/ 58600 h 333140"/>
                <a:gd name="connsiteX3" fmla="*/ 144311 w 162982"/>
                <a:gd name="connsiteY3" fmla="*/ 60325 h 333140"/>
                <a:gd name="connsiteX4" fmla="*/ 142586 w 162982"/>
                <a:gd name="connsiteY4" fmla="*/ 60325 h 333140"/>
                <a:gd name="connsiteX5" fmla="*/ 98646 w 162982"/>
                <a:gd name="connsiteY5" fmla="*/ 99089 h 333140"/>
                <a:gd name="connsiteX6" fmla="*/ 95095 w 162982"/>
                <a:gd name="connsiteY6" fmla="*/ 115731 h 333140"/>
                <a:gd name="connsiteX7" fmla="*/ 97226 w 162982"/>
                <a:gd name="connsiteY7" fmla="*/ 133794 h 333140"/>
                <a:gd name="connsiteX8" fmla="*/ 99864 w 162982"/>
                <a:gd name="connsiteY8" fmla="*/ 153176 h 333140"/>
                <a:gd name="connsiteX9" fmla="*/ 94384 w 162982"/>
                <a:gd name="connsiteY9" fmla="*/ 173472 h 333140"/>
                <a:gd name="connsiteX10" fmla="*/ 60593 w 162982"/>
                <a:gd name="connsiteY10" fmla="*/ 198942 h 333140"/>
                <a:gd name="connsiteX11" fmla="*/ 28932 w 162982"/>
                <a:gd name="connsiteY11" fmla="*/ 219745 h 333140"/>
                <a:gd name="connsiteX12" fmla="*/ 3360 w 162982"/>
                <a:gd name="connsiteY12" fmla="*/ 276877 h 333140"/>
                <a:gd name="connsiteX13" fmla="*/ 12392 w 162982"/>
                <a:gd name="connsiteY13" fmla="*/ 319091 h 333140"/>
                <a:gd name="connsiteX14" fmla="*/ 20306 w 162982"/>
                <a:gd name="connsiteY14" fmla="*/ 333095 h 333140"/>
                <a:gd name="connsiteX15" fmla="*/ 17465 w 162982"/>
                <a:gd name="connsiteY15" fmla="*/ 330050 h 333140"/>
                <a:gd name="connsiteX16" fmla="*/ 10767 w 162982"/>
                <a:gd name="connsiteY16" fmla="*/ 319903 h 333140"/>
                <a:gd name="connsiteX17" fmla="*/ 25786 w 162982"/>
                <a:gd name="connsiteY17" fmla="*/ 216599 h 333140"/>
                <a:gd name="connsiteX18" fmla="*/ 58461 w 162982"/>
                <a:gd name="connsiteY18" fmla="*/ 194782 h 333140"/>
                <a:gd name="connsiteX19" fmla="*/ 90325 w 162982"/>
                <a:gd name="connsiteY19" fmla="*/ 170935 h 333140"/>
                <a:gd name="connsiteX20" fmla="*/ 92557 w 162982"/>
                <a:gd name="connsiteY20" fmla="*/ 134809 h 333140"/>
                <a:gd name="connsiteX21" fmla="*/ 90427 w 162982"/>
                <a:gd name="connsiteY21" fmla="*/ 115833 h 333140"/>
                <a:gd name="connsiteX22" fmla="*/ 94486 w 162982"/>
                <a:gd name="connsiteY22" fmla="*/ 97669 h 333140"/>
                <a:gd name="connsiteX23" fmla="*/ 141774 w 162982"/>
                <a:gd name="connsiteY23" fmla="*/ 57078 h 333140"/>
                <a:gd name="connsiteX24" fmla="*/ 140454 w 162982"/>
                <a:gd name="connsiteY24" fmla="*/ 59209 h 333140"/>
                <a:gd name="connsiteX25" fmla="*/ 147355 w 162982"/>
                <a:gd name="connsiteY25" fmla="*/ 10094 h 333140"/>
                <a:gd name="connsiteX26" fmla="*/ 158010 w 162982"/>
                <a:gd name="connsiteY26" fmla="*/ 1367 h 333140"/>
                <a:gd name="connsiteX27" fmla="*/ 162982 w 162982"/>
                <a:gd name="connsiteY27" fmla="*/ 48 h 3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2982" h="333140">
                  <a:moveTo>
                    <a:pt x="162982" y="48"/>
                  </a:moveTo>
                  <a:cubicBezTo>
                    <a:pt x="157612" y="2747"/>
                    <a:pt x="152927" y="6634"/>
                    <a:pt x="149283" y="11413"/>
                  </a:cubicBezTo>
                  <a:cubicBezTo>
                    <a:pt x="141572" y="25903"/>
                    <a:pt x="139790" y="42821"/>
                    <a:pt x="144311" y="58600"/>
                  </a:cubicBezTo>
                  <a:lnTo>
                    <a:pt x="144311" y="60325"/>
                  </a:lnTo>
                  <a:lnTo>
                    <a:pt x="142586" y="60325"/>
                  </a:lnTo>
                  <a:cubicBezTo>
                    <a:pt x="122696" y="65689"/>
                    <a:pt x="106448" y="80024"/>
                    <a:pt x="98646" y="99089"/>
                  </a:cubicBezTo>
                  <a:cubicBezTo>
                    <a:pt x="96545" y="104401"/>
                    <a:pt x="95345" y="110025"/>
                    <a:pt x="95095" y="115731"/>
                  </a:cubicBezTo>
                  <a:cubicBezTo>
                    <a:pt x="95277" y="121803"/>
                    <a:pt x="95990" y="127847"/>
                    <a:pt x="97226" y="133794"/>
                  </a:cubicBezTo>
                  <a:cubicBezTo>
                    <a:pt x="98543" y="140188"/>
                    <a:pt x="99425" y="146663"/>
                    <a:pt x="99864" y="153176"/>
                  </a:cubicBezTo>
                  <a:cubicBezTo>
                    <a:pt x="100386" y="160367"/>
                    <a:pt x="98454" y="167521"/>
                    <a:pt x="94384" y="173472"/>
                  </a:cubicBezTo>
                  <a:cubicBezTo>
                    <a:pt x="85536" y="184766"/>
                    <a:pt x="73886" y="193547"/>
                    <a:pt x="60593" y="198942"/>
                  </a:cubicBezTo>
                  <a:cubicBezTo>
                    <a:pt x="48931" y="204022"/>
                    <a:pt x="38223" y="211058"/>
                    <a:pt x="28932" y="219745"/>
                  </a:cubicBezTo>
                  <a:cubicBezTo>
                    <a:pt x="13446" y="234839"/>
                    <a:pt x="4300" y="255272"/>
                    <a:pt x="3360" y="276877"/>
                  </a:cubicBezTo>
                  <a:cubicBezTo>
                    <a:pt x="2902" y="291472"/>
                    <a:pt x="6001" y="305960"/>
                    <a:pt x="12392" y="319091"/>
                  </a:cubicBezTo>
                  <a:cubicBezTo>
                    <a:pt x="16957" y="328325"/>
                    <a:pt x="20712" y="332790"/>
                    <a:pt x="20306" y="333095"/>
                  </a:cubicBezTo>
                  <a:cubicBezTo>
                    <a:pt x="19900" y="333399"/>
                    <a:pt x="19190" y="332181"/>
                    <a:pt x="17465" y="330050"/>
                  </a:cubicBezTo>
                  <a:cubicBezTo>
                    <a:pt x="14953" y="326861"/>
                    <a:pt x="12712" y="323466"/>
                    <a:pt x="10767" y="319903"/>
                  </a:cubicBezTo>
                  <a:cubicBezTo>
                    <a:pt x="-7961" y="285997"/>
                    <a:pt x="-1822" y="243769"/>
                    <a:pt x="25786" y="216599"/>
                  </a:cubicBezTo>
                  <a:cubicBezTo>
                    <a:pt x="35364" y="207529"/>
                    <a:pt x="46413" y="200152"/>
                    <a:pt x="58461" y="194782"/>
                  </a:cubicBezTo>
                  <a:cubicBezTo>
                    <a:pt x="70936" y="189669"/>
                    <a:pt x="81902" y="181462"/>
                    <a:pt x="90325" y="170935"/>
                  </a:cubicBezTo>
                  <a:cubicBezTo>
                    <a:pt x="97936" y="160787"/>
                    <a:pt x="94587" y="146986"/>
                    <a:pt x="92557" y="134809"/>
                  </a:cubicBezTo>
                  <a:cubicBezTo>
                    <a:pt x="91286" y="128559"/>
                    <a:pt x="90573" y="122209"/>
                    <a:pt x="90427" y="115833"/>
                  </a:cubicBezTo>
                  <a:cubicBezTo>
                    <a:pt x="90765" y="109595"/>
                    <a:pt x="92136" y="103457"/>
                    <a:pt x="94486" y="97669"/>
                  </a:cubicBezTo>
                  <a:cubicBezTo>
                    <a:pt x="102920" y="77406"/>
                    <a:pt x="120466" y="62344"/>
                    <a:pt x="141774" y="57078"/>
                  </a:cubicBezTo>
                  <a:lnTo>
                    <a:pt x="140454" y="59209"/>
                  </a:lnTo>
                  <a:cubicBezTo>
                    <a:pt x="135920" y="42584"/>
                    <a:pt x="138415" y="24826"/>
                    <a:pt x="147355" y="10094"/>
                  </a:cubicBezTo>
                  <a:cubicBezTo>
                    <a:pt x="150125" y="6344"/>
                    <a:pt x="153787" y="3344"/>
                    <a:pt x="158010" y="1367"/>
                  </a:cubicBezTo>
                  <a:cubicBezTo>
                    <a:pt x="161257" y="285"/>
                    <a:pt x="162915" y="-155"/>
                    <a:pt x="162982" y="48"/>
                  </a:cubicBezTo>
                  <a:close/>
                </a:path>
              </a:pathLst>
            </a:custGeom>
            <a:solidFill>
              <a:srgbClr val="455A64"/>
            </a:solidFill>
            <a:ln w="10147"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2E036B93-74B7-D107-4CE5-E6C4EECF3396}"/>
                </a:ext>
              </a:extLst>
            </p:cNvPr>
            <p:cNvSpPr/>
            <p:nvPr/>
          </p:nvSpPr>
          <p:spPr>
            <a:xfrm>
              <a:off x="6766432" y="3429602"/>
              <a:ext cx="70259" cy="78933"/>
            </a:xfrm>
            <a:custGeom>
              <a:avLst/>
              <a:gdLst>
                <a:gd name="connsiteX0" fmla="*/ 9533 w 70259"/>
                <a:gd name="connsiteY0" fmla="*/ 14194 h 78933"/>
                <a:gd name="connsiteX1" fmla="*/ 28915 w 70259"/>
                <a:gd name="connsiteY1" fmla="*/ 1509 h 78933"/>
                <a:gd name="connsiteX2" fmla="*/ 27495 w 70259"/>
                <a:gd name="connsiteY2" fmla="*/ 1509 h 78933"/>
                <a:gd name="connsiteX3" fmla="*/ 31656 w 70259"/>
                <a:gd name="connsiteY3" fmla="*/ 799 h 78933"/>
                <a:gd name="connsiteX4" fmla="*/ 46775 w 70259"/>
                <a:gd name="connsiteY4" fmla="*/ 2625 h 78933"/>
                <a:gd name="connsiteX5" fmla="*/ 46775 w 70259"/>
                <a:gd name="connsiteY5" fmla="*/ 2625 h 78933"/>
                <a:gd name="connsiteX6" fmla="*/ 66360 w 70259"/>
                <a:gd name="connsiteY6" fmla="*/ 19673 h 78933"/>
                <a:gd name="connsiteX7" fmla="*/ 61388 w 70259"/>
                <a:gd name="connsiteY7" fmla="*/ 63511 h 78933"/>
                <a:gd name="connsiteX8" fmla="*/ 16700 w 70259"/>
                <a:gd name="connsiteY8" fmla="*/ 74090 h 78933"/>
                <a:gd name="connsiteX9" fmla="*/ 1821 w 70259"/>
                <a:gd name="connsiteY9" fmla="*/ 52349 h 78933"/>
                <a:gd name="connsiteX10" fmla="*/ 9534 w 70259"/>
                <a:gd name="connsiteY10" fmla="*/ 14194 h 7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59" h="78933">
                  <a:moveTo>
                    <a:pt x="9533" y="14194"/>
                  </a:moveTo>
                  <a:cubicBezTo>
                    <a:pt x="14875" y="8462"/>
                    <a:pt x="21525" y="4110"/>
                    <a:pt x="28915" y="1509"/>
                  </a:cubicBezTo>
                  <a:lnTo>
                    <a:pt x="27495" y="1509"/>
                  </a:lnTo>
                  <a:cubicBezTo>
                    <a:pt x="28851" y="1117"/>
                    <a:pt x="30246" y="878"/>
                    <a:pt x="31656" y="799"/>
                  </a:cubicBezTo>
                  <a:cubicBezTo>
                    <a:pt x="36731" y="-718"/>
                    <a:pt x="42208" y="-56"/>
                    <a:pt x="46775" y="2625"/>
                  </a:cubicBezTo>
                  <a:lnTo>
                    <a:pt x="46775" y="2625"/>
                  </a:lnTo>
                  <a:cubicBezTo>
                    <a:pt x="55201" y="5667"/>
                    <a:pt x="62186" y="11748"/>
                    <a:pt x="66360" y="19673"/>
                  </a:cubicBezTo>
                  <a:cubicBezTo>
                    <a:pt x="72984" y="34074"/>
                    <a:pt x="71068" y="50960"/>
                    <a:pt x="61388" y="63511"/>
                  </a:cubicBezTo>
                  <a:cubicBezTo>
                    <a:pt x="51969" y="78773"/>
                    <a:pt x="31961" y="83509"/>
                    <a:pt x="16700" y="74090"/>
                  </a:cubicBezTo>
                  <a:cubicBezTo>
                    <a:pt x="8891" y="69271"/>
                    <a:pt x="3486" y="61373"/>
                    <a:pt x="1821" y="52349"/>
                  </a:cubicBezTo>
                  <a:cubicBezTo>
                    <a:pt x="-2272" y="39147"/>
                    <a:pt x="634" y="24769"/>
                    <a:pt x="9534" y="14194"/>
                  </a:cubicBezTo>
                  <a:close/>
                </a:path>
              </a:pathLst>
            </a:custGeom>
            <a:solidFill>
              <a:srgbClr val="455A64"/>
            </a:solidFill>
            <a:ln w="10147" cap="flat">
              <a:noFill/>
              <a:prstDash val="solid"/>
              <a:miter/>
            </a:ln>
          </p:spPr>
          <p:txBody>
            <a:bodyPr rtlCol="0" anchor="ctr"/>
            <a:lstStyle/>
            <a:p>
              <a:endParaRPr lang="en-US"/>
            </a:p>
          </p:txBody>
        </p:sp>
      </p:grpSp>
      <p:grpSp>
        <p:nvGrpSpPr>
          <p:cNvPr id="340" name="Graphic 2">
            <a:extLst>
              <a:ext uri="{FF2B5EF4-FFF2-40B4-BE49-F238E27FC236}">
                <a16:creationId xmlns:a16="http://schemas.microsoft.com/office/drawing/2014/main" id="{AB3EBC50-C292-A788-3B3A-979158BCA70E}"/>
              </a:ext>
            </a:extLst>
          </p:cNvPr>
          <p:cNvGrpSpPr/>
          <p:nvPr/>
        </p:nvGrpSpPr>
        <p:grpSpPr>
          <a:xfrm>
            <a:off x="2867274" y="4022539"/>
            <a:ext cx="2004176" cy="1720260"/>
            <a:chOff x="2867274" y="3595998"/>
            <a:chExt cx="2004176" cy="1720260"/>
          </a:xfrm>
        </p:grpSpPr>
        <p:sp>
          <p:nvSpPr>
            <p:cNvPr id="341" name="Freeform: Shape 340">
              <a:extLst>
                <a:ext uri="{FF2B5EF4-FFF2-40B4-BE49-F238E27FC236}">
                  <a16:creationId xmlns:a16="http://schemas.microsoft.com/office/drawing/2014/main" id="{BB72E26E-4D75-2904-C618-9374675AC707}"/>
                </a:ext>
              </a:extLst>
            </p:cNvPr>
            <p:cNvSpPr/>
            <p:nvPr/>
          </p:nvSpPr>
          <p:spPr>
            <a:xfrm>
              <a:off x="2873678" y="3652229"/>
              <a:ext cx="1997772" cy="1662898"/>
            </a:xfrm>
            <a:custGeom>
              <a:avLst/>
              <a:gdLst>
                <a:gd name="connsiteX0" fmla="*/ 67178 w 1997772"/>
                <a:gd name="connsiteY0" fmla="*/ 0 h 1662898"/>
                <a:gd name="connsiteX1" fmla="*/ 1939017 w 1997772"/>
                <a:gd name="connsiteY1" fmla="*/ 0 h 1662898"/>
                <a:gd name="connsiteX2" fmla="*/ 1997772 w 1997772"/>
                <a:gd name="connsiteY2" fmla="*/ 58755 h 1662898"/>
                <a:gd name="connsiteX3" fmla="*/ 1997772 w 1997772"/>
                <a:gd name="connsiteY3" fmla="*/ 1591865 h 1662898"/>
                <a:gd name="connsiteX4" fmla="*/ 1926739 w 1997772"/>
                <a:gd name="connsiteY4" fmla="*/ 1662899 h 1662898"/>
                <a:gd name="connsiteX5" fmla="*/ 58146 w 1997772"/>
                <a:gd name="connsiteY5" fmla="*/ 1662899 h 1662898"/>
                <a:gd name="connsiteX6" fmla="*/ 0 w 1997772"/>
                <a:gd name="connsiteY6" fmla="*/ 1604753 h 1662898"/>
                <a:gd name="connsiteX7" fmla="*/ 0 w 1997772"/>
                <a:gd name="connsiteY7" fmla="*/ 67178 h 1662898"/>
                <a:gd name="connsiteX8" fmla="*/ 67178 w 1997772"/>
                <a:gd name="connsiteY8" fmla="*/ 0 h 1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7772" h="1662898">
                  <a:moveTo>
                    <a:pt x="67178" y="0"/>
                  </a:moveTo>
                  <a:lnTo>
                    <a:pt x="1939017" y="0"/>
                  </a:lnTo>
                  <a:cubicBezTo>
                    <a:pt x="1971467" y="0"/>
                    <a:pt x="1997772" y="26306"/>
                    <a:pt x="1997772" y="58755"/>
                  </a:cubicBezTo>
                  <a:lnTo>
                    <a:pt x="1997772" y="1591865"/>
                  </a:lnTo>
                  <a:cubicBezTo>
                    <a:pt x="1997772" y="1631096"/>
                    <a:pt x="1965969" y="1662899"/>
                    <a:pt x="1926739" y="1662899"/>
                  </a:cubicBezTo>
                  <a:lnTo>
                    <a:pt x="58146" y="1662899"/>
                  </a:lnTo>
                  <a:cubicBezTo>
                    <a:pt x="26033" y="1662899"/>
                    <a:pt x="0" y="1636866"/>
                    <a:pt x="0" y="1604753"/>
                  </a:cubicBezTo>
                  <a:lnTo>
                    <a:pt x="0" y="67178"/>
                  </a:lnTo>
                  <a:cubicBezTo>
                    <a:pt x="0" y="30076"/>
                    <a:pt x="30076" y="0"/>
                    <a:pt x="67178" y="0"/>
                  </a:cubicBezTo>
                  <a:close/>
                </a:path>
              </a:pathLst>
            </a:custGeom>
            <a:solidFill>
              <a:srgbClr val="FAFAFA"/>
            </a:solidFill>
            <a:ln w="1014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848DC7C-0C72-40B4-E0CC-9F067FA9A493}"/>
                </a:ext>
              </a:extLst>
            </p:cNvPr>
            <p:cNvSpPr/>
            <p:nvPr/>
          </p:nvSpPr>
          <p:spPr>
            <a:xfrm>
              <a:off x="2870025" y="3651823"/>
              <a:ext cx="1998279" cy="241717"/>
            </a:xfrm>
            <a:custGeom>
              <a:avLst/>
              <a:gdLst>
                <a:gd name="connsiteX0" fmla="*/ 61393 w 1998279"/>
                <a:gd name="connsiteY0" fmla="*/ 0 h 241717"/>
                <a:gd name="connsiteX1" fmla="*/ 1929783 w 1998279"/>
                <a:gd name="connsiteY1" fmla="*/ 0 h 241717"/>
                <a:gd name="connsiteX2" fmla="*/ 1998280 w 1998279"/>
                <a:gd name="connsiteY2" fmla="*/ 68497 h 241717"/>
                <a:gd name="connsiteX3" fmla="*/ 1998280 w 1998279"/>
                <a:gd name="connsiteY3" fmla="*/ 241718 h 241717"/>
                <a:gd name="connsiteX4" fmla="*/ 1998280 w 1998279"/>
                <a:gd name="connsiteY4" fmla="*/ 241718 h 241717"/>
                <a:gd name="connsiteX5" fmla="*/ 0 w 1998279"/>
                <a:gd name="connsiteY5" fmla="*/ 241718 h 241717"/>
                <a:gd name="connsiteX6" fmla="*/ 0 w 1998279"/>
                <a:gd name="connsiteY6" fmla="*/ 241718 h 241717"/>
                <a:gd name="connsiteX7" fmla="*/ 0 w 1998279"/>
                <a:gd name="connsiteY7" fmla="*/ 61495 h 241717"/>
                <a:gd name="connsiteX8" fmla="*/ 61393 w 1998279"/>
                <a:gd name="connsiteY8" fmla="*/ 0 h 24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279" h="241717">
                  <a:moveTo>
                    <a:pt x="61393" y="0"/>
                  </a:moveTo>
                  <a:lnTo>
                    <a:pt x="1929783" y="0"/>
                  </a:lnTo>
                  <a:cubicBezTo>
                    <a:pt x="1967613" y="0"/>
                    <a:pt x="1998280" y="30667"/>
                    <a:pt x="1998280" y="68497"/>
                  </a:cubicBezTo>
                  <a:lnTo>
                    <a:pt x="1998280" y="241718"/>
                  </a:lnTo>
                  <a:lnTo>
                    <a:pt x="1998280" y="241718"/>
                  </a:lnTo>
                  <a:lnTo>
                    <a:pt x="0" y="241718"/>
                  </a:lnTo>
                  <a:lnTo>
                    <a:pt x="0" y="241718"/>
                  </a:lnTo>
                  <a:lnTo>
                    <a:pt x="0" y="61495"/>
                  </a:lnTo>
                  <a:cubicBezTo>
                    <a:pt x="0" y="27572"/>
                    <a:pt x="27470" y="56"/>
                    <a:pt x="61393" y="0"/>
                  </a:cubicBezTo>
                  <a:close/>
                </a:path>
              </a:pathLst>
            </a:custGeom>
            <a:solidFill>
              <a:srgbClr val="E0E0E0"/>
            </a:solidFill>
            <a:ln w="1014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F2CBE06-96A4-AFD8-AE69-5EB9F88E13D0}"/>
                </a:ext>
              </a:extLst>
            </p:cNvPr>
            <p:cNvSpPr/>
            <p:nvPr/>
          </p:nvSpPr>
          <p:spPr>
            <a:xfrm>
              <a:off x="2867274" y="3649185"/>
              <a:ext cx="2002623" cy="1665537"/>
            </a:xfrm>
            <a:custGeom>
              <a:avLst/>
              <a:gdLst>
                <a:gd name="connsiteX0" fmla="*/ 1935680 w 2002623"/>
                <a:gd name="connsiteY0" fmla="*/ 1665538 h 1665537"/>
                <a:gd name="connsiteX1" fmla="*/ 1940348 w 2002623"/>
                <a:gd name="connsiteY1" fmla="*/ 1665538 h 1665537"/>
                <a:gd name="connsiteX2" fmla="*/ 1953945 w 2002623"/>
                <a:gd name="connsiteY2" fmla="*/ 1663001 h 1665537"/>
                <a:gd name="connsiteX3" fmla="*/ 1974241 w 2002623"/>
                <a:gd name="connsiteY3" fmla="*/ 1652853 h 1665537"/>
                <a:gd name="connsiteX4" fmla="*/ 1993927 w 2002623"/>
                <a:gd name="connsiteY4" fmla="*/ 1628701 h 1665537"/>
                <a:gd name="connsiteX5" fmla="*/ 1999914 w 2002623"/>
                <a:gd name="connsiteY5" fmla="*/ 1589633 h 1665537"/>
                <a:gd name="connsiteX6" fmla="*/ 1999915 w 2002623"/>
                <a:gd name="connsiteY6" fmla="*/ 1541026 h 1665537"/>
                <a:gd name="connsiteX7" fmla="*/ 1999915 w 2002623"/>
                <a:gd name="connsiteY7" fmla="*/ 1419254 h 1665537"/>
                <a:gd name="connsiteX8" fmla="*/ 1999001 w 2002623"/>
                <a:gd name="connsiteY8" fmla="*/ 646711 h 1665537"/>
                <a:gd name="connsiteX9" fmla="*/ 1999001 w 2002623"/>
                <a:gd name="connsiteY9" fmla="*/ 113147 h 1665537"/>
                <a:gd name="connsiteX10" fmla="*/ 1999001 w 2002623"/>
                <a:gd name="connsiteY10" fmla="*/ 77123 h 1665537"/>
                <a:gd name="connsiteX11" fmla="*/ 1993623 w 2002623"/>
                <a:gd name="connsiteY11" fmla="*/ 42316 h 1665537"/>
                <a:gd name="connsiteX12" fmla="*/ 1937506 w 2002623"/>
                <a:gd name="connsiteY12" fmla="*/ 5074 h 1665537"/>
                <a:gd name="connsiteX13" fmla="*/ 1470713 w 2002623"/>
                <a:gd name="connsiteY13" fmla="*/ 5074 h 1665537"/>
                <a:gd name="connsiteX14" fmla="*/ 67696 w 2002623"/>
                <a:gd name="connsiteY14" fmla="*/ 5074 h 1665537"/>
                <a:gd name="connsiteX15" fmla="*/ 27106 w 2002623"/>
                <a:gd name="connsiteY15" fmla="*/ 20498 h 1665537"/>
                <a:gd name="connsiteX16" fmla="*/ 6810 w 2002623"/>
                <a:gd name="connsiteY16" fmla="*/ 58755 h 1665537"/>
                <a:gd name="connsiteX17" fmla="*/ 6201 w 2002623"/>
                <a:gd name="connsiteY17" fmla="*/ 81588 h 1665537"/>
                <a:gd name="connsiteX18" fmla="*/ 6201 w 2002623"/>
                <a:gd name="connsiteY18" fmla="*/ 334163 h 1665537"/>
                <a:gd name="connsiteX19" fmla="*/ 6201 w 2002623"/>
                <a:gd name="connsiteY19" fmla="*/ 692173 h 1665537"/>
                <a:gd name="connsiteX20" fmla="*/ 6201 w 2002623"/>
                <a:gd name="connsiteY20" fmla="*/ 1368921 h 1665537"/>
                <a:gd name="connsiteX21" fmla="*/ 6201 w 2002623"/>
                <a:gd name="connsiteY21" fmla="*/ 1528646 h 1665537"/>
                <a:gd name="connsiteX22" fmla="*/ 6201 w 2002623"/>
                <a:gd name="connsiteY22" fmla="*/ 1606681 h 1665537"/>
                <a:gd name="connsiteX23" fmla="*/ 50851 w 2002623"/>
                <a:gd name="connsiteY23" fmla="*/ 1660667 h 1665537"/>
                <a:gd name="connsiteX24" fmla="*/ 88093 w 2002623"/>
                <a:gd name="connsiteY24" fmla="*/ 1663204 h 1665537"/>
                <a:gd name="connsiteX25" fmla="*/ 346351 w 2002623"/>
                <a:gd name="connsiteY25" fmla="*/ 1663204 h 1665537"/>
                <a:gd name="connsiteX26" fmla="*/ 879916 w 2002623"/>
                <a:gd name="connsiteY26" fmla="*/ 1663204 h 1665537"/>
                <a:gd name="connsiteX27" fmla="*/ 1652458 w 2002623"/>
                <a:gd name="connsiteY27" fmla="*/ 1664015 h 1665537"/>
                <a:gd name="connsiteX28" fmla="*/ 1862414 w 2002623"/>
                <a:gd name="connsiteY28" fmla="*/ 1664523 h 1665537"/>
                <a:gd name="connsiteX29" fmla="*/ 1917110 w 2002623"/>
                <a:gd name="connsiteY29" fmla="*/ 1664523 h 1665537"/>
                <a:gd name="connsiteX30" fmla="*/ 1935680 w 2002623"/>
                <a:gd name="connsiteY30" fmla="*/ 1664523 h 1665537"/>
                <a:gd name="connsiteX31" fmla="*/ 1917110 w 2002623"/>
                <a:gd name="connsiteY31" fmla="*/ 1664523 h 1665537"/>
                <a:gd name="connsiteX32" fmla="*/ 1862414 w 2002623"/>
                <a:gd name="connsiteY32" fmla="*/ 1664523 h 1665537"/>
                <a:gd name="connsiteX33" fmla="*/ 1652458 w 2002623"/>
                <a:gd name="connsiteY33" fmla="*/ 1664523 h 1665537"/>
                <a:gd name="connsiteX34" fmla="*/ 879916 w 2002623"/>
                <a:gd name="connsiteY34" fmla="*/ 1665335 h 1665537"/>
                <a:gd name="connsiteX35" fmla="*/ 346351 w 2002623"/>
                <a:gd name="connsiteY35" fmla="*/ 1665335 h 1665537"/>
                <a:gd name="connsiteX36" fmla="*/ 68204 w 2002623"/>
                <a:gd name="connsiteY36" fmla="*/ 1665335 h 1665537"/>
                <a:gd name="connsiteX37" fmla="*/ 48720 w 2002623"/>
                <a:gd name="connsiteY37" fmla="*/ 1662595 h 1665537"/>
                <a:gd name="connsiteX38" fmla="*/ 316 w 2002623"/>
                <a:gd name="connsiteY38" fmla="*/ 1607087 h 1665537"/>
                <a:gd name="connsiteX39" fmla="*/ 316 w 2002623"/>
                <a:gd name="connsiteY39" fmla="*/ 1528646 h 1665537"/>
                <a:gd name="connsiteX40" fmla="*/ 316 w 2002623"/>
                <a:gd name="connsiteY40" fmla="*/ 1368921 h 1665537"/>
                <a:gd name="connsiteX41" fmla="*/ 316 w 2002623"/>
                <a:gd name="connsiteY41" fmla="*/ 692173 h 1665537"/>
                <a:gd name="connsiteX42" fmla="*/ 316 w 2002623"/>
                <a:gd name="connsiteY42" fmla="*/ 81790 h 1665537"/>
                <a:gd name="connsiteX43" fmla="*/ 1026 w 2002623"/>
                <a:gd name="connsiteY43" fmla="*/ 58248 h 1665537"/>
                <a:gd name="connsiteX44" fmla="*/ 23452 w 2002623"/>
                <a:gd name="connsiteY44" fmla="*/ 16642 h 1665537"/>
                <a:gd name="connsiteX45" fmla="*/ 67899 w 2002623"/>
                <a:gd name="connsiteY45" fmla="*/ 0 h 1665537"/>
                <a:gd name="connsiteX46" fmla="*/ 1470916 w 2002623"/>
                <a:gd name="connsiteY46" fmla="*/ 0 h 1665537"/>
                <a:gd name="connsiteX47" fmla="*/ 1785494 w 2002623"/>
                <a:gd name="connsiteY47" fmla="*/ 0 h 1665537"/>
                <a:gd name="connsiteX48" fmla="*/ 1936492 w 2002623"/>
                <a:gd name="connsiteY48" fmla="*/ 0 h 1665537"/>
                <a:gd name="connsiteX49" fmla="*/ 1996667 w 2002623"/>
                <a:gd name="connsiteY49" fmla="*/ 39982 h 1665537"/>
                <a:gd name="connsiteX50" fmla="*/ 2002350 w 2002623"/>
                <a:gd name="connsiteY50" fmla="*/ 76514 h 1665537"/>
                <a:gd name="connsiteX51" fmla="*/ 2002350 w 2002623"/>
                <a:gd name="connsiteY51" fmla="*/ 112538 h 1665537"/>
                <a:gd name="connsiteX52" fmla="*/ 2002350 w 2002623"/>
                <a:gd name="connsiteY52" fmla="*/ 646102 h 1665537"/>
                <a:gd name="connsiteX53" fmla="*/ 2001538 w 2002623"/>
                <a:gd name="connsiteY53" fmla="*/ 1418645 h 1665537"/>
                <a:gd name="connsiteX54" fmla="*/ 2001538 w 2002623"/>
                <a:gd name="connsiteY54" fmla="*/ 1540417 h 1665537"/>
                <a:gd name="connsiteX55" fmla="*/ 2001538 w 2002623"/>
                <a:gd name="connsiteY55" fmla="*/ 1589024 h 1665537"/>
                <a:gd name="connsiteX56" fmla="*/ 1995145 w 2002623"/>
                <a:gd name="connsiteY56" fmla="*/ 1628600 h 1665537"/>
                <a:gd name="connsiteX57" fmla="*/ 1974850 w 2002623"/>
                <a:gd name="connsiteY57" fmla="*/ 1652955 h 1665537"/>
                <a:gd name="connsiteX58" fmla="*/ 1954554 w 2002623"/>
                <a:gd name="connsiteY58" fmla="*/ 1663102 h 1665537"/>
                <a:gd name="connsiteX59" fmla="*/ 1940754 w 2002623"/>
                <a:gd name="connsiteY59" fmla="*/ 1665436 h 16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02623" h="1665537">
                  <a:moveTo>
                    <a:pt x="1935680" y="1665538"/>
                  </a:moveTo>
                  <a:lnTo>
                    <a:pt x="1940348" y="1665538"/>
                  </a:lnTo>
                  <a:cubicBezTo>
                    <a:pt x="1944960" y="1665196"/>
                    <a:pt x="1949520" y="1664345"/>
                    <a:pt x="1953945" y="1663001"/>
                  </a:cubicBezTo>
                  <a:cubicBezTo>
                    <a:pt x="1961255" y="1660839"/>
                    <a:pt x="1968126" y="1657404"/>
                    <a:pt x="1974241" y="1652853"/>
                  </a:cubicBezTo>
                  <a:cubicBezTo>
                    <a:pt x="1982694" y="1646549"/>
                    <a:pt x="1989457" y="1638252"/>
                    <a:pt x="1993927" y="1628701"/>
                  </a:cubicBezTo>
                  <a:cubicBezTo>
                    <a:pt x="1999111" y="1616371"/>
                    <a:pt x="2001168" y="1602950"/>
                    <a:pt x="1999914" y="1589633"/>
                  </a:cubicBezTo>
                  <a:cubicBezTo>
                    <a:pt x="1999915" y="1574817"/>
                    <a:pt x="1999915" y="1558581"/>
                    <a:pt x="1999915" y="1541026"/>
                  </a:cubicBezTo>
                  <a:cubicBezTo>
                    <a:pt x="1999915" y="1505915"/>
                    <a:pt x="1999915" y="1465425"/>
                    <a:pt x="1999915" y="1419254"/>
                  </a:cubicBezTo>
                  <a:cubicBezTo>
                    <a:pt x="1999915" y="1236596"/>
                    <a:pt x="1999915" y="972756"/>
                    <a:pt x="1999001" y="646711"/>
                  </a:cubicBezTo>
                  <a:cubicBezTo>
                    <a:pt x="1999001" y="483638"/>
                    <a:pt x="1999001" y="304938"/>
                    <a:pt x="1999001" y="113147"/>
                  </a:cubicBezTo>
                  <a:lnTo>
                    <a:pt x="1999001" y="77123"/>
                  </a:lnTo>
                  <a:cubicBezTo>
                    <a:pt x="1999958" y="65259"/>
                    <a:pt x="1998116" y="53337"/>
                    <a:pt x="1993623" y="42316"/>
                  </a:cubicBezTo>
                  <a:cubicBezTo>
                    <a:pt x="1983756" y="20042"/>
                    <a:pt x="1961864" y="5513"/>
                    <a:pt x="1937506" y="5074"/>
                  </a:cubicBezTo>
                  <a:lnTo>
                    <a:pt x="1470713" y="5074"/>
                  </a:lnTo>
                  <a:lnTo>
                    <a:pt x="67696" y="5074"/>
                  </a:lnTo>
                  <a:cubicBezTo>
                    <a:pt x="52769" y="5262"/>
                    <a:pt x="38390" y="10726"/>
                    <a:pt x="27106" y="20498"/>
                  </a:cubicBezTo>
                  <a:cubicBezTo>
                    <a:pt x="15881" y="30333"/>
                    <a:pt x="8658" y="43947"/>
                    <a:pt x="6810" y="58755"/>
                  </a:cubicBezTo>
                  <a:cubicBezTo>
                    <a:pt x="6196" y="66349"/>
                    <a:pt x="5993" y="73971"/>
                    <a:pt x="6201" y="81588"/>
                  </a:cubicBezTo>
                  <a:lnTo>
                    <a:pt x="6201" y="334163"/>
                  </a:lnTo>
                  <a:cubicBezTo>
                    <a:pt x="6201" y="455461"/>
                    <a:pt x="6201" y="574798"/>
                    <a:pt x="6201" y="692173"/>
                  </a:cubicBezTo>
                  <a:cubicBezTo>
                    <a:pt x="6201" y="926889"/>
                    <a:pt x="6201" y="1153283"/>
                    <a:pt x="6201" y="1368921"/>
                  </a:cubicBezTo>
                  <a:cubicBezTo>
                    <a:pt x="6201" y="1423042"/>
                    <a:pt x="6201" y="1476283"/>
                    <a:pt x="6201" y="1528646"/>
                  </a:cubicBezTo>
                  <a:cubicBezTo>
                    <a:pt x="6201" y="1554827"/>
                    <a:pt x="6201" y="1581210"/>
                    <a:pt x="6201" y="1606681"/>
                  </a:cubicBezTo>
                  <a:cubicBezTo>
                    <a:pt x="8682" y="1632098"/>
                    <a:pt x="26351" y="1653461"/>
                    <a:pt x="50851" y="1660667"/>
                  </a:cubicBezTo>
                  <a:cubicBezTo>
                    <a:pt x="63083" y="1663264"/>
                    <a:pt x="75622" y="1664118"/>
                    <a:pt x="88093" y="1663204"/>
                  </a:cubicBezTo>
                  <a:lnTo>
                    <a:pt x="346351" y="1663204"/>
                  </a:lnTo>
                  <a:lnTo>
                    <a:pt x="879916" y="1663204"/>
                  </a:lnTo>
                  <a:lnTo>
                    <a:pt x="1652458" y="1664015"/>
                  </a:lnTo>
                  <a:lnTo>
                    <a:pt x="1862414" y="1664523"/>
                  </a:lnTo>
                  <a:lnTo>
                    <a:pt x="1917110" y="1664523"/>
                  </a:lnTo>
                  <a:lnTo>
                    <a:pt x="1935680" y="1664523"/>
                  </a:lnTo>
                  <a:lnTo>
                    <a:pt x="1917110" y="1664523"/>
                  </a:lnTo>
                  <a:lnTo>
                    <a:pt x="1862414" y="1664523"/>
                  </a:lnTo>
                  <a:lnTo>
                    <a:pt x="1652458" y="1664523"/>
                  </a:lnTo>
                  <a:lnTo>
                    <a:pt x="879916" y="1665335"/>
                  </a:lnTo>
                  <a:lnTo>
                    <a:pt x="346351" y="1665335"/>
                  </a:lnTo>
                  <a:lnTo>
                    <a:pt x="68204" y="1665335"/>
                  </a:lnTo>
                  <a:cubicBezTo>
                    <a:pt x="61617" y="1665286"/>
                    <a:pt x="55065" y="1664364"/>
                    <a:pt x="48720" y="1662595"/>
                  </a:cubicBezTo>
                  <a:cubicBezTo>
                    <a:pt x="22947" y="1655421"/>
                    <a:pt x="3916" y="1633597"/>
                    <a:pt x="316" y="1607087"/>
                  </a:cubicBezTo>
                  <a:cubicBezTo>
                    <a:pt x="-395" y="1580805"/>
                    <a:pt x="316" y="1555030"/>
                    <a:pt x="316" y="1528646"/>
                  </a:cubicBezTo>
                  <a:lnTo>
                    <a:pt x="316" y="1368921"/>
                  </a:lnTo>
                  <a:cubicBezTo>
                    <a:pt x="316" y="1153283"/>
                    <a:pt x="316" y="926889"/>
                    <a:pt x="316" y="692173"/>
                  </a:cubicBezTo>
                  <a:lnTo>
                    <a:pt x="316" y="81790"/>
                  </a:lnTo>
                  <a:cubicBezTo>
                    <a:pt x="51" y="73936"/>
                    <a:pt x="289" y="66072"/>
                    <a:pt x="1026" y="58248"/>
                  </a:cubicBezTo>
                  <a:cubicBezTo>
                    <a:pt x="3152" y="42100"/>
                    <a:pt x="11132" y="27295"/>
                    <a:pt x="23452" y="16642"/>
                  </a:cubicBezTo>
                  <a:cubicBezTo>
                    <a:pt x="35788" y="5936"/>
                    <a:pt x="51566" y="28"/>
                    <a:pt x="67899" y="0"/>
                  </a:cubicBezTo>
                  <a:lnTo>
                    <a:pt x="1470916" y="0"/>
                  </a:lnTo>
                  <a:lnTo>
                    <a:pt x="1785494" y="0"/>
                  </a:lnTo>
                  <a:lnTo>
                    <a:pt x="1936492" y="0"/>
                  </a:lnTo>
                  <a:cubicBezTo>
                    <a:pt x="1962643" y="413"/>
                    <a:pt x="1986153" y="16034"/>
                    <a:pt x="1996667" y="39982"/>
                  </a:cubicBezTo>
                  <a:cubicBezTo>
                    <a:pt x="2001445" y="51533"/>
                    <a:pt x="2003393" y="64058"/>
                    <a:pt x="2002350" y="76514"/>
                  </a:cubicBezTo>
                  <a:lnTo>
                    <a:pt x="2002350" y="112538"/>
                  </a:lnTo>
                  <a:cubicBezTo>
                    <a:pt x="2002350" y="304329"/>
                    <a:pt x="2002350" y="483029"/>
                    <a:pt x="2002350" y="646102"/>
                  </a:cubicBezTo>
                  <a:cubicBezTo>
                    <a:pt x="2002350" y="972249"/>
                    <a:pt x="2001741" y="1236190"/>
                    <a:pt x="2001538" y="1418645"/>
                  </a:cubicBezTo>
                  <a:cubicBezTo>
                    <a:pt x="2001538" y="1464309"/>
                    <a:pt x="2001538" y="1504798"/>
                    <a:pt x="2001538" y="1540417"/>
                  </a:cubicBezTo>
                  <a:cubicBezTo>
                    <a:pt x="2001538" y="1557972"/>
                    <a:pt x="2001538" y="1574208"/>
                    <a:pt x="2001538" y="1589024"/>
                  </a:cubicBezTo>
                  <a:cubicBezTo>
                    <a:pt x="2002811" y="1602545"/>
                    <a:pt x="2000611" y="1616168"/>
                    <a:pt x="1995145" y="1628600"/>
                  </a:cubicBezTo>
                  <a:cubicBezTo>
                    <a:pt x="1990478" y="1638259"/>
                    <a:pt x="1983509" y="1646622"/>
                    <a:pt x="1974850" y="1652955"/>
                  </a:cubicBezTo>
                  <a:cubicBezTo>
                    <a:pt x="1968735" y="1657506"/>
                    <a:pt x="1961864" y="1660941"/>
                    <a:pt x="1954554" y="1663102"/>
                  </a:cubicBezTo>
                  <a:cubicBezTo>
                    <a:pt x="1950057" y="1664398"/>
                    <a:pt x="1945427" y="1665181"/>
                    <a:pt x="1940754" y="1665436"/>
                  </a:cubicBezTo>
                  <a:close/>
                </a:path>
              </a:pathLst>
            </a:custGeom>
            <a:solidFill>
              <a:srgbClr val="263238"/>
            </a:solidFill>
            <a:ln w="1014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427F5094-C247-4F89-7FDC-33FB3D78BB7D}"/>
                </a:ext>
              </a:extLst>
            </p:cNvPr>
            <p:cNvSpPr/>
            <p:nvPr/>
          </p:nvSpPr>
          <p:spPr>
            <a:xfrm>
              <a:off x="3099161" y="4547863"/>
              <a:ext cx="417067" cy="764931"/>
            </a:xfrm>
            <a:custGeom>
              <a:avLst/>
              <a:gdLst>
                <a:gd name="connsiteX0" fmla="*/ 325536 w 417067"/>
                <a:gd name="connsiteY0" fmla="*/ 0 h 764931"/>
                <a:gd name="connsiteX1" fmla="*/ 257242 w 417067"/>
                <a:gd name="connsiteY1" fmla="*/ 110001 h 764931"/>
                <a:gd name="connsiteX2" fmla="*/ 18467 w 417067"/>
                <a:gd name="connsiteY2" fmla="*/ 565530 h 764931"/>
                <a:gd name="connsiteX3" fmla="*/ 63726 w 417067"/>
                <a:gd name="connsiteY3" fmla="*/ 764931 h 764931"/>
                <a:gd name="connsiteX4" fmla="*/ 240092 w 417067"/>
                <a:gd name="connsiteY4" fmla="*/ 764931 h 764931"/>
                <a:gd name="connsiteX5" fmla="*/ 417068 w 417067"/>
                <a:gd name="connsiteY5" fmla="*/ 417678 h 764931"/>
                <a:gd name="connsiteX6" fmla="*/ 376477 w 417067"/>
                <a:gd name="connsiteY6" fmla="*/ 121163 h 76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67" h="764931">
                  <a:moveTo>
                    <a:pt x="325536" y="0"/>
                  </a:moveTo>
                  <a:cubicBezTo>
                    <a:pt x="300219" y="35020"/>
                    <a:pt x="277398" y="71777"/>
                    <a:pt x="257242" y="110001"/>
                  </a:cubicBezTo>
                  <a:cubicBezTo>
                    <a:pt x="234613" y="157086"/>
                    <a:pt x="36733" y="527375"/>
                    <a:pt x="18467" y="565530"/>
                  </a:cubicBezTo>
                  <a:cubicBezTo>
                    <a:pt x="-3553" y="611803"/>
                    <a:pt x="-22124" y="735097"/>
                    <a:pt x="63726" y="764931"/>
                  </a:cubicBezTo>
                  <a:lnTo>
                    <a:pt x="240092" y="764931"/>
                  </a:lnTo>
                  <a:lnTo>
                    <a:pt x="417068" y="417678"/>
                  </a:lnTo>
                  <a:lnTo>
                    <a:pt x="376477" y="121163"/>
                  </a:lnTo>
                  <a:close/>
                </a:path>
              </a:pathLst>
            </a:custGeom>
            <a:solidFill>
              <a:srgbClr val="AE7461"/>
            </a:solidFill>
            <a:ln w="1014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E482F75-8B5B-7D63-EF3B-13321E62F032}"/>
                </a:ext>
              </a:extLst>
            </p:cNvPr>
            <p:cNvSpPr/>
            <p:nvPr/>
          </p:nvSpPr>
          <p:spPr>
            <a:xfrm>
              <a:off x="4311400" y="4462825"/>
              <a:ext cx="380289" cy="819712"/>
            </a:xfrm>
            <a:custGeom>
              <a:avLst/>
              <a:gdLst>
                <a:gd name="connsiteX0" fmla="*/ 66873 w 380289"/>
                <a:gd name="connsiteY0" fmla="*/ 0 h 819712"/>
                <a:gd name="connsiteX1" fmla="*/ 186007 w 380289"/>
                <a:gd name="connsiteY1" fmla="*/ 134457 h 819712"/>
                <a:gd name="connsiteX2" fmla="*/ 314172 w 380289"/>
                <a:gd name="connsiteY2" fmla="*/ 484957 h 819712"/>
                <a:gd name="connsiteX3" fmla="*/ 378914 w 380289"/>
                <a:gd name="connsiteY3" fmla="*/ 640217 h 819712"/>
                <a:gd name="connsiteX4" fmla="*/ 354763 w 380289"/>
                <a:gd name="connsiteY4" fmla="*/ 802072 h 819712"/>
                <a:gd name="connsiteX5" fmla="*/ 313157 w 380289"/>
                <a:gd name="connsiteY5" fmla="*/ 819526 h 819712"/>
                <a:gd name="connsiteX6" fmla="*/ 88488 w 380289"/>
                <a:gd name="connsiteY6" fmla="*/ 798114 h 819712"/>
                <a:gd name="connsiteX7" fmla="*/ 0 w 380289"/>
                <a:gd name="connsiteY7" fmla="*/ 205896 h 8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89" h="819712">
                  <a:moveTo>
                    <a:pt x="66873" y="0"/>
                  </a:moveTo>
                  <a:cubicBezTo>
                    <a:pt x="66873" y="0"/>
                    <a:pt x="155564" y="25268"/>
                    <a:pt x="186007" y="134457"/>
                  </a:cubicBezTo>
                  <a:cubicBezTo>
                    <a:pt x="216450" y="243645"/>
                    <a:pt x="314172" y="484957"/>
                    <a:pt x="314172" y="484957"/>
                  </a:cubicBezTo>
                  <a:cubicBezTo>
                    <a:pt x="314172" y="484957"/>
                    <a:pt x="373231" y="593740"/>
                    <a:pt x="378914" y="640217"/>
                  </a:cubicBezTo>
                  <a:cubicBezTo>
                    <a:pt x="384597" y="686693"/>
                    <a:pt x="371912" y="781066"/>
                    <a:pt x="354763" y="802072"/>
                  </a:cubicBezTo>
                  <a:cubicBezTo>
                    <a:pt x="344620" y="814393"/>
                    <a:pt x="329055" y="820922"/>
                    <a:pt x="313157" y="819526"/>
                  </a:cubicBezTo>
                  <a:lnTo>
                    <a:pt x="88488" y="798114"/>
                  </a:lnTo>
                  <a:lnTo>
                    <a:pt x="0" y="205896"/>
                  </a:lnTo>
                  <a:close/>
                </a:path>
              </a:pathLst>
            </a:custGeom>
            <a:solidFill>
              <a:srgbClr val="AE7461"/>
            </a:solidFill>
            <a:ln w="10147"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A28A049D-2E36-AF97-4229-5121184F9E96}"/>
                </a:ext>
              </a:extLst>
            </p:cNvPr>
            <p:cNvSpPr/>
            <p:nvPr/>
          </p:nvSpPr>
          <p:spPr>
            <a:xfrm>
              <a:off x="3416477" y="4359928"/>
              <a:ext cx="932672" cy="955403"/>
            </a:xfrm>
            <a:custGeom>
              <a:avLst/>
              <a:gdLst>
                <a:gd name="connsiteX0" fmla="*/ 206708 w 932672"/>
                <a:gd name="connsiteY0" fmla="*/ 56624 h 955403"/>
                <a:gd name="connsiteX1" fmla="*/ 0 w 932672"/>
                <a:gd name="connsiteY1" fmla="*/ 150795 h 955403"/>
                <a:gd name="connsiteX2" fmla="*/ 135471 w 932672"/>
                <a:gd name="connsiteY2" fmla="*/ 762598 h 955403"/>
                <a:gd name="connsiteX3" fmla="*/ 133340 w 932672"/>
                <a:gd name="connsiteY3" fmla="*/ 955403 h 955403"/>
                <a:gd name="connsiteX4" fmla="*/ 918162 w 932672"/>
                <a:gd name="connsiteY4" fmla="*/ 955403 h 955403"/>
                <a:gd name="connsiteX5" fmla="*/ 925163 w 932672"/>
                <a:gd name="connsiteY5" fmla="*/ 314578 h 955403"/>
                <a:gd name="connsiteX6" fmla="*/ 932673 w 932672"/>
                <a:gd name="connsiteY6" fmla="*/ 45462 h 955403"/>
                <a:gd name="connsiteX7" fmla="*/ 932673 w 932672"/>
                <a:gd name="connsiteY7" fmla="*/ 45462 h 955403"/>
                <a:gd name="connsiteX8" fmla="*/ 614746 w 932672"/>
                <a:gd name="connsiteY8" fmla="*/ 0 h 955403"/>
                <a:gd name="connsiteX9" fmla="*/ 348978 w 932672"/>
                <a:gd name="connsiteY9" fmla="*/ 14714 h 955403"/>
                <a:gd name="connsiteX10" fmla="*/ 280888 w 932672"/>
                <a:gd name="connsiteY10" fmla="*/ 38460 h 95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72" h="955403">
                  <a:moveTo>
                    <a:pt x="206708" y="56624"/>
                  </a:moveTo>
                  <a:cubicBezTo>
                    <a:pt x="206708" y="56624"/>
                    <a:pt x="41200" y="107363"/>
                    <a:pt x="0" y="150795"/>
                  </a:cubicBezTo>
                  <a:lnTo>
                    <a:pt x="135471" y="762598"/>
                  </a:lnTo>
                  <a:lnTo>
                    <a:pt x="133340" y="955403"/>
                  </a:lnTo>
                  <a:lnTo>
                    <a:pt x="918162" y="955403"/>
                  </a:lnTo>
                  <a:cubicBezTo>
                    <a:pt x="918162" y="945865"/>
                    <a:pt x="925163" y="314578"/>
                    <a:pt x="925163" y="314578"/>
                  </a:cubicBezTo>
                  <a:lnTo>
                    <a:pt x="932673" y="45462"/>
                  </a:lnTo>
                  <a:lnTo>
                    <a:pt x="932673" y="45462"/>
                  </a:lnTo>
                  <a:lnTo>
                    <a:pt x="614746" y="0"/>
                  </a:lnTo>
                  <a:lnTo>
                    <a:pt x="348978" y="14714"/>
                  </a:lnTo>
                  <a:lnTo>
                    <a:pt x="280888" y="38460"/>
                  </a:lnTo>
                  <a:close/>
                </a:path>
              </a:pathLst>
            </a:custGeom>
            <a:solidFill>
              <a:srgbClr val="F47D7D"/>
            </a:solidFill>
            <a:ln w="10147"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34916687-8662-5D15-E9C5-C3F66A688617}"/>
                </a:ext>
              </a:extLst>
            </p:cNvPr>
            <p:cNvSpPr/>
            <p:nvPr/>
          </p:nvSpPr>
          <p:spPr>
            <a:xfrm>
              <a:off x="3550528" y="4935177"/>
              <a:ext cx="169652" cy="319470"/>
            </a:xfrm>
            <a:custGeom>
              <a:avLst/>
              <a:gdLst>
                <a:gd name="connsiteX0" fmla="*/ 156477 w 169652"/>
                <a:gd name="connsiteY0" fmla="*/ 12097 h 319470"/>
                <a:gd name="connsiteX1" fmla="*/ 145213 w 169652"/>
                <a:gd name="connsiteY1" fmla="*/ 225 h 319470"/>
                <a:gd name="connsiteX2" fmla="*/ 126846 w 169652"/>
                <a:gd name="connsiteY2" fmla="*/ 17983 h 319470"/>
                <a:gd name="connsiteX3" fmla="*/ 1116 w 169652"/>
                <a:gd name="connsiteY3" fmla="*/ 217486 h 319470"/>
                <a:gd name="connsiteX4" fmla="*/ 0 w 169652"/>
                <a:gd name="connsiteY4" fmla="*/ 319471 h 319470"/>
                <a:gd name="connsiteX5" fmla="*/ 141256 w 169652"/>
                <a:gd name="connsiteY5" fmla="*/ 179128 h 319470"/>
                <a:gd name="connsiteX6" fmla="*/ 156477 w 169652"/>
                <a:gd name="connsiteY6" fmla="*/ 12097 h 31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52" h="319470">
                  <a:moveTo>
                    <a:pt x="156477" y="12097"/>
                  </a:moveTo>
                  <a:cubicBezTo>
                    <a:pt x="154143" y="6922"/>
                    <a:pt x="150794" y="1341"/>
                    <a:pt x="145213" y="225"/>
                  </a:cubicBezTo>
                  <a:cubicBezTo>
                    <a:pt x="136080" y="-1703"/>
                    <a:pt x="129890" y="9155"/>
                    <a:pt x="126846" y="17983"/>
                  </a:cubicBezTo>
                  <a:cubicBezTo>
                    <a:pt x="102086" y="88002"/>
                    <a:pt x="43736" y="156600"/>
                    <a:pt x="1116" y="217486"/>
                  </a:cubicBezTo>
                  <a:lnTo>
                    <a:pt x="0" y="319471"/>
                  </a:lnTo>
                  <a:cubicBezTo>
                    <a:pt x="44345" y="282127"/>
                    <a:pt x="112944" y="229866"/>
                    <a:pt x="141256" y="179128"/>
                  </a:cubicBezTo>
                  <a:cubicBezTo>
                    <a:pt x="169568" y="128390"/>
                    <a:pt x="180426" y="64967"/>
                    <a:pt x="156477" y="12097"/>
                  </a:cubicBezTo>
                  <a:close/>
                </a:path>
              </a:pathLst>
            </a:custGeom>
            <a:solidFill>
              <a:srgbClr val="000000"/>
            </a:solidFill>
            <a:ln w="10147"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BB2AAD09-0408-CB60-3448-21C0B64A72F5}"/>
                </a:ext>
              </a:extLst>
            </p:cNvPr>
            <p:cNvSpPr/>
            <p:nvPr/>
          </p:nvSpPr>
          <p:spPr>
            <a:xfrm>
              <a:off x="4138979" y="4927893"/>
              <a:ext cx="199007" cy="351109"/>
            </a:xfrm>
            <a:custGeom>
              <a:avLst/>
              <a:gdLst>
                <a:gd name="connsiteX0" fmla="*/ 1635 w 199007"/>
                <a:gd name="connsiteY0" fmla="*/ 0 h 351109"/>
                <a:gd name="connsiteX1" fmla="*/ 45575 w 199007"/>
                <a:gd name="connsiteY1" fmla="*/ 205186 h 351109"/>
                <a:gd name="connsiteX2" fmla="*/ 197790 w 199007"/>
                <a:gd name="connsiteY2" fmla="*/ 351110 h 351109"/>
                <a:gd name="connsiteX3" fmla="*/ 199008 w 199007"/>
                <a:gd name="connsiteY3" fmla="*/ 151606 h 351109"/>
              </a:gdLst>
              <a:ahLst/>
              <a:cxnLst>
                <a:cxn ang="0">
                  <a:pos x="connsiteX0" y="connsiteY0"/>
                </a:cxn>
                <a:cxn ang="0">
                  <a:pos x="connsiteX1" y="connsiteY1"/>
                </a:cxn>
                <a:cxn ang="0">
                  <a:pos x="connsiteX2" y="connsiteY2"/>
                </a:cxn>
                <a:cxn ang="0">
                  <a:pos x="connsiteX3" y="connsiteY3"/>
                </a:cxn>
              </a:cxnLst>
              <a:rect l="l" t="t" r="r" b="b"/>
              <a:pathLst>
                <a:path w="199007" h="351109">
                  <a:moveTo>
                    <a:pt x="1635" y="0"/>
                  </a:moveTo>
                  <a:cubicBezTo>
                    <a:pt x="-5322" y="71295"/>
                    <a:pt x="10031" y="142992"/>
                    <a:pt x="45575" y="205186"/>
                  </a:cubicBezTo>
                  <a:cubicBezTo>
                    <a:pt x="80990" y="266782"/>
                    <a:pt x="132946" y="321681"/>
                    <a:pt x="197790" y="351110"/>
                  </a:cubicBezTo>
                  <a:cubicBezTo>
                    <a:pt x="199921" y="288397"/>
                    <a:pt x="196877" y="214420"/>
                    <a:pt x="199008" y="151606"/>
                  </a:cubicBezTo>
                  <a:close/>
                </a:path>
              </a:pathLst>
            </a:custGeom>
            <a:solidFill>
              <a:srgbClr val="000000"/>
            </a:solidFill>
            <a:ln w="10147"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FCBB8966-0D93-8E2B-0D19-87B388634429}"/>
                </a:ext>
              </a:extLst>
            </p:cNvPr>
            <p:cNvSpPr/>
            <p:nvPr/>
          </p:nvSpPr>
          <p:spPr>
            <a:xfrm>
              <a:off x="4311908" y="4403968"/>
              <a:ext cx="286976" cy="535695"/>
            </a:xfrm>
            <a:custGeom>
              <a:avLst/>
              <a:gdLst>
                <a:gd name="connsiteX0" fmla="*/ 25877 w 286976"/>
                <a:gd name="connsiteY0" fmla="*/ 0 h 535695"/>
                <a:gd name="connsiteX1" fmla="*/ 185499 w 286976"/>
                <a:gd name="connsiteY1" fmla="*/ 153027 h 535695"/>
                <a:gd name="connsiteX2" fmla="*/ 286976 w 286976"/>
                <a:gd name="connsiteY2" fmla="*/ 428841 h 535695"/>
                <a:gd name="connsiteX3" fmla="*/ 26384 w 286976"/>
                <a:gd name="connsiteY3" fmla="*/ 535696 h 535695"/>
                <a:gd name="connsiteX4" fmla="*/ 0 w 286976"/>
                <a:gd name="connsiteY4" fmla="*/ 291441 h 535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976" h="535695">
                  <a:moveTo>
                    <a:pt x="25877" y="0"/>
                  </a:moveTo>
                  <a:cubicBezTo>
                    <a:pt x="25877" y="0"/>
                    <a:pt x="114669" y="15222"/>
                    <a:pt x="185499" y="153027"/>
                  </a:cubicBezTo>
                  <a:cubicBezTo>
                    <a:pt x="217668" y="215537"/>
                    <a:pt x="286976" y="428841"/>
                    <a:pt x="286976" y="428841"/>
                  </a:cubicBezTo>
                  <a:lnTo>
                    <a:pt x="26384" y="535696"/>
                  </a:lnTo>
                  <a:lnTo>
                    <a:pt x="0" y="291441"/>
                  </a:lnTo>
                  <a:close/>
                </a:path>
              </a:pathLst>
            </a:custGeom>
            <a:solidFill>
              <a:srgbClr val="F47D7D"/>
            </a:solidFill>
            <a:ln w="10147"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1CDB296-5DAD-A933-0B09-7BF055F3D922}"/>
                </a:ext>
              </a:extLst>
            </p:cNvPr>
            <p:cNvSpPr/>
            <p:nvPr/>
          </p:nvSpPr>
          <p:spPr>
            <a:xfrm>
              <a:off x="4317083" y="4514984"/>
              <a:ext cx="64133" cy="172409"/>
            </a:xfrm>
            <a:custGeom>
              <a:avLst/>
              <a:gdLst>
                <a:gd name="connsiteX0" fmla="*/ 0 w 64133"/>
                <a:gd name="connsiteY0" fmla="*/ 172409 h 172409"/>
                <a:gd name="connsiteX1" fmla="*/ 2233 w 64133"/>
                <a:gd name="connsiteY1" fmla="*/ 165509 h 172409"/>
                <a:gd name="connsiteX2" fmla="*/ 9437 w 64133"/>
                <a:gd name="connsiteY2" fmla="*/ 147141 h 172409"/>
                <a:gd name="connsiteX3" fmla="*/ 32777 w 64133"/>
                <a:gd name="connsiteY3" fmla="*/ 86255 h 172409"/>
                <a:gd name="connsiteX4" fmla="*/ 54798 w 64133"/>
                <a:gd name="connsiteY4" fmla="*/ 25369 h 172409"/>
                <a:gd name="connsiteX5" fmla="*/ 61393 w 64133"/>
                <a:gd name="connsiteY5" fmla="*/ 6698 h 172409"/>
                <a:gd name="connsiteX6" fmla="*/ 64133 w 64133"/>
                <a:gd name="connsiteY6" fmla="*/ 0 h 172409"/>
                <a:gd name="connsiteX7" fmla="*/ 62611 w 64133"/>
                <a:gd name="connsiteY7" fmla="*/ 7103 h 172409"/>
                <a:gd name="connsiteX8" fmla="*/ 57030 w 64133"/>
                <a:gd name="connsiteY8" fmla="*/ 26080 h 172409"/>
                <a:gd name="connsiteX9" fmla="*/ 35923 w 64133"/>
                <a:gd name="connsiteY9" fmla="*/ 87676 h 172409"/>
                <a:gd name="connsiteX10" fmla="*/ 11568 w 64133"/>
                <a:gd name="connsiteY10" fmla="*/ 148562 h 172409"/>
                <a:gd name="connsiteX11" fmla="*/ 3450 w 64133"/>
                <a:gd name="connsiteY11" fmla="*/ 166523 h 172409"/>
                <a:gd name="connsiteX12" fmla="*/ 0 w 64133"/>
                <a:gd name="connsiteY12" fmla="*/ 172409 h 1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133" h="172409">
                  <a:moveTo>
                    <a:pt x="0" y="172409"/>
                  </a:moveTo>
                  <a:cubicBezTo>
                    <a:pt x="479" y="170031"/>
                    <a:pt x="1228" y="167717"/>
                    <a:pt x="2233" y="165509"/>
                  </a:cubicBezTo>
                  <a:lnTo>
                    <a:pt x="9437" y="147141"/>
                  </a:lnTo>
                  <a:cubicBezTo>
                    <a:pt x="15526" y="131717"/>
                    <a:pt x="23949" y="110305"/>
                    <a:pt x="32777" y="86255"/>
                  </a:cubicBezTo>
                  <a:cubicBezTo>
                    <a:pt x="41606" y="62205"/>
                    <a:pt x="49318" y="40794"/>
                    <a:pt x="54798" y="25369"/>
                  </a:cubicBezTo>
                  <a:lnTo>
                    <a:pt x="61393" y="6698"/>
                  </a:lnTo>
                  <a:cubicBezTo>
                    <a:pt x="62106" y="4388"/>
                    <a:pt x="63023" y="2146"/>
                    <a:pt x="64133" y="0"/>
                  </a:cubicBezTo>
                  <a:cubicBezTo>
                    <a:pt x="63926" y="2422"/>
                    <a:pt x="63415" y="4809"/>
                    <a:pt x="62611" y="7103"/>
                  </a:cubicBezTo>
                  <a:cubicBezTo>
                    <a:pt x="61393" y="11670"/>
                    <a:pt x="59465" y="18063"/>
                    <a:pt x="57030" y="26080"/>
                  </a:cubicBezTo>
                  <a:cubicBezTo>
                    <a:pt x="52058" y="42012"/>
                    <a:pt x="44751" y="63829"/>
                    <a:pt x="35923" y="87676"/>
                  </a:cubicBezTo>
                  <a:cubicBezTo>
                    <a:pt x="27094" y="111523"/>
                    <a:pt x="18266" y="132833"/>
                    <a:pt x="11568" y="148562"/>
                  </a:cubicBezTo>
                  <a:cubicBezTo>
                    <a:pt x="8220" y="156173"/>
                    <a:pt x="5480" y="162363"/>
                    <a:pt x="3450" y="166523"/>
                  </a:cubicBezTo>
                  <a:cubicBezTo>
                    <a:pt x="2536" y="168614"/>
                    <a:pt x="1377" y="170589"/>
                    <a:pt x="0" y="172409"/>
                  </a:cubicBezTo>
                  <a:close/>
                </a:path>
              </a:pathLst>
            </a:custGeom>
            <a:solidFill>
              <a:srgbClr val="263238"/>
            </a:solidFill>
            <a:ln w="10147"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8794699F-2E07-6419-3B96-4426685795B1}"/>
                </a:ext>
              </a:extLst>
            </p:cNvPr>
            <p:cNvSpPr/>
            <p:nvPr/>
          </p:nvSpPr>
          <p:spPr>
            <a:xfrm>
              <a:off x="3492483" y="4558619"/>
              <a:ext cx="27682" cy="135065"/>
            </a:xfrm>
            <a:custGeom>
              <a:avLst/>
              <a:gdLst>
                <a:gd name="connsiteX0" fmla="*/ 27601 w 27682"/>
                <a:gd name="connsiteY0" fmla="*/ 135065 h 135065"/>
                <a:gd name="connsiteX1" fmla="*/ 12177 w 27682"/>
                <a:gd name="connsiteY1" fmla="*/ 67786 h 135065"/>
                <a:gd name="connsiteX2" fmla="*/ 101 w 27682"/>
                <a:gd name="connsiteY2" fmla="*/ 0 h 135065"/>
                <a:gd name="connsiteX3" fmla="*/ 15424 w 27682"/>
                <a:gd name="connsiteY3" fmla="*/ 67178 h 135065"/>
                <a:gd name="connsiteX4" fmla="*/ 27601 w 27682"/>
                <a:gd name="connsiteY4" fmla="*/ 135065 h 13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 h="135065">
                  <a:moveTo>
                    <a:pt x="27601" y="135065"/>
                  </a:moveTo>
                  <a:cubicBezTo>
                    <a:pt x="26688" y="135065"/>
                    <a:pt x="19788" y="104622"/>
                    <a:pt x="12177" y="67786"/>
                  </a:cubicBezTo>
                  <a:cubicBezTo>
                    <a:pt x="4566" y="30950"/>
                    <a:pt x="-812" y="203"/>
                    <a:pt x="101" y="0"/>
                  </a:cubicBezTo>
                  <a:cubicBezTo>
                    <a:pt x="6335" y="22121"/>
                    <a:pt x="11449" y="44542"/>
                    <a:pt x="15424" y="67178"/>
                  </a:cubicBezTo>
                  <a:cubicBezTo>
                    <a:pt x="23035" y="104419"/>
                    <a:pt x="28413" y="134862"/>
                    <a:pt x="27601" y="135065"/>
                  </a:cubicBezTo>
                  <a:close/>
                </a:path>
              </a:pathLst>
            </a:custGeom>
            <a:solidFill>
              <a:srgbClr val="263238"/>
            </a:solidFill>
            <a:ln w="10147"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FAC7C70-6C57-FDBE-6F3A-B355B3A744EC}"/>
                </a:ext>
              </a:extLst>
            </p:cNvPr>
            <p:cNvSpPr/>
            <p:nvPr/>
          </p:nvSpPr>
          <p:spPr>
            <a:xfrm>
              <a:off x="3231079" y="4493389"/>
              <a:ext cx="323203" cy="491736"/>
            </a:xfrm>
            <a:custGeom>
              <a:avLst/>
              <a:gdLst>
                <a:gd name="connsiteX0" fmla="*/ 0 w 323203"/>
                <a:gd name="connsiteY0" fmla="*/ 334143 h 491736"/>
                <a:gd name="connsiteX1" fmla="*/ 199503 w 323203"/>
                <a:gd name="connsiteY1" fmla="*/ 5257 h 491736"/>
                <a:gd name="connsiteX2" fmla="*/ 261505 w 323203"/>
                <a:gd name="connsiteY2" fmla="*/ 65230 h 491736"/>
                <a:gd name="connsiteX3" fmla="*/ 323203 w 323203"/>
                <a:gd name="connsiteY3" fmla="*/ 407105 h 491736"/>
                <a:gd name="connsiteX4" fmla="*/ 279771 w 323203"/>
                <a:gd name="connsiteY4" fmla="*/ 491737 h 4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03" h="491736">
                  <a:moveTo>
                    <a:pt x="0" y="334143"/>
                  </a:moveTo>
                  <a:cubicBezTo>
                    <a:pt x="0" y="334143"/>
                    <a:pt x="152215" y="32453"/>
                    <a:pt x="199503" y="5257"/>
                  </a:cubicBezTo>
                  <a:cubicBezTo>
                    <a:pt x="246791" y="-21938"/>
                    <a:pt x="261505" y="65230"/>
                    <a:pt x="261505" y="65230"/>
                  </a:cubicBezTo>
                  <a:lnTo>
                    <a:pt x="323203" y="407105"/>
                  </a:lnTo>
                  <a:lnTo>
                    <a:pt x="279771" y="491737"/>
                  </a:lnTo>
                  <a:close/>
                </a:path>
              </a:pathLst>
            </a:custGeom>
            <a:solidFill>
              <a:srgbClr val="F47D7D"/>
            </a:solidFill>
            <a:ln w="10147"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5ED4414-FA7A-6690-792E-D0292492C9DA}"/>
                </a:ext>
              </a:extLst>
            </p:cNvPr>
            <p:cNvSpPr/>
            <p:nvPr/>
          </p:nvSpPr>
          <p:spPr>
            <a:xfrm>
              <a:off x="3796036" y="3595998"/>
              <a:ext cx="382879" cy="270356"/>
            </a:xfrm>
            <a:custGeom>
              <a:avLst/>
              <a:gdLst>
                <a:gd name="connsiteX0" fmla="*/ 3820 w 382879"/>
                <a:gd name="connsiteY0" fmla="*/ 56739 h 270356"/>
                <a:gd name="connsiteX1" fmla="*/ 62372 w 382879"/>
                <a:gd name="connsiteY1" fmla="*/ 21121 h 270356"/>
                <a:gd name="connsiteX2" fmla="*/ 161921 w 382879"/>
                <a:gd name="connsiteY2" fmla="*/ 13611 h 270356"/>
                <a:gd name="connsiteX3" fmla="*/ 232955 w 382879"/>
                <a:gd name="connsiteY3" fmla="*/ 5595 h 270356"/>
                <a:gd name="connsiteX4" fmla="*/ 276082 w 382879"/>
                <a:gd name="connsiteY4" fmla="*/ 61610 h 270356"/>
                <a:gd name="connsiteX5" fmla="*/ 341738 w 382879"/>
                <a:gd name="connsiteY5" fmla="*/ 87080 h 270356"/>
                <a:gd name="connsiteX6" fmla="*/ 338084 w 382879"/>
                <a:gd name="connsiteY6" fmla="*/ 156896 h 270356"/>
                <a:gd name="connsiteX7" fmla="*/ 381456 w 382879"/>
                <a:gd name="connsiteY7" fmla="*/ 225575 h 270356"/>
                <a:gd name="connsiteX8" fmla="*/ 324385 w 382879"/>
                <a:gd name="connsiteY8" fmla="*/ 270347 h 270356"/>
                <a:gd name="connsiteX9" fmla="*/ 20970 w 382879"/>
                <a:gd name="connsiteY9" fmla="*/ 122496 h 270356"/>
                <a:gd name="connsiteX10" fmla="*/ 3820 w 382879"/>
                <a:gd name="connsiteY10" fmla="*/ 56739 h 2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79" h="270356">
                  <a:moveTo>
                    <a:pt x="3820" y="56739"/>
                  </a:moveTo>
                  <a:cubicBezTo>
                    <a:pt x="13869" y="33703"/>
                    <a:pt x="37295" y="19452"/>
                    <a:pt x="62372" y="21121"/>
                  </a:cubicBezTo>
                  <a:cubicBezTo>
                    <a:pt x="89913" y="-3901"/>
                    <a:pt x="130938" y="-6996"/>
                    <a:pt x="161921" y="13611"/>
                  </a:cubicBezTo>
                  <a:cubicBezTo>
                    <a:pt x="182658" y="-1064"/>
                    <a:pt x="209468" y="-4090"/>
                    <a:pt x="232955" y="5595"/>
                  </a:cubicBezTo>
                  <a:cubicBezTo>
                    <a:pt x="256008" y="15606"/>
                    <a:pt x="272297" y="36763"/>
                    <a:pt x="276082" y="61610"/>
                  </a:cubicBezTo>
                  <a:cubicBezTo>
                    <a:pt x="301137" y="55580"/>
                    <a:pt x="327304" y="65732"/>
                    <a:pt x="341738" y="87080"/>
                  </a:cubicBezTo>
                  <a:cubicBezTo>
                    <a:pt x="355333" y="108802"/>
                    <a:pt x="353873" y="136712"/>
                    <a:pt x="338084" y="156896"/>
                  </a:cubicBezTo>
                  <a:cubicBezTo>
                    <a:pt x="369026" y="163885"/>
                    <a:pt x="388444" y="194633"/>
                    <a:pt x="381456" y="225575"/>
                  </a:cubicBezTo>
                  <a:cubicBezTo>
                    <a:pt x="375455" y="252143"/>
                    <a:pt x="351618" y="270843"/>
                    <a:pt x="324385" y="270347"/>
                  </a:cubicBezTo>
                  <a:lnTo>
                    <a:pt x="20970" y="122496"/>
                  </a:lnTo>
                  <a:cubicBezTo>
                    <a:pt x="1844" y="106458"/>
                    <a:pt x="-5037" y="80074"/>
                    <a:pt x="3820" y="56739"/>
                  </a:cubicBezTo>
                  <a:close/>
                </a:path>
              </a:pathLst>
            </a:custGeom>
            <a:solidFill>
              <a:srgbClr val="263238"/>
            </a:solidFill>
            <a:ln w="1014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AD44337-5A71-5EAF-2B80-CCAA45575EFF}"/>
                </a:ext>
              </a:extLst>
            </p:cNvPr>
            <p:cNvSpPr/>
            <p:nvPr/>
          </p:nvSpPr>
          <p:spPr>
            <a:xfrm>
              <a:off x="3676720" y="3672343"/>
              <a:ext cx="500488" cy="872972"/>
            </a:xfrm>
            <a:custGeom>
              <a:avLst/>
              <a:gdLst>
                <a:gd name="connsiteX0" fmla="*/ 499919 w 500488"/>
                <a:gd name="connsiteY0" fmla="*/ 509290 h 872972"/>
                <a:gd name="connsiteX1" fmla="*/ 452732 w 500488"/>
                <a:gd name="connsiteY1" fmla="*/ 201308 h 872972"/>
                <a:gd name="connsiteX2" fmla="*/ 187574 w 500488"/>
                <a:gd name="connsiteY2" fmla="*/ 1196 h 872972"/>
                <a:gd name="connsiteX3" fmla="*/ 174889 w 500488"/>
                <a:gd name="connsiteY3" fmla="*/ 2413 h 872972"/>
                <a:gd name="connsiteX4" fmla="*/ 5524 w 500488"/>
                <a:gd name="connsiteY4" fmla="*/ 283402 h 872972"/>
                <a:gd name="connsiteX5" fmla="*/ 80516 w 500488"/>
                <a:gd name="connsiteY5" fmla="*/ 743396 h 872972"/>
                <a:gd name="connsiteX6" fmla="*/ 252113 w 500488"/>
                <a:gd name="connsiteY6" fmla="*/ 871764 h 872972"/>
                <a:gd name="connsiteX7" fmla="*/ 252113 w 500488"/>
                <a:gd name="connsiteY7" fmla="*/ 871764 h 872972"/>
                <a:gd name="connsiteX8" fmla="*/ 386094 w 500488"/>
                <a:gd name="connsiteY8" fmla="*/ 699443 h 872972"/>
                <a:gd name="connsiteX9" fmla="*/ 384540 w 500488"/>
                <a:gd name="connsiteY9" fmla="*/ 689613 h 872972"/>
                <a:gd name="connsiteX10" fmla="*/ 381293 w 500488"/>
                <a:gd name="connsiteY10" fmla="*/ 672363 h 872972"/>
                <a:gd name="connsiteX11" fmla="*/ 499919 w 500488"/>
                <a:gd name="connsiteY11" fmla="*/ 509290 h 87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488" h="872972">
                  <a:moveTo>
                    <a:pt x="499919" y="509290"/>
                  </a:moveTo>
                  <a:cubicBezTo>
                    <a:pt x="494744" y="446374"/>
                    <a:pt x="473332" y="317600"/>
                    <a:pt x="452732" y="201308"/>
                  </a:cubicBezTo>
                  <a:cubicBezTo>
                    <a:pt x="429936" y="75735"/>
                    <a:pt x="314583" y="-11320"/>
                    <a:pt x="187574" y="1196"/>
                  </a:cubicBezTo>
                  <a:lnTo>
                    <a:pt x="174889" y="2413"/>
                  </a:lnTo>
                  <a:cubicBezTo>
                    <a:pt x="39012" y="23216"/>
                    <a:pt x="-19135" y="149250"/>
                    <a:pt x="5524" y="283402"/>
                  </a:cubicBezTo>
                  <a:lnTo>
                    <a:pt x="80516" y="743396"/>
                  </a:lnTo>
                  <a:cubicBezTo>
                    <a:pt x="93897" y="825363"/>
                    <a:pt x="169703" y="882071"/>
                    <a:pt x="252113" y="871764"/>
                  </a:cubicBezTo>
                  <a:lnTo>
                    <a:pt x="252113" y="871764"/>
                  </a:lnTo>
                  <a:cubicBezTo>
                    <a:pt x="336696" y="861177"/>
                    <a:pt x="396681" y="784026"/>
                    <a:pt x="386094" y="699443"/>
                  </a:cubicBezTo>
                  <a:cubicBezTo>
                    <a:pt x="385681" y="696151"/>
                    <a:pt x="385163" y="692873"/>
                    <a:pt x="384540" y="689613"/>
                  </a:cubicBezTo>
                  <a:lnTo>
                    <a:pt x="381293" y="672363"/>
                  </a:lnTo>
                  <a:cubicBezTo>
                    <a:pt x="381293" y="672363"/>
                    <a:pt x="510067" y="639687"/>
                    <a:pt x="499919" y="509290"/>
                  </a:cubicBezTo>
                  <a:close/>
                </a:path>
              </a:pathLst>
            </a:custGeom>
            <a:solidFill>
              <a:srgbClr val="AE7461"/>
            </a:solidFill>
            <a:ln w="10147"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64B0C140-3D1E-688B-E839-4377C1C5496E}"/>
                </a:ext>
              </a:extLst>
            </p:cNvPr>
            <p:cNvSpPr/>
            <p:nvPr/>
          </p:nvSpPr>
          <p:spPr>
            <a:xfrm>
              <a:off x="3882357" y="4310711"/>
              <a:ext cx="179309" cy="69877"/>
            </a:xfrm>
            <a:custGeom>
              <a:avLst/>
              <a:gdLst>
                <a:gd name="connsiteX0" fmla="*/ 176468 w 179309"/>
                <a:gd name="connsiteY0" fmla="*/ 33690 h 69877"/>
                <a:gd name="connsiteX1" fmla="*/ 0 w 179309"/>
                <a:gd name="connsiteY1" fmla="*/ 0 h 69877"/>
                <a:gd name="connsiteX2" fmla="*/ 179309 w 179309"/>
                <a:gd name="connsiteY2" fmla="*/ 65757 h 69877"/>
              </a:gdLst>
              <a:ahLst/>
              <a:cxnLst>
                <a:cxn ang="0">
                  <a:pos x="connsiteX0" y="connsiteY0"/>
                </a:cxn>
                <a:cxn ang="0">
                  <a:pos x="connsiteX1" y="connsiteY1"/>
                </a:cxn>
                <a:cxn ang="0">
                  <a:pos x="connsiteX2" y="connsiteY2"/>
                </a:cxn>
              </a:cxnLst>
              <a:rect l="l" t="t" r="r" b="b"/>
              <a:pathLst>
                <a:path w="179309" h="69877">
                  <a:moveTo>
                    <a:pt x="176468" y="33690"/>
                  </a:moveTo>
                  <a:cubicBezTo>
                    <a:pt x="115642" y="39402"/>
                    <a:pt x="54444" y="27719"/>
                    <a:pt x="0" y="0"/>
                  </a:cubicBezTo>
                  <a:cubicBezTo>
                    <a:pt x="0" y="0"/>
                    <a:pt x="49419" y="89909"/>
                    <a:pt x="179309" y="65757"/>
                  </a:cubicBezTo>
                  <a:close/>
                </a:path>
              </a:pathLst>
            </a:custGeom>
            <a:solidFill>
              <a:srgbClr val="6F4439"/>
            </a:solidFill>
            <a:ln w="10147"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FF24A5B-B284-F7F5-8419-1634A17E5BA3}"/>
                </a:ext>
              </a:extLst>
            </p:cNvPr>
            <p:cNvSpPr/>
            <p:nvPr/>
          </p:nvSpPr>
          <p:spPr>
            <a:xfrm>
              <a:off x="4046562" y="3985296"/>
              <a:ext cx="37411" cy="35778"/>
            </a:xfrm>
            <a:custGeom>
              <a:avLst/>
              <a:gdLst>
                <a:gd name="connsiteX0" fmla="*/ 37327 w 37411"/>
                <a:gd name="connsiteY0" fmla="*/ 15201 h 35778"/>
                <a:gd name="connsiteX1" fmla="*/ 20990 w 37411"/>
                <a:gd name="connsiteY1" fmla="*/ 35496 h 35778"/>
                <a:gd name="connsiteX2" fmla="*/ 151 w 37411"/>
                <a:gd name="connsiteY2" fmla="*/ 20971 h 35778"/>
                <a:gd name="connsiteX3" fmla="*/ 85 w 37411"/>
                <a:gd name="connsiteY3" fmla="*/ 20579 h 35778"/>
                <a:gd name="connsiteX4" fmla="*/ 16322 w 37411"/>
                <a:gd name="connsiteY4" fmla="*/ 284 h 35778"/>
                <a:gd name="connsiteX5" fmla="*/ 37276 w 37411"/>
                <a:gd name="connsiteY5" fmla="*/ 14894 h 35778"/>
                <a:gd name="connsiteX6" fmla="*/ 37327 w 37411"/>
                <a:gd name="connsiteY6" fmla="*/ 15201 h 3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11" h="35778">
                  <a:moveTo>
                    <a:pt x="37327" y="15201"/>
                  </a:moveTo>
                  <a:cubicBezTo>
                    <a:pt x="38281" y="25276"/>
                    <a:pt x="31036" y="34276"/>
                    <a:pt x="20990" y="35496"/>
                  </a:cubicBezTo>
                  <a:cubicBezTo>
                    <a:pt x="11224" y="37240"/>
                    <a:pt x="1894" y="30737"/>
                    <a:pt x="151" y="20971"/>
                  </a:cubicBezTo>
                  <a:cubicBezTo>
                    <a:pt x="128" y="20841"/>
                    <a:pt x="106" y="20710"/>
                    <a:pt x="85" y="20579"/>
                  </a:cubicBezTo>
                  <a:cubicBezTo>
                    <a:pt x="-872" y="10539"/>
                    <a:pt x="6317" y="1554"/>
                    <a:pt x="16322" y="284"/>
                  </a:cubicBezTo>
                  <a:cubicBezTo>
                    <a:pt x="26143" y="-1468"/>
                    <a:pt x="35524" y="5074"/>
                    <a:pt x="37276" y="14894"/>
                  </a:cubicBezTo>
                  <a:cubicBezTo>
                    <a:pt x="37294" y="14996"/>
                    <a:pt x="37311" y="15098"/>
                    <a:pt x="37327" y="15201"/>
                  </a:cubicBezTo>
                  <a:close/>
                </a:path>
              </a:pathLst>
            </a:custGeom>
            <a:solidFill>
              <a:srgbClr val="263238"/>
            </a:solidFill>
            <a:ln w="1014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485C1441-0297-EAE3-19EB-6EFEB53C835C}"/>
                </a:ext>
              </a:extLst>
            </p:cNvPr>
            <p:cNvSpPr/>
            <p:nvPr/>
          </p:nvSpPr>
          <p:spPr>
            <a:xfrm>
              <a:off x="4032336" y="3923607"/>
              <a:ext cx="74911" cy="23297"/>
            </a:xfrm>
            <a:custGeom>
              <a:avLst/>
              <a:gdLst>
                <a:gd name="connsiteX0" fmla="*/ 74690 w 74911"/>
                <a:gd name="connsiteY0" fmla="*/ 16410 h 23297"/>
                <a:gd name="connsiteX1" fmla="*/ 37245 w 74911"/>
                <a:gd name="connsiteY1" fmla="*/ 11945 h 23297"/>
                <a:gd name="connsiteX2" fmla="*/ 815 w 74911"/>
                <a:gd name="connsiteY2" fmla="*/ 23006 h 23297"/>
                <a:gd name="connsiteX3" fmla="*/ 7613 w 74911"/>
                <a:gd name="connsiteY3" fmla="*/ 12148 h 23297"/>
                <a:gd name="connsiteX4" fmla="*/ 36433 w 74911"/>
                <a:gd name="connsiteY4" fmla="*/ 275 h 23297"/>
                <a:gd name="connsiteX5" fmla="*/ 66876 w 74911"/>
                <a:gd name="connsiteY5" fmla="*/ 6871 h 23297"/>
                <a:gd name="connsiteX6" fmla="*/ 74690 w 74911"/>
                <a:gd name="connsiteY6" fmla="*/ 16410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1" h="23297">
                  <a:moveTo>
                    <a:pt x="74690" y="16410"/>
                  </a:moveTo>
                  <a:cubicBezTo>
                    <a:pt x="72660" y="19048"/>
                    <a:pt x="57439" y="9915"/>
                    <a:pt x="37245" y="11945"/>
                  </a:cubicBezTo>
                  <a:cubicBezTo>
                    <a:pt x="17051" y="13974"/>
                    <a:pt x="3250" y="25238"/>
                    <a:pt x="815" y="23006"/>
                  </a:cubicBezTo>
                  <a:cubicBezTo>
                    <a:pt x="-1621" y="20773"/>
                    <a:pt x="1626" y="17424"/>
                    <a:pt x="7613" y="12148"/>
                  </a:cubicBezTo>
                  <a:cubicBezTo>
                    <a:pt x="15778" y="5334"/>
                    <a:pt x="25838" y="1190"/>
                    <a:pt x="36433" y="275"/>
                  </a:cubicBezTo>
                  <a:cubicBezTo>
                    <a:pt x="47025" y="-844"/>
                    <a:pt x="57697" y="1469"/>
                    <a:pt x="66876" y="6871"/>
                  </a:cubicBezTo>
                  <a:cubicBezTo>
                    <a:pt x="73269" y="11032"/>
                    <a:pt x="75704" y="15192"/>
                    <a:pt x="74690" y="16410"/>
                  </a:cubicBezTo>
                  <a:close/>
                </a:path>
              </a:pathLst>
            </a:custGeom>
            <a:solidFill>
              <a:srgbClr val="263238"/>
            </a:solidFill>
            <a:ln w="1014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9A271AB-3728-B7B9-5535-82472505BF37}"/>
                </a:ext>
              </a:extLst>
            </p:cNvPr>
            <p:cNvSpPr/>
            <p:nvPr/>
          </p:nvSpPr>
          <p:spPr>
            <a:xfrm>
              <a:off x="3863396" y="4003143"/>
              <a:ext cx="37302" cy="35890"/>
            </a:xfrm>
            <a:custGeom>
              <a:avLst/>
              <a:gdLst>
                <a:gd name="connsiteX0" fmla="*/ 37226 w 37302"/>
                <a:gd name="connsiteY0" fmla="*/ 15316 h 35890"/>
                <a:gd name="connsiteX1" fmla="*/ 20990 w 37302"/>
                <a:gd name="connsiteY1" fmla="*/ 35611 h 35890"/>
                <a:gd name="connsiteX2" fmla="*/ 164 w 37302"/>
                <a:gd name="connsiteY2" fmla="*/ 21068 h 35890"/>
                <a:gd name="connsiteX3" fmla="*/ 85 w 37302"/>
                <a:gd name="connsiteY3" fmla="*/ 20592 h 35890"/>
                <a:gd name="connsiteX4" fmla="*/ 16322 w 37302"/>
                <a:gd name="connsiteY4" fmla="*/ 297 h 35890"/>
                <a:gd name="connsiteX5" fmla="*/ 37115 w 37302"/>
                <a:gd name="connsiteY5" fmla="*/ 14636 h 35890"/>
                <a:gd name="connsiteX6" fmla="*/ 37226 w 37302"/>
                <a:gd name="connsiteY6" fmla="*/ 15316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 h="35890">
                  <a:moveTo>
                    <a:pt x="37226" y="15316"/>
                  </a:moveTo>
                  <a:cubicBezTo>
                    <a:pt x="38129" y="25339"/>
                    <a:pt x="30967" y="34292"/>
                    <a:pt x="20990" y="35611"/>
                  </a:cubicBezTo>
                  <a:cubicBezTo>
                    <a:pt x="11223" y="37346"/>
                    <a:pt x="1899" y="30835"/>
                    <a:pt x="164" y="21068"/>
                  </a:cubicBezTo>
                  <a:cubicBezTo>
                    <a:pt x="135" y="20910"/>
                    <a:pt x="109" y="20751"/>
                    <a:pt x="85" y="20592"/>
                  </a:cubicBezTo>
                  <a:cubicBezTo>
                    <a:pt x="-872" y="10553"/>
                    <a:pt x="6317" y="1567"/>
                    <a:pt x="16322" y="297"/>
                  </a:cubicBezTo>
                  <a:cubicBezTo>
                    <a:pt x="26023" y="-1485"/>
                    <a:pt x="35332" y="4935"/>
                    <a:pt x="37115" y="14636"/>
                  </a:cubicBezTo>
                  <a:cubicBezTo>
                    <a:pt x="37156" y="14862"/>
                    <a:pt x="37193" y="15088"/>
                    <a:pt x="37226" y="15316"/>
                  </a:cubicBezTo>
                  <a:close/>
                </a:path>
              </a:pathLst>
            </a:custGeom>
            <a:solidFill>
              <a:srgbClr val="263238"/>
            </a:solidFill>
            <a:ln w="1014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79DE4B1-FD48-83F0-579C-CE5382C89D3A}"/>
                </a:ext>
              </a:extLst>
            </p:cNvPr>
            <p:cNvSpPr/>
            <p:nvPr/>
          </p:nvSpPr>
          <p:spPr>
            <a:xfrm>
              <a:off x="3834343" y="3945656"/>
              <a:ext cx="74918" cy="23365"/>
            </a:xfrm>
            <a:custGeom>
              <a:avLst/>
              <a:gdLst>
                <a:gd name="connsiteX0" fmla="*/ 74702 w 74918"/>
                <a:gd name="connsiteY0" fmla="*/ 16381 h 23365"/>
                <a:gd name="connsiteX1" fmla="*/ 37257 w 74918"/>
                <a:gd name="connsiteY1" fmla="*/ 11916 h 23365"/>
                <a:gd name="connsiteX2" fmla="*/ 827 w 74918"/>
                <a:gd name="connsiteY2" fmla="*/ 23079 h 23365"/>
                <a:gd name="connsiteX3" fmla="*/ 7626 w 74918"/>
                <a:gd name="connsiteY3" fmla="*/ 12221 h 23365"/>
                <a:gd name="connsiteX4" fmla="*/ 36445 w 74918"/>
                <a:gd name="connsiteY4" fmla="*/ 247 h 23365"/>
                <a:gd name="connsiteX5" fmla="*/ 66888 w 74918"/>
                <a:gd name="connsiteY5" fmla="*/ 6843 h 23365"/>
                <a:gd name="connsiteX6" fmla="*/ 74702 w 74918"/>
                <a:gd name="connsiteY6" fmla="*/ 16381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8" h="23365">
                  <a:moveTo>
                    <a:pt x="74702" y="16381"/>
                  </a:moveTo>
                  <a:cubicBezTo>
                    <a:pt x="72571" y="19020"/>
                    <a:pt x="57349" y="9988"/>
                    <a:pt x="37257" y="11916"/>
                  </a:cubicBezTo>
                  <a:cubicBezTo>
                    <a:pt x="17165" y="13844"/>
                    <a:pt x="3262" y="25311"/>
                    <a:pt x="827" y="23079"/>
                  </a:cubicBezTo>
                  <a:cubicBezTo>
                    <a:pt x="-1609" y="20846"/>
                    <a:pt x="1537" y="17498"/>
                    <a:pt x="7626" y="12221"/>
                  </a:cubicBezTo>
                  <a:cubicBezTo>
                    <a:pt x="15778" y="5370"/>
                    <a:pt x="25839" y="1190"/>
                    <a:pt x="36445" y="247"/>
                  </a:cubicBezTo>
                  <a:cubicBezTo>
                    <a:pt x="47033" y="-801"/>
                    <a:pt x="57683" y="1506"/>
                    <a:pt x="66888" y="6843"/>
                  </a:cubicBezTo>
                  <a:cubicBezTo>
                    <a:pt x="73180" y="11409"/>
                    <a:pt x="75717" y="15570"/>
                    <a:pt x="74702" y="16381"/>
                  </a:cubicBezTo>
                  <a:close/>
                </a:path>
              </a:pathLst>
            </a:custGeom>
            <a:solidFill>
              <a:srgbClr val="263238"/>
            </a:solidFill>
            <a:ln w="10147"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B379C03-6D21-DC3D-8C76-1BCFFC77544A}"/>
                </a:ext>
              </a:extLst>
            </p:cNvPr>
            <p:cNvSpPr/>
            <p:nvPr/>
          </p:nvSpPr>
          <p:spPr>
            <a:xfrm>
              <a:off x="3971585" y="3937665"/>
              <a:ext cx="75106" cy="166510"/>
            </a:xfrm>
            <a:custGeom>
              <a:avLst/>
              <a:gdLst>
                <a:gd name="connsiteX0" fmla="*/ 24832 w 75106"/>
                <a:gd name="connsiteY0" fmla="*/ 166440 h 166510"/>
                <a:gd name="connsiteX1" fmla="*/ 57000 w 75106"/>
                <a:gd name="connsiteY1" fmla="*/ 157510 h 166510"/>
                <a:gd name="connsiteX2" fmla="*/ 67147 w 75106"/>
                <a:gd name="connsiteY2" fmla="*/ 151421 h 166510"/>
                <a:gd name="connsiteX3" fmla="*/ 62987 w 75106"/>
                <a:gd name="connsiteY3" fmla="*/ 135997 h 166510"/>
                <a:gd name="connsiteX4" fmla="*/ 44011 w 75106"/>
                <a:gd name="connsiteY4" fmla="*/ 98552 h 166510"/>
                <a:gd name="connsiteX5" fmla="*/ 173 w 75106"/>
                <a:gd name="connsiteY5" fmla="*/ 18 h 166510"/>
                <a:gd name="connsiteX6" fmla="*/ 51926 w 75106"/>
                <a:gd name="connsiteY6" fmla="*/ 94797 h 166510"/>
                <a:gd name="connsiteX7" fmla="*/ 70293 w 75106"/>
                <a:gd name="connsiteY7" fmla="*/ 132546 h 166510"/>
                <a:gd name="connsiteX8" fmla="*/ 74859 w 75106"/>
                <a:gd name="connsiteY8" fmla="*/ 152842 h 166510"/>
                <a:gd name="connsiteX9" fmla="*/ 67046 w 75106"/>
                <a:gd name="connsiteY9" fmla="*/ 161163 h 166510"/>
                <a:gd name="connsiteX10" fmla="*/ 58420 w 75106"/>
                <a:gd name="connsiteY10" fmla="*/ 163192 h 166510"/>
                <a:gd name="connsiteX11" fmla="*/ 24831 w 75106"/>
                <a:gd name="connsiteY11" fmla="*/ 166440 h 1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06" h="166510">
                  <a:moveTo>
                    <a:pt x="24832" y="166440"/>
                  </a:moveTo>
                  <a:cubicBezTo>
                    <a:pt x="35139" y="162131"/>
                    <a:pt x="45946" y="159131"/>
                    <a:pt x="57000" y="157510"/>
                  </a:cubicBezTo>
                  <a:cubicBezTo>
                    <a:pt x="62175" y="156495"/>
                    <a:pt x="67147" y="155074"/>
                    <a:pt x="67147" y="151421"/>
                  </a:cubicBezTo>
                  <a:cubicBezTo>
                    <a:pt x="67361" y="145976"/>
                    <a:pt x="65910" y="140595"/>
                    <a:pt x="62987" y="135997"/>
                  </a:cubicBezTo>
                  <a:lnTo>
                    <a:pt x="44011" y="98552"/>
                  </a:lnTo>
                  <a:cubicBezTo>
                    <a:pt x="17627" y="45175"/>
                    <a:pt x="-2060" y="1033"/>
                    <a:pt x="173" y="18"/>
                  </a:cubicBezTo>
                  <a:cubicBezTo>
                    <a:pt x="2405" y="-997"/>
                    <a:pt x="25542" y="41420"/>
                    <a:pt x="51926" y="94797"/>
                  </a:cubicBezTo>
                  <a:cubicBezTo>
                    <a:pt x="58319" y="107989"/>
                    <a:pt x="64407" y="120572"/>
                    <a:pt x="70293" y="132546"/>
                  </a:cubicBezTo>
                  <a:cubicBezTo>
                    <a:pt x="74151" y="138565"/>
                    <a:pt x="75768" y="145750"/>
                    <a:pt x="74859" y="152842"/>
                  </a:cubicBezTo>
                  <a:cubicBezTo>
                    <a:pt x="73665" y="156665"/>
                    <a:pt x="70786" y="159731"/>
                    <a:pt x="67046" y="161163"/>
                  </a:cubicBezTo>
                  <a:cubicBezTo>
                    <a:pt x="64268" y="162203"/>
                    <a:pt x="61370" y="162885"/>
                    <a:pt x="58420" y="163192"/>
                  </a:cubicBezTo>
                  <a:cubicBezTo>
                    <a:pt x="47411" y="165721"/>
                    <a:pt x="36121" y="166812"/>
                    <a:pt x="24831" y="166440"/>
                  </a:cubicBezTo>
                  <a:close/>
                </a:path>
              </a:pathLst>
            </a:custGeom>
            <a:solidFill>
              <a:srgbClr val="263238"/>
            </a:solidFill>
            <a:ln w="1014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B75830B-9982-81B7-D911-76D48E2234FA}"/>
                </a:ext>
              </a:extLst>
            </p:cNvPr>
            <p:cNvSpPr/>
            <p:nvPr/>
          </p:nvSpPr>
          <p:spPr>
            <a:xfrm>
              <a:off x="3815547" y="3872111"/>
              <a:ext cx="91316" cy="31714"/>
            </a:xfrm>
            <a:custGeom>
              <a:avLst/>
              <a:gdLst>
                <a:gd name="connsiteX0" fmla="*/ 91265 w 91316"/>
                <a:gd name="connsiteY0" fmla="*/ 11485 h 31714"/>
                <a:gd name="connsiteX1" fmla="*/ 46006 w 91316"/>
                <a:gd name="connsiteY1" fmla="*/ 21633 h 31714"/>
                <a:gd name="connsiteX2" fmla="*/ 443 w 91316"/>
                <a:gd name="connsiteY2" fmla="*/ 30360 h 31714"/>
                <a:gd name="connsiteX3" fmla="*/ 8866 w 91316"/>
                <a:gd name="connsiteY3" fmla="*/ 16762 h 31714"/>
                <a:gd name="connsiteX4" fmla="*/ 78073 w 91316"/>
                <a:gd name="connsiteY4" fmla="*/ 2454 h 31714"/>
                <a:gd name="connsiteX5" fmla="*/ 91265 w 91316"/>
                <a:gd name="connsiteY5" fmla="*/ 11485 h 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16" h="31714">
                  <a:moveTo>
                    <a:pt x="91265" y="11485"/>
                  </a:moveTo>
                  <a:cubicBezTo>
                    <a:pt x="89743" y="17067"/>
                    <a:pt x="69346" y="16356"/>
                    <a:pt x="46006" y="21633"/>
                  </a:cubicBezTo>
                  <a:cubicBezTo>
                    <a:pt x="22667" y="26910"/>
                    <a:pt x="3995" y="34926"/>
                    <a:pt x="443" y="30360"/>
                  </a:cubicBezTo>
                  <a:cubicBezTo>
                    <a:pt x="-1180" y="28128"/>
                    <a:pt x="1661" y="22749"/>
                    <a:pt x="8866" y="16762"/>
                  </a:cubicBezTo>
                  <a:cubicBezTo>
                    <a:pt x="28540" y="1675"/>
                    <a:pt x="54029" y="-3595"/>
                    <a:pt x="78073" y="2454"/>
                  </a:cubicBezTo>
                  <a:cubicBezTo>
                    <a:pt x="87104" y="4889"/>
                    <a:pt x="91874" y="8745"/>
                    <a:pt x="91265" y="11485"/>
                  </a:cubicBezTo>
                  <a:close/>
                </a:path>
              </a:pathLst>
            </a:custGeom>
            <a:solidFill>
              <a:srgbClr val="263238"/>
            </a:solidFill>
            <a:ln w="10147"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65FFE69-5A06-A255-B57D-5C247C0A8DDB}"/>
                </a:ext>
              </a:extLst>
            </p:cNvPr>
            <p:cNvSpPr/>
            <p:nvPr/>
          </p:nvSpPr>
          <p:spPr>
            <a:xfrm>
              <a:off x="4025048" y="3865129"/>
              <a:ext cx="69445" cy="23929"/>
            </a:xfrm>
            <a:custGeom>
              <a:avLst/>
              <a:gdLst>
                <a:gd name="connsiteX0" fmla="*/ 69091 w 69445"/>
                <a:gd name="connsiteY0" fmla="*/ 17655 h 23929"/>
                <a:gd name="connsiteX1" fmla="*/ 34893 w 69445"/>
                <a:gd name="connsiteY1" fmla="*/ 20496 h 23929"/>
                <a:gd name="connsiteX2" fmla="*/ 594 w 69445"/>
                <a:gd name="connsiteY2" fmla="*/ 22018 h 23929"/>
                <a:gd name="connsiteX3" fmla="*/ 6479 w 69445"/>
                <a:gd name="connsiteY3" fmla="*/ 10145 h 23929"/>
                <a:gd name="connsiteX4" fmla="*/ 61683 w 69445"/>
                <a:gd name="connsiteY4" fmla="*/ 6695 h 23929"/>
                <a:gd name="connsiteX5" fmla="*/ 69091 w 69445"/>
                <a:gd name="connsiteY5" fmla="*/ 17655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5" h="23929">
                  <a:moveTo>
                    <a:pt x="69091" y="17655"/>
                  </a:moveTo>
                  <a:cubicBezTo>
                    <a:pt x="65945" y="22526"/>
                    <a:pt x="51637" y="19075"/>
                    <a:pt x="34893" y="20496"/>
                  </a:cubicBezTo>
                  <a:cubicBezTo>
                    <a:pt x="18149" y="21917"/>
                    <a:pt x="4450" y="26483"/>
                    <a:pt x="594" y="22018"/>
                  </a:cubicBezTo>
                  <a:cubicBezTo>
                    <a:pt x="-1030" y="19786"/>
                    <a:pt x="594" y="15118"/>
                    <a:pt x="6479" y="10145"/>
                  </a:cubicBezTo>
                  <a:cubicBezTo>
                    <a:pt x="22514" y="-1997"/>
                    <a:pt x="44261" y="-3356"/>
                    <a:pt x="61683" y="6695"/>
                  </a:cubicBezTo>
                  <a:cubicBezTo>
                    <a:pt x="68076" y="10754"/>
                    <a:pt x="70410" y="15727"/>
                    <a:pt x="69091" y="17655"/>
                  </a:cubicBezTo>
                  <a:close/>
                </a:path>
              </a:pathLst>
            </a:custGeom>
            <a:solidFill>
              <a:srgbClr val="263238"/>
            </a:solidFill>
            <a:ln w="10147"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E192EBA-7111-EA04-9BF8-230C373BD9C2}"/>
                </a:ext>
              </a:extLst>
            </p:cNvPr>
            <p:cNvSpPr/>
            <p:nvPr/>
          </p:nvSpPr>
          <p:spPr>
            <a:xfrm>
              <a:off x="3643125" y="3654454"/>
              <a:ext cx="467757" cy="480545"/>
            </a:xfrm>
            <a:custGeom>
              <a:avLst/>
              <a:gdLst>
                <a:gd name="connsiteX0" fmla="*/ 467758 w 467757"/>
                <a:gd name="connsiteY0" fmla="*/ 160645 h 480545"/>
                <a:gd name="connsiteX1" fmla="*/ 383938 w 467757"/>
                <a:gd name="connsiteY1" fmla="*/ 67083 h 480545"/>
                <a:gd name="connsiteX2" fmla="*/ 271096 w 467757"/>
                <a:gd name="connsiteY2" fmla="*/ 94380 h 480545"/>
                <a:gd name="connsiteX3" fmla="*/ 132783 w 467757"/>
                <a:gd name="connsiteY3" fmla="*/ 107775 h 480545"/>
                <a:gd name="connsiteX4" fmla="*/ 114111 w 467757"/>
                <a:gd name="connsiteY4" fmla="*/ 233708 h 480545"/>
                <a:gd name="connsiteX5" fmla="*/ 63982 w 467757"/>
                <a:gd name="connsiteY5" fmla="*/ 430370 h 480545"/>
                <a:gd name="connsiteX6" fmla="*/ 16897 w 467757"/>
                <a:gd name="connsiteY6" fmla="*/ 361366 h 480545"/>
                <a:gd name="connsiteX7" fmla="*/ 4313 w 467757"/>
                <a:gd name="connsiteY7" fmla="*/ 167139 h 480545"/>
                <a:gd name="connsiteX8" fmla="*/ 71288 w 467757"/>
                <a:gd name="connsiteY8" fmla="*/ 62821 h 480545"/>
                <a:gd name="connsiteX9" fmla="*/ 280330 w 467757"/>
                <a:gd name="connsiteY9" fmla="*/ 7 h 480545"/>
                <a:gd name="connsiteX10" fmla="*/ 467758 w 467757"/>
                <a:gd name="connsiteY10" fmla="*/ 160645 h 4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757" h="480545">
                  <a:moveTo>
                    <a:pt x="467758" y="160645"/>
                  </a:moveTo>
                  <a:cubicBezTo>
                    <a:pt x="467758" y="160645"/>
                    <a:pt x="425340" y="82406"/>
                    <a:pt x="383938" y="67083"/>
                  </a:cubicBezTo>
                  <a:cubicBezTo>
                    <a:pt x="333707" y="48614"/>
                    <a:pt x="318080" y="102803"/>
                    <a:pt x="271096" y="94380"/>
                  </a:cubicBezTo>
                  <a:cubicBezTo>
                    <a:pt x="224112" y="85958"/>
                    <a:pt x="176215" y="68301"/>
                    <a:pt x="132783" y="107775"/>
                  </a:cubicBezTo>
                  <a:cubicBezTo>
                    <a:pt x="85292" y="151004"/>
                    <a:pt x="111777" y="175663"/>
                    <a:pt x="114111" y="233708"/>
                  </a:cubicBezTo>
                  <a:cubicBezTo>
                    <a:pt x="123650" y="469235"/>
                    <a:pt x="86814" y="539457"/>
                    <a:pt x="63982" y="430370"/>
                  </a:cubicBezTo>
                  <a:cubicBezTo>
                    <a:pt x="61546" y="418395"/>
                    <a:pt x="26740" y="412002"/>
                    <a:pt x="16897" y="361366"/>
                  </a:cubicBezTo>
                  <a:cubicBezTo>
                    <a:pt x="4111" y="295710"/>
                    <a:pt x="-6139" y="215543"/>
                    <a:pt x="4313" y="167139"/>
                  </a:cubicBezTo>
                  <a:cubicBezTo>
                    <a:pt x="13142" y="126548"/>
                    <a:pt x="33234" y="96816"/>
                    <a:pt x="71288" y="62821"/>
                  </a:cubicBezTo>
                  <a:cubicBezTo>
                    <a:pt x="131159" y="9140"/>
                    <a:pt x="219647" y="-297"/>
                    <a:pt x="280330" y="7"/>
                  </a:cubicBezTo>
                  <a:cubicBezTo>
                    <a:pt x="341013" y="311"/>
                    <a:pt x="463597" y="58052"/>
                    <a:pt x="467758" y="160645"/>
                  </a:cubicBezTo>
                  <a:close/>
                </a:path>
              </a:pathLst>
            </a:custGeom>
            <a:solidFill>
              <a:srgbClr val="263238"/>
            </a:solidFill>
            <a:ln w="1014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63C07EC3-9E5A-097B-CD40-E1DE95BF62B5}"/>
                </a:ext>
              </a:extLst>
            </p:cNvPr>
            <p:cNvSpPr/>
            <p:nvPr/>
          </p:nvSpPr>
          <p:spPr>
            <a:xfrm>
              <a:off x="3628465" y="4049470"/>
              <a:ext cx="99849" cy="134898"/>
            </a:xfrm>
            <a:custGeom>
              <a:avLst/>
              <a:gdLst>
                <a:gd name="connsiteX0" fmla="*/ 86658 w 99849"/>
                <a:gd name="connsiteY0" fmla="*/ 30990 h 134898"/>
                <a:gd name="connsiteX1" fmla="*/ 46329 w 99849"/>
                <a:gd name="connsiteY1" fmla="*/ 332 h 134898"/>
                <a:gd name="connsiteX2" fmla="*/ 44951 w 99849"/>
                <a:gd name="connsiteY2" fmla="*/ 547 h 134898"/>
                <a:gd name="connsiteX3" fmla="*/ 1113 w 99849"/>
                <a:gd name="connsiteY3" fmla="*/ 71581 h 134898"/>
                <a:gd name="connsiteX4" fmla="*/ 99850 w 99849"/>
                <a:gd name="connsiteY4" fmla="*/ 128103 h 134898"/>
                <a:gd name="connsiteX5" fmla="*/ 86658 w 99849"/>
                <a:gd name="connsiteY5" fmla="*/ 30990 h 1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49" h="134898">
                  <a:moveTo>
                    <a:pt x="86658" y="30990"/>
                  </a:moveTo>
                  <a:cubicBezTo>
                    <a:pt x="83987" y="11388"/>
                    <a:pt x="65931" y="-2338"/>
                    <a:pt x="46329" y="332"/>
                  </a:cubicBezTo>
                  <a:cubicBezTo>
                    <a:pt x="45868" y="395"/>
                    <a:pt x="45409" y="467"/>
                    <a:pt x="44951" y="547"/>
                  </a:cubicBezTo>
                  <a:cubicBezTo>
                    <a:pt x="20698" y="5215"/>
                    <a:pt x="-5788" y="21553"/>
                    <a:pt x="1113" y="71581"/>
                  </a:cubicBezTo>
                  <a:cubicBezTo>
                    <a:pt x="12478" y="160373"/>
                    <a:pt x="100052" y="130640"/>
                    <a:pt x="99850" y="128103"/>
                  </a:cubicBezTo>
                  <a:cubicBezTo>
                    <a:pt x="99647" y="125567"/>
                    <a:pt x="91528" y="68029"/>
                    <a:pt x="86658" y="30990"/>
                  </a:cubicBezTo>
                  <a:close/>
                </a:path>
              </a:pathLst>
            </a:custGeom>
            <a:solidFill>
              <a:srgbClr val="AE7461"/>
            </a:solidFill>
            <a:ln w="1014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72573300-F41A-B4D2-C816-8689231F2F04}"/>
                </a:ext>
              </a:extLst>
            </p:cNvPr>
            <p:cNvSpPr/>
            <p:nvPr/>
          </p:nvSpPr>
          <p:spPr>
            <a:xfrm>
              <a:off x="3659776" y="4078439"/>
              <a:ext cx="44899" cy="77233"/>
            </a:xfrm>
            <a:custGeom>
              <a:avLst/>
              <a:gdLst>
                <a:gd name="connsiteX0" fmla="*/ 44794 w 44899"/>
                <a:gd name="connsiteY0" fmla="*/ 68185 h 77233"/>
                <a:gd name="connsiteX1" fmla="*/ 40836 w 44899"/>
                <a:gd name="connsiteY1" fmla="*/ 71026 h 77233"/>
                <a:gd name="connsiteX2" fmla="*/ 29268 w 44899"/>
                <a:gd name="connsiteY2" fmla="*/ 72751 h 77233"/>
                <a:gd name="connsiteX3" fmla="*/ 7044 w 44899"/>
                <a:gd name="connsiteY3" fmla="*/ 40684 h 77233"/>
                <a:gd name="connsiteX4" fmla="*/ 8566 w 44899"/>
                <a:gd name="connsiteY4" fmla="*/ 17953 h 77233"/>
                <a:gd name="connsiteX5" fmla="*/ 18714 w 44899"/>
                <a:gd name="connsiteY5" fmla="*/ 4660 h 77233"/>
                <a:gd name="connsiteX6" fmla="*/ 28862 w 44899"/>
                <a:gd name="connsiteY6" fmla="*/ 7704 h 77233"/>
                <a:gd name="connsiteX7" fmla="*/ 30485 w 44899"/>
                <a:gd name="connsiteY7" fmla="*/ 11966 h 77233"/>
                <a:gd name="connsiteX8" fmla="*/ 30485 w 44899"/>
                <a:gd name="connsiteY8" fmla="*/ 6690 h 77233"/>
                <a:gd name="connsiteX9" fmla="*/ 26325 w 44899"/>
                <a:gd name="connsiteY9" fmla="*/ 1514 h 77233"/>
                <a:gd name="connsiteX10" fmla="*/ 17395 w 44899"/>
                <a:gd name="connsiteY10" fmla="*/ 398 h 77233"/>
                <a:gd name="connsiteX11" fmla="*/ 2884 w 44899"/>
                <a:gd name="connsiteY11" fmla="*/ 16228 h 77233"/>
                <a:gd name="connsiteX12" fmla="*/ 651 w 44899"/>
                <a:gd name="connsiteY12" fmla="*/ 41598 h 77233"/>
                <a:gd name="connsiteX13" fmla="*/ 28253 w 44899"/>
                <a:gd name="connsiteY13" fmla="*/ 77013 h 77233"/>
                <a:gd name="connsiteX14" fmla="*/ 42155 w 44899"/>
                <a:gd name="connsiteY14" fmla="*/ 72852 h 77233"/>
                <a:gd name="connsiteX15" fmla="*/ 44794 w 44899"/>
                <a:gd name="connsiteY15" fmla="*/ 68185 h 7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99" h="77233">
                  <a:moveTo>
                    <a:pt x="44794" y="68185"/>
                  </a:moveTo>
                  <a:cubicBezTo>
                    <a:pt x="44794" y="68185"/>
                    <a:pt x="43373" y="69504"/>
                    <a:pt x="40836" y="71026"/>
                  </a:cubicBezTo>
                  <a:cubicBezTo>
                    <a:pt x="37335" y="73037"/>
                    <a:pt x="33203" y="73653"/>
                    <a:pt x="29268" y="72751"/>
                  </a:cubicBezTo>
                  <a:cubicBezTo>
                    <a:pt x="19120" y="70417"/>
                    <a:pt x="8972" y="56616"/>
                    <a:pt x="7044" y="40684"/>
                  </a:cubicBezTo>
                  <a:cubicBezTo>
                    <a:pt x="5822" y="33090"/>
                    <a:pt x="6343" y="25317"/>
                    <a:pt x="8566" y="17953"/>
                  </a:cubicBezTo>
                  <a:cubicBezTo>
                    <a:pt x="9570" y="12129"/>
                    <a:pt x="13360" y="7164"/>
                    <a:pt x="18714" y="4660"/>
                  </a:cubicBezTo>
                  <a:cubicBezTo>
                    <a:pt x="22381" y="2977"/>
                    <a:pt x="26727" y="4280"/>
                    <a:pt x="28862" y="7704"/>
                  </a:cubicBezTo>
                  <a:cubicBezTo>
                    <a:pt x="30384" y="10038"/>
                    <a:pt x="29978" y="11865"/>
                    <a:pt x="30485" y="11966"/>
                  </a:cubicBezTo>
                  <a:cubicBezTo>
                    <a:pt x="30993" y="12068"/>
                    <a:pt x="32210" y="10241"/>
                    <a:pt x="30485" y="6690"/>
                  </a:cubicBezTo>
                  <a:cubicBezTo>
                    <a:pt x="29718" y="4547"/>
                    <a:pt x="28253" y="2724"/>
                    <a:pt x="26325" y="1514"/>
                  </a:cubicBezTo>
                  <a:cubicBezTo>
                    <a:pt x="23603" y="6"/>
                    <a:pt x="20404" y="-394"/>
                    <a:pt x="17395" y="398"/>
                  </a:cubicBezTo>
                  <a:cubicBezTo>
                    <a:pt x="10105" y="2747"/>
                    <a:pt x="4591" y="8762"/>
                    <a:pt x="2884" y="16228"/>
                  </a:cubicBezTo>
                  <a:cubicBezTo>
                    <a:pt x="63" y="24372"/>
                    <a:pt x="-704" y="33086"/>
                    <a:pt x="651" y="41598"/>
                  </a:cubicBezTo>
                  <a:cubicBezTo>
                    <a:pt x="3493" y="59457"/>
                    <a:pt x="14858" y="74983"/>
                    <a:pt x="28253" y="77013"/>
                  </a:cubicBezTo>
                  <a:cubicBezTo>
                    <a:pt x="33280" y="77841"/>
                    <a:pt x="38409" y="76307"/>
                    <a:pt x="42155" y="72852"/>
                  </a:cubicBezTo>
                  <a:cubicBezTo>
                    <a:pt x="44895" y="70315"/>
                    <a:pt x="45098" y="68286"/>
                    <a:pt x="44794" y="68185"/>
                  </a:cubicBezTo>
                  <a:close/>
                </a:path>
              </a:pathLst>
            </a:custGeom>
            <a:solidFill>
              <a:srgbClr val="6F4439"/>
            </a:solidFill>
            <a:ln w="10147"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4CA01D1-F1D5-400E-968A-05944CFCF932}"/>
                </a:ext>
              </a:extLst>
            </p:cNvPr>
            <p:cNvSpPr/>
            <p:nvPr/>
          </p:nvSpPr>
          <p:spPr>
            <a:xfrm>
              <a:off x="3607761" y="3624754"/>
              <a:ext cx="431527" cy="296693"/>
            </a:xfrm>
            <a:custGeom>
              <a:avLst/>
              <a:gdLst>
                <a:gd name="connsiteX0" fmla="*/ 92750 w 431527"/>
                <a:gd name="connsiteY0" fmla="*/ 283095 h 296693"/>
                <a:gd name="connsiteX1" fmla="*/ 132529 w 431527"/>
                <a:gd name="connsiteY1" fmla="*/ 296693 h 296693"/>
                <a:gd name="connsiteX2" fmla="*/ 162972 w 431527"/>
                <a:gd name="connsiteY2" fmla="*/ 273151 h 296693"/>
                <a:gd name="connsiteX3" fmla="*/ 164900 w 431527"/>
                <a:gd name="connsiteY3" fmla="*/ 254682 h 296693"/>
                <a:gd name="connsiteX4" fmla="*/ 186007 w 431527"/>
                <a:gd name="connsiteY4" fmla="*/ 249507 h 296693"/>
                <a:gd name="connsiteX5" fmla="*/ 241616 w 431527"/>
                <a:gd name="connsiteY5" fmla="*/ 203132 h 296693"/>
                <a:gd name="connsiteX6" fmla="*/ 274190 w 431527"/>
                <a:gd name="connsiteY6" fmla="*/ 203132 h 296693"/>
                <a:gd name="connsiteX7" fmla="*/ 296211 w 431527"/>
                <a:gd name="connsiteY7" fmla="*/ 174820 h 296693"/>
                <a:gd name="connsiteX8" fmla="*/ 325537 w 431527"/>
                <a:gd name="connsiteY8" fmla="*/ 156655 h 296693"/>
                <a:gd name="connsiteX9" fmla="*/ 345833 w 431527"/>
                <a:gd name="connsiteY9" fmla="*/ 159091 h 296693"/>
                <a:gd name="connsiteX10" fmla="*/ 362678 w 431527"/>
                <a:gd name="connsiteY10" fmla="*/ 130880 h 296693"/>
                <a:gd name="connsiteX11" fmla="*/ 372825 w 431527"/>
                <a:gd name="connsiteY11" fmla="*/ 98205 h 296693"/>
                <a:gd name="connsiteX12" fmla="*/ 404892 w 431527"/>
                <a:gd name="connsiteY12" fmla="*/ 94349 h 296693"/>
                <a:gd name="connsiteX13" fmla="*/ 431479 w 431527"/>
                <a:gd name="connsiteY13" fmla="*/ 80243 h 296693"/>
                <a:gd name="connsiteX14" fmla="*/ 425898 w 431527"/>
                <a:gd name="connsiteY14" fmla="*/ 64514 h 296693"/>
                <a:gd name="connsiteX15" fmla="*/ 354864 w 431527"/>
                <a:gd name="connsiteY15" fmla="*/ 49090 h 296693"/>
                <a:gd name="connsiteX16" fmla="*/ 251061 w 431527"/>
                <a:gd name="connsiteY16" fmla="*/ 6061 h 296693"/>
                <a:gd name="connsiteX17" fmla="*/ 208636 w 431527"/>
                <a:gd name="connsiteY17" fmla="*/ 47669 h 296693"/>
                <a:gd name="connsiteX18" fmla="*/ 95199 w 431527"/>
                <a:gd name="connsiteY18" fmla="*/ 65356 h 296693"/>
                <a:gd name="connsiteX19" fmla="*/ 83515 w 431527"/>
                <a:gd name="connsiteY19" fmla="*/ 88260 h 296693"/>
                <a:gd name="connsiteX20" fmla="*/ 24963 w 431527"/>
                <a:gd name="connsiteY20" fmla="*/ 114340 h 296693"/>
                <a:gd name="connsiteX21" fmla="*/ 26181 w 431527"/>
                <a:gd name="connsiteY21" fmla="*/ 178067 h 296693"/>
                <a:gd name="connsiteX22" fmla="*/ 0 w 431527"/>
                <a:gd name="connsiteY22" fmla="*/ 224442 h 296693"/>
                <a:gd name="connsiteX23" fmla="*/ 38764 w 431527"/>
                <a:gd name="connsiteY23" fmla="*/ 252957 h 296693"/>
                <a:gd name="connsiteX24" fmla="*/ 55406 w 431527"/>
                <a:gd name="connsiteY24" fmla="*/ 293547 h 296693"/>
                <a:gd name="connsiteX25" fmla="*/ 97316 w 431527"/>
                <a:gd name="connsiteY25" fmla="*/ 279442 h 29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1527" h="296693">
                  <a:moveTo>
                    <a:pt x="92750" y="283095"/>
                  </a:moveTo>
                  <a:cubicBezTo>
                    <a:pt x="104685" y="290839"/>
                    <a:pt x="118350" y="295511"/>
                    <a:pt x="132529" y="296693"/>
                  </a:cubicBezTo>
                  <a:cubicBezTo>
                    <a:pt x="146735" y="296693"/>
                    <a:pt x="162058" y="287154"/>
                    <a:pt x="162972" y="273151"/>
                  </a:cubicBezTo>
                  <a:cubicBezTo>
                    <a:pt x="163479" y="266859"/>
                    <a:pt x="161247" y="259857"/>
                    <a:pt x="164900" y="254682"/>
                  </a:cubicBezTo>
                  <a:cubicBezTo>
                    <a:pt x="168553" y="249507"/>
                    <a:pt x="178498" y="249405"/>
                    <a:pt x="186007" y="249507"/>
                  </a:cubicBezTo>
                  <a:cubicBezTo>
                    <a:pt x="213166" y="249112"/>
                    <a:pt x="236349" y="229778"/>
                    <a:pt x="241616" y="203132"/>
                  </a:cubicBezTo>
                  <a:cubicBezTo>
                    <a:pt x="249227" y="212366"/>
                    <a:pt x="264753" y="210539"/>
                    <a:pt x="274190" y="203132"/>
                  </a:cubicBezTo>
                  <a:cubicBezTo>
                    <a:pt x="282785" y="194741"/>
                    <a:pt x="290194" y="185215"/>
                    <a:pt x="296211" y="174820"/>
                  </a:cubicBezTo>
                  <a:cubicBezTo>
                    <a:pt x="302436" y="164342"/>
                    <a:pt x="313383" y="157562"/>
                    <a:pt x="325537" y="156655"/>
                  </a:cubicBezTo>
                  <a:cubicBezTo>
                    <a:pt x="332187" y="158239"/>
                    <a:pt x="338997" y="159056"/>
                    <a:pt x="345833" y="159091"/>
                  </a:cubicBezTo>
                  <a:cubicBezTo>
                    <a:pt x="357604" y="156960"/>
                    <a:pt x="362069" y="142652"/>
                    <a:pt x="362678" y="130880"/>
                  </a:cubicBezTo>
                  <a:cubicBezTo>
                    <a:pt x="363287" y="119109"/>
                    <a:pt x="363490" y="105511"/>
                    <a:pt x="372825" y="98205"/>
                  </a:cubicBezTo>
                  <a:cubicBezTo>
                    <a:pt x="382161" y="90898"/>
                    <a:pt x="393933" y="93740"/>
                    <a:pt x="404892" y="94349"/>
                  </a:cubicBezTo>
                  <a:cubicBezTo>
                    <a:pt x="415852" y="94957"/>
                    <a:pt x="429652" y="91000"/>
                    <a:pt x="431479" y="80243"/>
                  </a:cubicBezTo>
                  <a:cubicBezTo>
                    <a:pt x="431871" y="74455"/>
                    <a:pt x="429851" y="68762"/>
                    <a:pt x="425898" y="64514"/>
                  </a:cubicBezTo>
                  <a:cubicBezTo>
                    <a:pt x="408623" y="43586"/>
                    <a:pt x="379263" y="37210"/>
                    <a:pt x="354864" y="49090"/>
                  </a:cubicBezTo>
                  <a:cubicBezTo>
                    <a:pt x="338082" y="8543"/>
                    <a:pt x="291607" y="-10721"/>
                    <a:pt x="251061" y="6061"/>
                  </a:cubicBezTo>
                  <a:cubicBezTo>
                    <a:pt x="232070" y="13921"/>
                    <a:pt x="216864" y="28835"/>
                    <a:pt x="208636" y="47669"/>
                  </a:cubicBezTo>
                  <a:cubicBezTo>
                    <a:pt x="172427" y="21228"/>
                    <a:pt x="121640" y="29147"/>
                    <a:pt x="95199" y="65356"/>
                  </a:cubicBezTo>
                  <a:cubicBezTo>
                    <a:pt x="90112" y="72321"/>
                    <a:pt x="86168" y="80053"/>
                    <a:pt x="83515" y="88260"/>
                  </a:cubicBezTo>
                  <a:cubicBezTo>
                    <a:pt x="60593" y="84868"/>
                    <a:pt x="37775" y="95031"/>
                    <a:pt x="24963" y="114340"/>
                  </a:cubicBezTo>
                  <a:cubicBezTo>
                    <a:pt x="12811" y="133976"/>
                    <a:pt x="13287" y="158910"/>
                    <a:pt x="26181" y="178067"/>
                  </a:cubicBezTo>
                  <a:cubicBezTo>
                    <a:pt x="10024" y="187960"/>
                    <a:pt x="124" y="205497"/>
                    <a:pt x="0" y="224442"/>
                  </a:cubicBezTo>
                  <a:cubicBezTo>
                    <a:pt x="1421" y="242809"/>
                    <a:pt x="21310" y="259451"/>
                    <a:pt x="38764" y="252957"/>
                  </a:cubicBezTo>
                  <a:cubicBezTo>
                    <a:pt x="33204" y="268750"/>
                    <a:pt x="40360" y="286203"/>
                    <a:pt x="55406" y="293547"/>
                  </a:cubicBezTo>
                  <a:cubicBezTo>
                    <a:pt x="70937" y="300002"/>
                    <a:pt x="88848" y="293974"/>
                    <a:pt x="97316" y="279442"/>
                  </a:cubicBezTo>
                </a:path>
              </a:pathLst>
            </a:custGeom>
            <a:solidFill>
              <a:srgbClr val="263238"/>
            </a:solidFill>
            <a:ln w="10147"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5CCBACDF-43E0-CC50-92AB-DB75837D9D9E}"/>
                </a:ext>
              </a:extLst>
            </p:cNvPr>
            <p:cNvSpPr/>
            <p:nvPr/>
          </p:nvSpPr>
          <p:spPr>
            <a:xfrm>
              <a:off x="3639787" y="3878725"/>
              <a:ext cx="133418" cy="45463"/>
            </a:xfrm>
            <a:custGeom>
              <a:avLst/>
              <a:gdLst>
                <a:gd name="connsiteX0" fmla="*/ 40 w 133418"/>
                <a:gd name="connsiteY0" fmla="*/ 0 h 45463"/>
                <a:gd name="connsiteX1" fmla="*/ 7245 w 133418"/>
                <a:gd name="connsiteY1" fmla="*/ 16642 h 45463"/>
                <a:gd name="connsiteX2" fmla="*/ 26221 w 133418"/>
                <a:gd name="connsiteY2" fmla="*/ 25572 h 45463"/>
                <a:gd name="connsiteX3" fmla="*/ 51083 w 133418"/>
                <a:gd name="connsiteY3" fmla="*/ 15425 h 45463"/>
                <a:gd name="connsiteX4" fmla="*/ 47226 w 133418"/>
                <a:gd name="connsiteY4" fmla="*/ 15425 h 45463"/>
                <a:gd name="connsiteX5" fmla="*/ 67522 w 133418"/>
                <a:gd name="connsiteY5" fmla="*/ 35720 h 45463"/>
                <a:gd name="connsiteX6" fmla="*/ 84773 w 133418"/>
                <a:gd name="connsiteY6" fmla="*/ 44244 h 45463"/>
                <a:gd name="connsiteX7" fmla="*/ 103039 w 133418"/>
                <a:gd name="connsiteY7" fmla="*/ 44244 h 45463"/>
                <a:gd name="connsiteX8" fmla="*/ 127596 w 133418"/>
                <a:gd name="connsiteY8" fmla="*/ 27094 h 45463"/>
                <a:gd name="connsiteX9" fmla="*/ 133076 w 133418"/>
                <a:gd name="connsiteY9" fmla="*/ 7814 h 45463"/>
                <a:gd name="connsiteX10" fmla="*/ 133076 w 133418"/>
                <a:gd name="connsiteY10" fmla="*/ 609 h 45463"/>
                <a:gd name="connsiteX11" fmla="*/ 131046 w 133418"/>
                <a:gd name="connsiteY11" fmla="*/ 7509 h 45463"/>
                <a:gd name="connsiteX12" fmla="*/ 124349 w 133418"/>
                <a:gd name="connsiteY12" fmla="*/ 25268 h 45463"/>
                <a:gd name="connsiteX13" fmla="*/ 72562 w 133418"/>
                <a:gd name="connsiteY13" fmla="*/ 33137 h 45463"/>
                <a:gd name="connsiteX14" fmla="*/ 70566 w 133418"/>
                <a:gd name="connsiteY14" fmla="*/ 31559 h 45463"/>
                <a:gd name="connsiteX15" fmla="*/ 51488 w 133418"/>
                <a:gd name="connsiteY15" fmla="*/ 12380 h 45463"/>
                <a:gd name="connsiteX16" fmla="*/ 49662 w 133418"/>
                <a:gd name="connsiteY16" fmla="*/ 9945 h 45463"/>
                <a:gd name="connsiteX17" fmla="*/ 47632 w 133418"/>
                <a:gd name="connsiteY17" fmla="*/ 12177 h 45463"/>
                <a:gd name="connsiteX18" fmla="*/ 26627 w 133418"/>
                <a:gd name="connsiteY18" fmla="*/ 21107 h 45463"/>
                <a:gd name="connsiteX19" fmla="*/ 9579 w 133418"/>
                <a:gd name="connsiteY19" fmla="*/ 14105 h 45463"/>
                <a:gd name="connsiteX20" fmla="*/ 40 w 133418"/>
                <a:gd name="connsiteY20" fmla="*/ 0 h 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418" h="45463">
                  <a:moveTo>
                    <a:pt x="40" y="0"/>
                  </a:moveTo>
                  <a:cubicBezTo>
                    <a:pt x="40" y="0"/>
                    <a:pt x="-975" y="7611"/>
                    <a:pt x="7245" y="16642"/>
                  </a:cubicBezTo>
                  <a:cubicBezTo>
                    <a:pt x="12259" y="21848"/>
                    <a:pt x="19013" y="25027"/>
                    <a:pt x="26221" y="25572"/>
                  </a:cubicBezTo>
                  <a:cubicBezTo>
                    <a:pt x="35608" y="26074"/>
                    <a:pt x="44728" y="22352"/>
                    <a:pt x="51083" y="15425"/>
                  </a:cubicBezTo>
                  <a:lnTo>
                    <a:pt x="47226" y="15425"/>
                  </a:lnTo>
                  <a:cubicBezTo>
                    <a:pt x="52824" y="23265"/>
                    <a:pt x="59682" y="30123"/>
                    <a:pt x="67522" y="35720"/>
                  </a:cubicBezTo>
                  <a:cubicBezTo>
                    <a:pt x="72665" y="39653"/>
                    <a:pt x="78524" y="42548"/>
                    <a:pt x="84773" y="44244"/>
                  </a:cubicBezTo>
                  <a:cubicBezTo>
                    <a:pt x="90753" y="45870"/>
                    <a:pt x="97059" y="45870"/>
                    <a:pt x="103039" y="44244"/>
                  </a:cubicBezTo>
                  <a:cubicBezTo>
                    <a:pt x="113331" y="42376"/>
                    <a:pt x="122298" y="36114"/>
                    <a:pt x="127596" y="27094"/>
                  </a:cubicBezTo>
                  <a:cubicBezTo>
                    <a:pt x="130628" y="21073"/>
                    <a:pt x="132488" y="14530"/>
                    <a:pt x="133076" y="7814"/>
                  </a:cubicBezTo>
                  <a:cubicBezTo>
                    <a:pt x="133533" y="5434"/>
                    <a:pt x="133533" y="2989"/>
                    <a:pt x="133076" y="609"/>
                  </a:cubicBezTo>
                  <a:cubicBezTo>
                    <a:pt x="133076" y="609"/>
                    <a:pt x="132162" y="3044"/>
                    <a:pt x="131046" y="7509"/>
                  </a:cubicBezTo>
                  <a:cubicBezTo>
                    <a:pt x="129775" y="13748"/>
                    <a:pt x="127514" y="19743"/>
                    <a:pt x="124349" y="25268"/>
                  </a:cubicBezTo>
                  <a:cubicBezTo>
                    <a:pt x="112221" y="41741"/>
                    <a:pt x="89036" y="45265"/>
                    <a:pt x="72562" y="33137"/>
                  </a:cubicBezTo>
                  <a:cubicBezTo>
                    <a:pt x="71879" y="32634"/>
                    <a:pt x="71213" y="32108"/>
                    <a:pt x="70566" y="31559"/>
                  </a:cubicBezTo>
                  <a:cubicBezTo>
                    <a:pt x="63252" y="26193"/>
                    <a:pt x="56816" y="19723"/>
                    <a:pt x="51488" y="12380"/>
                  </a:cubicBezTo>
                  <a:lnTo>
                    <a:pt x="49662" y="9945"/>
                  </a:lnTo>
                  <a:lnTo>
                    <a:pt x="47632" y="12177"/>
                  </a:lnTo>
                  <a:cubicBezTo>
                    <a:pt x="42247" y="18045"/>
                    <a:pt x="34589" y="21301"/>
                    <a:pt x="26627" y="21107"/>
                  </a:cubicBezTo>
                  <a:cubicBezTo>
                    <a:pt x="20295" y="20863"/>
                    <a:pt x="14254" y="18382"/>
                    <a:pt x="9579" y="14105"/>
                  </a:cubicBezTo>
                  <a:cubicBezTo>
                    <a:pt x="5437" y="10131"/>
                    <a:pt x="2186" y="5323"/>
                    <a:pt x="40" y="0"/>
                  </a:cubicBezTo>
                  <a:close/>
                </a:path>
              </a:pathLst>
            </a:custGeom>
            <a:solidFill>
              <a:srgbClr val="455A64"/>
            </a:solidFill>
            <a:ln w="10147"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DBA92A2-06AE-1B5D-2785-39A3098A3978}"/>
                </a:ext>
              </a:extLst>
            </p:cNvPr>
            <p:cNvSpPr/>
            <p:nvPr/>
          </p:nvSpPr>
          <p:spPr>
            <a:xfrm>
              <a:off x="3976628" y="3603522"/>
              <a:ext cx="85331" cy="123394"/>
            </a:xfrm>
            <a:custGeom>
              <a:avLst/>
              <a:gdLst>
                <a:gd name="connsiteX0" fmla="*/ 56421 w 85331"/>
                <a:gd name="connsiteY0" fmla="*/ 100 h 123394"/>
                <a:gd name="connsiteX1" fmla="*/ 74585 w 85331"/>
                <a:gd name="connsiteY1" fmla="*/ 18873 h 123394"/>
                <a:gd name="connsiteX2" fmla="*/ 84733 w 85331"/>
                <a:gd name="connsiteY2" fmla="*/ 45866 h 123394"/>
                <a:gd name="connsiteX3" fmla="*/ 77528 w 85331"/>
                <a:gd name="connsiteY3" fmla="*/ 80672 h 123394"/>
                <a:gd name="connsiteX4" fmla="*/ 50738 w 85331"/>
                <a:gd name="connsiteY4" fmla="*/ 103911 h 123394"/>
                <a:gd name="connsiteX5" fmla="*/ 24760 w 85331"/>
                <a:gd name="connsiteY5" fmla="*/ 115479 h 123394"/>
                <a:gd name="connsiteX6" fmla="*/ 0 w 85331"/>
                <a:gd name="connsiteY6" fmla="*/ 123394 h 123394"/>
                <a:gd name="connsiteX7" fmla="*/ 23035 w 85331"/>
                <a:gd name="connsiteY7" fmla="*/ 111318 h 123394"/>
                <a:gd name="connsiteX8" fmla="*/ 47796 w 85331"/>
                <a:gd name="connsiteY8" fmla="*/ 98837 h 123394"/>
                <a:gd name="connsiteX9" fmla="*/ 72150 w 85331"/>
                <a:gd name="connsiteY9" fmla="*/ 77222 h 123394"/>
                <a:gd name="connsiteX10" fmla="*/ 78949 w 85331"/>
                <a:gd name="connsiteY10" fmla="*/ 46779 h 123394"/>
                <a:gd name="connsiteX11" fmla="*/ 71135 w 85331"/>
                <a:gd name="connsiteY11" fmla="*/ 21106 h 123394"/>
                <a:gd name="connsiteX12" fmla="*/ 56421 w 85331"/>
                <a:gd name="connsiteY12" fmla="*/ 100 h 1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31" h="123394">
                  <a:moveTo>
                    <a:pt x="56421" y="100"/>
                  </a:moveTo>
                  <a:cubicBezTo>
                    <a:pt x="56421" y="-813"/>
                    <a:pt x="66569" y="4463"/>
                    <a:pt x="74585" y="18873"/>
                  </a:cubicBezTo>
                  <a:cubicBezTo>
                    <a:pt x="79708" y="27117"/>
                    <a:pt x="83157" y="36289"/>
                    <a:pt x="84733" y="45866"/>
                  </a:cubicBezTo>
                  <a:cubicBezTo>
                    <a:pt x="86607" y="57957"/>
                    <a:pt x="84048" y="70319"/>
                    <a:pt x="77528" y="80672"/>
                  </a:cubicBezTo>
                  <a:cubicBezTo>
                    <a:pt x="70648" y="90507"/>
                    <a:pt x="61446" y="98489"/>
                    <a:pt x="50738" y="103911"/>
                  </a:cubicBezTo>
                  <a:cubicBezTo>
                    <a:pt x="42366" y="108381"/>
                    <a:pt x="33684" y="112247"/>
                    <a:pt x="24760" y="115479"/>
                  </a:cubicBezTo>
                  <a:cubicBezTo>
                    <a:pt x="16852" y="119096"/>
                    <a:pt x="8540" y="121753"/>
                    <a:pt x="0" y="123394"/>
                  </a:cubicBezTo>
                  <a:cubicBezTo>
                    <a:pt x="7115" y="118376"/>
                    <a:pt x="14860" y="114316"/>
                    <a:pt x="23035" y="111318"/>
                  </a:cubicBezTo>
                  <a:cubicBezTo>
                    <a:pt x="31497" y="107584"/>
                    <a:pt x="39761" y="103418"/>
                    <a:pt x="47796" y="98837"/>
                  </a:cubicBezTo>
                  <a:cubicBezTo>
                    <a:pt x="57478" y="93615"/>
                    <a:pt x="65815" y="86216"/>
                    <a:pt x="72150" y="77222"/>
                  </a:cubicBezTo>
                  <a:cubicBezTo>
                    <a:pt x="77863" y="68164"/>
                    <a:pt x="80266" y="57407"/>
                    <a:pt x="78949" y="46779"/>
                  </a:cubicBezTo>
                  <a:cubicBezTo>
                    <a:pt x="77800" y="37844"/>
                    <a:pt x="75158" y="29166"/>
                    <a:pt x="71135" y="21106"/>
                  </a:cubicBezTo>
                  <a:cubicBezTo>
                    <a:pt x="67054" y="13561"/>
                    <a:pt x="62116" y="6513"/>
                    <a:pt x="56421" y="100"/>
                  </a:cubicBezTo>
                  <a:close/>
                </a:path>
              </a:pathLst>
            </a:custGeom>
            <a:solidFill>
              <a:srgbClr val="E0E0E0"/>
            </a:solidFill>
            <a:ln w="1014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EA12423-14B6-F7E9-F284-CC8E96D4CD1D}"/>
                </a:ext>
              </a:extLst>
            </p:cNvPr>
            <p:cNvSpPr/>
            <p:nvPr/>
          </p:nvSpPr>
          <p:spPr>
            <a:xfrm>
              <a:off x="4032035" y="3658825"/>
              <a:ext cx="62502" cy="64580"/>
            </a:xfrm>
            <a:custGeom>
              <a:avLst/>
              <a:gdLst>
                <a:gd name="connsiteX0" fmla="*/ 61596 w 62502"/>
                <a:gd name="connsiteY0" fmla="*/ 0 h 64580"/>
                <a:gd name="connsiteX1" fmla="*/ 61596 w 62502"/>
                <a:gd name="connsiteY1" fmla="*/ 14511 h 64580"/>
                <a:gd name="connsiteX2" fmla="*/ 14511 w 62502"/>
                <a:gd name="connsiteY2" fmla="*/ 63017 h 64580"/>
                <a:gd name="connsiteX3" fmla="*/ 0 w 62502"/>
                <a:gd name="connsiteY3" fmla="*/ 63930 h 64580"/>
                <a:gd name="connsiteX4" fmla="*/ 13090 w 62502"/>
                <a:gd name="connsiteY4" fmla="*/ 58755 h 64580"/>
                <a:gd name="connsiteX5" fmla="*/ 57233 w 62502"/>
                <a:gd name="connsiteY5" fmla="*/ 13192 h 64580"/>
                <a:gd name="connsiteX6" fmla="*/ 61596 w 62502"/>
                <a:gd name="connsiteY6" fmla="*/ 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02" h="64580">
                  <a:moveTo>
                    <a:pt x="61596" y="0"/>
                  </a:moveTo>
                  <a:cubicBezTo>
                    <a:pt x="62307" y="0"/>
                    <a:pt x="63220" y="5581"/>
                    <a:pt x="61596" y="14511"/>
                  </a:cubicBezTo>
                  <a:cubicBezTo>
                    <a:pt x="55773" y="37974"/>
                    <a:pt x="37791" y="56498"/>
                    <a:pt x="14511" y="63017"/>
                  </a:cubicBezTo>
                  <a:cubicBezTo>
                    <a:pt x="5683" y="65250"/>
                    <a:pt x="0" y="64641"/>
                    <a:pt x="0" y="63930"/>
                  </a:cubicBezTo>
                  <a:cubicBezTo>
                    <a:pt x="0" y="63220"/>
                    <a:pt x="5277" y="61901"/>
                    <a:pt x="13090" y="58755"/>
                  </a:cubicBezTo>
                  <a:cubicBezTo>
                    <a:pt x="33652" y="50591"/>
                    <a:pt x="49724" y="34001"/>
                    <a:pt x="57233" y="13192"/>
                  </a:cubicBezTo>
                  <a:cubicBezTo>
                    <a:pt x="59871" y="5277"/>
                    <a:pt x="60582" y="0"/>
                    <a:pt x="61596" y="0"/>
                  </a:cubicBezTo>
                  <a:close/>
                </a:path>
              </a:pathLst>
            </a:custGeom>
            <a:solidFill>
              <a:srgbClr val="E0E0E0"/>
            </a:solidFill>
            <a:ln w="1014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CE712EA2-26F3-684F-C9B1-AC8AB575224D}"/>
                </a:ext>
              </a:extLst>
            </p:cNvPr>
            <p:cNvSpPr/>
            <p:nvPr/>
          </p:nvSpPr>
          <p:spPr>
            <a:xfrm>
              <a:off x="3935961" y="4133939"/>
              <a:ext cx="69037" cy="63700"/>
            </a:xfrm>
            <a:custGeom>
              <a:avLst/>
              <a:gdLst>
                <a:gd name="connsiteX0" fmla="*/ 66849 w 69037"/>
                <a:gd name="connsiteY0" fmla="*/ 10757 h 63700"/>
                <a:gd name="connsiteX1" fmla="*/ 19155 w 69037"/>
                <a:gd name="connsiteY1" fmla="*/ 609 h 63700"/>
                <a:gd name="connsiteX2" fmla="*/ 10834 w 69037"/>
                <a:gd name="connsiteY2" fmla="*/ 609 h 63700"/>
                <a:gd name="connsiteX3" fmla="*/ 4542 w 69037"/>
                <a:gd name="connsiteY3" fmla="*/ 7307 h 63700"/>
                <a:gd name="connsiteX4" fmla="*/ 9616 w 69037"/>
                <a:gd name="connsiteY4" fmla="*/ 52565 h 63700"/>
                <a:gd name="connsiteX5" fmla="*/ 53454 w 69037"/>
                <a:gd name="connsiteY5" fmla="*/ 58350 h 63700"/>
                <a:gd name="connsiteX6" fmla="*/ 68269 w 69037"/>
                <a:gd name="connsiteY6" fmla="*/ 12381 h 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7" h="63700">
                  <a:moveTo>
                    <a:pt x="66849" y="10757"/>
                  </a:moveTo>
                  <a:lnTo>
                    <a:pt x="19155" y="609"/>
                  </a:lnTo>
                  <a:cubicBezTo>
                    <a:pt x="16440" y="-203"/>
                    <a:pt x="13548" y="-203"/>
                    <a:pt x="10834" y="609"/>
                  </a:cubicBezTo>
                  <a:cubicBezTo>
                    <a:pt x="7955" y="1952"/>
                    <a:pt x="5702" y="4350"/>
                    <a:pt x="4542" y="7307"/>
                  </a:cubicBezTo>
                  <a:cubicBezTo>
                    <a:pt x="-3016" y="22042"/>
                    <a:pt x="-1018" y="39870"/>
                    <a:pt x="9616" y="52565"/>
                  </a:cubicBezTo>
                  <a:cubicBezTo>
                    <a:pt x="20910" y="64834"/>
                    <a:pt x="39363" y="67269"/>
                    <a:pt x="53454" y="58350"/>
                  </a:cubicBezTo>
                  <a:cubicBezTo>
                    <a:pt x="67356" y="48202"/>
                    <a:pt x="70806" y="29226"/>
                    <a:pt x="68269" y="12381"/>
                  </a:cubicBezTo>
                  <a:close/>
                </a:path>
              </a:pathLst>
            </a:custGeom>
            <a:solidFill>
              <a:srgbClr val="6F4439"/>
            </a:solidFill>
            <a:ln w="1014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B1C6D9C5-186C-200E-EC67-F3A2B6CF9BE8}"/>
                </a:ext>
              </a:extLst>
            </p:cNvPr>
            <p:cNvSpPr/>
            <p:nvPr/>
          </p:nvSpPr>
          <p:spPr>
            <a:xfrm>
              <a:off x="3930702" y="4127243"/>
              <a:ext cx="72310" cy="73990"/>
            </a:xfrm>
            <a:custGeom>
              <a:avLst/>
              <a:gdLst>
                <a:gd name="connsiteX0" fmla="*/ 60742 w 72310"/>
                <a:gd name="connsiteY0" fmla="*/ 67074 h 73990"/>
                <a:gd name="connsiteX1" fmla="*/ 54958 w 72310"/>
                <a:gd name="connsiteY1" fmla="*/ 70930 h 73990"/>
                <a:gd name="connsiteX2" fmla="*/ 36083 w 72310"/>
                <a:gd name="connsiteY2" fmla="*/ 73772 h 73990"/>
                <a:gd name="connsiteX3" fmla="*/ 10612 w 72310"/>
                <a:gd name="connsiteY3" fmla="*/ 60681 h 73990"/>
                <a:gd name="connsiteX4" fmla="*/ 465 w 72310"/>
                <a:gd name="connsiteY4" fmla="*/ 27194 h 73990"/>
                <a:gd name="connsiteX5" fmla="*/ 7061 w 72310"/>
                <a:gd name="connsiteY5" fmla="*/ 9841 h 73990"/>
                <a:gd name="connsiteX6" fmla="*/ 12946 w 72310"/>
                <a:gd name="connsiteY6" fmla="*/ 3042 h 73990"/>
                <a:gd name="connsiteX7" fmla="*/ 17513 w 72310"/>
                <a:gd name="connsiteY7" fmla="*/ 302 h 73990"/>
                <a:gd name="connsiteX8" fmla="*/ 22789 w 72310"/>
                <a:gd name="connsiteY8" fmla="*/ 302 h 73990"/>
                <a:gd name="connsiteX9" fmla="*/ 30400 w 72310"/>
                <a:gd name="connsiteY9" fmla="*/ 2636 h 73990"/>
                <a:gd name="connsiteX10" fmla="*/ 36996 w 72310"/>
                <a:gd name="connsiteY10" fmla="*/ 4869 h 73990"/>
                <a:gd name="connsiteX11" fmla="*/ 49072 w 72310"/>
                <a:gd name="connsiteY11" fmla="*/ 9131 h 73990"/>
                <a:gd name="connsiteX12" fmla="*/ 72310 w 72310"/>
                <a:gd name="connsiteY12" fmla="*/ 19279 h 73990"/>
                <a:gd name="connsiteX13" fmla="*/ 47651 w 72310"/>
                <a:gd name="connsiteY13" fmla="*/ 13900 h 73990"/>
                <a:gd name="connsiteX14" fmla="*/ 35373 w 72310"/>
                <a:gd name="connsiteY14" fmla="*/ 10450 h 73990"/>
                <a:gd name="connsiteX15" fmla="*/ 28574 w 72310"/>
                <a:gd name="connsiteY15" fmla="*/ 8421 h 73990"/>
                <a:gd name="connsiteX16" fmla="*/ 21775 w 72310"/>
                <a:gd name="connsiteY16" fmla="*/ 6594 h 73990"/>
                <a:gd name="connsiteX17" fmla="*/ 17107 w 72310"/>
                <a:gd name="connsiteY17" fmla="*/ 8116 h 73990"/>
                <a:gd name="connsiteX18" fmla="*/ 6959 w 72310"/>
                <a:gd name="connsiteY18" fmla="*/ 28411 h 73990"/>
                <a:gd name="connsiteX19" fmla="*/ 15179 w 72310"/>
                <a:gd name="connsiteY19" fmla="*/ 56926 h 73990"/>
                <a:gd name="connsiteX20" fmla="*/ 36692 w 72310"/>
                <a:gd name="connsiteY20" fmla="*/ 69307 h 73990"/>
                <a:gd name="connsiteX21" fmla="*/ 54146 w 72310"/>
                <a:gd name="connsiteY21" fmla="*/ 68698 h 73990"/>
                <a:gd name="connsiteX22" fmla="*/ 60742 w 72310"/>
                <a:gd name="connsiteY22" fmla="*/ 67074 h 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310" h="73990">
                  <a:moveTo>
                    <a:pt x="60742" y="67074"/>
                  </a:moveTo>
                  <a:cubicBezTo>
                    <a:pt x="60742" y="67074"/>
                    <a:pt x="59118" y="69104"/>
                    <a:pt x="54958" y="70930"/>
                  </a:cubicBezTo>
                  <a:cubicBezTo>
                    <a:pt x="49017" y="73492"/>
                    <a:pt x="42514" y="74471"/>
                    <a:pt x="36083" y="73772"/>
                  </a:cubicBezTo>
                  <a:cubicBezTo>
                    <a:pt x="26284" y="72647"/>
                    <a:pt x="17230" y="67994"/>
                    <a:pt x="10612" y="60681"/>
                  </a:cubicBezTo>
                  <a:cubicBezTo>
                    <a:pt x="2345" y="51624"/>
                    <a:pt x="-1385" y="39316"/>
                    <a:pt x="465" y="27194"/>
                  </a:cubicBezTo>
                  <a:cubicBezTo>
                    <a:pt x="1371" y="20997"/>
                    <a:pt x="3623" y="15075"/>
                    <a:pt x="7061" y="9841"/>
                  </a:cubicBezTo>
                  <a:cubicBezTo>
                    <a:pt x="8771" y="7369"/>
                    <a:pt x="10744" y="5089"/>
                    <a:pt x="12946" y="3042"/>
                  </a:cubicBezTo>
                  <a:cubicBezTo>
                    <a:pt x="14197" y="1739"/>
                    <a:pt x="15774" y="793"/>
                    <a:pt x="17513" y="302"/>
                  </a:cubicBezTo>
                  <a:cubicBezTo>
                    <a:pt x="19249" y="-101"/>
                    <a:pt x="21054" y="-101"/>
                    <a:pt x="22789" y="302"/>
                  </a:cubicBezTo>
                  <a:cubicBezTo>
                    <a:pt x="25378" y="901"/>
                    <a:pt x="27921" y="1681"/>
                    <a:pt x="30400" y="2636"/>
                  </a:cubicBezTo>
                  <a:lnTo>
                    <a:pt x="36996" y="4869"/>
                  </a:lnTo>
                  <a:lnTo>
                    <a:pt x="49072" y="9131"/>
                  </a:lnTo>
                  <a:cubicBezTo>
                    <a:pt x="57233" y="11471"/>
                    <a:pt x="65047" y="14883"/>
                    <a:pt x="72310" y="19279"/>
                  </a:cubicBezTo>
                  <a:cubicBezTo>
                    <a:pt x="63881" y="18636"/>
                    <a:pt x="55582" y="16826"/>
                    <a:pt x="47651" y="13900"/>
                  </a:cubicBezTo>
                  <a:lnTo>
                    <a:pt x="35373" y="10450"/>
                  </a:lnTo>
                  <a:lnTo>
                    <a:pt x="28574" y="8421"/>
                  </a:lnTo>
                  <a:cubicBezTo>
                    <a:pt x="26240" y="7812"/>
                    <a:pt x="23703" y="6899"/>
                    <a:pt x="21775" y="6594"/>
                  </a:cubicBezTo>
                  <a:cubicBezTo>
                    <a:pt x="20056" y="6176"/>
                    <a:pt x="18249" y="6765"/>
                    <a:pt x="17107" y="8116"/>
                  </a:cubicBezTo>
                  <a:cubicBezTo>
                    <a:pt x="11559" y="13562"/>
                    <a:pt x="7987" y="20705"/>
                    <a:pt x="6959" y="28411"/>
                  </a:cubicBezTo>
                  <a:cubicBezTo>
                    <a:pt x="5434" y="38659"/>
                    <a:pt x="8433" y="49063"/>
                    <a:pt x="15179" y="56926"/>
                  </a:cubicBezTo>
                  <a:cubicBezTo>
                    <a:pt x="20679" y="63444"/>
                    <a:pt x="28293" y="67825"/>
                    <a:pt x="36692" y="69307"/>
                  </a:cubicBezTo>
                  <a:cubicBezTo>
                    <a:pt x="42487" y="70350"/>
                    <a:pt x="48438" y="70142"/>
                    <a:pt x="54146" y="68698"/>
                  </a:cubicBezTo>
                  <a:cubicBezTo>
                    <a:pt x="58205" y="67480"/>
                    <a:pt x="60437" y="66567"/>
                    <a:pt x="60742" y="67074"/>
                  </a:cubicBezTo>
                  <a:close/>
                </a:path>
              </a:pathLst>
            </a:custGeom>
            <a:solidFill>
              <a:srgbClr val="263238"/>
            </a:solidFill>
            <a:ln w="1014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4FEAD32-A6CE-0194-4074-96D25C25BB5D}"/>
                </a:ext>
              </a:extLst>
            </p:cNvPr>
            <p:cNvSpPr/>
            <p:nvPr/>
          </p:nvSpPr>
          <p:spPr>
            <a:xfrm>
              <a:off x="4118767" y="4695348"/>
              <a:ext cx="298781" cy="543367"/>
            </a:xfrm>
            <a:custGeom>
              <a:avLst/>
              <a:gdLst>
                <a:gd name="connsiteX0" fmla="*/ 14643 w 298781"/>
                <a:gd name="connsiteY0" fmla="*/ 149536 h 543367"/>
                <a:gd name="connsiteX1" fmla="*/ 7743 w 298781"/>
                <a:gd name="connsiteY1" fmla="*/ 213873 h 543367"/>
                <a:gd name="connsiteX2" fmla="*/ 49247 w 298781"/>
                <a:gd name="connsiteY2" fmla="*/ 320119 h 543367"/>
                <a:gd name="connsiteX3" fmla="*/ 103334 w 298781"/>
                <a:gd name="connsiteY3" fmla="*/ 452039 h 543367"/>
                <a:gd name="connsiteX4" fmla="*/ 217495 w 298781"/>
                <a:gd name="connsiteY4" fmla="*/ 543368 h 543367"/>
                <a:gd name="connsiteX5" fmla="*/ 298676 w 298781"/>
                <a:gd name="connsiteY5" fmla="*/ 467260 h 543367"/>
                <a:gd name="connsiteX6" fmla="*/ 288529 w 298781"/>
                <a:gd name="connsiteY6" fmla="*/ 372075 h 543367"/>
                <a:gd name="connsiteX7" fmla="*/ 298676 w 298781"/>
                <a:gd name="connsiteY7" fmla="*/ 223005 h 543367"/>
                <a:gd name="connsiteX8" fmla="*/ 280208 w 298781"/>
                <a:gd name="connsiteY8" fmla="*/ 167701 h 543367"/>
                <a:gd name="connsiteX9" fmla="*/ 280208 w 298781"/>
                <a:gd name="connsiteY9" fmla="*/ 140404 h 543367"/>
                <a:gd name="connsiteX10" fmla="*/ 238704 w 298781"/>
                <a:gd name="connsiteY10" fmla="*/ 12746 h 543367"/>
                <a:gd name="connsiteX11" fmla="*/ 207550 w 298781"/>
                <a:gd name="connsiteY11" fmla="*/ 39231 h 543367"/>
                <a:gd name="connsiteX12" fmla="*/ 193750 w 298781"/>
                <a:gd name="connsiteY12" fmla="*/ 61 h 543367"/>
                <a:gd name="connsiteX13" fmla="*/ 166148 w 298781"/>
                <a:gd name="connsiteY13" fmla="*/ 41565 h 543367"/>
                <a:gd name="connsiteX14" fmla="*/ 170714 w 298781"/>
                <a:gd name="connsiteY14" fmla="*/ 148724 h 543367"/>
                <a:gd name="connsiteX15" fmla="*/ 159146 w 298781"/>
                <a:gd name="connsiteY15" fmla="*/ 227065 h 543367"/>
                <a:gd name="connsiteX16" fmla="*/ 141895 w 298781"/>
                <a:gd name="connsiteY16" fmla="*/ 280137 h 543367"/>
                <a:gd name="connsiteX17" fmla="*/ 126978 w 298781"/>
                <a:gd name="connsiteY17" fmla="*/ 282369 h 543367"/>
                <a:gd name="connsiteX18" fmla="*/ 92070 w 298781"/>
                <a:gd name="connsiteY18" fmla="*/ 233762 h 543367"/>
                <a:gd name="connsiteX19" fmla="*/ 14643 w 298781"/>
                <a:gd name="connsiteY19" fmla="*/ 149536 h 5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781" h="543367">
                  <a:moveTo>
                    <a:pt x="14643" y="149536"/>
                  </a:moveTo>
                  <a:cubicBezTo>
                    <a:pt x="14643" y="149536"/>
                    <a:pt x="-13060" y="157249"/>
                    <a:pt x="7743" y="213873"/>
                  </a:cubicBezTo>
                  <a:cubicBezTo>
                    <a:pt x="28545" y="270497"/>
                    <a:pt x="35344" y="267148"/>
                    <a:pt x="49247" y="320119"/>
                  </a:cubicBezTo>
                  <a:cubicBezTo>
                    <a:pt x="63149" y="373090"/>
                    <a:pt x="79182" y="421595"/>
                    <a:pt x="103334" y="452039"/>
                  </a:cubicBezTo>
                  <a:cubicBezTo>
                    <a:pt x="127485" y="482482"/>
                    <a:pt x="217495" y="543368"/>
                    <a:pt x="217495" y="543368"/>
                  </a:cubicBezTo>
                  <a:lnTo>
                    <a:pt x="298676" y="467260"/>
                  </a:lnTo>
                  <a:cubicBezTo>
                    <a:pt x="291371" y="436073"/>
                    <a:pt x="287963" y="404101"/>
                    <a:pt x="288529" y="372075"/>
                  </a:cubicBezTo>
                  <a:cubicBezTo>
                    <a:pt x="291675" y="333615"/>
                    <a:pt x="299793" y="239140"/>
                    <a:pt x="298676" y="223005"/>
                  </a:cubicBezTo>
                  <a:cubicBezTo>
                    <a:pt x="294493" y="203969"/>
                    <a:pt x="288302" y="185431"/>
                    <a:pt x="280208" y="167701"/>
                  </a:cubicBezTo>
                  <a:lnTo>
                    <a:pt x="280208" y="140404"/>
                  </a:lnTo>
                  <a:lnTo>
                    <a:pt x="238704" y="12746"/>
                  </a:lnTo>
                  <a:cubicBezTo>
                    <a:pt x="238704" y="12746"/>
                    <a:pt x="215669" y="2598"/>
                    <a:pt x="207550" y="39231"/>
                  </a:cubicBezTo>
                  <a:lnTo>
                    <a:pt x="193750" y="61"/>
                  </a:lnTo>
                  <a:cubicBezTo>
                    <a:pt x="193750" y="61"/>
                    <a:pt x="171831" y="-3389"/>
                    <a:pt x="166148" y="41565"/>
                  </a:cubicBezTo>
                  <a:cubicBezTo>
                    <a:pt x="163408" y="77340"/>
                    <a:pt x="164940" y="113313"/>
                    <a:pt x="170714" y="148724"/>
                  </a:cubicBezTo>
                  <a:lnTo>
                    <a:pt x="159146" y="227065"/>
                  </a:lnTo>
                  <a:lnTo>
                    <a:pt x="141895" y="280137"/>
                  </a:lnTo>
                  <a:lnTo>
                    <a:pt x="126978" y="282369"/>
                  </a:lnTo>
                  <a:cubicBezTo>
                    <a:pt x="126978" y="282369"/>
                    <a:pt x="104349" y="276281"/>
                    <a:pt x="92070" y="233762"/>
                  </a:cubicBezTo>
                  <a:cubicBezTo>
                    <a:pt x="79791" y="191243"/>
                    <a:pt x="45797" y="140606"/>
                    <a:pt x="14643" y="149536"/>
                  </a:cubicBezTo>
                  <a:close/>
                </a:path>
              </a:pathLst>
            </a:custGeom>
            <a:solidFill>
              <a:srgbClr val="AE7461"/>
            </a:solidFill>
            <a:ln w="1014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2057D9E-D02F-99C1-80EA-B4947FE02CEF}"/>
                </a:ext>
              </a:extLst>
            </p:cNvPr>
            <p:cNvSpPr/>
            <p:nvPr/>
          </p:nvSpPr>
          <p:spPr>
            <a:xfrm>
              <a:off x="4299143" y="4885127"/>
              <a:ext cx="90597" cy="286512"/>
            </a:xfrm>
            <a:custGeom>
              <a:avLst/>
              <a:gdLst>
                <a:gd name="connsiteX0" fmla="*/ 90597 w 90597"/>
                <a:gd name="connsiteY0" fmla="*/ 160580 h 286512"/>
                <a:gd name="connsiteX1" fmla="*/ 90597 w 90597"/>
                <a:gd name="connsiteY1" fmla="*/ 157637 h 286512"/>
                <a:gd name="connsiteX2" fmla="*/ 89989 w 90597"/>
                <a:gd name="connsiteY2" fmla="*/ 149215 h 286512"/>
                <a:gd name="connsiteX3" fmla="*/ 88263 w 90597"/>
                <a:gd name="connsiteY3" fmla="*/ 117453 h 286512"/>
                <a:gd name="connsiteX4" fmla="*/ 83291 w 90597"/>
                <a:gd name="connsiteY4" fmla="*/ 6944 h 286512"/>
                <a:gd name="connsiteX5" fmla="*/ 83291 w 90597"/>
                <a:gd name="connsiteY5" fmla="*/ 7858 h 286512"/>
                <a:gd name="connsiteX6" fmla="*/ 66953 w 90597"/>
                <a:gd name="connsiteY6" fmla="*/ 3596 h 286512"/>
                <a:gd name="connsiteX7" fmla="*/ 51935 w 90597"/>
                <a:gd name="connsiteY7" fmla="*/ 14555 h 286512"/>
                <a:gd name="connsiteX8" fmla="*/ 41787 w 90597"/>
                <a:gd name="connsiteY8" fmla="*/ 55146 h 286512"/>
                <a:gd name="connsiteX9" fmla="*/ 29508 w 90597"/>
                <a:gd name="connsiteY9" fmla="*/ 146475 h 286512"/>
                <a:gd name="connsiteX10" fmla="*/ 22811 w 90597"/>
                <a:gd name="connsiteY10" fmla="*/ 186051 h 286512"/>
                <a:gd name="connsiteX11" fmla="*/ 12663 w 90597"/>
                <a:gd name="connsiteY11" fmla="*/ 219741 h 286512"/>
                <a:gd name="connsiteX12" fmla="*/ 3936 w 90597"/>
                <a:gd name="connsiteY12" fmla="*/ 247038 h 286512"/>
                <a:gd name="connsiteX13" fmla="*/ 1298 w 90597"/>
                <a:gd name="connsiteY13" fmla="*/ 268450 h 286512"/>
                <a:gd name="connsiteX14" fmla="*/ 4545 w 90597"/>
                <a:gd name="connsiteY14" fmla="*/ 286513 h 286512"/>
                <a:gd name="connsiteX15" fmla="*/ 2617 w 90597"/>
                <a:gd name="connsiteY15" fmla="*/ 282048 h 286512"/>
                <a:gd name="connsiteX16" fmla="*/ 80 w 90597"/>
                <a:gd name="connsiteY16" fmla="*/ 268450 h 286512"/>
                <a:gd name="connsiteX17" fmla="*/ 2110 w 90597"/>
                <a:gd name="connsiteY17" fmla="*/ 246632 h 286512"/>
                <a:gd name="connsiteX18" fmla="*/ 10431 w 90597"/>
                <a:gd name="connsiteY18" fmla="*/ 218929 h 286512"/>
                <a:gd name="connsiteX19" fmla="*/ 19970 w 90597"/>
                <a:gd name="connsiteY19" fmla="*/ 185543 h 286512"/>
                <a:gd name="connsiteX20" fmla="*/ 26261 w 90597"/>
                <a:gd name="connsiteY20" fmla="*/ 146069 h 286512"/>
                <a:gd name="connsiteX21" fmla="*/ 38337 w 90597"/>
                <a:gd name="connsiteY21" fmla="*/ 54740 h 286512"/>
                <a:gd name="connsiteX22" fmla="*/ 41381 w 90597"/>
                <a:gd name="connsiteY22" fmla="*/ 33328 h 286512"/>
                <a:gd name="connsiteX23" fmla="*/ 48484 w 90597"/>
                <a:gd name="connsiteY23" fmla="*/ 13033 h 286512"/>
                <a:gd name="connsiteX24" fmla="*/ 65532 w 90597"/>
                <a:gd name="connsiteY24" fmla="*/ 755 h 286512"/>
                <a:gd name="connsiteX25" fmla="*/ 84915 w 90597"/>
                <a:gd name="connsiteY25" fmla="*/ 6133 h 286512"/>
                <a:gd name="connsiteX26" fmla="*/ 84915 w 90597"/>
                <a:gd name="connsiteY26" fmla="*/ 6133 h 286512"/>
                <a:gd name="connsiteX27" fmla="*/ 84915 w 90597"/>
                <a:gd name="connsiteY27" fmla="*/ 6640 h 286512"/>
                <a:gd name="connsiteX28" fmla="*/ 88771 w 90597"/>
                <a:gd name="connsiteY28" fmla="*/ 117148 h 286512"/>
                <a:gd name="connsiteX29" fmla="*/ 89583 w 90597"/>
                <a:gd name="connsiteY29" fmla="*/ 148911 h 286512"/>
                <a:gd name="connsiteX30" fmla="*/ 89583 w 90597"/>
                <a:gd name="connsiteY30" fmla="*/ 157435 h 286512"/>
                <a:gd name="connsiteX31" fmla="*/ 90597 w 90597"/>
                <a:gd name="connsiteY31" fmla="*/ 160580 h 2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0597" h="286512">
                  <a:moveTo>
                    <a:pt x="90597" y="160580"/>
                  </a:moveTo>
                  <a:cubicBezTo>
                    <a:pt x="90534" y="159601"/>
                    <a:pt x="90534" y="158618"/>
                    <a:pt x="90597" y="157637"/>
                  </a:cubicBezTo>
                  <a:cubicBezTo>
                    <a:pt x="90597" y="155405"/>
                    <a:pt x="90597" y="152665"/>
                    <a:pt x="89989" y="149215"/>
                  </a:cubicBezTo>
                  <a:cubicBezTo>
                    <a:pt x="89989" y="141503"/>
                    <a:pt x="88974" y="130746"/>
                    <a:pt x="88263" y="117453"/>
                  </a:cubicBezTo>
                  <a:cubicBezTo>
                    <a:pt x="87046" y="89952"/>
                    <a:pt x="85321" y="51594"/>
                    <a:pt x="83291" y="6944"/>
                  </a:cubicBezTo>
                  <a:lnTo>
                    <a:pt x="83291" y="7858"/>
                  </a:lnTo>
                  <a:cubicBezTo>
                    <a:pt x="79082" y="3474"/>
                    <a:pt x="72767" y="1826"/>
                    <a:pt x="66953" y="3596"/>
                  </a:cubicBezTo>
                  <a:cubicBezTo>
                    <a:pt x="60695" y="5119"/>
                    <a:pt x="55295" y="9060"/>
                    <a:pt x="51935" y="14555"/>
                  </a:cubicBezTo>
                  <a:cubicBezTo>
                    <a:pt x="45972" y="27306"/>
                    <a:pt x="42527" y="41088"/>
                    <a:pt x="41787" y="55146"/>
                  </a:cubicBezTo>
                  <a:cubicBezTo>
                    <a:pt x="37424" y="87415"/>
                    <a:pt x="33263" y="118163"/>
                    <a:pt x="29508" y="146475"/>
                  </a:cubicBezTo>
                  <a:cubicBezTo>
                    <a:pt x="27580" y="160479"/>
                    <a:pt x="25551" y="173772"/>
                    <a:pt x="22811" y="186051"/>
                  </a:cubicBezTo>
                  <a:cubicBezTo>
                    <a:pt x="20171" y="197491"/>
                    <a:pt x="16782" y="208746"/>
                    <a:pt x="12663" y="219741"/>
                  </a:cubicBezTo>
                  <a:cubicBezTo>
                    <a:pt x="9252" y="228672"/>
                    <a:pt x="6338" y="237785"/>
                    <a:pt x="3936" y="247038"/>
                  </a:cubicBezTo>
                  <a:cubicBezTo>
                    <a:pt x="2190" y="254042"/>
                    <a:pt x="1304" y="261232"/>
                    <a:pt x="1298" y="268450"/>
                  </a:cubicBezTo>
                  <a:cubicBezTo>
                    <a:pt x="1571" y="274588"/>
                    <a:pt x="2663" y="280663"/>
                    <a:pt x="4545" y="286513"/>
                  </a:cubicBezTo>
                  <a:cubicBezTo>
                    <a:pt x="3764" y="285088"/>
                    <a:pt x="3119" y="283593"/>
                    <a:pt x="2617" y="282048"/>
                  </a:cubicBezTo>
                  <a:cubicBezTo>
                    <a:pt x="1083" y="277671"/>
                    <a:pt x="227" y="273085"/>
                    <a:pt x="80" y="268450"/>
                  </a:cubicBezTo>
                  <a:cubicBezTo>
                    <a:pt x="-249" y="261119"/>
                    <a:pt x="434" y="253777"/>
                    <a:pt x="2110" y="246632"/>
                  </a:cubicBezTo>
                  <a:cubicBezTo>
                    <a:pt x="4387" y="237256"/>
                    <a:pt x="7165" y="228008"/>
                    <a:pt x="10431" y="218929"/>
                  </a:cubicBezTo>
                  <a:cubicBezTo>
                    <a:pt x="14325" y="208017"/>
                    <a:pt x="17512" y="196866"/>
                    <a:pt x="19970" y="185543"/>
                  </a:cubicBezTo>
                  <a:cubicBezTo>
                    <a:pt x="22506" y="173265"/>
                    <a:pt x="24435" y="160073"/>
                    <a:pt x="26261" y="146069"/>
                  </a:cubicBezTo>
                  <a:cubicBezTo>
                    <a:pt x="30016" y="117960"/>
                    <a:pt x="34075" y="87213"/>
                    <a:pt x="38337" y="54740"/>
                  </a:cubicBezTo>
                  <a:cubicBezTo>
                    <a:pt x="39352" y="47535"/>
                    <a:pt x="40163" y="40432"/>
                    <a:pt x="41381" y="33328"/>
                  </a:cubicBezTo>
                  <a:cubicBezTo>
                    <a:pt x="42438" y="26174"/>
                    <a:pt x="44849" y="19286"/>
                    <a:pt x="48484" y="13033"/>
                  </a:cubicBezTo>
                  <a:cubicBezTo>
                    <a:pt x="52293" y="6822"/>
                    <a:pt x="58435" y="2398"/>
                    <a:pt x="65532" y="755"/>
                  </a:cubicBezTo>
                  <a:cubicBezTo>
                    <a:pt x="72490" y="-1256"/>
                    <a:pt x="79988" y="824"/>
                    <a:pt x="84915" y="6133"/>
                  </a:cubicBezTo>
                  <a:lnTo>
                    <a:pt x="84915" y="6133"/>
                  </a:lnTo>
                  <a:lnTo>
                    <a:pt x="84915" y="6640"/>
                  </a:lnTo>
                  <a:cubicBezTo>
                    <a:pt x="86538" y="51290"/>
                    <a:pt x="87857" y="89648"/>
                    <a:pt x="88771" y="117148"/>
                  </a:cubicBezTo>
                  <a:cubicBezTo>
                    <a:pt x="88771" y="130543"/>
                    <a:pt x="89380" y="141198"/>
                    <a:pt x="89583" y="148911"/>
                  </a:cubicBezTo>
                  <a:cubicBezTo>
                    <a:pt x="89583" y="152361"/>
                    <a:pt x="89583" y="155202"/>
                    <a:pt x="89583" y="157435"/>
                  </a:cubicBezTo>
                  <a:cubicBezTo>
                    <a:pt x="90101" y="158416"/>
                    <a:pt x="90445" y="159481"/>
                    <a:pt x="90597" y="160580"/>
                  </a:cubicBezTo>
                  <a:close/>
                </a:path>
              </a:pathLst>
            </a:custGeom>
            <a:solidFill>
              <a:srgbClr val="6F4439"/>
            </a:solidFill>
            <a:ln w="1014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553F0BF-1A9A-D87C-A24B-FC744357D3EC}"/>
                </a:ext>
              </a:extLst>
            </p:cNvPr>
            <p:cNvSpPr/>
            <p:nvPr/>
          </p:nvSpPr>
          <p:spPr>
            <a:xfrm>
              <a:off x="4329369" y="4791102"/>
              <a:ext cx="64024" cy="109391"/>
            </a:xfrm>
            <a:custGeom>
              <a:avLst/>
              <a:gdLst>
                <a:gd name="connsiteX0" fmla="*/ 16432 w 64024"/>
                <a:gd name="connsiteY0" fmla="*/ 109392 h 109391"/>
                <a:gd name="connsiteX1" fmla="*/ 12982 w 64024"/>
                <a:gd name="connsiteY1" fmla="*/ 102086 h 109391"/>
                <a:gd name="connsiteX2" fmla="*/ 6284 w 64024"/>
                <a:gd name="connsiteY2" fmla="*/ 81790 h 109391"/>
                <a:gd name="connsiteX3" fmla="*/ 500 w 64024"/>
                <a:gd name="connsiteY3" fmla="*/ 50028 h 109391"/>
                <a:gd name="connsiteX4" fmla="*/ 500 w 64024"/>
                <a:gd name="connsiteY4" fmla="*/ 30747 h 109391"/>
                <a:gd name="connsiteX5" fmla="*/ 7502 w 64024"/>
                <a:gd name="connsiteY5" fmla="*/ 11061 h 109391"/>
                <a:gd name="connsiteX6" fmla="*/ 22216 w 64024"/>
                <a:gd name="connsiteY6" fmla="*/ 0 h 109391"/>
                <a:gd name="connsiteX7" fmla="*/ 23434 w 64024"/>
                <a:gd name="connsiteY7" fmla="*/ 0 h 109391"/>
                <a:gd name="connsiteX8" fmla="*/ 24144 w 64024"/>
                <a:gd name="connsiteY8" fmla="*/ 1116 h 109391"/>
                <a:gd name="connsiteX9" fmla="*/ 53065 w 64024"/>
                <a:gd name="connsiteY9" fmla="*/ 52971 h 109391"/>
                <a:gd name="connsiteX10" fmla="*/ 61285 w 64024"/>
                <a:gd name="connsiteY10" fmla="*/ 68497 h 109391"/>
                <a:gd name="connsiteX11" fmla="*/ 64025 w 64024"/>
                <a:gd name="connsiteY11" fmla="*/ 74281 h 109391"/>
                <a:gd name="connsiteX12" fmla="*/ 60372 w 64024"/>
                <a:gd name="connsiteY12" fmla="*/ 69004 h 109391"/>
                <a:gd name="connsiteX13" fmla="*/ 51239 w 64024"/>
                <a:gd name="connsiteY13" fmla="*/ 54087 h 109391"/>
                <a:gd name="connsiteX14" fmla="*/ 21303 w 64024"/>
                <a:gd name="connsiteY14" fmla="*/ 2740 h 109391"/>
                <a:gd name="connsiteX15" fmla="*/ 23130 w 64024"/>
                <a:gd name="connsiteY15" fmla="*/ 3450 h 109391"/>
                <a:gd name="connsiteX16" fmla="*/ 10141 w 64024"/>
                <a:gd name="connsiteY16" fmla="*/ 13598 h 109391"/>
                <a:gd name="connsiteX17" fmla="*/ 3748 w 64024"/>
                <a:gd name="connsiteY17" fmla="*/ 31864 h 109391"/>
                <a:gd name="connsiteX18" fmla="*/ 3748 w 64024"/>
                <a:gd name="connsiteY18" fmla="*/ 50434 h 109391"/>
                <a:gd name="connsiteX19" fmla="*/ 8821 w 64024"/>
                <a:gd name="connsiteY19" fmla="*/ 81891 h 109391"/>
                <a:gd name="connsiteX20" fmla="*/ 14504 w 64024"/>
                <a:gd name="connsiteY20" fmla="*/ 102694 h 109391"/>
                <a:gd name="connsiteX21" fmla="*/ 16432 w 64024"/>
                <a:gd name="connsiteY21" fmla="*/ 109392 h 1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24" h="109391">
                  <a:moveTo>
                    <a:pt x="16432" y="109392"/>
                  </a:moveTo>
                  <a:cubicBezTo>
                    <a:pt x="15009" y="107095"/>
                    <a:pt x="13852" y="104644"/>
                    <a:pt x="12982" y="102086"/>
                  </a:cubicBezTo>
                  <a:cubicBezTo>
                    <a:pt x="10387" y="95445"/>
                    <a:pt x="8151" y="88671"/>
                    <a:pt x="6284" y="81790"/>
                  </a:cubicBezTo>
                  <a:cubicBezTo>
                    <a:pt x="3538" y="71368"/>
                    <a:pt x="1604" y="60749"/>
                    <a:pt x="500" y="50028"/>
                  </a:cubicBezTo>
                  <a:cubicBezTo>
                    <a:pt x="-167" y="43618"/>
                    <a:pt x="-167" y="37157"/>
                    <a:pt x="500" y="30747"/>
                  </a:cubicBezTo>
                  <a:cubicBezTo>
                    <a:pt x="1122" y="23697"/>
                    <a:pt x="3532" y="16921"/>
                    <a:pt x="7502" y="11061"/>
                  </a:cubicBezTo>
                  <a:cubicBezTo>
                    <a:pt x="11009" y="5810"/>
                    <a:pt x="16198" y="1909"/>
                    <a:pt x="22216" y="0"/>
                  </a:cubicBezTo>
                  <a:lnTo>
                    <a:pt x="23434" y="0"/>
                  </a:lnTo>
                  <a:lnTo>
                    <a:pt x="24144" y="1116"/>
                  </a:lnTo>
                  <a:cubicBezTo>
                    <a:pt x="35814" y="21411"/>
                    <a:pt x="45962" y="39880"/>
                    <a:pt x="53065" y="52971"/>
                  </a:cubicBezTo>
                  <a:lnTo>
                    <a:pt x="61285" y="68497"/>
                  </a:lnTo>
                  <a:cubicBezTo>
                    <a:pt x="62380" y="70334"/>
                    <a:pt x="63297" y="72270"/>
                    <a:pt x="64025" y="74281"/>
                  </a:cubicBezTo>
                  <a:cubicBezTo>
                    <a:pt x="62550" y="72715"/>
                    <a:pt x="61319" y="70936"/>
                    <a:pt x="60372" y="69004"/>
                  </a:cubicBezTo>
                  <a:lnTo>
                    <a:pt x="51239" y="54087"/>
                  </a:lnTo>
                  <a:cubicBezTo>
                    <a:pt x="43628" y="41301"/>
                    <a:pt x="33074" y="23644"/>
                    <a:pt x="21303" y="2740"/>
                  </a:cubicBezTo>
                  <a:lnTo>
                    <a:pt x="23130" y="3450"/>
                  </a:lnTo>
                  <a:cubicBezTo>
                    <a:pt x="17799" y="5306"/>
                    <a:pt x="13232" y="8874"/>
                    <a:pt x="10141" y="13598"/>
                  </a:cubicBezTo>
                  <a:cubicBezTo>
                    <a:pt x="6500" y="19048"/>
                    <a:pt x="4300" y="25332"/>
                    <a:pt x="3748" y="31864"/>
                  </a:cubicBezTo>
                  <a:cubicBezTo>
                    <a:pt x="3138" y="38039"/>
                    <a:pt x="3138" y="44259"/>
                    <a:pt x="3748" y="50434"/>
                  </a:cubicBezTo>
                  <a:cubicBezTo>
                    <a:pt x="4741" y="61020"/>
                    <a:pt x="6436" y="71529"/>
                    <a:pt x="8821" y="81891"/>
                  </a:cubicBezTo>
                  <a:cubicBezTo>
                    <a:pt x="10851" y="90821"/>
                    <a:pt x="12982" y="97823"/>
                    <a:pt x="14504" y="102694"/>
                  </a:cubicBezTo>
                  <a:cubicBezTo>
                    <a:pt x="15299" y="104880"/>
                    <a:pt x="15944" y="107118"/>
                    <a:pt x="16432" y="109392"/>
                  </a:cubicBezTo>
                  <a:close/>
                </a:path>
              </a:pathLst>
            </a:custGeom>
            <a:solidFill>
              <a:srgbClr val="6F4439"/>
            </a:solidFill>
            <a:ln w="1014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4DC554-20B9-997F-88E1-A02164EE9EE0}"/>
                </a:ext>
              </a:extLst>
            </p:cNvPr>
            <p:cNvSpPr/>
            <p:nvPr/>
          </p:nvSpPr>
          <p:spPr>
            <a:xfrm>
              <a:off x="4322944" y="4724026"/>
              <a:ext cx="8853" cy="186818"/>
            </a:xfrm>
            <a:custGeom>
              <a:avLst/>
              <a:gdLst>
                <a:gd name="connsiteX0" fmla="*/ 3576 w 8853"/>
                <a:gd name="connsiteY0" fmla="*/ 186819 h 186818"/>
                <a:gd name="connsiteX1" fmla="*/ 2765 w 8853"/>
                <a:gd name="connsiteY1" fmla="*/ 179411 h 186818"/>
                <a:gd name="connsiteX2" fmla="*/ 1953 w 8853"/>
                <a:gd name="connsiteY2" fmla="*/ 159116 h 186818"/>
                <a:gd name="connsiteX3" fmla="*/ 532 w 8853"/>
                <a:gd name="connsiteY3" fmla="*/ 92851 h 186818"/>
                <a:gd name="connsiteX4" fmla="*/ 1547 w 8853"/>
                <a:gd name="connsiteY4" fmla="*/ 26587 h 186818"/>
                <a:gd name="connsiteX5" fmla="*/ 5910 w 8853"/>
                <a:gd name="connsiteY5" fmla="*/ 6799 h 186818"/>
                <a:gd name="connsiteX6" fmla="*/ 8853 w 8853"/>
                <a:gd name="connsiteY6" fmla="*/ 0 h 186818"/>
                <a:gd name="connsiteX7" fmla="*/ 3881 w 8853"/>
                <a:gd name="connsiteY7" fmla="*/ 26790 h 186818"/>
                <a:gd name="connsiteX8" fmla="*/ 3881 w 8853"/>
                <a:gd name="connsiteY8" fmla="*/ 92851 h 186818"/>
                <a:gd name="connsiteX9" fmla="*/ 3881 w 8853"/>
                <a:gd name="connsiteY9" fmla="*/ 159014 h 186818"/>
                <a:gd name="connsiteX10" fmla="*/ 3881 w 8853"/>
                <a:gd name="connsiteY10" fmla="*/ 179310 h 186818"/>
                <a:gd name="connsiteX11" fmla="*/ 3576 w 8853"/>
                <a:gd name="connsiteY11" fmla="*/ 186819 h 18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3" h="186818">
                  <a:moveTo>
                    <a:pt x="3576" y="186819"/>
                  </a:moveTo>
                  <a:cubicBezTo>
                    <a:pt x="3037" y="184387"/>
                    <a:pt x="2765" y="181903"/>
                    <a:pt x="2765" y="179411"/>
                  </a:cubicBezTo>
                  <a:cubicBezTo>
                    <a:pt x="2765" y="174033"/>
                    <a:pt x="2765" y="167335"/>
                    <a:pt x="1953" y="159116"/>
                  </a:cubicBezTo>
                  <a:cubicBezTo>
                    <a:pt x="1445" y="142169"/>
                    <a:pt x="938" y="118525"/>
                    <a:pt x="532" y="92851"/>
                  </a:cubicBezTo>
                  <a:cubicBezTo>
                    <a:pt x="-428" y="70762"/>
                    <a:pt x="-89" y="48636"/>
                    <a:pt x="1547" y="26587"/>
                  </a:cubicBezTo>
                  <a:cubicBezTo>
                    <a:pt x="2376" y="19869"/>
                    <a:pt x="3837" y="13243"/>
                    <a:pt x="5910" y="6799"/>
                  </a:cubicBezTo>
                  <a:cubicBezTo>
                    <a:pt x="6556" y="4402"/>
                    <a:pt x="7547" y="2112"/>
                    <a:pt x="8853" y="0"/>
                  </a:cubicBezTo>
                  <a:cubicBezTo>
                    <a:pt x="6562" y="8801"/>
                    <a:pt x="4900" y="17753"/>
                    <a:pt x="3881" y="26790"/>
                  </a:cubicBezTo>
                  <a:cubicBezTo>
                    <a:pt x="2257" y="43534"/>
                    <a:pt x="3881" y="67381"/>
                    <a:pt x="3881" y="92851"/>
                  </a:cubicBezTo>
                  <a:cubicBezTo>
                    <a:pt x="3881" y="118322"/>
                    <a:pt x="3881" y="142068"/>
                    <a:pt x="3881" y="159014"/>
                  </a:cubicBezTo>
                  <a:cubicBezTo>
                    <a:pt x="3881" y="166930"/>
                    <a:pt x="3881" y="173728"/>
                    <a:pt x="3881" y="179310"/>
                  </a:cubicBezTo>
                  <a:cubicBezTo>
                    <a:pt x="4063" y="181816"/>
                    <a:pt x="3961" y="184336"/>
                    <a:pt x="3576" y="186819"/>
                  </a:cubicBezTo>
                  <a:close/>
                </a:path>
              </a:pathLst>
            </a:custGeom>
            <a:solidFill>
              <a:srgbClr val="6F4439"/>
            </a:solidFill>
            <a:ln w="1014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F4079346-CD09-5EA9-F1E7-33C6A050F480}"/>
                </a:ext>
              </a:extLst>
            </p:cNvPr>
            <p:cNvSpPr/>
            <p:nvPr/>
          </p:nvSpPr>
          <p:spPr>
            <a:xfrm>
              <a:off x="4258293" y="4992838"/>
              <a:ext cx="32739" cy="130499"/>
            </a:xfrm>
            <a:custGeom>
              <a:avLst/>
              <a:gdLst>
                <a:gd name="connsiteX0" fmla="*/ 35 w 32739"/>
                <a:gd name="connsiteY0" fmla="*/ 130499 h 130499"/>
                <a:gd name="connsiteX1" fmla="*/ 10792 w 32739"/>
                <a:gd name="connsiteY1" fmla="*/ 113350 h 130499"/>
                <a:gd name="connsiteX2" fmla="*/ 20229 w 32739"/>
                <a:gd name="connsiteY2" fmla="*/ 93663 h 130499"/>
                <a:gd name="connsiteX3" fmla="*/ 29666 w 32739"/>
                <a:gd name="connsiteY3" fmla="*/ 41504 h 130499"/>
                <a:gd name="connsiteX4" fmla="*/ 27738 w 32739"/>
                <a:gd name="connsiteY4" fmla="*/ 19788 h 130499"/>
                <a:gd name="connsiteX5" fmla="*/ 23578 w 32739"/>
                <a:gd name="connsiteY5" fmla="*/ 0 h 130499"/>
                <a:gd name="connsiteX6" fmla="*/ 25810 w 32739"/>
                <a:gd name="connsiteY6" fmla="*/ 4972 h 130499"/>
                <a:gd name="connsiteX7" fmla="*/ 29971 w 32739"/>
                <a:gd name="connsiteY7" fmla="*/ 19382 h 130499"/>
                <a:gd name="connsiteX8" fmla="*/ 32711 w 32739"/>
                <a:gd name="connsiteY8" fmla="*/ 41403 h 130499"/>
                <a:gd name="connsiteX9" fmla="*/ 22563 w 32739"/>
                <a:gd name="connsiteY9" fmla="*/ 94780 h 130499"/>
                <a:gd name="connsiteX10" fmla="*/ 12415 w 32739"/>
                <a:gd name="connsiteY10" fmla="*/ 114568 h 130499"/>
                <a:gd name="connsiteX11" fmla="*/ 3485 w 32739"/>
                <a:gd name="connsiteY11" fmla="*/ 126643 h 130499"/>
                <a:gd name="connsiteX12" fmla="*/ 35 w 32739"/>
                <a:gd name="connsiteY12" fmla="*/ 130500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39" h="130499">
                  <a:moveTo>
                    <a:pt x="35" y="130499"/>
                  </a:moveTo>
                  <a:cubicBezTo>
                    <a:pt x="-472" y="130499"/>
                    <a:pt x="4601" y="124106"/>
                    <a:pt x="10792" y="113350"/>
                  </a:cubicBezTo>
                  <a:cubicBezTo>
                    <a:pt x="14412" y="107026"/>
                    <a:pt x="17566" y="100446"/>
                    <a:pt x="20229" y="93663"/>
                  </a:cubicBezTo>
                  <a:cubicBezTo>
                    <a:pt x="26652" y="77032"/>
                    <a:pt x="29855" y="59331"/>
                    <a:pt x="29666" y="41504"/>
                  </a:cubicBezTo>
                  <a:cubicBezTo>
                    <a:pt x="29574" y="34227"/>
                    <a:pt x="28929" y="26967"/>
                    <a:pt x="27738" y="19788"/>
                  </a:cubicBezTo>
                  <a:cubicBezTo>
                    <a:pt x="25607" y="7509"/>
                    <a:pt x="22969" y="203"/>
                    <a:pt x="23578" y="0"/>
                  </a:cubicBezTo>
                  <a:cubicBezTo>
                    <a:pt x="24607" y="1514"/>
                    <a:pt x="25363" y="3197"/>
                    <a:pt x="25810" y="4972"/>
                  </a:cubicBezTo>
                  <a:cubicBezTo>
                    <a:pt x="27639" y="9637"/>
                    <a:pt x="29031" y="14461"/>
                    <a:pt x="29971" y="19382"/>
                  </a:cubicBezTo>
                  <a:cubicBezTo>
                    <a:pt x="31522" y="26629"/>
                    <a:pt x="32439" y="33997"/>
                    <a:pt x="32711" y="41403"/>
                  </a:cubicBezTo>
                  <a:cubicBezTo>
                    <a:pt x="33092" y="59708"/>
                    <a:pt x="29635" y="77891"/>
                    <a:pt x="22563" y="94780"/>
                  </a:cubicBezTo>
                  <a:cubicBezTo>
                    <a:pt x="19787" y="101670"/>
                    <a:pt x="16391" y="108293"/>
                    <a:pt x="12415" y="114568"/>
                  </a:cubicBezTo>
                  <a:cubicBezTo>
                    <a:pt x="9775" y="118831"/>
                    <a:pt x="6788" y="122870"/>
                    <a:pt x="3485" y="126643"/>
                  </a:cubicBezTo>
                  <a:cubicBezTo>
                    <a:pt x="2496" y="128064"/>
                    <a:pt x="1337" y="129359"/>
                    <a:pt x="35" y="130500"/>
                  </a:cubicBezTo>
                  <a:close/>
                </a:path>
              </a:pathLst>
            </a:custGeom>
            <a:solidFill>
              <a:srgbClr val="6F4439"/>
            </a:solidFill>
            <a:ln w="1014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F424D83-B881-5CA3-A690-20F886F57C52}"/>
                </a:ext>
              </a:extLst>
            </p:cNvPr>
            <p:cNvSpPr/>
            <p:nvPr/>
          </p:nvSpPr>
          <p:spPr>
            <a:xfrm>
              <a:off x="4336262" y="5083660"/>
              <a:ext cx="322433" cy="232598"/>
            </a:xfrm>
            <a:custGeom>
              <a:avLst/>
              <a:gdLst>
                <a:gd name="connsiteX0" fmla="*/ 63626 w 322433"/>
                <a:gd name="connsiteY0" fmla="*/ 0 h 232598"/>
                <a:gd name="connsiteX1" fmla="*/ 133645 w 322433"/>
                <a:gd name="connsiteY1" fmla="*/ 24253 h 232598"/>
                <a:gd name="connsiteX2" fmla="*/ 246588 w 322433"/>
                <a:gd name="connsiteY2" fmla="*/ 24253 h 232598"/>
                <a:gd name="connsiteX3" fmla="*/ 320058 w 322433"/>
                <a:gd name="connsiteY3" fmla="*/ 186616 h 232598"/>
                <a:gd name="connsiteX4" fmla="*/ 264042 w 322433"/>
                <a:gd name="connsiteY4" fmla="*/ 231671 h 232598"/>
                <a:gd name="connsiteX5" fmla="*/ 106551 w 322433"/>
                <a:gd name="connsiteY5" fmla="*/ 206404 h 232598"/>
                <a:gd name="connsiteX6" fmla="*/ 0 w 322433"/>
                <a:gd name="connsiteY6" fmla="*/ 154346 h 23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33" h="232598">
                  <a:moveTo>
                    <a:pt x="63626" y="0"/>
                  </a:moveTo>
                  <a:lnTo>
                    <a:pt x="133645" y="24253"/>
                  </a:lnTo>
                  <a:cubicBezTo>
                    <a:pt x="133645" y="24253"/>
                    <a:pt x="200518" y="-10249"/>
                    <a:pt x="246588" y="24253"/>
                  </a:cubicBezTo>
                  <a:cubicBezTo>
                    <a:pt x="292659" y="58755"/>
                    <a:pt x="332742" y="149983"/>
                    <a:pt x="320058" y="186616"/>
                  </a:cubicBezTo>
                  <a:cubicBezTo>
                    <a:pt x="320058" y="186616"/>
                    <a:pt x="288194" y="225887"/>
                    <a:pt x="264042" y="231671"/>
                  </a:cubicBezTo>
                  <a:cubicBezTo>
                    <a:pt x="239891" y="237455"/>
                    <a:pt x="145721" y="214623"/>
                    <a:pt x="106551" y="206404"/>
                  </a:cubicBezTo>
                  <a:cubicBezTo>
                    <a:pt x="67381" y="198184"/>
                    <a:pt x="0" y="154346"/>
                    <a:pt x="0" y="154346"/>
                  </a:cubicBezTo>
                  <a:close/>
                </a:path>
              </a:pathLst>
            </a:custGeom>
            <a:solidFill>
              <a:srgbClr val="AE7461"/>
            </a:solidFill>
            <a:ln w="1014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074CEC4-DECA-2439-CF88-F45335EF422D}"/>
                </a:ext>
              </a:extLst>
            </p:cNvPr>
            <p:cNvSpPr/>
            <p:nvPr/>
          </p:nvSpPr>
          <p:spPr>
            <a:xfrm>
              <a:off x="4357166" y="4708094"/>
              <a:ext cx="59769" cy="454007"/>
            </a:xfrm>
            <a:custGeom>
              <a:avLst/>
              <a:gdLst>
                <a:gd name="connsiteX0" fmla="*/ 59770 w 59769"/>
                <a:gd name="connsiteY0" fmla="*/ 454007 h 454007"/>
                <a:gd name="connsiteX1" fmla="*/ 56015 w 59769"/>
                <a:gd name="connsiteY1" fmla="*/ 451064 h 454007"/>
                <a:gd name="connsiteX2" fmla="*/ 52463 w 59769"/>
                <a:gd name="connsiteY2" fmla="*/ 437872 h 454007"/>
                <a:gd name="connsiteX3" fmla="*/ 49013 w 59769"/>
                <a:gd name="connsiteY3" fmla="*/ 387946 h 454007"/>
                <a:gd name="connsiteX4" fmla="*/ 53783 w 59769"/>
                <a:gd name="connsiteY4" fmla="*/ 223249 h 454007"/>
                <a:gd name="connsiteX5" fmla="*/ 39170 w 59769"/>
                <a:gd name="connsiteY5" fmla="*/ 155767 h 454007"/>
                <a:gd name="connsiteX6" fmla="*/ 39170 w 59769"/>
                <a:gd name="connsiteY6" fmla="*/ 155056 h 454007"/>
                <a:gd name="connsiteX7" fmla="*/ 39170 w 59769"/>
                <a:gd name="connsiteY7" fmla="*/ 154448 h 454007"/>
                <a:gd name="connsiteX8" fmla="*/ 39170 w 59769"/>
                <a:gd name="connsiteY8" fmla="*/ 127658 h 454007"/>
                <a:gd name="connsiteX9" fmla="*/ 39170 w 59769"/>
                <a:gd name="connsiteY9" fmla="*/ 128368 h 454007"/>
                <a:gd name="connsiteX10" fmla="*/ 10148 w 59769"/>
                <a:gd name="connsiteY10" fmla="*/ 35923 h 454007"/>
                <a:gd name="connsiteX11" fmla="*/ 2334 w 59769"/>
                <a:gd name="connsiteY11" fmla="*/ 9539 h 454007"/>
                <a:gd name="connsiteX12" fmla="*/ 0 w 59769"/>
                <a:gd name="connsiteY12" fmla="*/ 0 h 454007"/>
                <a:gd name="connsiteX13" fmla="*/ 3755 w 59769"/>
                <a:gd name="connsiteY13" fmla="*/ 9032 h 454007"/>
                <a:gd name="connsiteX14" fmla="*/ 12887 w 59769"/>
                <a:gd name="connsiteY14" fmla="*/ 35010 h 454007"/>
                <a:gd name="connsiteX15" fmla="*/ 43330 w 59769"/>
                <a:gd name="connsiteY15" fmla="*/ 126339 h 454007"/>
                <a:gd name="connsiteX16" fmla="*/ 43330 w 59769"/>
                <a:gd name="connsiteY16" fmla="*/ 127150 h 454007"/>
                <a:gd name="connsiteX17" fmla="*/ 43330 w 59769"/>
                <a:gd name="connsiteY17" fmla="*/ 153940 h 454007"/>
                <a:gd name="connsiteX18" fmla="*/ 43330 w 59769"/>
                <a:gd name="connsiteY18" fmla="*/ 152520 h 454007"/>
                <a:gd name="connsiteX19" fmla="*/ 58958 w 59769"/>
                <a:gd name="connsiteY19" fmla="*/ 223553 h 454007"/>
                <a:gd name="connsiteX20" fmla="*/ 52666 w 59769"/>
                <a:gd name="connsiteY20" fmla="*/ 387743 h 454007"/>
                <a:gd name="connsiteX21" fmla="*/ 54391 w 59769"/>
                <a:gd name="connsiteY21" fmla="*/ 437466 h 454007"/>
                <a:gd name="connsiteX22" fmla="*/ 56928 w 59769"/>
                <a:gd name="connsiteY22" fmla="*/ 450557 h 454007"/>
                <a:gd name="connsiteX23" fmla="*/ 59770 w 59769"/>
                <a:gd name="connsiteY23" fmla="*/ 454007 h 4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769" h="454007">
                  <a:moveTo>
                    <a:pt x="59770" y="454007"/>
                  </a:moveTo>
                  <a:cubicBezTo>
                    <a:pt x="59770" y="454007"/>
                    <a:pt x="57334" y="454007"/>
                    <a:pt x="56015" y="451064"/>
                  </a:cubicBezTo>
                  <a:cubicBezTo>
                    <a:pt x="54217" y="446856"/>
                    <a:pt x="53022" y="442414"/>
                    <a:pt x="52463" y="437872"/>
                  </a:cubicBezTo>
                  <a:cubicBezTo>
                    <a:pt x="50266" y="421319"/>
                    <a:pt x="49114" y="404644"/>
                    <a:pt x="49013" y="387946"/>
                  </a:cubicBezTo>
                  <a:cubicBezTo>
                    <a:pt x="48303" y="345731"/>
                    <a:pt x="49825" y="287484"/>
                    <a:pt x="53783" y="223249"/>
                  </a:cubicBezTo>
                  <a:cubicBezTo>
                    <a:pt x="55869" y="199793"/>
                    <a:pt x="50772" y="176258"/>
                    <a:pt x="39170" y="155767"/>
                  </a:cubicBezTo>
                  <a:lnTo>
                    <a:pt x="39170" y="155056"/>
                  </a:lnTo>
                  <a:lnTo>
                    <a:pt x="39170" y="154448"/>
                  </a:lnTo>
                  <a:cubicBezTo>
                    <a:pt x="39170" y="145213"/>
                    <a:pt x="39170" y="136283"/>
                    <a:pt x="39170" y="127658"/>
                  </a:cubicBezTo>
                  <a:lnTo>
                    <a:pt x="39170" y="128368"/>
                  </a:lnTo>
                  <a:cubicBezTo>
                    <a:pt x="27500" y="91025"/>
                    <a:pt x="17555" y="59262"/>
                    <a:pt x="10148" y="35923"/>
                  </a:cubicBezTo>
                  <a:cubicBezTo>
                    <a:pt x="7002" y="25166"/>
                    <a:pt x="4363" y="16439"/>
                    <a:pt x="2334" y="9539"/>
                  </a:cubicBezTo>
                  <a:cubicBezTo>
                    <a:pt x="1274" y="6435"/>
                    <a:pt x="493" y="3243"/>
                    <a:pt x="0" y="0"/>
                  </a:cubicBezTo>
                  <a:cubicBezTo>
                    <a:pt x="1584" y="2861"/>
                    <a:pt x="2844" y="5890"/>
                    <a:pt x="3755" y="9032"/>
                  </a:cubicBezTo>
                  <a:cubicBezTo>
                    <a:pt x="6089" y="15830"/>
                    <a:pt x="9133" y="24456"/>
                    <a:pt x="12887" y="35010"/>
                  </a:cubicBezTo>
                  <a:cubicBezTo>
                    <a:pt x="20701" y="58248"/>
                    <a:pt x="31255" y="89807"/>
                    <a:pt x="43330" y="126339"/>
                  </a:cubicBezTo>
                  <a:lnTo>
                    <a:pt x="43330" y="127150"/>
                  </a:lnTo>
                  <a:cubicBezTo>
                    <a:pt x="43330" y="135776"/>
                    <a:pt x="43330" y="144706"/>
                    <a:pt x="43330" y="153940"/>
                  </a:cubicBezTo>
                  <a:lnTo>
                    <a:pt x="43330" y="152520"/>
                  </a:lnTo>
                  <a:cubicBezTo>
                    <a:pt x="55716" y="174029"/>
                    <a:pt x="61173" y="198832"/>
                    <a:pt x="58958" y="223553"/>
                  </a:cubicBezTo>
                  <a:cubicBezTo>
                    <a:pt x="55000" y="287585"/>
                    <a:pt x="52869" y="345325"/>
                    <a:pt x="52666" y="387743"/>
                  </a:cubicBezTo>
                  <a:cubicBezTo>
                    <a:pt x="52666" y="408850"/>
                    <a:pt x="52666" y="425797"/>
                    <a:pt x="54391" y="437466"/>
                  </a:cubicBezTo>
                  <a:cubicBezTo>
                    <a:pt x="54701" y="441917"/>
                    <a:pt x="55553" y="446313"/>
                    <a:pt x="56928" y="450557"/>
                  </a:cubicBezTo>
                  <a:cubicBezTo>
                    <a:pt x="57227" y="452115"/>
                    <a:pt x="58298" y="453415"/>
                    <a:pt x="59770" y="454007"/>
                  </a:cubicBezTo>
                  <a:close/>
                </a:path>
              </a:pathLst>
            </a:custGeom>
            <a:solidFill>
              <a:srgbClr val="6F4439"/>
            </a:solidFill>
            <a:ln w="1014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8442135-3E30-B109-3493-B21784A45580}"/>
                </a:ext>
              </a:extLst>
            </p:cNvPr>
            <p:cNvSpPr/>
            <p:nvPr/>
          </p:nvSpPr>
          <p:spPr>
            <a:xfrm>
              <a:off x="4406255" y="5065474"/>
              <a:ext cx="235248" cy="47918"/>
            </a:xfrm>
            <a:custGeom>
              <a:avLst/>
              <a:gdLst>
                <a:gd name="connsiteX0" fmla="*/ 235249 w 235248"/>
                <a:gd name="connsiteY0" fmla="*/ 33915 h 47918"/>
                <a:gd name="connsiteX1" fmla="*/ 203689 w 235248"/>
                <a:gd name="connsiteY1" fmla="*/ 12808 h 47918"/>
                <a:gd name="connsiteX2" fmla="*/ 163606 w 235248"/>
                <a:gd name="connsiteY2" fmla="*/ 4588 h 47918"/>
                <a:gd name="connsiteX3" fmla="*/ 115100 w 235248"/>
                <a:gd name="connsiteY3" fmla="*/ 15547 h 47918"/>
                <a:gd name="connsiteX4" fmla="*/ 65478 w 235248"/>
                <a:gd name="connsiteY4" fmla="*/ 47310 h 47918"/>
                <a:gd name="connsiteX5" fmla="*/ 64463 w 235248"/>
                <a:gd name="connsiteY5" fmla="*/ 47918 h 47918"/>
                <a:gd name="connsiteX6" fmla="*/ 63347 w 235248"/>
                <a:gd name="connsiteY6" fmla="*/ 47918 h 47918"/>
                <a:gd name="connsiteX7" fmla="*/ 15146 w 235248"/>
                <a:gd name="connsiteY7" fmla="*/ 25797 h 47918"/>
                <a:gd name="connsiteX8" fmla="*/ 26 w 235248"/>
                <a:gd name="connsiteY8" fmla="*/ 12199 h 47918"/>
                <a:gd name="connsiteX9" fmla="*/ 16567 w 235248"/>
                <a:gd name="connsiteY9" fmla="*/ 23361 h 47918"/>
                <a:gd name="connsiteX10" fmla="*/ 64869 w 235248"/>
                <a:gd name="connsiteY10" fmla="*/ 43657 h 47918"/>
                <a:gd name="connsiteX11" fmla="*/ 62840 w 235248"/>
                <a:gd name="connsiteY11" fmla="*/ 43657 h 47918"/>
                <a:gd name="connsiteX12" fmla="*/ 112766 w 235248"/>
                <a:gd name="connsiteY12" fmla="*/ 11184 h 47918"/>
                <a:gd name="connsiteX13" fmla="*/ 163505 w 235248"/>
                <a:gd name="connsiteY13" fmla="*/ 21 h 47918"/>
                <a:gd name="connsiteX14" fmla="*/ 205009 w 235248"/>
                <a:gd name="connsiteY14" fmla="*/ 9662 h 47918"/>
                <a:gd name="connsiteX15" fmla="*/ 228551 w 235248"/>
                <a:gd name="connsiteY15" fmla="*/ 26101 h 47918"/>
                <a:gd name="connsiteX16" fmla="*/ 235249 w 235248"/>
                <a:gd name="connsiteY16" fmla="*/ 33915 h 4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48" h="47918">
                  <a:moveTo>
                    <a:pt x="235249" y="33915"/>
                  </a:moveTo>
                  <a:cubicBezTo>
                    <a:pt x="225863" y="25316"/>
                    <a:pt x="215221" y="18198"/>
                    <a:pt x="203689" y="12808"/>
                  </a:cubicBezTo>
                  <a:cubicBezTo>
                    <a:pt x="191010" y="7422"/>
                    <a:pt x="177382" y="4628"/>
                    <a:pt x="163606" y="4588"/>
                  </a:cubicBezTo>
                  <a:cubicBezTo>
                    <a:pt x="146819" y="4547"/>
                    <a:pt x="130239" y="8293"/>
                    <a:pt x="115100" y="15547"/>
                  </a:cubicBezTo>
                  <a:cubicBezTo>
                    <a:pt x="97923" y="25106"/>
                    <a:pt x="81351" y="35713"/>
                    <a:pt x="65478" y="47310"/>
                  </a:cubicBezTo>
                  <a:lnTo>
                    <a:pt x="64463" y="47918"/>
                  </a:lnTo>
                  <a:lnTo>
                    <a:pt x="63347" y="47918"/>
                  </a:lnTo>
                  <a:cubicBezTo>
                    <a:pt x="46576" y="42187"/>
                    <a:pt x="30427" y="34775"/>
                    <a:pt x="15146" y="25797"/>
                  </a:cubicBezTo>
                  <a:cubicBezTo>
                    <a:pt x="3983" y="18997"/>
                    <a:pt x="-380" y="12503"/>
                    <a:pt x="26" y="12199"/>
                  </a:cubicBezTo>
                  <a:cubicBezTo>
                    <a:pt x="5213" y="16381"/>
                    <a:pt x="10747" y="20116"/>
                    <a:pt x="16567" y="23361"/>
                  </a:cubicBezTo>
                  <a:cubicBezTo>
                    <a:pt x="32088" y="31429"/>
                    <a:pt x="48243" y="38217"/>
                    <a:pt x="64869" y="43657"/>
                  </a:cubicBezTo>
                  <a:lnTo>
                    <a:pt x="62840" y="43657"/>
                  </a:lnTo>
                  <a:cubicBezTo>
                    <a:pt x="78664" y="31624"/>
                    <a:pt x="95352" y="20771"/>
                    <a:pt x="112766" y="11184"/>
                  </a:cubicBezTo>
                  <a:cubicBezTo>
                    <a:pt x="128558" y="3502"/>
                    <a:pt x="145947" y="-323"/>
                    <a:pt x="163505" y="21"/>
                  </a:cubicBezTo>
                  <a:cubicBezTo>
                    <a:pt x="177862" y="292"/>
                    <a:pt x="192002" y="3576"/>
                    <a:pt x="205009" y="9662"/>
                  </a:cubicBezTo>
                  <a:cubicBezTo>
                    <a:pt x="213736" y="13759"/>
                    <a:pt x="221699" y="19319"/>
                    <a:pt x="228551" y="26101"/>
                  </a:cubicBezTo>
                  <a:cubicBezTo>
                    <a:pt x="231270" y="28246"/>
                    <a:pt x="233544" y="30900"/>
                    <a:pt x="235249" y="33915"/>
                  </a:cubicBezTo>
                  <a:close/>
                </a:path>
              </a:pathLst>
            </a:custGeom>
            <a:solidFill>
              <a:srgbClr val="6F4439"/>
            </a:solidFill>
            <a:ln w="1014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D5BBEC3-46E7-0695-9010-1E8E0F84FB83}"/>
                </a:ext>
              </a:extLst>
            </p:cNvPr>
            <p:cNvSpPr/>
            <p:nvPr/>
          </p:nvSpPr>
          <p:spPr>
            <a:xfrm>
              <a:off x="3484974" y="4657898"/>
              <a:ext cx="214804" cy="535620"/>
            </a:xfrm>
            <a:custGeom>
              <a:avLst/>
              <a:gdLst>
                <a:gd name="connsiteX0" fmla="*/ 23137 w 214804"/>
                <a:gd name="connsiteY0" fmla="*/ 411757 h 535620"/>
                <a:gd name="connsiteX1" fmla="*/ 0 w 214804"/>
                <a:gd name="connsiteY1" fmla="*/ 214791 h 535620"/>
                <a:gd name="connsiteX2" fmla="*/ 24760 w 214804"/>
                <a:gd name="connsiteY2" fmla="*/ 57604 h 535620"/>
                <a:gd name="connsiteX3" fmla="*/ 24760 w 214804"/>
                <a:gd name="connsiteY3" fmla="*/ 4531 h 535620"/>
                <a:gd name="connsiteX4" fmla="*/ 55914 w 214804"/>
                <a:gd name="connsiteY4" fmla="*/ 13664 h 535620"/>
                <a:gd name="connsiteX5" fmla="*/ 81486 w 214804"/>
                <a:gd name="connsiteY5" fmla="*/ 39845 h 535620"/>
                <a:gd name="connsiteX6" fmla="*/ 86154 w 214804"/>
                <a:gd name="connsiteY6" fmla="*/ 131174 h 535620"/>
                <a:gd name="connsiteX7" fmla="*/ 121975 w 214804"/>
                <a:gd name="connsiteY7" fmla="*/ 256802 h 535620"/>
                <a:gd name="connsiteX8" fmla="*/ 121975 w 214804"/>
                <a:gd name="connsiteY8" fmla="*/ 256802 h 535620"/>
                <a:gd name="connsiteX9" fmla="*/ 140545 w 214804"/>
                <a:gd name="connsiteY9" fmla="*/ 240871 h 535620"/>
                <a:gd name="connsiteX10" fmla="*/ 159116 w 214804"/>
                <a:gd name="connsiteY10" fmla="*/ 147512 h 535620"/>
                <a:gd name="connsiteX11" fmla="*/ 192298 w 214804"/>
                <a:gd name="connsiteY11" fmla="*/ 104689 h 535620"/>
                <a:gd name="connsiteX12" fmla="*/ 213101 w 214804"/>
                <a:gd name="connsiteY12" fmla="*/ 159791 h 535620"/>
                <a:gd name="connsiteX13" fmla="*/ 205693 w 214804"/>
                <a:gd name="connsiteY13" fmla="*/ 242799 h 535620"/>
                <a:gd name="connsiteX14" fmla="*/ 213913 w 214804"/>
                <a:gd name="connsiteY14" fmla="*/ 341941 h 535620"/>
                <a:gd name="connsiteX15" fmla="*/ 171800 w 214804"/>
                <a:gd name="connsiteY15" fmla="*/ 439765 h 535620"/>
                <a:gd name="connsiteX16" fmla="*/ 92344 w 214804"/>
                <a:gd name="connsiteY16" fmla="*/ 535457 h 535620"/>
                <a:gd name="connsiteX17" fmla="*/ 23137 w 214804"/>
                <a:gd name="connsiteY17" fmla="*/ 411757 h 5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04" h="535620">
                  <a:moveTo>
                    <a:pt x="23137" y="411757"/>
                  </a:moveTo>
                  <a:cubicBezTo>
                    <a:pt x="25166" y="412772"/>
                    <a:pt x="0" y="214791"/>
                    <a:pt x="0" y="214791"/>
                  </a:cubicBezTo>
                  <a:cubicBezTo>
                    <a:pt x="0" y="214791"/>
                    <a:pt x="15830" y="64504"/>
                    <a:pt x="24760" y="57604"/>
                  </a:cubicBezTo>
                  <a:lnTo>
                    <a:pt x="24760" y="4531"/>
                  </a:lnTo>
                  <a:cubicBezTo>
                    <a:pt x="24760" y="4531"/>
                    <a:pt x="49318" y="-10284"/>
                    <a:pt x="55914" y="13664"/>
                  </a:cubicBezTo>
                  <a:cubicBezTo>
                    <a:pt x="55914" y="13664"/>
                    <a:pt x="77731" y="-5211"/>
                    <a:pt x="81486" y="39845"/>
                  </a:cubicBezTo>
                  <a:cubicBezTo>
                    <a:pt x="85240" y="84901"/>
                    <a:pt x="86154" y="131174"/>
                    <a:pt x="86154" y="131174"/>
                  </a:cubicBezTo>
                  <a:lnTo>
                    <a:pt x="121975" y="256802"/>
                  </a:lnTo>
                  <a:lnTo>
                    <a:pt x="121975" y="256802"/>
                  </a:lnTo>
                  <a:cubicBezTo>
                    <a:pt x="131204" y="256683"/>
                    <a:pt x="139024" y="249974"/>
                    <a:pt x="140545" y="240871"/>
                  </a:cubicBezTo>
                  <a:cubicBezTo>
                    <a:pt x="145061" y="209441"/>
                    <a:pt x="151260" y="178277"/>
                    <a:pt x="159116" y="147512"/>
                  </a:cubicBezTo>
                  <a:cubicBezTo>
                    <a:pt x="165103" y="133508"/>
                    <a:pt x="169263" y="99514"/>
                    <a:pt x="192298" y="104689"/>
                  </a:cubicBezTo>
                  <a:cubicBezTo>
                    <a:pt x="215334" y="109864"/>
                    <a:pt x="217160" y="128739"/>
                    <a:pt x="213101" y="159791"/>
                  </a:cubicBezTo>
                  <a:cubicBezTo>
                    <a:pt x="209042" y="190843"/>
                    <a:pt x="203765" y="222808"/>
                    <a:pt x="205693" y="242799"/>
                  </a:cubicBezTo>
                  <a:cubicBezTo>
                    <a:pt x="207621" y="262790"/>
                    <a:pt x="216754" y="306932"/>
                    <a:pt x="213913" y="341941"/>
                  </a:cubicBezTo>
                  <a:cubicBezTo>
                    <a:pt x="209120" y="377796"/>
                    <a:pt x="194550" y="411640"/>
                    <a:pt x="171800" y="439765"/>
                  </a:cubicBezTo>
                  <a:cubicBezTo>
                    <a:pt x="151505" y="465743"/>
                    <a:pt x="113248" y="519323"/>
                    <a:pt x="92344" y="535457"/>
                  </a:cubicBezTo>
                  <a:cubicBezTo>
                    <a:pt x="85342" y="540836"/>
                    <a:pt x="23137" y="411757"/>
                    <a:pt x="23137" y="411757"/>
                  </a:cubicBezTo>
                  <a:close/>
                </a:path>
              </a:pathLst>
            </a:custGeom>
            <a:solidFill>
              <a:srgbClr val="AE7461"/>
            </a:solidFill>
            <a:ln w="1014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2FE1F4A-0FDE-AC86-37C2-CE9140A96815}"/>
                </a:ext>
              </a:extLst>
            </p:cNvPr>
            <p:cNvSpPr/>
            <p:nvPr/>
          </p:nvSpPr>
          <p:spPr>
            <a:xfrm>
              <a:off x="3211629" y="5042866"/>
              <a:ext cx="380909" cy="272408"/>
            </a:xfrm>
            <a:custGeom>
              <a:avLst/>
              <a:gdLst>
                <a:gd name="connsiteX0" fmla="*/ 296785 w 380909"/>
                <a:gd name="connsiteY0" fmla="*/ 0 h 272408"/>
                <a:gd name="connsiteX1" fmla="*/ 171056 w 380909"/>
                <a:gd name="connsiteY1" fmla="*/ 55711 h 272408"/>
                <a:gd name="connsiteX2" fmla="*/ 94745 w 380909"/>
                <a:gd name="connsiteY2" fmla="*/ 55711 h 272408"/>
                <a:gd name="connsiteX3" fmla="*/ 7577 w 380909"/>
                <a:gd name="connsiteY3" fmla="*/ 149983 h 272408"/>
                <a:gd name="connsiteX4" fmla="*/ 27872 w 380909"/>
                <a:gd name="connsiteY4" fmla="*/ 265970 h 272408"/>
                <a:gd name="connsiteX5" fmla="*/ 201296 w 380909"/>
                <a:gd name="connsiteY5" fmla="*/ 260288 h 272408"/>
                <a:gd name="connsiteX6" fmla="*/ 369138 w 380909"/>
                <a:gd name="connsiteY6" fmla="*/ 147040 h 272408"/>
                <a:gd name="connsiteX7" fmla="*/ 380910 w 380909"/>
                <a:gd name="connsiteY7" fmla="*/ 76006 h 27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09" h="272408">
                  <a:moveTo>
                    <a:pt x="296785" y="0"/>
                  </a:moveTo>
                  <a:lnTo>
                    <a:pt x="171056" y="55711"/>
                  </a:lnTo>
                  <a:lnTo>
                    <a:pt x="94745" y="55711"/>
                  </a:lnTo>
                  <a:cubicBezTo>
                    <a:pt x="94745" y="55711"/>
                    <a:pt x="19247" y="79253"/>
                    <a:pt x="7577" y="149983"/>
                  </a:cubicBezTo>
                  <a:cubicBezTo>
                    <a:pt x="-4093" y="220712"/>
                    <a:pt x="-5717" y="257243"/>
                    <a:pt x="27872" y="265970"/>
                  </a:cubicBezTo>
                  <a:cubicBezTo>
                    <a:pt x="61461" y="274697"/>
                    <a:pt x="154820" y="276118"/>
                    <a:pt x="201296" y="260288"/>
                  </a:cubicBezTo>
                  <a:cubicBezTo>
                    <a:pt x="247772" y="244457"/>
                    <a:pt x="369138" y="147040"/>
                    <a:pt x="369138" y="147040"/>
                  </a:cubicBezTo>
                  <a:lnTo>
                    <a:pt x="380910" y="76006"/>
                  </a:lnTo>
                  <a:close/>
                </a:path>
              </a:pathLst>
            </a:custGeom>
            <a:solidFill>
              <a:srgbClr val="AE7461"/>
            </a:solidFill>
            <a:ln w="10147"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96FD3CFB-4333-F25D-E7CD-AC62C05DDBA0}"/>
                </a:ext>
              </a:extLst>
            </p:cNvPr>
            <p:cNvSpPr/>
            <p:nvPr/>
          </p:nvSpPr>
          <p:spPr>
            <a:xfrm>
              <a:off x="3127558" y="5045099"/>
              <a:ext cx="378725" cy="125932"/>
            </a:xfrm>
            <a:custGeom>
              <a:avLst/>
              <a:gdLst>
                <a:gd name="connsiteX0" fmla="*/ 378726 w 378725"/>
                <a:gd name="connsiteY0" fmla="*/ 0 h 125932"/>
                <a:gd name="connsiteX1" fmla="*/ 371521 w 378725"/>
                <a:gd name="connsiteY1" fmla="*/ 3755 h 125932"/>
                <a:gd name="connsiteX2" fmla="*/ 350617 w 378725"/>
                <a:gd name="connsiteY2" fmla="*/ 13293 h 125932"/>
                <a:gd name="connsiteX3" fmla="*/ 275727 w 378725"/>
                <a:gd name="connsiteY3" fmla="*/ 45766 h 125932"/>
                <a:gd name="connsiteX4" fmla="*/ 274712 w 378725"/>
                <a:gd name="connsiteY4" fmla="*/ 46273 h 125932"/>
                <a:gd name="connsiteX5" fmla="*/ 273697 w 378725"/>
                <a:gd name="connsiteY5" fmla="*/ 45563 h 125932"/>
                <a:gd name="connsiteX6" fmla="*/ 173439 w 378725"/>
                <a:gd name="connsiteY6" fmla="*/ 16946 h 125932"/>
                <a:gd name="connsiteX7" fmla="*/ 130311 w 378725"/>
                <a:gd name="connsiteY7" fmla="*/ 21310 h 125932"/>
                <a:gd name="connsiteX8" fmla="*/ 92866 w 378725"/>
                <a:gd name="connsiteY8" fmla="*/ 36734 h 125932"/>
                <a:gd name="connsiteX9" fmla="*/ 34821 w 378725"/>
                <a:gd name="connsiteY9" fmla="*/ 73773 h 125932"/>
                <a:gd name="connsiteX10" fmla="*/ 6205 w 378725"/>
                <a:gd name="connsiteY10" fmla="*/ 110000 h 125932"/>
                <a:gd name="connsiteX11" fmla="*/ 1638 w 378725"/>
                <a:gd name="connsiteY11" fmla="*/ 121772 h 125932"/>
                <a:gd name="connsiteX12" fmla="*/ 15 w 378725"/>
                <a:gd name="connsiteY12" fmla="*/ 125932 h 125932"/>
                <a:gd name="connsiteX13" fmla="*/ 624 w 378725"/>
                <a:gd name="connsiteY13" fmla="*/ 121467 h 125932"/>
                <a:gd name="connsiteX14" fmla="*/ 4378 w 378725"/>
                <a:gd name="connsiteY14" fmla="*/ 109087 h 125932"/>
                <a:gd name="connsiteX15" fmla="*/ 32284 w 378725"/>
                <a:gd name="connsiteY15" fmla="*/ 71033 h 125932"/>
                <a:gd name="connsiteX16" fmla="*/ 90633 w 378725"/>
                <a:gd name="connsiteY16" fmla="*/ 32269 h 125932"/>
                <a:gd name="connsiteX17" fmla="*/ 128992 w 378725"/>
                <a:gd name="connsiteY17" fmla="*/ 16134 h 125932"/>
                <a:gd name="connsiteX18" fmla="*/ 173540 w 378725"/>
                <a:gd name="connsiteY18" fmla="*/ 11467 h 125932"/>
                <a:gd name="connsiteX19" fmla="*/ 276031 w 378725"/>
                <a:gd name="connsiteY19" fmla="*/ 41910 h 125932"/>
                <a:gd name="connsiteX20" fmla="*/ 274002 w 378725"/>
                <a:gd name="connsiteY20" fmla="*/ 41910 h 125932"/>
                <a:gd name="connsiteX21" fmla="*/ 349602 w 378725"/>
                <a:gd name="connsiteY21" fmla="*/ 11467 h 125932"/>
                <a:gd name="connsiteX22" fmla="*/ 371014 w 378725"/>
                <a:gd name="connsiteY22" fmla="*/ 3146 h 125932"/>
                <a:gd name="connsiteX23" fmla="*/ 378726 w 378725"/>
                <a:gd name="connsiteY23" fmla="*/ 0 h 1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25" h="125932">
                  <a:moveTo>
                    <a:pt x="378726" y="0"/>
                  </a:moveTo>
                  <a:cubicBezTo>
                    <a:pt x="376485" y="1539"/>
                    <a:pt x="374066" y="2799"/>
                    <a:pt x="371521" y="3755"/>
                  </a:cubicBezTo>
                  <a:lnTo>
                    <a:pt x="350617" y="13293"/>
                  </a:lnTo>
                  <a:lnTo>
                    <a:pt x="275727" y="45766"/>
                  </a:lnTo>
                  <a:lnTo>
                    <a:pt x="274712" y="46273"/>
                  </a:lnTo>
                  <a:lnTo>
                    <a:pt x="273697" y="45563"/>
                  </a:lnTo>
                  <a:cubicBezTo>
                    <a:pt x="243072" y="28084"/>
                    <a:pt x="208676" y="18266"/>
                    <a:pt x="173439" y="16946"/>
                  </a:cubicBezTo>
                  <a:cubicBezTo>
                    <a:pt x="158927" y="16312"/>
                    <a:pt x="144401" y="17782"/>
                    <a:pt x="130311" y="21310"/>
                  </a:cubicBezTo>
                  <a:cubicBezTo>
                    <a:pt x="117381" y="25286"/>
                    <a:pt x="104846" y="30450"/>
                    <a:pt x="92866" y="36734"/>
                  </a:cubicBezTo>
                  <a:cubicBezTo>
                    <a:pt x="71992" y="46509"/>
                    <a:pt x="52480" y="58960"/>
                    <a:pt x="34821" y="73773"/>
                  </a:cubicBezTo>
                  <a:cubicBezTo>
                    <a:pt x="22947" y="83806"/>
                    <a:pt x="13215" y="96126"/>
                    <a:pt x="6205" y="110000"/>
                  </a:cubicBezTo>
                  <a:cubicBezTo>
                    <a:pt x="4376" y="113798"/>
                    <a:pt x="2849" y="117734"/>
                    <a:pt x="1638" y="121772"/>
                  </a:cubicBezTo>
                  <a:cubicBezTo>
                    <a:pt x="1301" y="123230"/>
                    <a:pt x="754" y="124631"/>
                    <a:pt x="15" y="125932"/>
                  </a:cubicBezTo>
                  <a:cubicBezTo>
                    <a:pt x="-59" y="124419"/>
                    <a:pt x="147" y="122906"/>
                    <a:pt x="624" y="121467"/>
                  </a:cubicBezTo>
                  <a:cubicBezTo>
                    <a:pt x="1393" y="117210"/>
                    <a:pt x="2653" y="113055"/>
                    <a:pt x="4378" y="109087"/>
                  </a:cubicBezTo>
                  <a:cubicBezTo>
                    <a:pt x="10764" y="94502"/>
                    <a:pt x="20293" y="81507"/>
                    <a:pt x="32284" y="71033"/>
                  </a:cubicBezTo>
                  <a:cubicBezTo>
                    <a:pt x="49861" y="55493"/>
                    <a:pt x="69495" y="42448"/>
                    <a:pt x="90633" y="32269"/>
                  </a:cubicBezTo>
                  <a:cubicBezTo>
                    <a:pt x="102869" y="25666"/>
                    <a:pt x="115715" y="20263"/>
                    <a:pt x="128992" y="16134"/>
                  </a:cubicBezTo>
                  <a:cubicBezTo>
                    <a:pt x="143525" y="12367"/>
                    <a:pt x="158541" y="10793"/>
                    <a:pt x="173540" y="11467"/>
                  </a:cubicBezTo>
                  <a:cubicBezTo>
                    <a:pt x="209718" y="12850"/>
                    <a:pt x="244965" y="23319"/>
                    <a:pt x="276031" y="41910"/>
                  </a:cubicBezTo>
                  <a:lnTo>
                    <a:pt x="274002" y="41910"/>
                  </a:lnTo>
                  <a:lnTo>
                    <a:pt x="349602" y="11467"/>
                  </a:lnTo>
                  <a:lnTo>
                    <a:pt x="371014" y="3146"/>
                  </a:lnTo>
                  <a:cubicBezTo>
                    <a:pt x="373453" y="1799"/>
                    <a:pt x="376041" y="743"/>
                    <a:pt x="378726" y="0"/>
                  </a:cubicBezTo>
                  <a:close/>
                </a:path>
              </a:pathLst>
            </a:custGeom>
            <a:solidFill>
              <a:srgbClr val="6F4439"/>
            </a:solidFill>
            <a:ln w="10147"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2666156-22D4-2F4D-4CD3-27D6559F9B54}"/>
                </a:ext>
              </a:extLst>
            </p:cNvPr>
            <p:cNvSpPr/>
            <p:nvPr/>
          </p:nvSpPr>
          <p:spPr>
            <a:xfrm>
              <a:off x="3484205" y="4872690"/>
              <a:ext cx="39573" cy="273479"/>
            </a:xfrm>
            <a:custGeom>
              <a:avLst/>
              <a:gdLst>
                <a:gd name="connsiteX0" fmla="*/ 39533 w 39573"/>
                <a:gd name="connsiteY0" fmla="*/ 273480 h 273479"/>
                <a:gd name="connsiteX1" fmla="*/ 32430 w 39573"/>
                <a:gd name="connsiteY1" fmla="*/ 265057 h 273479"/>
                <a:gd name="connsiteX2" fmla="*/ 24007 w 39573"/>
                <a:gd name="connsiteY2" fmla="*/ 236136 h 273479"/>
                <a:gd name="connsiteX3" fmla="*/ 12845 w 39573"/>
                <a:gd name="connsiteY3" fmla="*/ 138414 h 273479"/>
                <a:gd name="connsiteX4" fmla="*/ 2697 w 39573"/>
                <a:gd name="connsiteY4" fmla="*/ 40692 h 273479"/>
                <a:gd name="connsiteX5" fmla="*/ 363 w 39573"/>
                <a:gd name="connsiteY5" fmla="*/ 10959 h 273479"/>
                <a:gd name="connsiteX6" fmla="*/ 363 w 39573"/>
                <a:gd name="connsiteY6" fmla="*/ 0 h 273479"/>
                <a:gd name="connsiteX7" fmla="*/ 2494 w 39573"/>
                <a:gd name="connsiteY7" fmla="*/ 10757 h 273479"/>
                <a:gd name="connsiteX8" fmla="*/ 6553 w 39573"/>
                <a:gd name="connsiteY8" fmla="*/ 40286 h 273479"/>
                <a:gd name="connsiteX9" fmla="*/ 17716 w 39573"/>
                <a:gd name="connsiteY9" fmla="*/ 138008 h 273479"/>
                <a:gd name="connsiteX10" fmla="*/ 27255 w 39573"/>
                <a:gd name="connsiteY10" fmla="*/ 235730 h 273479"/>
                <a:gd name="connsiteX11" fmla="*/ 33851 w 39573"/>
                <a:gd name="connsiteY11" fmla="*/ 264042 h 273479"/>
                <a:gd name="connsiteX12" fmla="*/ 39533 w 39573"/>
                <a:gd name="connsiteY12" fmla="*/ 273480 h 27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73" h="273479">
                  <a:moveTo>
                    <a:pt x="39533" y="273480"/>
                  </a:moveTo>
                  <a:cubicBezTo>
                    <a:pt x="36499" y="271310"/>
                    <a:pt x="34057" y="268414"/>
                    <a:pt x="32430" y="265057"/>
                  </a:cubicBezTo>
                  <a:cubicBezTo>
                    <a:pt x="27726" y="256073"/>
                    <a:pt x="24863" y="246241"/>
                    <a:pt x="24007" y="236136"/>
                  </a:cubicBezTo>
                  <a:cubicBezTo>
                    <a:pt x="20963" y="211071"/>
                    <a:pt x="16904" y="176569"/>
                    <a:pt x="12845" y="138414"/>
                  </a:cubicBezTo>
                  <a:cubicBezTo>
                    <a:pt x="8786" y="100259"/>
                    <a:pt x="5437" y="65655"/>
                    <a:pt x="2697" y="40692"/>
                  </a:cubicBezTo>
                  <a:cubicBezTo>
                    <a:pt x="1581" y="28109"/>
                    <a:pt x="769" y="17961"/>
                    <a:pt x="363" y="10959"/>
                  </a:cubicBezTo>
                  <a:cubicBezTo>
                    <a:pt x="-121" y="7322"/>
                    <a:pt x="-121" y="3637"/>
                    <a:pt x="363" y="0"/>
                  </a:cubicBezTo>
                  <a:cubicBezTo>
                    <a:pt x="1539" y="3477"/>
                    <a:pt x="2256" y="7094"/>
                    <a:pt x="2494" y="10757"/>
                  </a:cubicBezTo>
                  <a:cubicBezTo>
                    <a:pt x="3611" y="17758"/>
                    <a:pt x="4930" y="27805"/>
                    <a:pt x="6553" y="40286"/>
                  </a:cubicBezTo>
                  <a:cubicBezTo>
                    <a:pt x="9699" y="65249"/>
                    <a:pt x="13657" y="99853"/>
                    <a:pt x="17716" y="138008"/>
                  </a:cubicBezTo>
                  <a:cubicBezTo>
                    <a:pt x="21775" y="176163"/>
                    <a:pt x="25225" y="210767"/>
                    <a:pt x="27255" y="235730"/>
                  </a:cubicBezTo>
                  <a:cubicBezTo>
                    <a:pt x="27804" y="245477"/>
                    <a:pt x="30035" y="255056"/>
                    <a:pt x="33851" y="264042"/>
                  </a:cubicBezTo>
                  <a:cubicBezTo>
                    <a:pt x="37199" y="270334"/>
                    <a:pt x="39939" y="273175"/>
                    <a:pt x="39533" y="273480"/>
                  </a:cubicBezTo>
                  <a:close/>
                </a:path>
              </a:pathLst>
            </a:custGeom>
            <a:solidFill>
              <a:srgbClr val="6F4439"/>
            </a:solidFill>
            <a:ln w="10147"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9849CA64-B8B4-D8F7-7701-45630EF56AB4}"/>
                </a:ext>
              </a:extLst>
            </p:cNvPr>
            <p:cNvSpPr/>
            <p:nvPr/>
          </p:nvSpPr>
          <p:spPr>
            <a:xfrm>
              <a:off x="3527320" y="4831693"/>
              <a:ext cx="42691" cy="132426"/>
            </a:xfrm>
            <a:custGeom>
              <a:avLst/>
              <a:gdLst>
                <a:gd name="connsiteX0" fmla="*/ 42692 w 42691"/>
                <a:gd name="connsiteY0" fmla="*/ 0 h 132426"/>
                <a:gd name="connsiteX1" fmla="*/ 12249 w 42691"/>
                <a:gd name="connsiteY1" fmla="*/ 63017 h 132426"/>
                <a:gd name="connsiteX2" fmla="*/ 2710 w 42691"/>
                <a:gd name="connsiteY2" fmla="*/ 132427 h 132426"/>
                <a:gd name="connsiteX3" fmla="*/ 71 w 42691"/>
                <a:gd name="connsiteY3" fmla="*/ 111624 h 132426"/>
                <a:gd name="connsiteX4" fmla="*/ 28992 w 42691"/>
                <a:gd name="connsiteY4" fmla="*/ 15830 h 132426"/>
                <a:gd name="connsiteX5" fmla="*/ 42692 w 42691"/>
                <a:gd name="connsiteY5" fmla="*/ 0 h 1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 h="132426">
                  <a:moveTo>
                    <a:pt x="42692" y="0"/>
                  </a:moveTo>
                  <a:cubicBezTo>
                    <a:pt x="30114" y="19743"/>
                    <a:pt x="19897" y="40893"/>
                    <a:pt x="12249" y="63017"/>
                  </a:cubicBezTo>
                  <a:cubicBezTo>
                    <a:pt x="6416" y="85711"/>
                    <a:pt x="3216" y="109001"/>
                    <a:pt x="2710" y="132427"/>
                  </a:cubicBezTo>
                  <a:cubicBezTo>
                    <a:pt x="622" y="125700"/>
                    <a:pt x="-271" y="118659"/>
                    <a:pt x="71" y="111624"/>
                  </a:cubicBezTo>
                  <a:cubicBezTo>
                    <a:pt x="-330" y="77484"/>
                    <a:pt x="9765" y="44045"/>
                    <a:pt x="28992" y="15830"/>
                  </a:cubicBezTo>
                  <a:cubicBezTo>
                    <a:pt x="32567" y="9771"/>
                    <a:pt x="37208" y="4408"/>
                    <a:pt x="42692" y="0"/>
                  </a:cubicBezTo>
                  <a:close/>
                </a:path>
              </a:pathLst>
            </a:custGeom>
            <a:solidFill>
              <a:srgbClr val="6F4439"/>
            </a:solidFill>
            <a:ln w="10147"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BF624FC-EC27-4F28-C0C7-32B5B623BFC6}"/>
                </a:ext>
              </a:extLst>
            </p:cNvPr>
            <p:cNvSpPr/>
            <p:nvPr/>
          </p:nvSpPr>
          <p:spPr>
            <a:xfrm>
              <a:off x="3539893" y="4666996"/>
              <a:ext cx="19941" cy="153635"/>
            </a:xfrm>
            <a:custGeom>
              <a:avLst/>
              <a:gdLst>
                <a:gd name="connsiteX0" fmla="*/ 16723 w 19941"/>
                <a:gd name="connsiteY0" fmla="*/ 153636 h 153635"/>
                <a:gd name="connsiteX1" fmla="*/ 12461 w 19941"/>
                <a:gd name="connsiteY1" fmla="*/ 76412 h 153635"/>
                <a:gd name="connsiteX2" fmla="*/ 182 w 19941"/>
                <a:gd name="connsiteY2" fmla="*/ 0 h 153635"/>
                <a:gd name="connsiteX3" fmla="*/ 7692 w 19941"/>
                <a:gd name="connsiteY3" fmla="*/ 21615 h 153635"/>
                <a:gd name="connsiteX4" fmla="*/ 17839 w 19941"/>
                <a:gd name="connsiteY4" fmla="*/ 75803 h 153635"/>
                <a:gd name="connsiteX5" fmla="*/ 19564 w 19941"/>
                <a:gd name="connsiteY5" fmla="*/ 130905 h 153635"/>
                <a:gd name="connsiteX6" fmla="*/ 16723 w 19941"/>
                <a:gd name="connsiteY6" fmla="*/ 153636 h 15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41" h="153635">
                  <a:moveTo>
                    <a:pt x="16723" y="153636"/>
                  </a:moveTo>
                  <a:cubicBezTo>
                    <a:pt x="15099" y="153636"/>
                    <a:pt x="16723" y="118829"/>
                    <a:pt x="12461" y="76412"/>
                  </a:cubicBezTo>
                  <a:cubicBezTo>
                    <a:pt x="8199" y="33995"/>
                    <a:pt x="-1441" y="507"/>
                    <a:pt x="182" y="0"/>
                  </a:cubicBezTo>
                  <a:cubicBezTo>
                    <a:pt x="3608" y="6850"/>
                    <a:pt x="6132" y="14116"/>
                    <a:pt x="7692" y="21615"/>
                  </a:cubicBezTo>
                  <a:cubicBezTo>
                    <a:pt x="12421" y="39399"/>
                    <a:pt x="15814" y="57512"/>
                    <a:pt x="17839" y="75803"/>
                  </a:cubicBezTo>
                  <a:cubicBezTo>
                    <a:pt x="19833" y="94099"/>
                    <a:pt x="20410" y="112521"/>
                    <a:pt x="19564" y="130905"/>
                  </a:cubicBezTo>
                  <a:cubicBezTo>
                    <a:pt x="19683" y="138577"/>
                    <a:pt x="18726" y="146229"/>
                    <a:pt x="16723" y="153636"/>
                  </a:cubicBezTo>
                  <a:close/>
                </a:path>
              </a:pathLst>
            </a:custGeom>
            <a:solidFill>
              <a:srgbClr val="6F4439"/>
            </a:solidFill>
            <a:ln w="10147"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B911683B-0E17-36FF-8614-F6372D192514}"/>
                </a:ext>
              </a:extLst>
            </p:cNvPr>
            <p:cNvSpPr/>
            <p:nvPr/>
          </p:nvSpPr>
          <p:spPr>
            <a:xfrm>
              <a:off x="3509125" y="4717532"/>
              <a:ext cx="36629" cy="154650"/>
            </a:xfrm>
            <a:custGeom>
              <a:avLst/>
              <a:gdLst>
                <a:gd name="connsiteX0" fmla="*/ 28211 w 36629"/>
                <a:gd name="connsiteY0" fmla="*/ 154650 h 154650"/>
                <a:gd name="connsiteX1" fmla="*/ 23746 w 36629"/>
                <a:gd name="connsiteY1" fmla="*/ 130093 h 154650"/>
                <a:gd name="connsiteX2" fmla="*/ 30646 w 36629"/>
                <a:gd name="connsiteY2" fmla="*/ 70526 h 154650"/>
                <a:gd name="connsiteX3" fmla="*/ 29428 w 36629"/>
                <a:gd name="connsiteY3" fmla="*/ 38561 h 154650"/>
                <a:gd name="connsiteX4" fmla="*/ 18570 w 36629"/>
                <a:gd name="connsiteY4" fmla="*/ 15222 h 154650"/>
                <a:gd name="connsiteX5" fmla="*/ 0 w 36629"/>
                <a:gd name="connsiteY5" fmla="*/ 0 h 154650"/>
                <a:gd name="connsiteX6" fmla="*/ 21513 w 36629"/>
                <a:gd name="connsiteY6" fmla="*/ 12786 h 154650"/>
                <a:gd name="connsiteX7" fmla="*/ 34096 w 36629"/>
                <a:gd name="connsiteY7" fmla="*/ 37445 h 154650"/>
                <a:gd name="connsiteX8" fmla="*/ 35923 w 36629"/>
                <a:gd name="connsiteY8" fmla="*/ 71034 h 154650"/>
                <a:gd name="connsiteX9" fmla="*/ 27399 w 36629"/>
                <a:gd name="connsiteY9" fmla="*/ 130093 h 154650"/>
                <a:gd name="connsiteX10" fmla="*/ 28211 w 36629"/>
                <a:gd name="connsiteY10" fmla="*/ 154650 h 1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29" h="154650">
                  <a:moveTo>
                    <a:pt x="28211" y="154650"/>
                  </a:moveTo>
                  <a:cubicBezTo>
                    <a:pt x="24583" y="147002"/>
                    <a:pt x="23042" y="138529"/>
                    <a:pt x="23746" y="130093"/>
                  </a:cubicBezTo>
                  <a:cubicBezTo>
                    <a:pt x="24938" y="110125"/>
                    <a:pt x="27242" y="90238"/>
                    <a:pt x="30646" y="70526"/>
                  </a:cubicBezTo>
                  <a:cubicBezTo>
                    <a:pt x="31955" y="59875"/>
                    <a:pt x="31544" y="49082"/>
                    <a:pt x="29428" y="38561"/>
                  </a:cubicBezTo>
                  <a:cubicBezTo>
                    <a:pt x="27538" y="30088"/>
                    <a:pt x="23833" y="22125"/>
                    <a:pt x="18570" y="15222"/>
                  </a:cubicBezTo>
                  <a:cubicBezTo>
                    <a:pt x="13408" y="9010"/>
                    <a:pt x="7104" y="3843"/>
                    <a:pt x="0" y="0"/>
                  </a:cubicBezTo>
                  <a:cubicBezTo>
                    <a:pt x="8611" y="1161"/>
                    <a:pt x="16378" y="5777"/>
                    <a:pt x="21513" y="12786"/>
                  </a:cubicBezTo>
                  <a:cubicBezTo>
                    <a:pt x="27545" y="19931"/>
                    <a:pt x="31851" y="28368"/>
                    <a:pt x="34096" y="37445"/>
                  </a:cubicBezTo>
                  <a:cubicBezTo>
                    <a:pt x="36671" y="48447"/>
                    <a:pt x="37289" y="59817"/>
                    <a:pt x="35923" y="71034"/>
                  </a:cubicBezTo>
                  <a:cubicBezTo>
                    <a:pt x="33284" y="94576"/>
                    <a:pt x="27906" y="114973"/>
                    <a:pt x="27399" y="130093"/>
                  </a:cubicBezTo>
                  <a:cubicBezTo>
                    <a:pt x="26891" y="145213"/>
                    <a:pt x="29022" y="154448"/>
                    <a:pt x="28211" y="154650"/>
                  </a:cubicBezTo>
                  <a:close/>
                </a:path>
              </a:pathLst>
            </a:custGeom>
            <a:solidFill>
              <a:srgbClr val="6F4439"/>
            </a:solidFill>
            <a:ln w="10147"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093B19B-02A6-D038-809C-78380E6E669E}"/>
                </a:ext>
              </a:extLst>
            </p:cNvPr>
            <p:cNvSpPr/>
            <p:nvPr/>
          </p:nvSpPr>
          <p:spPr>
            <a:xfrm>
              <a:off x="3548802" y="4949913"/>
              <a:ext cx="64237" cy="196459"/>
            </a:xfrm>
            <a:custGeom>
              <a:avLst/>
              <a:gdLst>
                <a:gd name="connsiteX0" fmla="*/ 0 w 64237"/>
                <a:gd name="connsiteY0" fmla="*/ 0 h 196459"/>
                <a:gd name="connsiteX1" fmla="*/ 7408 w 64237"/>
                <a:gd name="connsiteY1" fmla="*/ 30443 h 196459"/>
                <a:gd name="connsiteX2" fmla="*/ 16541 w 64237"/>
                <a:gd name="connsiteY2" fmla="*/ 62713 h 196459"/>
                <a:gd name="connsiteX3" fmla="*/ 39881 w 64237"/>
                <a:gd name="connsiteY3" fmla="*/ 95185 h 196459"/>
                <a:gd name="connsiteX4" fmla="*/ 53884 w 64237"/>
                <a:gd name="connsiteY4" fmla="*/ 112436 h 196459"/>
                <a:gd name="connsiteX5" fmla="*/ 60988 w 64237"/>
                <a:gd name="connsiteY5" fmla="*/ 131717 h 196459"/>
                <a:gd name="connsiteX6" fmla="*/ 63930 w 64237"/>
                <a:gd name="connsiteY6" fmla="*/ 166016 h 196459"/>
                <a:gd name="connsiteX7" fmla="*/ 59567 w 64237"/>
                <a:gd name="connsiteY7" fmla="*/ 188747 h 196459"/>
                <a:gd name="connsiteX8" fmla="*/ 56117 w 64237"/>
                <a:gd name="connsiteY8" fmla="*/ 196459 h 196459"/>
                <a:gd name="connsiteX9" fmla="*/ 60277 w 64237"/>
                <a:gd name="connsiteY9" fmla="*/ 166016 h 196459"/>
                <a:gd name="connsiteX10" fmla="*/ 56320 w 64237"/>
                <a:gd name="connsiteY10" fmla="*/ 133239 h 196459"/>
                <a:gd name="connsiteX11" fmla="*/ 49318 w 64237"/>
                <a:gd name="connsiteY11" fmla="*/ 115075 h 196459"/>
                <a:gd name="connsiteX12" fmla="*/ 36329 w 64237"/>
                <a:gd name="connsiteY12" fmla="*/ 99244 h 196459"/>
                <a:gd name="connsiteX13" fmla="*/ 11974 w 64237"/>
                <a:gd name="connsiteY13" fmla="*/ 64641 h 196459"/>
                <a:gd name="connsiteX14" fmla="*/ 3755 w 64237"/>
                <a:gd name="connsiteY14" fmla="*/ 31458 h 196459"/>
                <a:gd name="connsiteX15" fmla="*/ 0 w 64237"/>
                <a:gd name="connsiteY15" fmla="*/ 0 h 1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37" h="196459">
                  <a:moveTo>
                    <a:pt x="0" y="0"/>
                  </a:moveTo>
                  <a:cubicBezTo>
                    <a:pt x="2996" y="10012"/>
                    <a:pt x="5469" y="20174"/>
                    <a:pt x="7408" y="30443"/>
                  </a:cubicBezTo>
                  <a:cubicBezTo>
                    <a:pt x="9814" y="41370"/>
                    <a:pt x="12864" y="52145"/>
                    <a:pt x="16541" y="62713"/>
                  </a:cubicBezTo>
                  <a:cubicBezTo>
                    <a:pt x="21802" y="75141"/>
                    <a:pt x="29777" y="86236"/>
                    <a:pt x="39881" y="95185"/>
                  </a:cubicBezTo>
                  <a:cubicBezTo>
                    <a:pt x="45481" y="100112"/>
                    <a:pt x="50214" y="105943"/>
                    <a:pt x="53884" y="112436"/>
                  </a:cubicBezTo>
                  <a:cubicBezTo>
                    <a:pt x="56970" y="118576"/>
                    <a:pt x="59353" y="125043"/>
                    <a:pt x="60988" y="131717"/>
                  </a:cubicBezTo>
                  <a:cubicBezTo>
                    <a:pt x="63811" y="142917"/>
                    <a:pt x="64804" y="154499"/>
                    <a:pt x="63930" y="166016"/>
                  </a:cubicBezTo>
                  <a:cubicBezTo>
                    <a:pt x="63473" y="173751"/>
                    <a:pt x="62006" y="181392"/>
                    <a:pt x="59567" y="188747"/>
                  </a:cubicBezTo>
                  <a:cubicBezTo>
                    <a:pt x="58881" y="191501"/>
                    <a:pt x="57713" y="194112"/>
                    <a:pt x="56117" y="196459"/>
                  </a:cubicBezTo>
                  <a:cubicBezTo>
                    <a:pt x="58069" y="186397"/>
                    <a:pt x="59458" y="176233"/>
                    <a:pt x="60277" y="166016"/>
                  </a:cubicBezTo>
                  <a:cubicBezTo>
                    <a:pt x="60521" y="154958"/>
                    <a:pt x="59188" y="143921"/>
                    <a:pt x="56320" y="133239"/>
                  </a:cubicBezTo>
                  <a:cubicBezTo>
                    <a:pt x="54663" y="126945"/>
                    <a:pt x="52314" y="120853"/>
                    <a:pt x="49318" y="115075"/>
                  </a:cubicBezTo>
                  <a:cubicBezTo>
                    <a:pt x="45851" y="109145"/>
                    <a:pt x="41467" y="103802"/>
                    <a:pt x="36329" y="99244"/>
                  </a:cubicBezTo>
                  <a:cubicBezTo>
                    <a:pt x="25614" y="89775"/>
                    <a:pt x="17272" y="77923"/>
                    <a:pt x="11974" y="64641"/>
                  </a:cubicBezTo>
                  <a:cubicBezTo>
                    <a:pt x="8466" y="53784"/>
                    <a:pt x="5719" y="42697"/>
                    <a:pt x="3755" y="31458"/>
                  </a:cubicBezTo>
                  <a:cubicBezTo>
                    <a:pt x="1244" y="21161"/>
                    <a:pt x="-16" y="10599"/>
                    <a:pt x="0" y="0"/>
                  </a:cubicBezTo>
                  <a:close/>
                </a:path>
              </a:pathLst>
            </a:custGeom>
            <a:solidFill>
              <a:srgbClr val="6F4439"/>
            </a:solidFill>
            <a:ln w="10147"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00379F91-5315-864B-EE21-639DCACB4E1E}"/>
                </a:ext>
              </a:extLst>
            </p:cNvPr>
            <p:cNvSpPr/>
            <p:nvPr/>
          </p:nvSpPr>
          <p:spPr>
            <a:xfrm>
              <a:off x="2953950" y="3730772"/>
              <a:ext cx="59871" cy="59871"/>
            </a:xfrm>
            <a:custGeom>
              <a:avLst/>
              <a:gdLst>
                <a:gd name="connsiteX0" fmla="*/ 59867 w 59871"/>
                <a:gd name="connsiteY0" fmla="*/ 30443 h 59871"/>
                <a:gd name="connsiteX1" fmla="*/ 29428 w 59871"/>
                <a:gd name="connsiteY1" fmla="*/ 59867 h 59871"/>
                <a:gd name="connsiteX2" fmla="*/ 4 w 59871"/>
                <a:gd name="connsiteY2" fmla="*/ 29428 h 59871"/>
                <a:gd name="connsiteX3" fmla="*/ 29931 w 59871"/>
                <a:gd name="connsiteY3" fmla="*/ 0 h 59871"/>
                <a:gd name="connsiteX4" fmla="*/ 59871 w 59871"/>
                <a:gd name="connsiteY4" fmla="*/ 29931 h 59871"/>
                <a:gd name="connsiteX5" fmla="*/ 59867 w 59871"/>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1" h="59871">
                  <a:moveTo>
                    <a:pt x="59867" y="30443"/>
                  </a:moveTo>
                  <a:cubicBezTo>
                    <a:pt x="59587" y="46974"/>
                    <a:pt x="45959" y="60147"/>
                    <a:pt x="29428" y="59867"/>
                  </a:cubicBezTo>
                  <a:cubicBezTo>
                    <a:pt x="12898" y="59587"/>
                    <a:pt x="-276" y="45959"/>
                    <a:pt x="4" y="29428"/>
                  </a:cubicBezTo>
                  <a:cubicBezTo>
                    <a:pt x="281" y="13097"/>
                    <a:pt x="13598" y="2"/>
                    <a:pt x="29931" y="0"/>
                  </a:cubicBezTo>
                  <a:cubicBezTo>
                    <a:pt x="46464" y="-2"/>
                    <a:pt x="59869" y="13398"/>
                    <a:pt x="59871" y="29931"/>
                  </a:cubicBezTo>
                  <a:cubicBezTo>
                    <a:pt x="59871" y="30102"/>
                    <a:pt x="59870" y="30272"/>
                    <a:pt x="59867" y="30443"/>
                  </a:cubicBezTo>
                  <a:close/>
                </a:path>
              </a:pathLst>
            </a:custGeom>
            <a:solidFill>
              <a:srgbClr val="FFFFFF"/>
            </a:solidFill>
            <a:ln w="10147"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273DBCD-EE4E-1A1B-45CC-99E4D5A98E85}"/>
                </a:ext>
              </a:extLst>
            </p:cNvPr>
            <p:cNvSpPr/>
            <p:nvPr/>
          </p:nvSpPr>
          <p:spPr>
            <a:xfrm>
              <a:off x="3041723" y="3730768"/>
              <a:ext cx="60890" cy="60886"/>
            </a:xfrm>
            <a:custGeom>
              <a:avLst/>
              <a:gdLst>
                <a:gd name="connsiteX0" fmla="*/ 60886 w 60890"/>
                <a:gd name="connsiteY0" fmla="*/ 30447 h 60886"/>
                <a:gd name="connsiteX1" fmla="*/ 30439 w 60890"/>
                <a:gd name="connsiteY1" fmla="*/ 60886 h 60886"/>
                <a:gd name="connsiteX2" fmla="*/ 0 w 60890"/>
                <a:gd name="connsiteY2" fmla="*/ 30439 h 60886"/>
                <a:gd name="connsiteX3" fmla="*/ 30447 w 60890"/>
                <a:gd name="connsiteY3" fmla="*/ 0 h 60886"/>
                <a:gd name="connsiteX4" fmla="*/ 30950 w 60890"/>
                <a:gd name="connsiteY4" fmla="*/ 4 h 60886"/>
                <a:gd name="connsiteX5" fmla="*/ 60890 w 60890"/>
                <a:gd name="connsiteY5" fmla="*/ 29935 h 60886"/>
                <a:gd name="connsiteX6" fmla="*/ 60886 w 60890"/>
                <a:gd name="connsiteY6" fmla="*/ 30447 h 6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90" h="60886">
                  <a:moveTo>
                    <a:pt x="60886" y="30447"/>
                  </a:moveTo>
                  <a:cubicBezTo>
                    <a:pt x="60884" y="47260"/>
                    <a:pt x="47252" y="60888"/>
                    <a:pt x="30439" y="60886"/>
                  </a:cubicBezTo>
                  <a:cubicBezTo>
                    <a:pt x="13626" y="60884"/>
                    <a:pt x="-2" y="47252"/>
                    <a:pt x="0" y="30439"/>
                  </a:cubicBezTo>
                  <a:cubicBezTo>
                    <a:pt x="2" y="13626"/>
                    <a:pt x="13634" y="-2"/>
                    <a:pt x="30447" y="0"/>
                  </a:cubicBezTo>
                  <a:cubicBezTo>
                    <a:pt x="30615" y="0"/>
                    <a:pt x="30783" y="1"/>
                    <a:pt x="30950" y="4"/>
                  </a:cubicBezTo>
                  <a:cubicBezTo>
                    <a:pt x="47483" y="2"/>
                    <a:pt x="60888" y="13403"/>
                    <a:pt x="60890" y="29935"/>
                  </a:cubicBezTo>
                  <a:cubicBezTo>
                    <a:pt x="60890" y="30106"/>
                    <a:pt x="60889" y="30277"/>
                    <a:pt x="60886" y="30447"/>
                  </a:cubicBezTo>
                  <a:close/>
                </a:path>
              </a:pathLst>
            </a:custGeom>
            <a:solidFill>
              <a:srgbClr val="FFFFFF"/>
            </a:solidFill>
            <a:ln w="10147"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8F6F0D1-CE5A-9E39-759E-558BF2403B04}"/>
                </a:ext>
              </a:extLst>
            </p:cNvPr>
            <p:cNvSpPr/>
            <p:nvPr/>
          </p:nvSpPr>
          <p:spPr>
            <a:xfrm>
              <a:off x="3131433" y="3730772"/>
              <a:ext cx="59873" cy="59871"/>
            </a:xfrm>
            <a:custGeom>
              <a:avLst/>
              <a:gdLst>
                <a:gd name="connsiteX0" fmla="*/ 59867 w 59873"/>
                <a:gd name="connsiteY0" fmla="*/ 30443 h 59871"/>
                <a:gd name="connsiteX1" fmla="*/ 29428 w 59873"/>
                <a:gd name="connsiteY1" fmla="*/ 59867 h 59871"/>
                <a:gd name="connsiteX2" fmla="*/ 4 w 59873"/>
                <a:gd name="connsiteY2" fmla="*/ 29428 h 59871"/>
                <a:gd name="connsiteX3" fmla="*/ 30033 w 59873"/>
                <a:gd name="connsiteY3" fmla="*/ 0 h 59871"/>
                <a:gd name="connsiteX4" fmla="*/ 59873 w 59873"/>
                <a:gd name="connsiteY4" fmla="*/ 29828 h 59871"/>
                <a:gd name="connsiteX5" fmla="*/ 59867 w 59873"/>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3" h="59871">
                  <a:moveTo>
                    <a:pt x="59867" y="30443"/>
                  </a:moveTo>
                  <a:cubicBezTo>
                    <a:pt x="59587" y="46974"/>
                    <a:pt x="45959" y="60147"/>
                    <a:pt x="29428" y="59867"/>
                  </a:cubicBezTo>
                  <a:cubicBezTo>
                    <a:pt x="12898" y="59587"/>
                    <a:pt x="-276" y="45959"/>
                    <a:pt x="4" y="29428"/>
                  </a:cubicBezTo>
                  <a:cubicBezTo>
                    <a:pt x="282" y="13057"/>
                    <a:pt x="13660" y="-53"/>
                    <a:pt x="30033" y="0"/>
                  </a:cubicBezTo>
                  <a:cubicBezTo>
                    <a:pt x="46510" y="-3"/>
                    <a:pt x="59870" y="13351"/>
                    <a:pt x="59873" y="29828"/>
                  </a:cubicBezTo>
                  <a:cubicBezTo>
                    <a:pt x="59873" y="30033"/>
                    <a:pt x="59871" y="30238"/>
                    <a:pt x="59867" y="30443"/>
                  </a:cubicBezTo>
                  <a:close/>
                </a:path>
              </a:pathLst>
            </a:custGeom>
            <a:solidFill>
              <a:srgbClr val="FFFFFF"/>
            </a:solidFill>
            <a:ln w="10147" cap="flat">
              <a:noFill/>
              <a:prstDash val="solid"/>
              <a:miter/>
            </a:ln>
          </p:spPr>
          <p:txBody>
            <a:bodyPr rtlCol="0" anchor="ctr"/>
            <a:lstStyle/>
            <a:p>
              <a:endParaRPr lang="en-US"/>
            </a:p>
          </p:txBody>
        </p:sp>
      </p:grpSp>
      <p:grpSp>
        <p:nvGrpSpPr>
          <p:cNvPr id="391" name="Graphic 2">
            <a:extLst>
              <a:ext uri="{FF2B5EF4-FFF2-40B4-BE49-F238E27FC236}">
                <a16:creationId xmlns:a16="http://schemas.microsoft.com/office/drawing/2014/main" id="{211D3F9F-F106-F68E-57C2-4499E068E89D}"/>
              </a:ext>
            </a:extLst>
          </p:cNvPr>
          <p:cNvGrpSpPr/>
          <p:nvPr/>
        </p:nvGrpSpPr>
        <p:grpSpPr>
          <a:xfrm>
            <a:off x="2983903" y="4276756"/>
            <a:ext cx="536688" cy="517431"/>
            <a:chOff x="2983903" y="3850215"/>
            <a:chExt cx="536688" cy="517431"/>
          </a:xfrm>
        </p:grpSpPr>
        <p:sp>
          <p:nvSpPr>
            <p:cNvPr id="392" name="Freeform: Shape 391">
              <a:extLst>
                <a:ext uri="{FF2B5EF4-FFF2-40B4-BE49-F238E27FC236}">
                  <a16:creationId xmlns:a16="http://schemas.microsoft.com/office/drawing/2014/main" id="{9C66CECE-4264-BA90-34CF-2C043A655C1E}"/>
                </a:ext>
              </a:extLst>
            </p:cNvPr>
            <p:cNvSpPr/>
            <p:nvPr/>
          </p:nvSpPr>
          <p:spPr>
            <a:xfrm>
              <a:off x="2983903" y="3851121"/>
              <a:ext cx="536282" cy="516116"/>
            </a:xfrm>
            <a:custGeom>
              <a:avLst/>
              <a:gdLst>
                <a:gd name="connsiteX0" fmla="*/ 536283 w 536282"/>
                <a:gd name="connsiteY0" fmla="*/ 414027 h 516116"/>
                <a:gd name="connsiteX1" fmla="*/ 451245 w 536282"/>
                <a:gd name="connsiteY1" fmla="*/ 429147 h 516116"/>
                <a:gd name="connsiteX2" fmla="*/ 86970 w 536282"/>
                <a:gd name="connsiteY2" fmla="*/ 451245 h 516116"/>
                <a:gd name="connsiteX3" fmla="*/ 64871 w 536282"/>
                <a:gd name="connsiteY3" fmla="*/ 86970 h 516116"/>
                <a:gd name="connsiteX4" fmla="*/ 429147 w 536282"/>
                <a:gd name="connsiteY4" fmla="*/ 64871 h 516116"/>
                <a:gd name="connsiteX5" fmla="*/ 499142 w 536282"/>
                <a:gd name="connsiteY5" fmla="*/ 350096 h 516116"/>
                <a:gd name="connsiteX6" fmla="*/ 499142 w 536282"/>
                <a:gd name="connsiteY6" fmla="*/ 350097 h 5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82" h="516116">
                  <a:moveTo>
                    <a:pt x="536283" y="414027"/>
                  </a:moveTo>
                  <a:lnTo>
                    <a:pt x="451245" y="429147"/>
                  </a:lnTo>
                  <a:cubicBezTo>
                    <a:pt x="356756" y="535841"/>
                    <a:pt x="193664" y="545735"/>
                    <a:pt x="86970" y="451245"/>
                  </a:cubicBezTo>
                  <a:cubicBezTo>
                    <a:pt x="-19725" y="356756"/>
                    <a:pt x="-29618" y="193664"/>
                    <a:pt x="64871" y="86970"/>
                  </a:cubicBezTo>
                  <a:cubicBezTo>
                    <a:pt x="159361" y="-19725"/>
                    <a:pt x="322453" y="-29618"/>
                    <a:pt x="429147" y="64871"/>
                  </a:cubicBezTo>
                  <a:cubicBezTo>
                    <a:pt x="509581" y="136104"/>
                    <a:pt x="537463" y="249721"/>
                    <a:pt x="499142" y="350096"/>
                  </a:cubicBezTo>
                  <a:lnTo>
                    <a:pt x="499142" y="350097"/>
                  </a:lnTo>
                  <a:close/>
                </a:path>
              </a:pathLst>
            </a:custGeom>
            <a:solidFill>
              <a:srgbClr val="FAFAFA"/>
            </a:solidFill>
            <a:ln w="1014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84471B9-C947-C61A-7F70-D6CD04C450E4}"/>
                </a:ext>
              </a:extLst>
            </p:cNvPr>
            <p:cNvSpPr/>
            <p:nvPr/>
          </p:nvSpPr>
          <p:spPr>
            <a:xfrm>
              <a:off x="2984434" y="3850215"/>
              <a:ext cx="536157" cy="517431"/>
            </a:xfrm>
            <a:custGeom>
              <a:avLst/>
              <a:gdLst>
                <a:gd name="connsiteX0" fmla="*/ 535752 w 536157"/>
                <a:gd name="connsiteY0" fmla="*/ 414933 h 517431"/>
                <a:gd name="connsiteX1" fmla="*/ 533215 w 536157"/>
                <a:gd name="connsiteY1" fmla="*/ 410672 h 517431"/>
                <a:gd name="connsiteX2" fmla="*/ 525909 w 536157"/>
                <a:gd name="connsiteY2" fmla="*/ 398393 h 517431"/>
                <a:gd name="connsiteX3" fmla="*/ 498104 w 536157"/>
                <a:gd name="connsiteY3" fmla="*/ 351206 h 517431"/>
                <a:gd name="connsiteX4" fmla="*/ 499220 w 536157"/>
                <a:gd name="connsiteY4" fmla="*/ 351206 h 517431"/>
                <a:gd name="connsiteX5" fmla="*/ 499220 w 536157"/>
                <a:gd name="connsiteY5" fmla="*/ 351206 h 517431"/>
                <a:gd name="connsiteX6" fmla="*/ 498307 w 536157"/>
                <a:gd name="connsiteY6" fmla="*/ 351206 h 517431"/>
                <a:gd name="connsiteX7" fmla="*/ 498307 w 536157"/>
                <a:gd name="connsiteY7" fmla="*/ 350496 h 517431"/>
                <a:gd name="connsiteX8" fmla="*/ 504599 w 536157"/>
                <a:gd name="connsiteY8" fmla="*/ 187220 h 517431"/>
                <a:gd name="connsiteX9" fmla="*/ 497698 w 536157"/>
                <a:gd name="connsiteY9" fmla="*/ 166924 h 517431"/>
                <a:gd name="connsiteX10" fmla="*/ 488971 w 536157"/>
                <a:gd name="connsiteY10" fmla="*/ 146629 h 517431"/>
                <a:gd name="connsiteX11" fmla="*/ 433666 w 536157"/>
                <a:gd name="connsiteY11" fmla="*/ 71333 h 517431"/>
                <a:gd name="connsiteX12" fmla="*/ 345788 w 536157"/>
                <a:gd name="connsiteY12" fmla="*/ 17347 h 517431"/>
                <a:gd name="connsiteX13" fmla="*/ 235279 w 536157"/>
                <a:gd name="connsiteY13" fmla="*/ 2633 h 517431"/>
                <a:gd name="connsiteX14" fmla="*/ 123046 w 536157"/>
                <a:gd name="connsiteY14" fmla="*/ 40789 h 517431"/>
                <a:gd name="connsiteX15" fmla="*/ 97880 w 536157"/>
                <a:gd name="connsiteY15" fmla="*/ 58547 h 517431"/>
                <a:gd name="connsiteX16" fmla="*/ 86109 w 536157"/>
                <a:gd name="connsiteY16" fmla="*/ 68695 h 517431"/>
                <a:gd name="connsiteX17" fmla="*/ 74845 w 536157"/>
                <a:gd name="connsiteY17" fmla="*/ 79451 h 517431"/>
                <a:gd name="connsiteX18" fmla="*/ 54549 w 536157"/>
                <a:gd name="connsiteY18" fmla="*/ 103501 h 517431"/>
                <a:gd name="connsiteX19" fmla="*/ 45214 w 536157"/>
                <a:gd name="connsiteY19" fmla="*/ 116389 h 517431"/>
                <a:gd name="connsiteX20" fmla="*/ 37095 w 536157"/>
                <a:gd name="connsiteY20" fmla="*/ 130088 h 517431"/>
                <a:gd name="connsiteX21" fmla="*/ 24208 w 536157"/>
                <a:gd name="connsiteY21" fmla="*/ 359933 h 517431"/>
                <a:gd name="connsiteX22" fmla="*/ 175104 w 536157"/>
                <a:gd name="connsiteY22" fmla="*/ 499768 h 517431"/>
                <a:gd name="connsiteX23" fmla="*/ 266433 w 536157"/>
                <a:gd name="connsiteY23" fmla="*/ 513873 h 517431"/>
                <a:gd name="connsiteX24" fmla="*/ 308546 w 536157"/>
                <a:gd name="connsiteY24" fmla="*/ 509510 h 517431"/>
                <a:gd name="connsiteX25" fmla="*/ 346701 w 536157"/>
                <a:gd name="connsiteY25" fmla="*/ 499362 h 517431"/>
                <a:gd name="connsiteX26" fmla="*/ 451019 w 536157"/>
                <a:gd name="connsiteY26" fmla="*/ 428937 h 517431"/>
                <a:gd name="connsiteX27" fmla="*/ 451019 w 536157"/>
                <a:gd name="connsiteY27" fmla="*/ 428937 h 517431"/>
                <a:gd name="connsiteX28" fmla="*/ 514137 w 536157"/>
                <a:gd name="connsiteY28" fmla="*/ 418181 h 517431"/>
                <a:gd name="connsiteX29" fmla="*/ 530475 w 536157"/>
                <a:gd name="connsiteY29" fmla="*/ 415441 h 517431"/>
                <a:gd name="connsiteX30" fmla="*/ 536158 w 536157"/>
                <a:gd name="connsiteY30" fmla="*/ 414527 h 517431"/>
                <a:gd name="connsiteX31" fmla="*/ 530780 w 536157"/>
                <a:gd name="connsiteY31" fmla="*/ 415542 h 517431"/>
                <a:gd name="connsiteX32" fmla="*/ 514645 w 536157"/>
                <a:gd name="connsiteY32" fmla="*/ 418587 h 517431"/>
                <a:gd name="connsiteX33" fmla="*/ 451222 w 536157"/>
                <a:gd name="connsiteY33" fmla="*/ 430358 h 517431"/>
                <a:gd name="connsiteX34" fmla="*/ 451222 w 536157"/>
                <a:gd name="connsiteY34" fmla="*/ 430358 h 517431"/>
                <a:gd name="connsiteX35" fmla="*/ 346599 w 536157"/>
                <a:gd name="connsiteY35" fmla="*/ 501899 h 517431"/>
                <a:gd name="connsiteX36" fmla="*/ 308241 w 536157"/>
                <a:gd name="connsiteY36" fmla="*/ 512757 h 517431"/>
                <a:gd name="connsiteX37" fmla="*/ 265723 w 536157"/>
                <a:gd name="connsiteY37" fmla="*/ 517324 h 517431"/>
                <a:gd name="connsiteX38" fmla="*/ 174393 w 536157"/>
                <a:gd name="connsiteY38" fmla="*/ 503320 h 517431"/>
                <a:gd name="connsiteX39" fmla="*/ 21569 w 536157"/>
                <a:gd name="connsiteY39" fmla="*/ 362166 h 517431"/>
                <a:gd name="connsiteX40" fmla="*/ 34457 w 536157"/>
                <a:gd name="connsiteY40" fmla="*/ 129480 h 517431"/>
                <a:gd name="connsiteX41" fmla="*/ 42778 w 536157"/>
                <a:gd name="connsiteY41" fmla="*/ 115679 h 517431"/>
                <a:gd name="connsiteX42" fmla="*/ 52215 w 536157"/>
                <a:gd name="connsiteY42" fmla="*/ 102690 h 517431"/>
                <a:gd name="connsiteX43" fmla="*/ 72511 w 536157"/>
                <a:gd name="connsiteY43" fmla="*/ 78335 h 517431"/>
                <a:gd name="connsiteX44" fmla="*/ 83978 w 536157"/>
                <a:gd name="connsiteY44" fmla="*/ 67477 h 517431"/>
                <a:gd name="connsiteX45" fmla="*/ 95749 w 536157"/>
                <a:gd name="connsiteY45" fmla="*/ 57329 h 517431"/>
                <a:gd name="connsiteX46" fmla="*/ 121321 w 536157"/>
                <a:gd name="connsiteY46" fmla="*/ 39368 h 517431"/>
                <a:gd name="connsiteX47" fmla="*/ 234874 w 536157"/>
                <a:gd name="connsiteY47" fmla="*/ 908 h 517431"/>
                <a:gd name="connsiteX48" fmla="*/ 346498 w 536157"/>
                <a:gd name="connsiteY48" fmla="*/ 15927 h 517431"/>
                <a:gd name="connsiteX49" fmla="*/ 435189 w 536157"/>
                <a:gd name="connsiteY49" fmla="*/ 70623 h 517431"/>
                <a:gd name="connsiteX50" fmla="*/ 490798 w 536157"/>
                <a:gd name="connsiteY50" fmla="*/ 146832 h 517431"/>
                <a:gd name="connsiteX51" fmla="*/ 499423 w 536157"/>
                <a:gd name="connsiteY51" fmla="*/ 167127 h 517431"/>
                <a:gd name="connsiteX52" fmla="*/ 506425 w 536157"/>
                <a:gd name="connsiteY52" fmla="*/ 187423 h 517431"/>
                <a:gd name="connsiteX53" fmla="*/ 499220 w 536157"/>
                <a:gd name="connsiteY53" fmla="*/ 351713 h 517431"/>
                <a:gd name="connsiteX54" fmla="*/ 498104 w 536157"/>
                <a:gd name="connsiteY54" fmla="*/ 351104 h 517431"/>
                <a:gd name="connsiteX55" fmla="*/ 498104 w 536157"/>
                <a:gd name="connsiteY55" fmla="*/ 351104 h 517431"/>
                <a:gd name="connsiteX56" fmla="*/ 498814 w 536157"/>
                <a:gd name="connsiteY56" fmla="*/ 351003 h 517431"/>
                <a:gd name="connsiteX57" fmla="*/ 498916 w 536157"/>
                <a:gd name="connsiteY57" fmla="*/ 351104 h 517431"/>
                <a:gd name="connsiteX58" fmla="*/ 498916 w 536157"/>
                <a:gd name="connsiteY58" fmla="*/ 351104 h 517431"/>
                <a:gd name="connsiteX59" fmla="*/ 526213 w 536157"/>
                <a:gd name="connsiteY59" fmla="*/ 399103 h 517431"/>
                <a:gd name="connsiteX60" fmla="*/ 533215 w 536157"/>
                <a:gd name="connsiteY60" fmla="*/ 411382 h 5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157" h="517431">
                  <a:moveTo>
                    <a:pt x="535752" y="414933"/>
                  </a:moveTo>
                  <a:cubicBezTo>
                    <a:pt x="535752" y="414933"/>
                    <a:pt x="534839" y="413513"/>
                    <a:pt x="533215" y="410672"/>
                  </a:cubicBezTo>
                  <a:lnTo>
                    <a:pt x="525909" y="398393"/>
                  </a:lnTo>
                  <a:lnTo>
                    <a:pt x="498104" y="351206"/>
                  </a:lnTo>
                  <a:lnTo>
                    <a:pt x="499220" y="351206"/>
                  </a:lnTo>
                  <a:lnTo>
                    <a:pt x="499220" y="351206"/>
                  </a:lnTo>
                  <a:cubicBezTo>
                    <a:pt x="498956" y="351428"/>
                    <a:pt x="498571" y="351428"/>
                    <a:pt x="498307" y="351206"/>
                  </a:cubicBezTo>
                  <a:cubicBezTo>
                    <a:pt x="498180" y="350986"/>
                    <a:pt x="498180" y="350715"/>
                    <a:pt x="498307" y="350496"/>
                  </a:cubicBezTo>
                  <a:cubicBezTo>
                    <a:pt x="518122" y="298206"/>
                    <a:pt x="520331" y="240879"/>
                    <a:pt x="504599" y="187220"/>
                  </a:cubicBezTo>
                  <a:cubicBezTo>
                    <a:pt x="502671" y="180624"/>
                    <a:pt x="500032" y="174129"/>
                    <a:pt x="497698" y="166924"/>
                  </a:cubicBezTo>
                  <a:cubicBezTo>
                    <a:pt x="495250" y="159970"/>
                    <a:pt x="492334" y="153190"/>
                    <a:pt x="488971" y="146629"/>
                  </a:cubicBezTo>
                  <a:cubicBezTo>
                    <a:pt x="475393" y="118301"/>
                    <a:pt x="456636" y="92763"/>
                    <a:pt x="433666" y="71333"/>
                  </a:cubicBezTo>
                  <a:cubicBezTo>
                    <a:pt x="408351" y="47547"/>
                    <a:pt x="378448" y="29177"/>
                    <a:pt x="345788" y="17347"/>
                  </a:cubicBezTo>
                  <a:cubicBezTo>
                    <a:pt x="310460" y="4465"/>
                    <a:pt x="272747" y="-556"/>
                    <a:pt x="235279" y="2633"/>
                  </a:cubicBezTo>
                  <a:cubicBezTo>
                    <a:pt x="195451" y="6639"/>
                    <a:pt x="157063" y="19689"/>
                    <a:pt x="123046" y="40789"/>
                  </a:cubicBezTo>
                  <a:cubicBezTo>
                    <a:pt x="114262" y="46127"/>
                    <a:pt x="105854" y="52061"/>
                    <a:pt x="97880" y="58547"/>
                  </a:cubicBezTo>
                  <a:cubicBezTo>
                    <a:pt x="93618" y="61490"/>
                    <a:pt x="90066" y="65447"/>
                    <a:pt x="86109" y="68695"/>
                  </a:cubicBezTo>
                  <a:cubicBezTo>
                    <a:pt x="82151" y="71942"/>
                    <a:pt x="78295" y="75595"/>
                    <a:pt x="74845" y="79451"/>
                  </a:cubicBezTo>
                  <a:cubicBezTo>
                    <a:pt x="67620" y="87069"/>
                    <a:pt x="60844" y="95099"/>
                    <a:pt x="54549" y="103501"/>
                  </a:cubicBezTo>
                  <a:cubicBezTo>
                    <a:pt x="51505" y="107865"/>
                    <a:pt x="48258" y="112025"/>
                    <a:pt x="45214" y="116389"/>
                  </a:cubicBezTo>
                  <a:cubicBezTo>
                    <a:pt x="42169" y="120752"/>
                    <a:pt x="39835" y="125522"/>
                    <a:pt x="37095" y="130088"/>
                  </a:cubicBezTo>
                  <a:cubicBezTo>
                    <a:pt x="-3234" y="200376"/>
                    <a:pt x="-8011" y="285578"/>
                    <a:pt x="24208" y="359933"/>
                  </a:cubicBezTo>
                  <a:cubicBezTo>
                    <a:pt x="52847" y="425519"/>
                    <a:pt x="107532" y="476195"/>
                    <a:pt x="175104" y="499768"/>
                  </a:cubicBezTo>
                  <a:cubicBezTo>
                    <a:pt x="204426" y="510022"/>
                    <a:pt x="235383" y="514803"/>
                    <a:pt x="266433" y="513873"/>
                  </a:cubicBezTo>
                  <a:cubicBezTo>
                    <a:pt x="280560" y="513482"/>
                    <a:pt x="294638" y="512024"/>
                    <a:pt x="308546" y="509510"/>
                  </a:cubicBezTo>
                  <a:cubicBezTo>
                    <a:pt x="321452" y="506877"/>
                    <a:pt x="334192" y="503488"/>
                    <a:pt x="346701" y="499362"/>
                  </a:cubicBezTo>
                  <a:cubicBezTo>
                    <a:pt x="386774" y="484899"/>
                    <a:pt x="422623" y="460698"/>
                    <a:pt x="451019" y="428937"/>
                  </a:cubicBezTo>
                  <a:cubicBezTo>
                    <a:pt x="451019" y="428937"/>
                    <a:pt x="451019" y="428937"/>
                    <a:pt x="451019" y="428937"/>
                  </a:cubicBezTo>
                  <a:lnTo>
                    <a:pt x="514137" y="418181"/>
                  </a:lnTo>
                  <a:lnTo>
                    <a:pt x="530475" y="415441"/>
                  </a:lnTo>
                  <a:lnTo>
                    <a:pt x="536158" y="414527"/>
                  </a:lnTo>
                  <a:lnTo>
                    <a:pt x="530780" y="415542"/>
                  </a:lnTo>
                  <a:lnTo>
                    <a:pt x="514645" y="418587"/>
                  </a:lnTo>
                  <a:lnTo>
                    <a:pt x="451222" y="430358"/>
                  </a:lnTo>
                  <a:lnTo>
                    <a:pt x="451222" y="430358"/>
                  </a:lnTo>
                  <a:cubicBezTo>
                    <a:pt x="422912" y="462616"/>
                    <a:pt x="386930" y="487221"/>
                    <a:pt x="346599" y="501899"/>
                  </a:cubicBezTo>
                  <a:cubicBezTo>
                    <a:pt x="334033" y="506252"/>
                    <a:pt x="321225" y="509877"/>
                    <a:pt x="308241" y="512757"/>
                  </a:cubicBezTo>
                  <a:cubicBezTo>
                    <a:pt x="294194" y="515284"/>
                    <a:pt x="279986" y="516810"/>
                    <a:pt x="265723" y="517324"/>
                  </a:cubicBezTo>
                  <a:cubicBezTo>
                    <a:pt x="234683" y="518226"/>
                    <a:pt x="203737" y="513481"/>
                    <a:pt x="174393" y="503320"/>
                  </a:cubicBezTo>
                  <a:cubicBezTo>
                    <a:pt x="105988" y="479654"/>
                    <a:pt x="50583" y="428480"/>
                    <a:pt x="21569" y="362166"/>
                  </a:cubicBezTo>
                  <a:cubicBezTo>
                    <a:pt x="-11198" y="286934"/>
                    <a:pt x="-6418" y="200632"/>
                    <a:pt x="34457" y="129480"/>
                  </a:cubicBezTo>
                  <a:lnTo>
                    <a:pt x="42778" y="115679"/>
                  </a:lnTo>
                  <a:cubicBezTo>
                    <a:pt x="45822" y="111214"/>
                    <a:pt x="49070" y="107053"/>
                    <a:pt x="52215" y="102690"/>
                  </a:cubicBezTo>
                  <a:cubicBezTo>
                    <a:pt x="58486" y="94172"/>
                    <a:pt x="65264" y="86039"/>
                    <a:pt x="72511" y="78335"/>
                  </a:cubicBezTo>
                  <a:cubicBezTo>
                    <a:pt x="75961" y="74377"/>
                    <a:pt x="80122" y="71130"/>
                    <a:pt x="83978" y="67477"/>
                  </a:cubicBezTo>
                  <a:cubicBezTo>
                    <a:pt x="87834" y="63824"/>
                    <a:pt x="91487" y="60069"/>
                    <a:pt x="95749" y="57329"/>
                  </a:cubicBezTo>
                  <a:cubicBezTo>
                    <a:pt x="103902" y="50831"/>
                    <a:pt x="112442" y="44833"/>
                    <a:pt x="121321" y="39368"/>
                  </a:cubicBezTo>
                  <a:cubicBezTo>
                    <a:pt x="155750" y="18070"/>
                    <a:pt x="194588" y="4916"/>
                    <a:pt x="234874" y="908"/>
                  </a:cubicBezTo>
                  <a:cubicBezTo>
                    <a:pt x="272731" y="-2256"/>
                    <a:pt x="310823" y="2869"/>
                    <a:pt x="346498" y="15927"/>
                  </a:cubicBezTo>
                  <a:cubicBezTo>
                    <a:pt x="379474" y="27936"/>
                    <a:pt x="409654" y="46548"/>
                    <a:pt x="435189" y="70623"/>
                  </a:cubicBezTo>
                  <a:cubicBezTo>
                    <a:pt x="458307" y="92343"/>
                    <a:pt x="477167" y="118189"/>
                    <a:pt x="490798" y="146832"/>
                  </a:cubicBezTo>
                  <a:cubicBezTo>
                    <a:pt x="494140" y="153389"/>
                    <a:pt x="497022" y="160170"/>
                    <a:pt x="499423" y="167127"/>
                  </a:cubicBezTo>
                  <a:cubicBezTo>
                    <a:pt x="501757" y="173926"/>
                    <a:pt x="504497" y="180522"/>
                    <a:pt x="506425" y="187423"/>
                  </a:cubicBezTo>
                  <a:cubicBezTo>
                    <a:pt x="522064" y="241499"/>
                    <a:pt x="519533" y="299213"/>
                    <a:pt x="499220" y="351713"/>
                  </a:cubicBezTo>
                  <a:lnTo>
                    <a:pt x="498104" y="351104"/>
                  </a:lnTo>
                  <a:lnTo>
                    <a:pt x="498104" y="351104"/>
                  </a:lnTo>
                  <a:cubicBezTo>
                    <a:pt x="498272" y="350880"/>
                    <a:pt x="498590" y="350835"/>
                    <a:pt x="498814" y="351003"/>
                  </a:cubicBezTo>
                  <a:cubicBezTo>
                    <a:pt x="498853" y="351032"/>
                    <a:pt x="498887" y="351066"/>
                    <a:pt x="498916" y="351104"/>
                  </a:cubicBezTo>
                  <a:lnTo>
                    <a:pt x="498916" y="351104"/>
                  </a:lnTo>
                  <a:cubicBezTo>
                    <a:pt x="510789" y="372009"/>
                    <a:pt x="520023" y="388042"/>
                    <a:pt x="526213" y="399103"/>
                  </a:cubicBezTo>
                  <a:lnTo>
                    <a:pt x="533215" y="411382"/>
                  </a:lnTo>
                  <a:close/>
                </a:path>
              </a:pathLst>
            </a:custGeom>
            <a:solidFill>
              <a:srgbClr val="263238"/>
            </a:solidFill>
            <a:ln w="10147"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0B22D5F5-A8B7-FCB7-D771-930C55C0EEDE}"/>
                </a:ext>
              </a:extLst>
            </p:cNvPr>
            <p:cNvSpPr/>
            <p:nvPr/>
          </p:nvSpPr>
          <p:spPr>
            <a:xfrm>
              <a:off x="3126250" y="3994307"/>
              <a:ext cx="240003" cy="245914"/>
            </a:xfrm>
            <a:custGeom>
              <a:avLst/>
              <a:gdLst>
                <a:gd name="connsiteX0" fmla="*/ 162062 w 240003"/>
                <a:gd name="connsiteY0" fmla="*/ 82196 h 245914"/>
                <a:gd name="connsiteX1" fmla="*/ 140955 w 240003"/>
                <a:gd name="connsiteY1" fmla="*/ 64032 h 245914"/>
                <a:gd name="connsiteX2" fmla="*/ 115382 w 240003"/>
                <a:gd name="connsiteY2" fmla="*/ 43736 h 245914"/>
                <a:gd name="connsiteX3" fmla="*/ 79054 w 240003"/>
                <a:gd name="connsiteY3" fmla="*/ 20904 h 245914"/>
                <a:gd name="connsiteX4" fmla="*/ 56323 w 240003"/>
                <a:gd name="connsiteY4" fmla="*/ 10757 h 245914"/>
                <a:gd name="connsiteX5" fmla="*/ 30649 w 240003"/>
                <a:gd name="connsiteY5" fmla="*/ 6190 h 245914"/>
                <a:gd name="connsiteX6" fmla="*/ 18168 w 240003"/>
                <a:gd name="connsiteY6" fmla="*/ 9234 h 245914"/>
                <a:gd name="connsiteX7" fmla="*/ 9644 w 240003"/>
                <a:gd name="connsiteY7" fmla="*/ 18266 h 245914"/>
                <a:gd name="connsiteX8" fmla="*/ 7107 w 240003"/>
                <a:gd name="connsiteY8" fmla="*/ 31661 h 245914"/>
                <a:gd name="connsiteX9" fmla="*/ 9035 w 240003"/>
                <a:gd name="connsiteY9" fmla="*/ 46477 h 245914"/>
                <a:gd name="connsiteX10" fmla="*/ 20096 w 240003"/>
                <a:gd name="connsiteY10" fmla="*/ 76209 h 245914"/>
                <a:gd name="connsiteX11" fmla="*/ 36839 w 240003"/>
                <a:gd name="connsiteY11" fmla="*/ 105231 h 245914"/>
                <a:gd name="connsiteX12" fmla="*/ 81489 w 240003"/>
                <a:gd name="connsiteY12" fmla="*/ 160130 h 245914"/>
                <a:gd name="connsiteX13" fmla="*/ 135069 w 240003"/>
                <a:gd name="connsiteY13" fmla="*/ 206404 h 245914"/>
                <a:gd name="connsiteX14" fmla="*/ 163482 w 240003"/>
                <a:gd name="connsiteY14" fmla="*/ 224061 h 245914"/>
                <a:gd name="connsiteX15" fmla="*/ 192911 w 240003"/>
                <a:gd name="connsiteY15" fmla="*/ 236035 h 245914"/>
                <a:gd name="connsiteX16" fmla="*/ 207625 w 240003"/>
                <a:gd name="connsiteY16" fmla="*/ 238267 h 245914"/>
                <a:gd name="connsiteX17" fmla="*/ 221121 w 240003"/>
                <a:gd name="connsiteY17" fmla="*/ 236136 h 245914"/>
                <a:gd name="connsiteX18" fmla="*/ 230457 w 240003"/>
                <a:gd name="connsiteY18" fmla="*/ 227917 h 245914"/>
                <a:gd name="connsiteX19" fmla="*/ 233704 w 240003"/>
                <a:gd name="connsiteY19" fmla="*/ 215537 h 245914"/>
                <a:gd name="connsiteX20" fmla="*/ 229950 w 240003"/>
                <a:gd name="connsiteY20" fmla="*/ 189761 h 245914"/>
                <a:gd name="connsiteX21" fmla="*/ 220817 w 240003"/>
                <a:gd name="connsiteY21" fmla="*/ 166828 h 245914"/>
                <a:gd name="connsiteX22" fmla="*/ 199101 w 240003"/>
                <a:gd name="connsiteY22" fmla="*/ 130093 h 245914"/>
                <a:gd name="connsiteX23" fmla="*/ 179617 w 240003"/>
                <a:gd name="connsiteY23" fmla="*/ 104013 h 245914"/>
                <a:gd name="connsiteX24" fmla="*/ 162062 w 240003"/>
                <a:gd name="connsiteY24" fmla="*/ 82297 h 245914"/>
                <a:gd name="connsiteX25" fmla="*/ 167643 w 240003"/>
                <a:gd name="connsiteY25" fmla="*/ 87067 h 245914"/>
                <a:gd name="connsiteX26" fmla="*/ 181951 w 240003"/>
                <a:gd name="connsiteY26" fmla="*/ 101984 h 245914"/>
                <a:gd name="connsiteX27" fmla="*/ 202246 w 240003"/>
                <a:gd name="connsiteY27" fmla="*/ 127556 h 245914"/>
                <a:gd name="connsiteX28" fmla="*/ 225282 w 240003"/>
                <a:gd name="connsiteY28" fmla="*/ 164697 h 245914"/>
                <a:gd name="connsiteX29" fmla="*/ 235429 w 240003"/>
                <a:gd name="connsiteY29" fmla="*/ 188341 h 245914"/>
                <a:gd name="connsiteX30" fmla="*/ 239996 w 240003"/>
                <a:gd name="connsiteY30" fmla="*/ 216348 h 245914"/>
                <a:gd name="connsiteX31" fmla="*/ 236038 w 240003"/>
                <a:gd name="connsiteY31" fmla="*/ 231671 h 245914"/>
                <a:gd name="connsiteX32" fmla="*/ 223556 w 240003"/>
                <a:gd name="connsiteY32" fmla="*/ 242935 h 245914"/>
                <a:gd name="connsiteX33" fmla="*/ 207117 w 240003"/>
                <a:gd name="connsiteY33" fmla="*/ 245878 h 245914"/>
                <a:gd name="connsiteX34" fmla="*/ 190779 w 240003"/>
                <a:gd name="connsiteY34" fmla="*/ 243443 h 245914"/>
                <a:gd name="connsiteX35" fmla="*/ 160032 w 240003"/>
                <a:gd name="connsiteY35" fmla="*/ 231570 h 245914"/>
                <a:gd name="connsiteX36" fmla="*/ 130604 w 240003"/>
                <a:gd name="connsiteY36" fmla="*/ 213507 h 245914"/>
                <a:gd name="connsiteX37" fmla="*/ 75806 w 240003"/>
                <a:gd name="connsiteY37" fmla="*/ 166422 h 245914"/>
                <a:gd name="connsiteX38" fmla="*/ 30345 w 240003"/>
                <a:gd name="connsiteY38" fmla="*/ 109798 h 245914"/>
                <a:gd name="connsiteX39" fmla="*/ 13297 w 240003"/>
                <a:gd name="connsiteY39" fmla="*/ 79355 h 245914"/>
                <a:gd name="connsiteX40" fmla="*/ 1931 w 240003"/>
                <a:gd name="connsiteY40" fmla="*/ 47897 h 245914"/>
                <a:gd name="connsiteX41" fmla="*/ 3 w 240003"/>
                <a:gd name="connsiteY41" fmla="*/ 31559 h 245914"/>
                <a:gd name="connsiteX42" fmla="*/ 3453 w 240003"/>
                <a:gd name="connsiteY42" fmla="*/ 15120 h 245914"/>
                <a:gd name="connsiteX43" fmla="*/ 15326 w 240003"/>
                <a:gd name="connsiteY43" fmla="*/ 3450 h 245914"/>
                <a:gd name="connsiteX44" fmla="*/ 30750 w 240003"/>
                <a:gd name="connsiteY44" fmla="*/ 0 h 245914"/>
                <a:gd name="connsiteX45" fmla="*/ 58555 w 240003"/>
                <a:gd name="connsiteY45" fmla="*/ 5378 h 245914"/>
                <a:gd name="connsiteX46" fmla="*/ 81895 w 240003"/>
                <a:gd name="connsiteY46" fmla="*/ 15526 h 245914"/>
                <a:gd name="connsiteX47" fmla="*/ 118325 w 240003"/>
                <a:gd name="connsiteY47" fmla="*/ 39677 h 245914"/>
                <a:gd name="connsiteX48" fmla="*/ 143289 w 240003"/>
                <a:gd name="connsiteY48" fmla="*/ 61190 h 245914"/>
                <a:gd name="connsiteX49" fmla="*/ 157800 w 240003"/>
                <a:gd name="connsiteY49" fmla="*/ 76006 h 245914"/>
                <a:gd name="connsiteX50" fmla="*/ 162062 w 240003"/>
                <a:gd name="connsiteY50" fmla="*/ 82196 h 24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0003" h="245914">
                  <a:moveTo>
                    <a:pt x="162062" y="82196"/>
                  </a:moveTo>
                  <a:cubicBezTo>
                    <a:pt x="162062" y="82703"/>
                    <a:pt x="154552" y="75702"/>
                    <a:pt x="140955" y="64032"/>
                  </a:cubicBezTo>
                  <a:cubicBezTo>
                    <a:pt x="134156" y="58146"/>
                    <a:pt x="125632" y="51246"/>
                    <a:pt x="115382" y="43736"/>
                  </a:cubicBezTo>
                  <a:cubicBezTo>
                    <a:pt x="103845" y="35252"/>
                    <a:pt x="91703" y="27621"/>
                    <a:pt x="79054" y="20904"/>
                  </a:cubicBezTo>
                  <a:cubicBezTo>
                    <a:pt x="71722" y="16996"/>
                    <a:pt x="64127" y="13605"/>
                    <a:pt x="56323" y="10757"/>
                  </a:cubicBezTo>
                  <a:cubicBezTo>
                    <a:pt x="48094" y="7759"/>
                    <a:pt x="39407" y="6214"/>
                    <a:pt x="30649" y="6190"/>
                  </a:cubicBezTo>
                  <a:cubicBezTo>
                    <a:pt x="26314" y="6260"/>
                    <a:pt x="22049" y="7300"/>
                    <a:pt x="18168" y="9234"/>
                  </a:cubicBezTo>
                  <a:cubicBezTo>
                    <a:pt x="14394" y="11204"/>
                    <a:pt x="11392" y="14385"/>
                    <a:pt x="9644" y="18266"/>
                  </a:cubicBezTo>
                  <a:cubicBezTo>
                    <a:pt x="7842" y="22495"/>
                    <a:pt x="6976" y="27065"/>
                    <a:pt x="7107" y="31661"/>
                  </a:cubicBezTo>
                  <a:cubicBezTo>
                    <a:pt x="7167" y="36658"/>
                    <a:pt x="7814" y="41630"/>
                    <a:pt x="9035" y="46477"/>
                  </a:cubicBezTo>
                  <a:cubicBezTo>
                    <a:pt x="11579" y="56776"/>
                    <a:pt x="15290" y="66751"/>
                    <a:pt x="20096" y="76209"/>
                  </a:cubicBezTo>
                  <a:cubicBezTo>
                    <a:pt x="25056" y="86228"/>
                    <a:pt x="30649" y="95922"/>
                    <a:pt x="36839" y="105231"/>
                  </a:cubicBezTo>
                  <a:cubicBezTo>
                    <a:pt x="50062" y="124821"/>
                    <a:pt x="65005" y="143194"/>
                    <a:pt x="81489" y="160130"/>
                  </a:cubicBezTo>
                  <a:cubicBezTo>
                    <a:pt x="97892" y="177165"/>
                    <a:pt x="115828" y="192655"/>
                    <a:pt x="135069" y="206404"/>
                  </a:cubicBezTo>
                  <a:cubicBezTo>
                    <a:pt x="144156" y="212887"/>
                    <a:pt x="153646" y="218785"/>
                    <a:pt x="163482" y="224061"/>
                  </a:cubicBezTo>
                  <a:cubicBezTo>
                    <a:pt x="172851" y="229060"/>
                    <a:pt x="182713" y="233073"/>
                    <a:pt x="192911" y="236035"/>
                  </a:cubicBezTo>
                  <a:cubicBezTo>
                    <a:pt x="197721" y="237307"/>
                    <a:pt x="202654" y="238056"/>
                    <a:pt x="207625" y="238267"/>
                  </a:cubicBezTo>
                  <a:cubicBezTo>
                    <a:pt x="212228" y="238622"/>
                    <a:pt x="216851" y="237892"/>
                    <a:pt x="221121" y="236136"/>
                  </a:cubicBezTo>
                  <a:cubicBezTo>
                    <a:pt x="225068" y="234523"/>
                    <a:pt x="228357" y="231628"/>
                    <a:pt x="230457" y="227917"/>
                  </a:cubicBezTo>
                  <a:cubicBezTo>
                    <a:pt x="232467" y="224091"/>
                    <a:pt x="233577" y="219857"/>
                    <a:pt x="233704" y="215537"/>
                  </a:cubicBezTo>
                  <a:cubicBezTo>
                    <a:pt x="233989" y="206790"/>
                    <a:pt x="232718" y="198063"/>
                    <a:pt x="229950" y="189761"/>
                  </a:cubicBezTo>
                  <a:cubicBezTo>
                    <a:pt x="227523" y="181885"/>
                    <a:pt x="224469" y="174216"/>
                    <a:pt x="220817" y="166828"/>
                  </a:cubicBezTo>
                  <a:cubicBezTo>
                    <a:pt x="214467" y="154079"/>
                    <a:pt x="207209" y="141802"/>
                    <a:pt x="199101" y="130093"/>
                  </a:cubicBezTo>
                  <a:cubicBezTo>
                    <a:pt x="191896" y="119945"/>
                    <a:pt x="185198" y="111015"/>
                    <a:pt x="179617" y="104013"/>
                  </a:cubicBezTo>
                  <a:cubicBezTo>
                    <a:pt x="168353" y="90010"/>
                    <a:pt x="161554" y="82805"/>
                    <a:pt x="162062" y="82297"/>
                  </a:cubicBezTo>
                  <a:cubicBezTo>
                    <a:pt x="164130" y="83627"/>
                    <a:pt x="166007" y="85231"/>
                    <a:pt x="167643" y="87067"/>
                  </a:cubicBezTo>
                  <a:cubicBezTo>
                    <a:pt x="170992" y="90314"/>
                    <a:pt x="175964" y="95287"/>
                    <a:pt x="181951" y="101984"/>
                  </a:cubicBezTo>
                  <a:cubicBezTo>
                    <a:pt x="187938" y="108681"/>
                    <a:pt x="195143" y="117205"/>
                    <a:pt x="202246" y="127556"/>
                  </a:cubicBezTo>
                  <a:cubicBezTo>
                    <a:pt x="210898" y="139305"/>
                    <a:pt x="218601" y="151725"/>
                    <a:pt x="225282" y="164697"/>
                  </a:cubicBezTo>
                  <a:cubicBezTo>
                    <a:pt x="229310" y="172285"/>
                    <a:pt x="232704" y="180193"/>
                    <a:pt x="235429" y="188341"/>
                  </a:cubicBezTo>
                  <a:cubicBezTo>
                    <a:pt x="238584" y="197336"/>
                    <a:pt x="240130" y="206817"/>
                    <a:pt x="239996" y="216348"/>
                  </a:cubicBezTo>
                  <a:cubicBezTo>
                    <a:pt x="239799" y="221682"/>
                    <a:pt x="238449" y="226909"/>
                    <a:pt x="236038" y="231671"/>
                  </a:cubicBezTo>
                  <a:cubicBezTo>
                    <a:pt x="233211" y="236682"/>
                    <a:pt x="228830" y="240636"/>
                    <a:pt x="223556" y="242935"/>
                  </a:cubicBezTo>
                  <a:cubicBezTo>
                    <a:pt x="218361" y="245118"/>
                    <a:pt x="212747" y="246123"/>
                    <a:pt x="207117" y="245878"/>
                  </a:cubicBezTo>
                  <a:cubicBezTo>
                    <a:pt x="201603" y="245624"/>
                    <a:pt x="196128" y="244808"/>
                    <a:pt x="190779" y="243443"/>
                  </a:cubicBezTo>
                  <a:cubicBezTo>
                    <a:pt x="180125" y="240628"/>
                    <a:pt x="169813" y="236647"/>
                    <a:pt x="160032" y="231570"/>
                  </a:cubicBezTo>
                  <a:cubicBezTo>
                    <a:pt x="149825" y="226222"/>
                    <a:pt x="139993" y="220187"/>
                    <a:pt x="130604" y="213507"/>
                  </a:cubicBezTo>
                  <a:cubicBezTo>
                    <a:pt x="110870" y="199605"/>
                    <a:pt x="92520" y="183838"/>
                    <a:pt x="75806" y="166422"/>
                  </a:cubicBezTo>
                  <a:cubicBezTo>
                    <a:pt x="58930" y="148997"/>
                    <a:pt x="43710" y="130041"/>
                    <a:pt x="30345" y="109798"/>
                  </a:cubicBezTo>
                  <a:cubicBezTo>
                    <a:pt x="23965" y="100057"/>
                    <a:pt x="18268" y="89885"/>
                    <a:pt x="13297" y="79355"/>
                  </a:cubicBezTo>
                  <a:cubicBezTo>
                    <a:pt x="8317" y="69338"/>
                    <a:pt x="4504" y="58783"/>
                    <a:pt x="1931" y="47897"/>
                  </a:cubicBezTo>
                  <a:cubicBezTo>
                    <a:pt x="684" y="42539"/>
                    <a:pt x="37" y="37060"/>
                    <a:pt x="3" y="31559"/>
                  </a:cubicBezTo>
                  <a:cubicBezTo>
                    <a:pt x="-69" y="25892"/>
                    <a:pt x="1109" y="20280"/>
                    <a:pt x="3453" y="15120"/>
                  </a:cubicBezTo>
                  <a:cubicBezTo>
                    <a:pt x="6036" y="10042"/>
                    <a:pt x="10204" y="5945"/>
                    <a:pt x="15326" y="3450"/>
                  </a:cubicBezTo>
                  <a:cubicBezTo>
                    <a:pt x="20158" y="1201"/>
                    <a:pt x="25420" y="24"/>
                    <a:pt x="30750" y="0"/>
                  </a:cubicBezTo>
                  <a:cubicBezTo>
                    <a:pt x="40272" y="49"/>
                    <a:pt x="49702" y="1873"/>
                    <a:pt x="58555" y="5378"/>
                  </a:cubicBezTo>
                  <a:cubicBezTo>
                    <a:pt x="66617" y="8071"/>
                    <a:pt x="74427" y="11467"/>
                    <a:pt x="81895" y="15526"/>
                  </a:cubicBezTo>
                  <a:cubicBezTo>
                    <a:pt x="94657" y="22602"/>
                    <a:pt x="106838" y="30678"/>
                    <a:pt x="118325" y="39677"/>
                  </a:cubicBezTo>
                  <a:cubicBezTo>
                    <a:pt x="128473" y="47592"/>
                    <a:pt x="136693" y="55000"/>
                    <a:pt x="143289" y="61190"/>
                  </a:cubicBezTo>
                  <a:cubicBezTo>
                    <a:pt x="149885" y="67381"/>
                    <a:pt x="154654" y="72556"/>
                    <a:pt x="157800" y="76006"/>
                  </a:cubicBezTo>
                  <a:cubicBezTo>
                    <a:pt x="159471" y="77885"/>
                    <a:pt x="160902" y="79965"/>
                    <a:pt x="162062" y="82196"/>
                  </a:cubicBezTo>
                  <a:close/>
                </a:path>
              </a:pathLst>
            </a:custGeom>
            <a:solidFill>
              <a:srgbClr val="B6D7A8"/>
            </a:solidFill>
            <a:ln w="10147"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398904A-9053-0FD3-9FC5-E8365B512CED}"/>
                </a:ext>
              </a:extLst>
            </p:cNvPr>
            <p:cNvSpPr/>
            <p:nvPr/>
          </p:nvSpPr>
          <p:spPr>
            <a:xfrm>
              <a:off x="3178209" y="3968938"/>
              <a:ext cx="149738" cy="295824"/>
            </a:xfrm>
            <a:custGeom>
              <a:avLst/>
              <a:gdLst>
                <a:gd name="connsiteX0" fmla="*/ 19179 w 149738"/>
                <a:gd name="connsiteY0" fmla="*/ 130296 h 295824"/>
                <a:gd name="connsiteX1" fmla="*/ 13395 w 149738"/>
                <a:gd name="connsiteY1" fmla="*/ 156680 h 295824"/>
                <a:gd name="connsiteX2" fmla="*/ 8017 w 149738"/>
                <a:gd name="connsiteY2" fmla="*/ 187732 h 295824"/>
                <a:gd name="connsiteX3" fmla="*/ 5683 w 149738"/>
                <a:gd name="connsiteY3" fmla="*/ 229236 h 295824"/>
                <a:gd name="connsiteX4" fmla="*/ 8118 w 149738"/>
                <a:gd name="connsiteY4" fmla="*/ 253083 h 295824"/>
                <a:gd name="connsiteX5" fmla="*/ 16642 w 149738"/>
                <a:gd name="connsiteY5" fmla="*/ 276727 h 295824"/>
                <a:gd name="connsiteX6" fmla="*/ 25166 w 149738"/>
                <a:gd name="connsiteY6" fmla="*/ 285758 h 295824"/>
                <a:gd name="connsiteX7" fmla="*/ 36836 w 149738"/>
                <a:gd name="connsiteY7" fmla="*/ 288904 h 295824"/>
                <a:gd name="connsiteX8" fmla="*/ 49521 w 149738"/>
                <a:gd name="connsiteY8" fmla="*/ 285353 h 295824"/>
                <a:gd name="connsiteX9" fmla="*/ 61495 w 149738"/>
                <a:gd name="connsiteY9" fmla="*/ 277336 h 295824"/>
                <a:gd name="connsiteX10" fmla="*/ 81790 w 149738"/>
                <a:gd name="connsiteY10" fmla="*/ 254706 h 295824"/>
                <a:gd name="connsiteX11" fmla="*/ 99143 w 149738"/>
                <a:gd name="connsiteY11" fmla="*/ 227307 h 295824"/>
                <a:gd name="connsiteX12" fmla="*/ 140342 w 149738"/>
                <a:gd name="connsiteY12" fmla="*/ 97417 h 295824"/>
                <a:gd name="connsiteX13" fmla="*/ 141966 w 149738"/>
                <a:gd name="connsiteY13" fmla="*/ 65046 h 295824"/>
                <a:gd name="connsiteX14" fmla="*/ 138110 w 149738"/>
                <a:gd name="connsiteY14" fmla="*/ 34603 h 295824"/>
                <a:gd name="connsiteX15" fmla="*/ 132935 w 149738"/>
                <a:gd name="connsiteY15" fmla="*/ 21107 h 295824"/>
                <a:gd name="connsiteX16" fmla="*/ 124614 w 149738"/>
                <a:gd name="connsiteY16" fmla="*/ 10959 h 295824"/>
                <a:gd name="connsiteX17" fmla="*/ 113248 w 149738"/>
                <a:gd name="connsiteY17" fmla="*/ 6798 h 295824"/>
                <a:gd name="connsiteX18" fmla="*/ 101172 w 149738"/>
                <a:gd name="connsiteY18" fmla="*/ 9234 h 295824"/>
                <a:gd name="connsiteX19" fmla="*/ 80877 w 149738"/>
                <a:gd name="connsiteY19" fmla="*/ 23745 h 295824"/>
                <a:gd name="connsiteX20" fmla="*/ 64844 w 149738"/>
                <a:gd name="connsiteY20" fmla="*/ 41706 h 295824"/>
                <a:gd name="connsiteX21" fmla="*/ 42722 w 149738"/>
                <a:gd name="connsiteY21" fmla="*/ 76919 h 295824"/>
                <a:gd name="connsiteX22" fmla="*/ 29226 w 149738"/>
                <a:gd name="connsiteY22" fmla="*/ 105434 h 295824"/>
                <a:gd name="connsiteX23" fmla="*/ 19078 w 149738"/>
                <a:gd name="connsiteY23" fmla="*/ 130296 h 295824"/>
                <a:gd name="connsiteX24" fmla="*/ 20499 w 149738"/>
                <a:gd name="connsiteY24" fmla="*/ 123396 h 295824"/>
                <a:gd name="connsiteX25" fmla="*/ 26689 w 149738"/>
                <a:gd name="connsiteY25" fmla="*/ 104318 h 295824"/>
                <a:gd name="connsiteX26" fmla="*/ 39170 w 149738"/>
                <a:gd name="connsiteY26" fmla="*/ 74991 h 295824"/>
                <a:gd name="connsiteX27" fmla="*/ 60582 w 149738"/>
                <a:gd name="connsiteY27" fmla="*/ 38460 h 295824"/>
                <a:gd name="connsiteX28" fmla="*/ 76615 w 149738"/>
                <a:gd name="connsiteY28" fmla="*/ 19382 h 295824"/>
                <a:gd name="connsiteX29" fmla="*/ 98940 w 149738"/>
                <a:gd name="connsiteY29" fmla="*/ 3247 h 295824"/>
                <a:gd name="connsiteX30" fmla="*/ 113959 w 149738"/>
                <a:gd name="connsiteY30" fmla="*/ 0 h 295824"/>
                <a:gd name="connsiteX31" fmla="*/ 129180 w 149738"/>
                <a:gd name="connsiteY31" fmla="*/ 5378 h 295824"/>
                <a:gd name="connsiteX32" fmla="*/ 139328 w 149738"/>
                <a:gd name="connsiteY32" fmla="*/ 17860 h 295824"/>
                <a:gd name="connsiteX33" fmla="*/ 145214 w 149738"/>
                <a:gd name="connsiteY33" fmla="*/ 32777 h 295824"/>
                <a:gd name="connsiteX34" fmla="*/ 149679 w 149738"/>
                <a:gd name="connsiteY34" fmla="*/ 64844 h 295824"/>
                <a:gd name="connsiteX35" fmla="*/ 148156 w 149738"/>
                <a:gd name="connsiteY35" fmla="*/ 98331 h 295824"/>
                <a:gd name="connsiteX36" fmla="*/ 106044 w 149738"/>
                <a:gd name="connsiteY36" fmla="*/ 231062 h 295824"/>
                <a:gd name="connsiteX37" fmla="*/ 87879 w 149738"/>
                <a:gd name="connsiteY37" fmla="*/ 259273 h 295824"/>
                <a:gd name="connsiteX38" fmla="*/ 65757 w 149738"/>
                <a:gd name="connsiteY38" fmla="*/ 282917 h 295824"/>
                <a:gd name="connsiteX39" fmla="*/ 52362 w 149738"/>
                <a:gd name="connsiteY39" fmla="*/ 291745 h 295824"/>
                <a:gd name="connsiteX40" fmla="*/ 36735 w 149738"/>
                <a:gd name="connsiteY40" fmla="*/ 295804 h 295824"/>
                <a:gd name="connsiteX41" fmla="*/ 21107 w 149738"/>
                <a:gd name="connsiteY41" fmla="*/ 291441 h 295824"/>
                <a:gd name="connsiteX42" fmla="*/ 10960 w 149738"/>
                <a:gd name="connsiteY42" fmla="*/ 280177 h 295824"/>
                <a:gd name="connsiteX43" fmla="*/ 2030 w 149738"/>
                <a:gd name="connsiteY43" fmla="*/ 254097 h 295824"/>
                <a:gd name="connsiteX44" fmla="*/ 0 w 149738"/>
                <a:gd name="connsiteY44" fmla="*/ 229337 h 295824"/>
                <a:gd name="connsiteX45" fmla="*/ 3552 w 149738"/>
                <a:gd name="connsiteY45" fmla="*/ 187123 h 295824"/>
                <a:gd name="connsiteX46" fmla="*/ 10249 w 149738"/>
                <a:gd name="connsiteY46" fmla="*/ 155970 h 295824"/>
                <a:gd name="connsiteX47" fmla="*/ 16237 w 149738"/>
                <a:gd name="connsiteY47" fmla="*/ 136791 h 295824"/>
                <a:gd name="connsiteX48" fmla="*/ 19179 w 149738"/>
                <a:gd name="connsiteY48" fmla="*/ 130296 h 29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9738" h="295824">
                  <a:moveTo>
                    <a:pt x="19179" y="130296"/>
                  </a:moveTo>
                  <a:cubicBezTo>
                    <a:pt x="19788" y="130296"/>
                    <a:pt x="17048" y="139733"/>
                    <a:pt x="13395" y="156680"/>
                  </a:cubicBezTo>
                  <a:cubicBezTo>
                    <a:pt x="11569" y="165204"/>
                    <a:pt x="9539" y="175555"/>
                    <a:pt x="8017" y="187732"/>
                  </a:cubicBezTo>
                  <a:cubicBezTo>
                    <a:pt x="6137" y="201483"/>
                    <a:pt x="5357" y="215361"/>
                    <a:pt x="5683" y="229236"/>
                  </a:cubicBezTo>
                  <a:cubicBezTo>
                    <a:pt x="5912" y="237234"/>
                    <a:pt x="6726" y="245204"/>
                    <a:pt x="8118" y="253083"/>
                  </a:cubicBezTo>
                  <a:cubicBezTo>
                    <a:pt x="9550" y="261404"/>
                    <a:pt x="12436" y="269407"/>
                    <a:pt x="16642" y="276727"/>
                  </a:cubicBezTo>
                  <a:cubicBezTo>
                    <a:pt x="18799" y="280317"/>
                    <a:pt x="21707" y="283398"/>
                    <a:pt x="25166" y="285758"/>
                  </a:cubicBezTo>
                  <a:cubicBezTo>
                    <a:pt x="28647" y="287968"/>
                    <a:pt x="32717" y="289065"/>
                    <a:pt x="36836" y="288904"/>
                  </a:cubicBezTo>
                  <a:cubicBezTo>
                    <a:pt x="41268" y="288629"/>
                    <a:pt x="45591" y="287418"/>
                    <a:pt x="49521" y="285353"/>
                  </a:cubicBezTo>
                  <a:cubicBezTo>
                    <a:pt x="53797" y="283133"/>
                    <a:pt x="57813" y="280444"/>
                    <a:pt x="61495" y="277336"/>
                  </a:cubicBezTo>
                  <a:cubicBezTo>
                    <a:pt x="69069" y="270560"/>
                    <a:pt x="75875" y="262971"/>
                    <a:pt x="81790" y="254706"/>
                  </a:cubicBezTo>
                  <a:cubicBezTo>
                    <a:pt x="88205" y="245988"/>
                    <a:pt x="94003" y="236833"/>
                    <a:pt x="99143" y="227307"/>
                  </a:cubicBezTo>
                  <a:cubicBezTo>
                    <a:pt x="120752" y="186915"/>
                    <a:pt x="134719" y="142880"/>
                    <a:pt x="140342" y="97417"/>
                  </a:cubicBezTo>
                  <a:cubicBezTo>
                    <a:pt x="141633" y="86678"/>
                    <a:pt x="142176" y="75861"/>
                    <a:pt x="141966" y="65046"/>
                  </a:cubicBezTo>
                  <a:cubicBezTo>
                    <a:pt x="141855" y="54784"/>
                    <a:pt x="140561" y="44569"/>
                    <a:pt x="138110" y="34603"/>
                  </a:cubicBezTo>
                  <a:cubicBezTo>
                    <a:pt x="136890" y="29927"/>
                    <a:pt x="135154" y="25400"/>
                    <a:pt x="132935" y="21107"/>
                  </a:cubicBezTo>
                  <a:cubicBezTo>
                    <a:pt x="130954" y="17145"/>
                    <a:pt x="128111" y="13677"/>
                    <a:pt x="124614" y="10959"/>
                  </a:cubicBezTo>
                  <a:cubicBezTo>
                    <a:pt x="121363" y="8401"/>
                    <a:pt x="117382" y="6944"/>
                    <a:pt x="113248" y="6798"/>
                  </a:cubicBezTo>
                  <a:cubicBezTo>
                    <a:pt x="109097" y="6752"/>
                    <a:pt x="104982" y="7582"/>
                    <a:pt x="101172" y="9234"/>
                  </a:cubicBezTo>
                  <a:cubicBezTo>
                    <a:pt x="93604" y="12836"/>
                    <a:pt x="86733" y="17749"/>
                    <a:pt x="80877" y="23745"/>
                  </a:cubicBezTo>
                  <a:cubicBezTo>
                    <a:pt x="75034" y="29268"/>
                    <a:pt x="69670" y="35276"/>
                    <a:pt x="64844" y="41706"/>
                  </a:cubicBezTo>
                  <a:cubicBezTo>
                    <a:pt x="56584" y="52863"/>
                    <a:pt x="49188" y="64635"/>
                    <a:pt x="42722" y="76919"/>
                  </a:cubicBezTo>
                  <a:cubicBezTo>
                    <a:pt x="37039" y="87777"/>
                    <a:pt x="32574" y="97215"/>
                    <a:pt x="29226" y="105434"/>
                  </a:cubicBezTo>
                  <a:cubicBezTo>
                    <a:pt x="22427" y="121366"/>
                    <a:pt x="19078" y="130499"/>
                    <a:pt x="19078" y="130296"/>
                  </a:cubicBezTo>
                  <a:cubicBezTo>
                    <a:pt x="19156" y="127932"/>
                    <a:pt x="19636" y="125599"/>
                    <a:pt x="20499" y="123396"/>
                  </a:cubicBezTo>
                  <a:cubicBezTo>
                    <a:pt x="21716" y="119032"/>
                    <a:pt x="23644" y="112538"/>
                    <a:pt x="26689" y="104318"/>
                  </a:cubicBezTo>
                  <a:cubicBezTo>
                    <a:pt x="30342" y="94334"/>
                    <a:pt x="34508" y="84546"/>
                    <a:pt x="39170" y="74991"/>
                  </a:cubicBezTo>
                  <a:cubicBezTo>
                    <a:pt x="45264" y="62232"/>
                    <a:pt x="52427" y="50011"/>
                    <a:pt x="60582" y="38460"/>
                  </a:cubicBezTo>
                  <a:cubicBezTo>
                    <a:pt x="65396" y="31673"/>
                    <a:pt x="70758" y="25292"/>
                    <a:pt x="76615" y="19382"/>
                  </a:cubicBezTo>
                  <a:cubicBezTo>
                    <a:pt x="82992" y="12666"/>
                    <a:pt x="90562" y="7195"/>
                    <a:pt x="98940" y="3247"/>
                  </a:cubicBezTo>
                  <a:cubicBezTo>
                    <a:pt x="103663" y="1124"/>
                    <a:pt x="108780" y="18"/>
                    <a:pt x="113959" y="0"/>
                  </a:cubicBezTo>
                  <a:cubicBezTo>
                    <a:pt x="119464" y="192"/>
                    <a:pt x="124777" y="2069"/>
                    <a:pt x="129180" y="5378"/>
                  </a:cubicBezTo>
                  <a:cubicBezTo>
                    <a:pt x="133427" y="8755"/>
                    <a:pt x="136890" y="13013"/>
                    <a:pt x="139328" y="17860"/>
                  </a:cubicBezTo>
                  <a:cubicBezTo>
                    <a:pt x="141896" y="22571"/>
                    <a:pt x="143872" y="27582"/>
                    <a:pt x="145214" y="32777"/>
                  </a:cubicBezTo>
                  <a:cubicBezTo>
                    <a:pt x="147933" y="43258"/>
                    <a:pt x="149431" y="54018"/>
                    <a:pt x="149679" y="64844"/>
                  </a:cubicBezTo>
                  <a:cubicBezTo>
                    <a:pt x="149924" y="76028"/>
                    <a:pt x="149416" y="87215"/>
                    <a:pt x="148156" y="98331"/>
                  </a:cubicBezTo>
                  <a:cubicBezTo>
                    <a:pt x="142584" y="144828"/>
                    <a:pt x="128297" y="189858"/>
                    <a:pt x="106044" y="231062"/>
                  </a:cubicBezTo>
                  <a:cubicBezTo>
                    <a:pt x="100644" y="240872"/>
                    <a:pt x="94575" y="250298"/>
                    <a:pt x="87879" y="259273"/>
                  </a:cubicBezTo>
                  <a:cubicBezTo>
                    <a:pt x="81472" y="268007"/>
                    <a:pt x="74046" y="275944"/>
                    <a:pt x="65757" y="282917"/>
                  </a:cubicBezTo>
                  <a:cubicBezTo>
                    <a:pt x="61640" y="286356"/>
                    <a:pt x="57146" y="289318"/>
                    <a:pt x="52362" y="291745"/>
                  </a:cubicBezTo>
                  <a:cubicBezTo>
                    <a:pt x="47514" y="294228"/>
                    <a:pt x="42179" y="295614"/>
                    <a:pt x="36735" y="295804"/>
                  </a:cubicBezTo>
                  <a:cubicBezTo>
                    <a:pt x="31198" y="296020"/>
                    <a:pt x="25732" y="294494"/>
                    <a:pt x="21107" y="291441"/>
                  </a:cubicBezTo>
                  <a:cubicBezTo>
                    <a:pt x="16968" y="288444"/>
                    <a:pt x="13510" y="284605"/>
                    <a:pt x="10960" y="280177"/>
                  </a:cubicBezTo>
                  <a:cubicBezTo>
                    <a:pt x="6386" y="272115"/>
                    <a:pt x="3358" y="263271"/>
                    <a:pt x="2030" y="254097"/>
                  </a:cubicBezTo>
                  <a:cubicBezTo>
                    <a:pt x="673" y="245914"/>
                    <a:pt x="-5" y="237632"/>
                    <a:pt x="0" y="229337"/>
                  </a:cubicBezTo>
                  <a:cubicBezTo>
                    <a:pt x="-24" y="215190"/>
                    <a:pt x="1164" y="201067"/>
                    <a:pt x="3552" y="187123"/>
                  </a:cubicBezTo>
                  <a:cubicBezTo>
                    <a:pt x="5582" y="174845"/>
                    <a:pt x="8017" y="164392"/>
                    <a:pt x="10249" y="155970"/>
                  </a:cubicBezTo>
                  <a:cubicBezTo>
                    <a:pt x="12482" y="147547"/>
                    <a:pt x="14714" y="141053"/>
                    <a:pt x="16237" y="136791"/>
                  </a:cubicBezTo>
                  <a:cubicBezTo>
                    <a:pt x="17759" y="132529"/>
                    <a:pt x="18875" y="130195"/>
                    <a:pt x="19179" y="130296"/>
                  </a:cubicBezTo>
                  <a:close/>
                </a:path>
              </a:pathLst>
            </a:custGeom>
            <a:solidFill>
              <a:srgbClr val="B6D7A8"/>
            </a:solidFill>
            <a:ln w="10147"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CB6BC211-3083-6519-6812-F77BB00E805B}"/>
                </a:ext>
              </a:extLst>
            </p:cNvPr>
            <p:cNvSpPr/>
            <p:nvPr/>
          </p:nvSpPr>
          <p:spPr>
            <a:xfrm>
              <a:off x="3093162" y="4042307"/>
              <a:ext cx="299875" cy="140584"/>
            </a:xfrm>
            <a:custGeom>
              <a:avLst/>
              <a:gdLst>
                <a:gd name="connsiteX0" fmla="*/ 135279 w 299875"/>
                <a:gd name="connsiteY0" fmla="*/ 13089 h 140584"/>
                <a:gd name="connsiteX1" fmla="*/ 109808 w 299875"/>
                <a:gd name="connsiteY1" fmla="*/ 22121 h 140584"/>
                <a:gd name="connsiteX2" fmla="*/ 80583 w 299875"/>
                <a:gd name="connsiteY2" fmla="*/ 33790 h 140584"/>
                <a:gd name="connsiteX3" fmla="*/ 44051 w 299875"/>
                <a:gd name="connsiteY3" fmla="*/ 54086 h 140584"/>
                <a:gd name="connsiteX4" fmla="*/ 25176 w 299875"/>
                <a:gd name="connsiteY4" fmla="*/ 68698 h 140584"/>
                <a:gd name="connsiteX5" fmla="*/ 9448 w 299875"/>
                <a:gd name="connsiteY5" fmla="*/ 88385 h 140584"/>
                <a:gd name="connsiteX6" fmla="*/ 6302 w 299875"/>
                <a:gd name="connsiteY6" fmla="*/ 100359 h 140584"/>
                <a:gd name="connsiteX7" fmla="*/ 9752 w 299875"/>
                <a:gd name="connsiteY7" fmla="*/ 111927 h 140584"/>
                <a:gd name="connsiteX8" fmla="*/ 19900 w 299875"/>
                <a:gd name="connsiteY8" fmla="*/ 120857 h 140584"/>
                <a:gd name="connsiteX9" fmla="*/ 32990 w 299875"/>
                <a:gd name="connsiteY9" fmla="*/ 126845 h 140584"/>
                <a:gd name="connsiteX10" fmla="*/ 63433 w 299875"/>
                <a:gd name="connsiteY10" fmla="*/ 132527 h 140584"/>
                <a:gd name="connsiteX11" fmla="*/ 95804 w 299875"/>
                <a:gd name="connsiteY11" fmla="*/ 132527 h 140584"/>
                <a:gd name="connsiteX12" fmla="*/ 163388 w 299875"/>
                <a:gd name="connsiteY12" fmla="*/ 122380 h 140584"/>
                <a:gd name="connsiteX13" fmla="*/ 227927 w 299875"/>
                <a:gd name="connsiteY13" fmla="*/ 99649 h 140584"/>
                <a:gd name="connsiteX14" fmla="*/ 256341 w 299875"/>
                <a:gd name="connsiteY14" fmla="*/ 83920 h 140584"/>
                <a:gd name="connsiteX15" fmla="*/ 280188 w 299875"/>
                <a:gd name="connsiteY15" fmla="*/ 64639 h 140584"/>
                <a:gd name="connsiteX16" fmla="*/ 288915 w 299875"/>
                <a:gd name="connsiteY16" fmla="*/ 53274 h 140584"/>
                <a:gd name="connsiteX17" fmla="*/ 293177 w 299875"/>
                <a:gd name="connsiteY17" fmla="*/ 40792 h 140584"/>
                <a:gd name="connsiteX18" fmla="*/ 290741 w 299875"/>
                <a:gd name="connsiteY18" fmla="*/ 28920 h 140584"/>
                <a:gd name="connsiteX19" fmla="*/ 282319 w 299875"/>
                <a:gd name="connsiteY19" fmla="*/ 19888 h 140584"/>
                <a:gd name="connsiteX20" fmla="*/ 259182 w 299875"/>
                <a:gd name="connsiteY20" fmla="*/ 9741 h 140584"/>
                <a:gd name="connsiteX21" fmla="*/ 235538 w 299875"/>
                <a:gd name="connsiteY21" fmla="*/ 5884 h 140584"/>
                <a:gd name="connsiteX22" fmla="*/ 194034 w 299875"/>
                <a:gd name="connsiteY22" fmla="*/ 5884 h 140584"/>
                <a:gd name="connsiteX23" fmla="*/ 162677 w 299875"/>
                <a:gd name="connsiteY23" fmla="*/ 9335 h 140584"/>
                <a:gd name="connsiteX24" fmla="*/ 135989 w 299875"/>
                <a:gd name="connsiteY24" fmla="*/ 13495 h 140584"/>
                <a:gd name="connsiteX25" fmla="*/ 142585 w 299875"/>
                <a:gd name="connsiteY25" fmla="*/ 11060 h 140584"/>
                <a:gd name="connsiteX26" fmla="*/ 162170 w 299875"/>
                <a:gd name="connsiteY26" fmla="*/ 6290 h 140584"/>
                <a:gd name="connsiteX27" fmla="*/ 193628 w 299875"/>
                <a:gd name="connsiteY27" fmla="*/ 1419 h 140584"/>
                <a:gd name="connsiteX28" fmla="*/ 236045 w 299875"/>
                <a:gd name="connsiteY28" fmla="*/ 506 h 140584"/>
                <a:gd name="connsiteX29" fmla="*/ 260602 w 299875"/>
                <a:gd name="connsiteY29" fmla="*/ 4058 h 140584"/>
                <a:gd name="connsiteX30" fmla="*/ 286073 w 299875"/>
                <a:gd name="connsiteY30" fmla="*/ 14206 h 140584"/>
                <a:gd name="connsiteX31" fmla="*/ 296221 w 299875"/>
                <a:gd name="connsiteY31" fmla="*/ 25266 h 140584"/>
                <a:gd name="connsiteX32" fmla="*/ 299772 w 299875"/>
                <a:gd name="connsiteY32" fmla="*/ 41097 h 140584"/>
                <a:gd name="connsiteX33" fmla="*/ 294699 w 299875"/>
                <a:gd name="connsiteY33" fmla="*/ 56521 h 140584"/>
                <a:gd name="connsiteX34" fmla="*/ 285058 w 299875"/>
                <a:gd name="connsiteY34" fmla="*/ 69307 h 140584"/>
                <a:gd name="connsiteX35" fmla="*/ 260095 w 299875"/>
                <a:gd name="connsiteY35" fmla="*/ 89603 h 140584"/>
                <a:gd name="connsiteX36" fmla="*/ 231073 w 299875"/>
                <a:gd name="connsiteY36" fmla="*/ 106245 h 140584"/>
                <a:gd name="connsiteX37" fmla="*/ 165113 w 299875"/>
                <a:gd name="connsiteY37" fmla="*/ 129584 h 140584"/>
                <a:gd name="connsiteX38" fmla="*/ 96007 w 299875"/>
                <a:gd name="connsiteY38" fmla="*/ 140240 h 140584"/>
                <a:gd name="connsiteX39" fmla="*/ 62520 w 299875"/>
                <a:gd name="connsiteY39" fmla="*/ 139631 h 140584"/>
                <a:gd name="connsiteX40" fmla="*/ 30758 w 299875"/>
                <a:gd name="connsiteY40" fmla="*/ 133339 h 140584"/>
                <a:gd name="connsiteX41" fmla="*/ 16246 w 299875"/>
                <a:gd name="connsiteY41" fmla="*/ 126540 h 140584"/>
                <a:gd name="connsiteX42" fmla="*/ 4475 w 299875"/>
                <a:gd name="connsiteY42" fmla="*/ 115378 h 140584"/>
                <a:gd name="connsiteX43" fmla="*/ 10 w 299875"/>
                <a:gd name="connsiteY43" fmla="*/ 99750 h 140584"/>
                <a:gd name="connsiteX44" fmla="*/ 4171 w 299875"/>
                <a:gd name="connsiteY44" fmla="*/ 85036 h 140584"/>
                <a:gd name="connsiteX45" fmla="*/ 21625 w 299875"/>
                <a:gd name="connsiteY45" fmla="*/ 63828 h 140584"/>
                <a:gd name="connsiteX46" fmla="*/ 41920 w 299875"/>
                <a:gd name="connsiteY46" fmla="*/ 49012 h 140584"/>
                <a:gd name="connsiteX47" fmla="*/ 79669 w 299875"/>
                <a:gd name="connsiteY47" fmla="*/ 29732 h 140584"/>
                <a:gd name="connsiteX48" fmla="*/ 110112 w 299875"/>
                <a:gd name="connsiteY48" fmla="*/ 19584 h 140584"/>
                <a:gd name="connsiteX49" fmla="*/ 129596 w 299875"/>
                <a:gd name="connsiteY49" fmla="*/ 14510 h 140584"/>
                <a:gd name="connsiteX50" fmla="*/ 135279 w 299875"/>
                <a:gd name="connsiteY50" fmla="*/ 13089 h 14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9875" h="140584">
                  <a:moveTo>
                    <a:pt x="135279" y="13089"/>
                  </a:moveTo>
                  <a:cubicBezTo>
                    <a:pt x="135279" y="13698"/>
                    <a:pt x="126146" y="16235"/>
                    <a:pt x="109808" y="22121"/>
                  </a:cubicBezTo>
                  <a:cubicBezTo>
                    <a:pt x="101690" y="24962"/>
                    <a:pt x="91745" y="28818"/>
                    <a:pt x="80583" y="33790"/>
                  </a:cubicBezTo>
                  <a:cubicBezTo>
                    <a:pt x="67924" y="39650"/>
                    <a:pt x="55714" y="46433"/>
                    <a:pt x="44051" y="54086"/>
                  </a:cubicBezTo>
                  <a:cubicBezTo>
                    <a:pt x="37409" y="58487"/>
                    <a:pt x="31101" y="63371"/>
                    <a:pt x="25176" y="68698"/>
                  </a:cubicBezTo>
                  <a:cubicBezTo>
                    <a:pt x="18771" y="74241"/>
                    <a:pt x="13440" y="80914"/>
                    <a:pt x="9448" y="88385"/>
                  </a:cubicBezTo>
                  <a:cubicBezTo>
                    <a:pt x="7567" y="92110"/>
                    <a:pt x="6495" y="96191"/>
                    <a:pt x="6302" y="100359"/>
                  </a:cubicBezTo>
                  <a:cubicBezTo>
                    <a:pt x="6252" y="104476"/>
                    <a:pt x="7455" y="108511"/>
                    <a:pt x="9752" y="111927"/>
                  </a:cubicBezTo>
                  <a:cubicBezTo>
                    <a:pt x="12399" y="115649"/>
                    <a:pt x="15872" y="118706"/>
                    <a:pt x="19900" y="120857"/>
                  </a:cubicBezTo>
                  <a:cubicBezTo>
                    <a:pt x="24014" y="123359"/>
                    <a:pt x="28407" y="125368"/>
                    <a:pt x="32990" y="126845"/>
                  </a:cubicBezTo>
                  <a:cubicBezTo>
                    <a:pt x="42890" y="129886"/>
                    <a:pt x="53103" y="131792"/>
                    <a:pt x="63433" y="132527"/>
                  </a:cubicBezTo>
                  <a:cubicBezTo>
                    <a:pt x="74210" y="133292"/>
                    <a:pt x="85027" y="133292"/>
                    <a:pt x="95804" y="132527"/>
                  </a:cubicBezTo>
                  <a:cubicBezTo>
                    <a:pt x="118601" y="131276"/>
                    <a:pt x="141229" y="127878"/>
                    <a:pt x="163388" y="122380"/>
                  </a:cubicBezTo>
                  <a:cubicBezTo>
                    <a:pt x="185585" y="116907"/>
                    <a:pt x="207199" y="109295"/>
                    <a:pt x="227927" y="99649"/>
                  </a:cubicBezTo>
                  <a:cubicBezTo>
                    <a:pt x="237765" y="95098"/>
                    <a:pt x="247261" y="89841"/>
                    <a:pt x="256341" y="83920"/>
                  </a:cubicBezTo>
                  <a:cubicBezTo>
                    <a:pt x="265012" y="78442"/>
                    <a:pt x="273015" y="71971"/>
                    <a:pt x="280188" y="64639"/>
                  </a:cubicBezTo>
                  <a:cubicBezTo>
                    <a:pt x="283505" y="61183"/>
                    <a:pt x="286432" y="57371"/>
                    <a:pt x="288915" y="53274"/>
                  </a:cubicBezTo>
                  <a:cubicBezTo>
                    <a:pt x="291230" y="49475"/>
                    <a:pt x="292685" y="45214"/>
                    <a:pt x="293177" y="40792"/>
                  </a:cubicBezTo>
                  <a:cubicBezTo>
                    <a:pt x="293677" y="36675"/>
                    <a:pt x="292822" y="32507"/>
                    <a:pt x="290741" y="28920"/>
                  </a:cubicBezTo>
                  <a:cubicBezTo>
                    <a:pt x="288655" y="25309"/>
                    <a:pt x="285774" y="22221"/>
                    <a:pt x="282319" y="19888"/>
                  </a:cubicBezTo>
                  <a:cubicBezTo>
                    <a:pt x="275275" y="15150"/>
                    <a:pt x="267438" y="11713"/>
                    <a:pt x="259182" y="9741"/>
                  </a:cubicBezTo>
                  <a:cubicBezTo>
                    <a:pt x="251414" y="7838"/>
                    <a:pt x="243508" y="6549"/>
                    <a:pt x="235538" y="5884"/>
                  </a:cubicBezTo>
                  <a:cubicBezTo>
                    <a:pt x="221725" y="4772"/>
                    <a:pt x="207846" y="4772"/>
                    <a:pt x="194034" y="5884"/>
                  </a:cubicBezTo>
                  <a:cubicBezTo>
                    <a:pt x="181755" y="6696"/>
                    <a:pt x="171303" y="8015"/>
                    <a:pt x="162677" y="9335"/>
                  </a:cubicBezTo>
                  <a:cubicBezTo>
                    <a:pt x="145528" y="11973"/>
                    <a:pt x="136192" y="14104"/>
                    <a:pt x="135989" y="13495"/>
                  </a:cubicBezTo>
                  <a:cubicBezTo>
                    <a:pt x="138050" y="12351"/>
                    <a:pt x="140275" y="11529"/>
                    <a:pt x="142585" y="11060"/>
                  </a:cubicBezTo>
                  <a:cubicBezTo>
                    <a:pt x="147050" y="9842"/>
                    <a:pt x="153646" y="8015"/>
                    <a:pt x="162170" y="6290"/>
                  </a:cubicBezTo>
                  <a:cubicBezTo>
                    <a:pt x="170694" y="4565"/>
                    <a:pt x="181248" y="2738"/>
                    <a:pt x="193628" y="1419"/>
                  </a:cubicBezTo>
                  <a:cubicBezTo>
                    <a:pt x="207715" y="-91"/>
                    <a:pt x="221906" y="-397"/>
                    <a:pt x="236045" y="506"/>
                  </a:cubicBezTo>
                  <a:cubicBezTo>
                    <a:pt x="244312" y="1035"/>
                    <a:pt x="252524" y="2223"/>
                    <a:pt x="260602" y="4058"/>
                  </a:cubicBezTo>
                  <a:cubicBezTo>
                    <a:pt x="269650" y="5826"/>
                    <a:pt x="278288" y="9267"/>
                    <a:pt x="286073" y="14206"/>
                  </a:cubicBezTo>
                  <a:cubicBezTo>
                    <a:pt x="290203" y="17130"/>
                    <a:pt x="293662" y="20901"/>
                    <a:pt x="296221" y="25266"/>
                  </a:cubicBezTo>
                  <a:cubicBezTo>
                    <a:pt x="299019" y="30047"/>
                    <a:pt x="300260" y="35579"/>
                    <a:pt x="299772" y="41097"/>
                  </a:cubicBezTo>
                  <a:cubicBezTo>
                    <a:pt x="299183" y="46537"/>
                    <a:pt x="297454" y="51793"/>
                    <a:pt x="294699" y="56521"/>
                  </a:cubicBezTo>
                  <a:cubicBezTo>
                    <a:pt x="291982" y="61136"/>
                    <a:pt x="288747" y="65426"/>
                    <a:pt x="285058" y="69307"/>
                  </a:cubicBezTo>
                  <a:cubicBezTo>
                    <a:pt x="277539" y="77002"/>
                    <a:pt x="269163" y="83812"/>
                    <a:pt x="260095" y="89603"/>
                  </a:cubicBezTo>
                  <a:cubicBezTo>
                    <a:pt x="250809" y="95801"/>
                    <a:pt x="241113" y="101362"/>
                    <a:pt x="231073" y="106245"/>
                  </a:cubicBezTo>
                  <a:cubicBezTo>
                    <a:pt x="209897" y="116151"/>
                    <a:pt x="187806" y="123967"/>
                    <a:pt x="165113" y="129584"/>
                  </a:cubicBezTo>
                  <a:cubicBezTo>
                    <a:pt x="142486" y="135412"/>
                    <a:pt x="119338" y="138981"/>
                    <a:pt x="96007" y="140240"/>
                  </a:cubicBezTo>
                  <a:cubicBezTo>
                    <a:pt x="84845" y="140852"/>
                    <a:pt x="73653" y="140649"/>
                    <a:pt x="62520" y="139631"/>
                  </a:cubicBezTo>
                  <a:cubicBezTo>
                    <a:pt x="51722" y="138790"/>
                    <a:pt x="41061" y="136678"/>
                    <a:pt x="30758" y="133339"/>
                  </a:cubicBezTo>
                  <a:cubicBezTo>
                    <a:pt x="25676" y="131636"/>
                    <a:pt x="20807" y="129355"/>
                    <a:pt x="16246" y="126540"/>
                  </a:cubicBezTo>
                  <a:cubicBezTo>
                    <a:pt x="11554" y="123724"/>
                    <a:pt x="7536" y="119914"/>
                    <a:pt x="4475" y="115378"/>
                  </a:cubicBezTo>
                  <a:cubicBezTo>
                    <a:pt x="1417" y="110751"/>
                    <a:pt x="-142" y="105295"/>
                    <a:pt x="10" y="99750"/>
                  </a:cubicBezTo>
                  <a:cubicBezTo>
                    <a:pt x="309" y="94601"/>
                    <a:pt x="1729" y="89580"/>
                    <a:pt x="4171" y="85036"/>
                  </a:cubicBezTo>
                  <a:cubicBezTo>
                    <a:pt x="8610" y="76936"/>
                    <a:pt x="14530" y="69742"/>
                    <a:pt x="21625" y="63828"/>
                  </a:cubicBezTo>
                  <a:cubicBezTo>
                    <a:pt x="27948" y="58311"/>
                    <a:pt x="34739" y="53354"/>
                    <a:pt x="41920" y="49012"/>
                  </a:cubicBezTo>
                  <a:cubicBezTo>
                    <a:pt x="53938" y="41534"/>
                    <a:pt x="66566" y="35084"/>
                    <a:pt x="79669" y="29732"/>
                  </a:cubicBezTo>
                  <a:cubicBezTo>
                    <a:pt x="89633" y="25819"/>
                    <a:pt x="99794" y="22432"/>
                    <a:pt x="110112" y="19584"/>
                  </a:cubicBezTo>
                  <a:cubicBezTo>
                    <a:pt x="118434" y="17047"/>
                    <a:pt x="125030" y="15525"/>
                    <a:pt x="129596" y="14510"/>
                  </a:cubicBezTo>
                  <a:cubicBezTo>
                    <a:pt x="131419" y="13788"/>
                    <a:pt x="133330" y="13310"/>
                    <a:pt x="135279" y="13089"/>
                  </a:cubicBezTo>
                  <a:close/>
                </a:path>
              </a:pathLst>
            </a:custGeom>
            <a:solidFill>
              <a:srgbClr val="B6D7A8"/>
            </a:solidFill>
            <a:ln w="1014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2AF4155C-6772-031E-5719-D3B5AD26939B}"/>
                </a:ext>
              </a:extLst>
            </p:cNvPr>
            <p:cNvSpPr/>
            <p:nvPr/>
          </p:nvSpPr>
          <p:spPr>
            <a:xfrm>
              <a:off x="3226090" y="4091138"/>
              <a:ext cx="50953" cy="50972"/>
            </a:xfrm>
            <a:custGeom>
              <a:avLst/>
              <a:gdLst>
                <a:gd name="connsiteX0" fmla="*/ 50146 w 50953"/>
                <a:gd name="connsiteY0" fmla="*/ 19157 h 50972"/>
                <a:gd name="connsiteX1" fmla="*/ 31816 w 50953"/>
                <a:gd name="connsiteY1" fmla="*/ 50165 h 50972"/>
                <a:gd name="connsiteX2" fmla="*/ 808 w 50953"/>
                <a:gd name="connsiteY2" fmla="*/ 31835 h 50972"/>
                <a:gd name="connsiteX3" fmla="*/ 19138 w 50953"/>
                <a:gd name="connsiteY3" fmla="*/ 827 h 50972"/>
                <a:gd name="connsiteX4" fmla="*/ 19703 w 50953"/>
                <a:gd name="connsiteY4" fmla="*/ 689 h 50972"/>
                <a:gd name="connsiteX5" fmla="*/ 50146 w 50953"/>
                <a:gd name="connsiteY5" fmla="*/ 19157 h 5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3" h="50972">
                  <a:moveTo>
                    <a:pt x="50146" y="19157"/>
                  </a:moveTo>
                  <a:cubicBezTo>
                    <a:pt x="53647" y="32782"/>
                    <a:pt x="45440" y="46665"/>
                    <a:pt x="31816" y="50165"/>
                  </a:cubicBezTo>
                  <a:cubicBezTo>
                    <a:pt x="18191" y="53666"/>
                    <a:pt x="4308" y="45460"/>
                    <a:pt x="808" y="31835"/>
                  </a:cubicBezTo>
                  <a:cubicBezTo>
                    <a:pt x="-2693" y="18211"/>
                    <a:pt x="5513" y="4328"/>
                    <a:pt x="19138" y="827"/>
                  </a:cubicBezTo>
                  <a:cubicBezTo>
                    <a:pt x="19326" y="779"/>
                    <a:pt x="19514" y="732"/>
                    <a:pt x="19703" y="689"/>
                  </a:cubicBezTo>
                  <a:cubicBezTo>
                    <a:pt x="33192" y="-2507"/>
                    <a:pt x="46749" y="5718"/>
                    <a:pt x="50146" y="19157"/>
                  </a:cubicBezTo>
                  <a:close/>
                </a:path>
              </a:pathLst>
            </a:custGeom>
            <a:solidFill>
              <a:srgbClr val="B6D7A8"/>
            </a:solidFill>
            <a:ln w="10147" cap="flat">
              <a:noFill/>
              <a:prstDash val="solid"/>
              <a:miter/>
            </a:ln>
          </p:spPr>
          <p:txBody>
            <a:bodyPr rtlCol="0" anchor="ctr"/>
            <a:lstStyle/>
            <a:p>
              <a:endParaRPr lang="en-US"/>
            </a:p>
          </p:txBody>
        </p:sp>
      </p:grpSp>
      <p:grpSp>
        <p:nvGrpSpPr>
          <p:cNvPr id="398" name="Graphic 2">
            <a:extLst>
              <a:ext uri="{FF2B5EF4-FFF2-40B4-BE49-F238E27FC236}">
                <a16:creationId xmlns:a16="http://schemas.microsoft.com/office/drawing/2014/main" id="{6BFEAA72-BC44-8D7E-268A-FF3F11252C0C}"/>
              </a:ext>
            </a:extLst>
          </p:cNvPr>
          <p:cNvGrpSpPr/>
          <p:nvPr/>
        </p:nvGrpSpPr>
        <p:grpSpPr>
          <a:xfrm>
            <a:off x="3725947" y="4616700"/>
            <a:ext cx="1750609" cy="1952372"/>
            <a:chOff x="3725947" y="4190159"/>
            <a:chExt cx="1750609" cy="1952372"/>
          </a:xfrm>
        </p:grpSpPr>
        <p:sp>
          <p:nvSpPr>
            <p:cNvPr id="399" name="Freeform: Shape 398">
              <a:extLst>
                <a:ext uri="{FF2B5EF4-FFF2-40B4-BE49-F238E27FC236}">
                  <a16:creationId xmlns:a16="http://schemas.microsoft.com/office/drawing/2014/main" id="{FEE8D38A-E4B7-F89B-869F-6D68BF46CE96}"/>
                </a:ext>
              </a:extLst>
            </p:cNvPr>
            <p:cNvSpPr/>
            <p:nvPr/>
          </p:nvSpPr>
          <p:spPr>
            <a:xfrm>
              <a:off x="4712642" y="4398895"/>
              <a:ext cx="314275" cy="586808"/>
            </a:xfrm>
            <a:custGeom>
              <a:avLst/>
              <a:gdLst>
                <a:gd name="connsiteX0" fmla="*/ 313459 w 314275"/>
                <a:gd name="connsiteY0" fmla="*/ 517024 h 586808"/>
                <a:gd name="connsiteX1" fmla="*/ 296107 w 314275"/>
                <a:gd name="connsiteY1" fmla="*/ 335787 h 586808"/>
                <a:gd name="connsiteX2" fmla="*/ 24352 w 314275"/>
                <a:gd name="connsiteY2" fmla="*/ 0 h 586808"/>
                <a:gd name="connsiteX3" fmla="*/ 13189 w 314275"/>
                <a:gd name="connsiteY3" fmla="*/ 323711 h 586808"/>
                <a:gd name="connsiteX4" fmla="*/ 33485 w 314275"/>
                <a:gd name="connsiteY4" fmla="*/ 416461 h 586808"/>
                <a:gd name="connsiteX5" fmla="*/ 15118 w 314275"/>
                <a:gd name="connsiteY5" fmla="*/ 502919 h 586808"/>
                <a:gd name="connsiteX6" fmla="*/ 41806 w 314275"/>
                <a:gd name="connsiteY6" fmla="*/ 562891 h 586808"/>
                <a:gd name="connsiteX7" fmla="*/ 89571 w 314275"/>
                <a:gd name="connsiteY7" fmla="*/ 584392 h 586808"/>
                <a:gd name="connsiteX8" fmla="*/ 89804 w 314275"/>
                <a:gd name="connsiteY8" fmla="*/ 584303 h 586808"/>
                <a:gd name="connsiteX9" fmla="*/ 294280 w 314275"/>
                <a:gd name="connsiteY9" fmla="*/ 543712 h 586808"/>
                <a:gd name="connsiteX10" fmla="*/ 311430 w 314275"/>
                <a:gd name="connsiteY10" fmla="*/ 535493 h 586808"/>
                <a:gd name="connsiteX11" fmla="*/ 313459 w 314275"/>
                <a:gd name="connsiteY11" fmla="*/ 517024 h 5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275" h="586808">
                  <a:moveTo>
                    <a:pt x="313459" y="517024"/>
                  </a:moveTo>
                  <a:lnTo>
                    <a:pt x="296107" y="335787"/>
                  </a:lnTo>
                  <a:lnTo>
                    <a:pt x="24352" y="0"/>
                  </a:lnTo>
                  <a:cubicBezTo>
                    <a:pt x="6289" y="83109"/>
                    <a:pt x="-13905" y="243544"/>
                    <a:pt x="13189" y="323711"/>
                  </a:cubicBezTo>
                  <a:cubicBezTo>
                    <a:pt x="23337" y="354154"/>
                    <a:pt x="36732" y="384597"/>
                    <a:pt x="33485" y="416461"/>
                  </a:cubicBezTo>
                  <a:cubicBezTo>
                    <a:pt x="30339" y="445889"/>
                    <a:pt x="13189" y="473389"/>
                    <a:pt x="15118" y="502919"/>
                  </a:cubicBezTo>
                  <a:cubicBezTo>
                    <a:pt x="16843" y="524939"/>
                    <a:pt x="29527" y="544423"/>
                    <a:pt x="41806" y="562891"/>
                  </a:cubicBezTo>
                  <a:cubicBezTo>
                    <a:pt x="49059" y="582019"/>
                    <a:pt x="70444" y="591645"/>
                    <a:pt x="89571" y="584392"/>
                  </a:cubicBezTo>
                  <a:cubicBezTo>
                    <a:pt x="89649" y="584363"/>
                    <a:pt x="89727" y="584333"/>
                    <a:pt x="89804" y="584303"/>
                  </a:cubicBezTo>
                  <a:lnTo>
                    <a:pt x="294280" y="543712"/>
                  </a:lnTo>
                  <a:cubicBezTo>
                    <a:pt x="300830" y="543239"/>
                    <a:pt x="306958" y="540302"/>
                    <a:pt x="311430" y="535493"/>
                  </a:cubicBezTo>
                  <a:cubicBezTo>
                    <a:pt x="314314" y="529784"/>
                    <a:pt x="315035" y="523224"/>
                    <a:pt x="313459" y="517024"/>
                  </a:cubicBezTo>
                  <a:close/>
                </a:path>
              </a:pathLst>
            </a:custGeom>
            <a:solidFill>
              <a:srgbClr val="263238"/>
            </a:solidFill>
            <a:ln w="1014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E4F1561-9A8F-C39E-516B-58A25D92B1CC}"/>
                </a:ext>
              </a:extLst>
            </p:cNvPr>
            <p:cNvSpPr/>
            <p:nvPr/>
          </p:nvSpPr>
          <p:spPr>
            <a:xfrm>
              <a:off x="4354629" y="5095634"/>
              <a:ext cx="506876" cy="525954"/>
            </a:xfrm>
            <a:custGeom>
              <a:avLst/>
              <a:gdLst>
                <a:gd name="connsiteX0" fmla="*/ 21615 w 506876"/>
                <a:gd name="connsiteY0" fmla="*/ 418287 h 525954"/>
                <a:gd name="connsiteX1" fmla="*/ 195952 w 506876"/>
                <a:gd name="connsiteY1" fmla="*/ 347964 h 525954"/>
                <a:gd name="connsiteX2" fmla="*/ 329394 w 506876"/>
                <a:gd name="connsiteY2" fmla="*/ 0 h 525954"/>
                <a:gd name="connsiteX3" fmla="*/ 506876 w 506876"/>
                <a:gd name="connsiteY3" fmla="*/ 91329 h 525954"/>
                <a:gd name="connsiteX4" fmla="*/ 453094 w 506876"/>
                <a:gd name="connsiteY4" fmla="*/ 210767 h 525954"/>
                <a:gd name="connsiteX5" fmla="*/ 372826 w 506876"/>
                <a:gd name="connsiteY5" fmla="*/ 379624 h 525954"/>
                <a:gd name="connsiteX6" fmla="*/ 163581 w 506876"/>
                <a:gd name="connsiteY6" fmla="*/ 521692 h 525954"/>
                <a:gd name="connsiteX7" fmla="*/ 0 w 506876"/>
                <a:gd name="connsiteY7" fmla="*/ 525954 h 52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876" h="525954">
                  <a:moveTo>
                    <a:pt x="21615" y="418287"/>
                  </a:moveTo>
                  <a:lnTo>
                    <a:pt x="195952" y="347964"/>
                  </a:lnTo>
                  <a:lnTo>
                    <a:pt x="329394" y="0"/>
                  </a:lnTo>
                  <a:lnTo>
                    <a:pt x="506876" y="91329"/>
                  </a:lnTo>
                  <a:cubicBezTo>
                    <a:pt x="506876" y="91329"/>
                    <a:pt x="489727" y="125730"/>
                    <a:pt x="453094" y="210767"/>
                  </a:cubicBezTo>
                  <a:cubicBezTo>
                    <a:pt x="438887" y="243544"/>
                    <a:pt x="392208" y="335076"/>
                    <a:pt x="372826" y="379624"/>
                  </a:cubicBezTo>
                  <a:cubicBezTo>
                    <a:pt x="336819" y="463790"/>
                    <a:pt x="255093" y="519278"/>
                    <a:pt x="163581" y="521692"/>
                  </a:cubicBezTo>
                  <a:lnTo>
                    <a:pt x="0" y="525954"/>
                  </a:lnTo>
                  <a:close/>
                </a:path>
              </a:pathLst>
            </a:custGeom>
            <a:solidFill>
              <a:srgbClr val="FFBF9D"/>
            </a:solidFill>
            <a:ln w="1014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94F8B999-B554-09C5-CC42-C43DD0A408E3}"/>
                </a:ext>
              </a:extLst>
            </p:cNvPr>
            <p:cNvSpPr/>
            <p:nvPr/>
          </p:nvSpPr>
          <p:spPr>
            <a:xfrm>
              <a:off x="4075670" y="5414153"/>
              <a:ext cx="304633" cy="212815"/>
            </a:xfrm>
            <a:custGeom>
              <a:avLst/>
              <a:gdLst>
                <a:gd name="connsiteX0" fmla="*/ 213913 w 304633"/>
                <a:gd name="connsiteY0" fmla="*/ 32388 h 212815"/>
                <a:gd name="connsiteX1" fmla="*/ 187630 w 304633"/>
                <a:gd name="connsiteY1" fmla="*/ 4685 h 212815"/>
                <a:gd name="connsiteX2" fmla="*/ 170582 w 304633"/>
                <a:gd name="connsiteY2" fmla="*/ 17 h 212815"/>
                <a:gd name="connsiteX3" fmla="*/ 87067 w 304633"/>
                <a:gd name="connsiteY3" fmla="*/ 2554 h 212815"/>
                <a:gd name="connsiteX4" fmla="*/ 48506 w 304633"/>
                <a:gd name="connsiteY4" fmla="*/ 25893 h 212815"/>
                <a:gd name="connsiteX5" fmla="*/ 18063 w 304633"/>
                <a:gd name="connsiteY5" fmla="*/ 77545 h 212815"/>
                <a:gd name="connsiteX6" fmla="*/ 203 w 304633"/>
                <a:gd name="connsiteY6" fmla="*/ 121484 h 212815"/>
                <a:gd name="connsiteX7" fmla="*/ 17860 w 304633"/>
                <a:gd name="connsiteY7" fmla="*/ 131632 h 212815"/>
                <a:gd name="connsiteX8" fmla="*/ 26181 w 304633"/>
                <a:gd name="connsiteY8" fmla="*/ 151319 h 212815"/>
                <a:gd name="connsiteX9" fmla="*/ 46476 w 304633"/>
                <a:gd name="connsiteY9" fmla="*/ 152536 h 212815"/>
                <a:gd name="connsiteX10" fmla="*/ 62915 w 304633"/>
                <a:gd name="connsiteY10" fmla="*/ 162684 h 212815"/>
                <a:gd name="connsiteX11" fmla="*/ 67177 w 304633"/>
                <a:gd name="connsiteY11" fmla="*/ 161974 h 212815"/>
                <a:gd name="connsiteX12" fmla="*/ 81587 w 304633"/>
                <a:gd name="connsiteY12" fmla="*/ 139750 h 212815"/>
                <a:gd name="connsiteX13" fmla="*/ 123903 w 304633"/>
                <a:gd name="connsiteY13" fmla="*/ 131936 h 212815"/>
                <a:gd name="connsiteX14" fmla="*/ 206099 w 304633"/>
                <a:gd name="connsiteY14" fmla="*/ 199114 h 212815"/>
                <a:gd name="connsiteX15" fmla="*/ 283627 w 304633"/>
                <a:gd name="connsiteY15" fmla="*/ 205406 h 212815"/>
                <a:gd name="connsiteX16" fmla="*/ 304633 w 304633"/>
                <a:gd name="connsiteY16" fmla="*/ 105045 h 2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3" h="212815">
                  <a:moveTo>
                    <a:pt x="213913" y="32388"/>
                  </a:moveTo>
                  <a:lnTo>
                    <a:pt x="187630" y="4685"/>
                  </a:lnTo>
                  <a:cubicBezTo>
                    <a:pt x="182549" y="1442"/>
                    <a:pt x="176606" y="-185"/>
                    <a:pt x="170582" y="17"/>
                  </a:cubicBezTo>
                  <a:lnTo>
                    <a:pt x="87067" y="2554"/>
                  </a:lnTo>
                  <a:cubicBezTo>
                    <a:pt x="71342" y="4091"/>
                    <a:pt x="57161" y="12674"/>
                    <a:pt x="48506" y="25893"/>
                  </a:cubicBezTo>
                  <a:lnTo>
                    <a:pt x="18063" y="77545"/>
                  </a:lnTo>
                  <a:cubicBezTo>
                    <a:pt x="18063" y="77545"/>
                    <a:pt x="-2233" y="112960"/>
                    <a:pt x="203" y="121484"/>
                  </a:cubicBezTo>
                  <a:cubicBezTo>
                    <a:pt x="2664" y="128855"/>
                    <a:pt x="10253" y="133216"/>
                    <a:pt x="17860" y="131632"/>
                  </a:cubicBezTo>
                  <a:cubicBezTo>
                    <a:pt x="17860" y="131632"/>
                    <a:pt x="20701" y="147970"/>
                    <a:pt x="26181" y="151319"/>
                  </a:cubicBezTo>
                  <a:cubicBezTo>
                    <a:pt x="32493" y="154488"/>
                    <a:pt x="39830" y="154929"/>
                    <a:pt x="46476" y="152536"/>
                  </a:cubicBezTo>
                  <a:cubicBezTo>
                    <a:pt x="49348" y="158977"/>
                    <a:pt x="55870" y="163003"/>
                    <a:pt x="62915" y="162684"/>
                  </a:cubicBezTo>
                  <a:cubicBezTo>
                    <a:pt x="64356" y="162587"/>
                    <a:pt x="65784" y="162349"/>
                    <a:pt x="67177" y="161974"/>
                  </a:cubicBezTo>
                  <a:cubicBezTo>
                    <a:pt x="77325" y="158929"/>
                    <a:pt x="81587" y="139750"/>
                    <a:pt x="81587" y="139750"/>
                  </a:cubicBezTo>
                  <a:lnTo>
                    <a:pt x="123903" y="131936"/>
                  </a:lnTo>
                  <a:cubicBezTo>
                    <a:pt x="123903" y="131936"/>
                    <a:pt x="184789" y="172527"/>
                    <a:pt x="206099" y="199114"/>
                  </a:cubicBezTo>
                  <a:cubicBezTo>
                    <a:pt x="227409" y="225701"/>
                    <a:pt x="283627" y="205406"/>
                    <a:pt x="283627" y="205406"/>
                  </a:cubicBezTo>
                  <a:lnTo>
                    <a:pt x="304633" y="105045"/>
                  </a:lnTo>
                  <a:close/>
                </a:path>
              </a:pathLst>
            </a:custGeom>
            <a:solidFill>
              <a:srgbClr val="FFBF9D"/>
            </a:solidFill>
            <a:ln w="1014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8A95B33E-D6D0-009D-2435-9ADA97A98D8C}"/>
                </a:ext>
              </a:extLst>
            </p:cNvPr>
            <p:cNvSpPr/>
            <p:nvPr/>
          </p:nvSpPr>
          <p:spPr>
            <a:xfrm>
              <a:off x="4093810" y="5458265"/>
              <a:ext cx="134277" cy="88838"/>
            </a:xfrm>
            <a:custGeom>
              <a:avLst/>
              <a:gdLst>
                <a:gd name="connsiteX0" fmla="*/ 134277 w 134277"/>
                <a:gd name="connsiteY0" fmla="*/ 249 h 88838"/>
                <a:gd name="connsiteX1" fmla="*/ 116012 w 134277"/>
                <a:gd name="connsiteY1" fmla="*/ 3293 h 88838"/>
                <a:gd name="connsiteX2" fmla="*/ 69941 w 134277"/>
                <a:gd name="connsiteY2" fmla="*/ 7454 h 88838"/>
                <a:gd name="connsiteX3" fmla="*/ 71869 w 134277"/>
                <a:gd name="connsiteY3" fmla="*/ 6033 h 88838"/>
                <a:gd name="connsiteX4" fmla="*/ 61011 w 134277"/>
                <a:gd name="connsiteY4" fmla="*/ 26329 h 88838"/>
                <a:gd name="connsiteX5" fmla="*/ 20928 w 134277"/>
                <a:gd name="connsiteY5" fmla="*/ 73820 h 88838"/>
                <a:gd name="connsiteX6" fmla="*/ 24 w 134277"/>
                <a:gd name="connsiteY6" fmla="*/ 88838 h 88838"/>
                <a:gd name="connsiteX7" fmla="*/ 18391 w 134277"/>
                <a:gd name="connsiteY7" fmla="*/ 71181 h 88838"/>
                <a:gd name="connsiteX8" fmla="*/ 56546 w 134277"/>
                <a:gd name="connsiteY8" fmla="*/ 23589 h 88838"/>
                <a:gd name="connsiteX9" fmla="*/ 67303 w 134277"/>
                <a:gd name="connsiteY9" fmla="*/ 4308 h 88838"/>
                <a:gd name="connsiteX10" fmla="*/ 67912 w 134277"/>
                <a:gd name="connsiteY10" fmla="*/ 2989 h 88838"/>
                <a:gd name="connsiteX11" fmla="*/ 69231 w 134277"/>
                <a:gd name="connsiteY11" fmla="*/ 2989 h 88838"/>
                <a:gd name="connsiteX12" fmla="*/ 115809 w 134277"/>
                <a:gd name="connsiteY12" fmla="*/ 756 h 88838"/>
                <a:gd name="connsiteX13" fmla="*/ 134277 w 134277"/>
                <a:gd name="connsiteY13" fmla="*/ 249 h 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277" h="88838">
                  <a:moveTo>
                    <a:pt x="134277" y="249"/>
                  </a:moveTo>
                  <a:cubicBezTo>
                    <a:pt x="128371" y="2155"/>
                    <a:pt x="122217" y="3181"/>
                    <a:pt x="116012" y="3293"/>
                  </a:cubicBezTo>
                  <a:cubicBezTo>
                    <a:pt x="104545" y="4613"/>
                    <a:pt x="88207" y="5019"/>
                    <a:pt x="69941" y="7454"/>
                  </a:cubicBezTo>
                  <a:lnTo>
                    <a:pt x="71869" y="6033"/>
                  </a:lnTo>
                  <a:cubicBezTo>
                    <a:pt x="68737" y="13048"/>
                    <a:pt x="65109" y="19831"/>
                    <a:pt x="61011" y="26329"/>
                  </a:cubicBezTo>
                  <a:cubicBezTo>
                    <a:pt x="49971" y="43981"/>
                    <a:pt x="36475" y="59972"/>
                    <a:pt x="20928" y="73820"/>
                  </a:cubicBezTo>
                  <a:cubicBezTo>
                    <a:pt x="14812" y="79916"/>
                    <a:pt x="7753" y="84988"/>
                    <a:pt x="24" y="88838"/>
                  </a:cubicBezTo>
                  <a:cubicBezTo>
                    <a:pt x="-484" y="88128"/>
                    <a:pt x="7229" y="82242"/>
                    <a:pt x="18391" y="71181"/>
                  </a:cubicBezTo>
                  <a:cubicBezTo>
                    <a:pt x="32828" y="56775"/>
                    <a:pt x="45625" y="40814"/>
                    <a:pt x="56546" y="23589"/>
                  </a:cubicBezTo>
                  <a:cubicBezTo>
                    <a:pt x="60490" y="17368"/>
                    <a:pt x="64081" y="10931"/>
                    <a:pt x="67303" y="4308"/>
                  </a:cubicBezTo>
                  <a:lnTo>
                    <a:pt x="67912" y="2989"/>
                  </a:lnTo>
                  <a:lnTo>
                    <a:pt x="69231" y="2989"/>
                  </a:lnTo>
                  <a:cubicBezTo>
                    <a:pt x="88106" y="858"/>
                    <a:pt x="104342" y="1061"/>
                    <a:pt x="115809" y="756"/>
                  </a:cubicBezTo>
                  <a:cubicBezTo>
                    <a:pt x="121932" y="-37"/>
                    <a:pt x="128120" y="-207"/>
                    <a:pt x="134277" y="249"/>
                  </a:cubicBezTo>
                  <a:close/>
                </a:path>
              </a:pathLst>
            </a:custGeom>
            <a:solidFill>
              <a:srgbClr val="FF9A6C"/>
            </a:solidFill>
            <a:ln w="10147"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BE7811D0-9001-E300-73A3-DF955BAA4E18}"/>
                </a:ext>
              </a:extLst>
            </p:cNvPr>
            <p:cNvSpPr/>
            <p:nvPr/>
          </p:nvSpPr>
          <p:spPr>
            <a:xfrm>
              <a:off x="4121233" y="5495858"/>
              <a:ext cx="108783" cy="71642"/>
            </a:xfrm>
            <a:custGeom>
              <a:avLst/>
              <a:gdLst>
                <a:gd name="connsiteX0" fmla="*/ 108783 w 108783"/>
                <a:gd name="connsiteY0" fmla="*/ 2537 h 71642"/>
                <a:gd name="connsiteX1" fmla="*/ 93054 w 108783"/>
                <a:gd name="connsiteY1" fmla="*/ 6698 h 71642"/>
                <a:gd name="connsiteX2" fmla="*/ 52463 w 108783"/>
                <a:gd name="connsiteY2" fmla="*/ 5277 h 71642"/>
                <a:gd name="connsiteX3" fmla="*/ 55406 w 108783"/>
                <a:gd name="connsiteY3" fmla="*/ 3552 h 71642"/>
                <a:gd name="connsiteX4" fmla="*/ 49318 w 108783"/>
                <a:gd name="connsiteY4" fmla="*/ 18672 h 71642"/>
                <a:gd name="connsiteX5" fmla="*/ 17961 w 108783"/>
                <a:gd name="connsiteY5" fmla="*/ 59973 h 71642"/>
                <a:gd name="connsiteX6" fmla="*/ 0 w 108783"/>
                <a:gd name="connsiteY6" fmla="*/ 71643 h 71642"/>
                <a:gd name="connsiteX7" fmla="*/ 15425 w 108783"/>
                <a:gd name="connsiteY7" fmla="*/ 57233 h 71642"/>
                <a:gd name="connsiteX8" fmla="*/ 44548 w 108783"/>
                <a:gd name="connsiteY8" fmla="*/ 16642 h 71642"/>
                <a:gd name="connsiteX9" fmla="*/ 50535 w 108783"/>
                <a:gd name="connsiteY9" fmla="*/ 2131 h 71642"/>
                <a:gd name="connsiteX10" fmla="*/ 51347 w 108783"/>
                <a:gd name="connsiteY10" fmla="*/ 0 h 71642"/>
                <a:gd name="connsiteX11" fmla="*/ 53478 w 108783"/>
                <a:gd name="connsiteY11" fmla="*/ 508 h 71642"/>
                <a:gd name="connsiteX12" fmla="*/ 108783 w 108783"/>
                <a:gd name="connsiteY12" fmla="*/ 2537 h 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783" h="71642">
                  <a:moveTo>
                    <a:pt x="108783" y="2537"/>
                  </a:moveTo>
                  <a:cubicBezTo>
                    <a:pt x="103858" y="4926"/>
                    <a:pt x="98516" y="6339"/>
                    <a:pt x="93054" y="6698"/>
                  </a:cubicBezTo>
                  <a:cubicBezTo>
                    <a:pt x="79543" y="8561"/>
                    <a:pt x="65811" y="8080"/>
                    <a:pt x="52463" y="5277"/>
                  </a:cubicBezTo>
                  <a:lnTo>
                    <a:pt x="55406" y="3552"/>
                  </a:lnTo>
                  <a:cubicBezTo>
                    <a:pt x="53667" y="8704"/>
                    <a:pt x="51634" y="13752"/>
                    <a:pt x="49318" y="18672"/>
                  </a:cubicBezTo>
                  <a:cubicBezTo>
                    <a:pt x="41787" y="34430"/>
                    <a:pt x="31116" y="48484"/>
                    <a:pt x="17961" y="59973"/>
                  </a:cubicBezTo>
                  <a:cubicBezTo>
                    <a:pt x="12873" y="65096"/>
                    <a:pt x="6749" y="69075"/>
                    <a:pt x="0" y="71643"/>
                  </a:cubicBezTo>
                  <a:cubicBezTo>
                    <a:pt x="0" y="71034"/>
                    <a:pt x="6190" y="66264"/>
                    <a:pt x="15425" y="57233"/>
                  </a:cubicBezTo>
                  <a:cubicBezTo>
                    <a:pt x="27342" y="45434"/>
                    <a:pt x="37188" y="31711"/>
                    <a:pt x="44548" y="16642"/>
                  </a:cubicBezTo>
                  <a:cubicBezTo>
                    <a:pt x="46785" y="11908"/>
                    <a:pt x="48783" y="7065"/>
                    <a:pt x="50535" y="2131"/>
                  </a:cubicBezTo>
                  <a:lnTo>
                    <a:pt x="51347" y="0"/>
                  </a:lnTo>
                  <a:lnTo>
                    <a:pt x="53478" y="508"/>
                  </a:lnTo>
                  <a:cubicBezTo>
                    <a:pt x="71738" y="3668"/>
                    <a:pt x="90341" y="4351"/>
                    <a:pt x="108783" y="2537"/>
                  </a:cubicBezTo>
                  <a:close/>
                </a:path>
              </a:pathLst>
            </a:custGeom>
            <a:solidFill>
              <a:srgbClr val="FF9A6C"/>
            </a:solidFill>
            <a:ln w="10147"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C9F31BA-C671-027F-543F-7FC017DDB148}"/>
                </a:ext>
              </a:extLst>
            </p:cNvPr>
            <p:cNvSpPr/>
            <p:nvPr/>
          </p:nvSpPr>
          <p:spPr>
            <a:xfrm>
              <a:off x="4149145" y="5474548"/>
              <a:ext cx="186812" cy="119354"/>
            </a:xfrm>
            <a:custGeom>
              <a:avLst/>
              <a:gdLst>
                <a:gd name="connsiteX0" fmla="*/ 186812 w 186812"/>
                <a:gd name="connsiteY0" fmla="*/ 44447 h 119354"/>
                <a:gd name="connsiteX1" fmla="*/ 112430 w 186812"/>
                <a:gd name="connsiteY1" fmla="*/ 9640 h 119354"/>
                <a:gd name="connsiteX2" fmla="*/ 79957 w 186812"/>
                <a:gd name="connsiteY2" fmla="*/ 0 h 119354"/>
                <a:gd name="connsiteX3" fmla="*/ 45455 w 186812"/>
                <a:gd name="connsiteY3" fmla="*/ 11365 h 119354"/>
                <a:gd name="connsiteX4" fmla="*/ 5473 w 186812"/>
                <a:gd name="connsiteY4" fmla="*/ 32168 h 119354"/>
                <a:gd name="connsiteX5" fmla="*/ 95 w 186812"/>
                <a:gd name="connsiteY5" fmla="*/ 36938 h 119354"/>
                <a:gd name="connsiteX6" fmla="*/ 3545 w 186812"/>
                <a:gd name="connsiteY6" fmla="*/ 45360 h 119354"/>
                <a:gd name="connsiteX7" fmla="*/ 81175 w 186812"/>
                <a:gd name="connsiteY7" fmla="*/ 48607 h 119354"/>
                <a:gd name="connsiteX8" fmla="*/ 106240 w 186812"/>
                <a:gd name="connsiteY8" fmla="*/ 98128 h 119354"/>
                <a:gd name="connsiteX9" fmla="*/ 155253 w 186812"/>
                <a:gd name="connsiteY9" fmla="*/ 119032 h 1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12" h="119354">
                  <a:moveTo>
                    <a:pt x="186812" y="44447"/>
                  </a:moveTo>
                  <a:lnTo>
                    <a:pt x="112430" y="9640"/>
                  </a:lnTo>
                  <a:cubicBezTo>
                    <a:pt x="102461" y="4044"/>
                    <a:pt x="91365" y="751"/>
                    <a:pt x="79957" y="0"/>
                  </a:cubicBezTo>
                  <a:cubicBezTo>
                    <a:pt x="67723" y="1022"/>
                    <a:pt x="55902" y="4916"/>
                    <a:pt x="45455" y="11365"/>
                  </a:cubicBezTo>
                  <a:lnTo>
                    <a:pt x="5473" y="32168"/>
                  </a:lnTo>
                  <a:cubicBezTo>
                    <a:pt x="3159" y="33049"/>
                    <a:pt x="1246" y="34745"/>
                    <a:pt x="95" y="36938"/>
                  </a:cubicBezTo>
                  <a:cubicBezTo>
                    <a:pt x="-379" y="40165"/>
                    <a:pt x="943" y="43394"/>
                    <a:pt x="3545" y="45360"/>
                  </a:cubicBezTo>
                  <a:cubicBezTo>
                    <a:pt x="24985" y="65664"/>
                    <a:pt x="58114" y="67050"/>
                    <a:pt x="81175" y="48607"/>
                  </a:cubicBezTo>
                  <a:cubicBezTo>
                    <a:pt x="86548" y="66462"/>
                    <a:pt x="95034" y="83226"/>
                    <a:pt x="106240" y="98128"/>
                  </a:cubicBezTo>
                  <a:cubicBezTo>
                    <a:pt x="117812" y="113170"/>
                    <a:pt x="136387" y="121092"/>
                    <a:pt x="155253" y="119032"/>
                  </a:cubicBezTo>
                </a:path>
              </a:pathLst>
            </a:custGeom>
            <a:solidFill>
              <a:srgbClr val="FFBF9D"/>
            </a:solidFill>
            <a:ln w="1014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0A6F048-549F-A531-3BEB-65D46777440F}"/>
                </a:ext>
              </a:extLst>
            </p:cNvPr>
            <p:cNvSpPr/>
            <p:nvPr/>
          </p:nvSpPr>
          <p:spPr>
            <a:xfrm>
              <a:off x="4146558" y="5472265"/>
              <a:ext cx="189501" cy="122842"/>
            </a:xfrm>
            <a:custGeom>
              <a:avLst/>
              <a:gdLst>
                <a:gd name="connsiteX0" fmla="*/ 157841 w 189501"/>
                <a:gd name="connsiteY0" fmla="*/ 121518 h 122842"/>
                <a:gd name="connsiteX1" fmla="*/ 155913 w 189501"/>
                <a:gd name="connsiteY1" fmla="*/ 122127 h 122842"/>
                <a:gd name="connsiteX2" fmla="*/ 149824 w 189501"/>
                <a:gd name="connsiteY2" fmla="*/ 122837 h 122842"/>
                <a:gd name="connsiteX3" fmla="*/ 127397 w 189501"/>
                <a:gd name="connsiteY3" fmla="*/ 117459 h 122842"/>
                <a:gd name="connsiteX4" fmla="*/ 101115 w 189501"/>
                <a:gd name="connsiteY4" fmla="*/ 93104 h 122842"/>
                <a:gd name="connsiteX5" fmla="*/ 81632 w 189501"/>
                <a:gd name="connsiteY5" fmla="*/ 51499 h 122842"/>
                <a:gd name="connsiteX6" fmla="*/ 85386 w 189501"/>
                <a:gd name="connsiteY6" fmla="*/ 52514 h 122842"/>
                <a:gd name="connsiteX7" fmla="*/ 41954 w 189501"/>
                <a:gd name="connsiteY7" fmla="*/ 66112 h 122842"/>
                <a:gd name="connsiteX8" fmla="*/ 7046 w 189501"/>
                <a:gd name="connsiteY8" fmla="*/ 51905 h 122842"/>
                <a:gd name="connsiteX9" fmla="*/ 2277 w 189501"/>
                <a:gd name="connsiteY9" fmla="*/ 46933 h 122842"/>
                <a:gd name="connsiteX10" fmla="*/ 146 w 189501"/>
                <a:gd name="connsiteY10" fmla="*/ 38815 h 122842"/>
                <a:gd name="connsiteX11" fmla="*/ 4611 w 189501"/>
                <a:gd name="connsiteY11" fmla="*/ 33335 h 122842"/>
                <a:gd name="connsiteX12" fmla="*/ 9482 w 189501"/>
                <a:gd name="connsiteY12" fmla="*/ 30696 h 122842"/>
                <a:gd name="connsiteX13" fmla="*/ 18716 w 189501"/>
                <a:gd name="connsiteY13" fmla="*/ 25927 h 122842"/>
                <a:gd name="connsiteX14" fmla="*/ 36880 w 189501"/>
                <a:gd name="connsiteY14" fmla="*/ 16490 h 122842"/>
                <a:gd name="connsiteX15" fmla="*/ 72803 w 189501"/>
                <a:gd name="connsiteY15" fmla="*/ 862 h 122842"/>
                <a:gd name="connsiteX16" fmla="*/ 108117 w 189501"/>
                <a:gd name="connsiteY16" fmla="*/ 6240 h 122842"/>
                <a:gd name="connsiteX17" fmla="*/ 135719 w 189501"/>
                <a:gd name="connsiteY17" fmla="*/ 19331 h 122842"/>
                <a:gd name="connsiteX18" fmla="*/ 175295 w 189501"/>
                <a:gd name="connsiteY18" fmla="*/ 38611 h 122842"/>
                <a:gd name="connsiteX19" fmla="*/ 189501 w 189501"/>
                <a:gd name="connsiteY19" fmla="*/ 46425 h 122842"/>
                <a:gd name="connsiteX20" fmla="*/ 174381 w 189501"/>
                <a:gd name="connsiteY20" fmla="*/ 40539 h 122842"/>
                <a:gd name="connsiteX21" fmla="*/ 133791 w 189501"/>
                <a:gd name="connsiteY21" fmla="*/ 22679 h 122842"/>
                <a:gd name="connsiteX22" fmla="*/ 106088 w 189501"/>
                <a:gd name="connsiteY22" fmla="*/ 10299 h 122842"/>
                <a:gd name="connsiteX23" fmla="*/ 73513 w 189501"/>
                <a:gd name="connsiteY23" fmla="*/ 5631 h 122842"/>
                <a:gd name="connsiteX24" fmla="*/ 39011 w 189501"/>
                <a:gd name="connsiteY24" fmla="*/ 21056 h 122842"/>
                <a:gd name="connsiteX25" fmla="*/ 20847 w 189501"/>
                <a:gd name="connsiteY25" fmla="*/ 30493 h 122842"/>
                <a:gd name="connsiteX26" fmla="*/ 11613 w 189501"/>
                <a:gd name="connsiteY26" fmla="*/ 35364 h 122842"/>
                <a:gd name="connsiteX27" fmla="*/ 5017 w 189501"/>
                <a:gd name="connsiteY27" fmla="*/ 40133 h 122842"/>
                <a:gd name="connsiteX28" fmla="*/ 10294 w 189501"/>
                <a:gd name="connsiteY28" fmla="*/ 47947 h 122842"/>
                <a:gd name="connsiteX29" fmla="*/ 20441 w 189501"/>
                <a:gd name="connsiteY29" fmla="*/ 54645 h 122842"/>
                <a:gd name="connsiteX30" fmla="*/ 42563 w 189501"/>
                <a:gd name="connsiteY30" fmla="*/ 60936 h 122842"/>
                <a:gd name="connsiteX31" fmla="*/ 82545 w 189501"/>
                <a:gd name="connsiteY31" fmla="*/ 48962 h 122842"/>
                <a:gd name="connsiteX32" fmla="*/ 85082 w 189501"/>
                <a:gd name="connsiteY32" fmla="*/ 46729 h 122842"/>
                <a:gd name="connsiteX33" fmla="*/ 86198 w 189501"/>
                <a:gd name="connsiteY33" fmla="*/ 49977 h 122842"/>
                <a:gd name="connsiteX34" fmla="*/ 104565 w 189501"/>
                <a:gd name="connsiteY34" fmla="*/ 90567 h 122842"/>
                <a:gd name="connsiteX35" fmla="*/ 129021 w 189501"/>
                <a:gd name="connsiteY35" fmla="*/ 114313 h 122842"/>
                <a:gd name="connsiteX36" fmla="*/ 157841 w 189501"/>
                <a:gd name="connsiteY36" fmla="*/ 121518 h 12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9501" h="122842">
                  <a:moveTo>
                    <a:pt x="157841" y="121518"/>
                  </a:moveTo>
                  <a:cubicBezTo>
                    <a:pt x="157841" y="121518"/>
                    <a:pt x="157232" y="121518"/>
                    <a:pt x="155913" y="122127"/>
                  </a:cubicBezTo>
                  <a:cubicBezTo>
                    <a:pt x="153925" y="122638"/>
                    <a:pt x="151876" y="122877"/>
                    <a:pt x="149824" y="122837"/>
                  </a:cubicBezTo>
                  <a:cubicBezTo>
                    <a:pt x="142015" y="122957"/>
                    <a:pt x="134302" y="121107"/>
                    <a:pt x="127397" y="117459"/>
                  </a:cubicBezTo>
                  <a:cubicBezTo>
                    <a:pt x="116699" y="111720"/>
                    <a:pt x="107651" y="103335"/>
                    <a:pt x="101115" y="93104"/>
                  </a:cubicBezTo>
                  <a:cubicBezTo>
                    <a:pt x="93008" y="80050"/>
                    <a:pt x="86469" y="66085"/>
                    <a:pt x="81632" y="51499"/>
                  </a:cubicBezTo>
                  <a:lnTo>
                    <a:pt x="85386" y="52514"/>
                  </a:lnTo>
                  <a:cubicBezTo>
                    <a:pt x="73263" y="62587"/>
                    <a:pt x="57657" y="67473"/>
                    <a:pt x="41954" y="66112"/>
                  </a:cubicBezTo>
                  <a:cubicBezTo>
                    <a:pt x="29067" y="65368"/>
                    <a:pt x="16790" y="60371"/>
                    <a:pt x="7046" y="51905"/>
                  </a:cubicBezTo>
                  <a:cubicBezTo>
                    <a:pt x="5307" y="50397"/>
                    <a:pt x="3711" y="48732"/>
                    <a:pt x="2277" y="46933"/>
                  </a:cubicBezTo>
                  <a:cubicBezTo>
                    <a:pt x="428" y="44661"/>
                    <a:pt x="-349" y="41701"/>
                    <a:pt x="146" y="38815"/>
                  </a:cubicBezTo>
                  <a:cubicBezTo>
                    <a:pt x="877" y="36484"/>
                    <a:pt x="2476" y="34522"/>
                    <a:pt x="4611" y="33335"/>
                  </a:cubicBezTo>
                  <a:cubicBezTo>
                    <a:pt x="6437" y="32218"/>
                    <a:pt x="7858" y="31508"/>
                    <a:pt x="9482" y="30696"/>
                  </a:cubicBezTo>
                  <a:lnTo>
                    <a:pt x="18716" y="25927"/>
                  </a:lnTo>
                  <a:lnTo>
                    <a:pt x="36880" y="16490"/>
                  </a:lnTo>
                  <a:cubicBezTo>
                    <a:pt x="48200" y="9889"/>
                    <a:pt x="60257" y="4643"/>
                    <a:pt x="72803" y="862"/>
                  </a:cubicBezTo>
                  <a:cubicBezTo>
                    <a:pt x="84845" y="-1285"/>
                    <a:pt x="97260" y="605"/>
                    <a:pt x="108117" y="6240"/>
                  </a:cubicBezTo>
                  <a:cubicBezTo>
                    <a:pt x="118265" y="10807"/>
                    <a:pt x="127195" y="15272"/>
                    <a:pt x="135719" y="19331"/>
                  </a:cubicBezTo>
                  <a:lnTo>
                    <a:pt x="175295" y="38611"/>
                  </a:lnTo>
                  <a:cubicBezTo>
                    <a:pt x="180288" y="40718"/>
                    <a:pt x="185049" y="43336"/>
                    <a:pt x="189501" y="46425"/>
                  </a:cubicBezTo>
                  <a:cubicBezTo>
                    <a:pt x="184325" y="44834"/>
                    <a:pt x="179271" y="42867"/>
                    <a:pt x="174381" y="40539"/>
                  </a:cubicBezTo>
                  <a:lnTo>
                    <a:pt x="133791" y="22679"/>
                  </a:lnTo>
                  <a:lnTo>
                    <a:pt x="106088" y="10299"/>
                  </a:lnTo>
                  <a:cubicBezTo>
                    <a:pt x="96050" y="5168"/>
                    <a:pt x="84589" y="3525"/>
                    <a:pt x="73513" y="5631"/>
                  </a:cubicBezTo>
                  <a:cubicBezTo>
                    <a:pt x="61460" y="9435"/>
                    <a:pt x="49883" y="14610"/>
                    <a:pt x="39011" y="21056"/>
                  </a:cubicBezTo>
                  <a:lnTo>
                    <a:pt x="20847" y="30493"/>
                  </a:lnTo>
                  <a:lnTo>
                    <a:pt x="11613" y="35364"/>
                  </a:lnTo>
                  <a:cubicBezTo>
                    <a:pt x="8467" y="36988"/>
                    <a:pt x="5118" y="38510"/>
                    <a:pt x="5017" y="40133"/>
                  </a:cubicBezTo>
                  <a:cubicBezTo>
                    <a:pt x="4915" y="41757"/>
                    <a:pt x="7249" y="45512"/>
                    <a:pt x="10294" y="47947"/>
                  </a:cubicBezTo>
                  <a:cubicBezTo>
                    <a:pt x="13426" y="50538"/>
                    <a:pt x="16828" y="52783"/>
                    <a:pt x="20441" y="54645"/>
                  </a:cubicBezTo>
                  <a:cubicBezTo>
                    <a:pt x="27322" y="58196"/>
                    <a:pt x="34843" y="60336"/>
                    <a:pt x="42563" y="60936"/>
                  </a:cubicBezTo>
                  <a:cubicBezTo>
                    <a:pt x="56946" y="62353"/>
                    <a:pt x="71309" y="58051"/>
                    <a:pt x="82545" y="48962"/>
                  </a:cubicBezTo>
                  <a:lnTo>
                    <a:pt x="85082" y="46729"/>
                  </a:lnTo>
                  <a:lnTo>
                    <a:pt x="86198" y="49977"/>
                  </a:lnTo>
                  <a:cubicBezTo>
                    <a:pt x="90792" y="64148"/>
                    <a:pt x="96953" y="77762"/>
                    <a:pt x="104565" y="90567"/>
                  </a:cubicBezTo>
                  <a:cubicBezTo>
                    <a:pt x="110610" y="100398"/>
                    <a:pt x="119017" y="108561"/>
                    <a:pt x="129021" y="114313"/>
                  </a:cubicBezTo>
                  <a:cubicBezTo>
                    <a:pt x="137748" y="119404"/>
                    <a:pt x="147745" y="121903"/>
                    <a:pt x="157841" y="121518"/>
                  </a:cubicBezTo>
                  <a:close/>
                </a:path>
              </a:pathLst>
            </a:custGeom>
            <a:solidFill>
              <a:srgbClr val="FF9A6C"/>
            </a:solidFill>
            <a:ln w="1014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E0FA866-9219-F8DB-6756-0CA8F5878B7F}"/>
                </a:ext>
              </a:extLst>
            </p:cNvPr>
            <p:cNvSpPr/>
            <p:nvPr/>
          </p:nvSpPr>
          <p:spPr>
            <a:xfrm>
              <a:off x="5025086" y="4244929"/>
              <a:ext cx="368165" cy="838222"/>
            </a:xfrm>
            <a:custGeom>
              <a:avLst/>
              <a:gdLst>
                <a:gd name="connsiteX0" fmla="*/ 303720 w 368165"/>
                <a:gd name="connsiteY0" fmla="*/ 489854 h 838222"/>
                <a:gd name="connsiteX1" fmla="*/ 234614 w 368165"/>
                <a:gd name="connsiteY1" fmla="*/ 202269 h 838222"/>
                <a:gd name="connsiteX2" fmla="*/ 161551 w 368165"/>
                <a:gd name="connsiteY2" fmla="*/ 40515 h 838222"/>
                <a:gd name="connsiteX3" fmla="*/ 9336 w 368165"/>
                <a:gd name="connsiteY3" fmla="*/ 17480 h 838222"/>
                <a:gd name="connsiteX4" fmla="*/ 0 w 368165"/>
                <a:gd name="connsiteY4" fmla="*/ 64971 h 838222"/>
                <a:gd name="connsiteX5" fmla="*/ 33386 w 368165"/>
                <a:gd name="connsiteY5" fmla="*/ 714422 h 838222"/>
                <a:gd name="connsiteX6" fmla="*/ 71643 w 368165"/>
                <a:gd name="connsiteY6" fmla="*/ 793675 h 838222"/>
                <a:gd name="connsiteX7" fmla="*/ 138617 w 368165"/>
                <a:gd name="connsiteY7" fmla="*/ 838122 h 838222"/>
                <a:gd name="connsiteX8" fmla="*/ 243443 w 368165"/>
                <a:gd name="connsiteY8" fmla="*/ 783528 h 838222"/>
                <a:gd name="connsiteX9" fmla="*/ 303720 w 368165"/>
                <a:gd name="connsiteY9" fmla="*/ 489854 h 83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65" h="838222">
                  <a:moveTo>
                    <a:pt x="303720" y="489854"/>
                  </a:moveTo>
                  <a:cubicBezTo>
                    <a:pt x="266985" y="428968"/>
                    <a:pt x="236745" y="258081"/>
                    <a:pt x="234614" y="202269"/>
                  </a:cubicBezTo>
                  <a:cubicBezTo>
                    <a:pt x="232483" y="146457"/>
                    <a:pt x="200518" y="80497"/>
                    <a:pt x="161551" y="40515"/>
                  </a:cubicBezTo>
                  <a:cubicBezTo>
                    <a:pt x="122584" y="533"/>
                    <a:pt x="55000" y="-14891"/>
                    <a:pt x="9336" y="17480"/>
                  </a:cubicBezTo>
                  <a:lnTo>
                    <a:pt x="0" y="64971"/>
                  </a:lnTo>
                  <a:cubicBezTo>
                    <a:pt x="17961" y="280406"/>
                    <a:pt x="15526" y="499291"/>
                    <a:pt x="33386" y="714422"/>
                  </a:cubicBezTo>
                  <a:cubicBezTo>
                    <a:pt x="35821" y="742734"/>
                    <a:pt x="58755" y="768306"/>
                    <a:pt x="71643" y="793675"/>
                  </a:cubicBezTo>
                  <a:cubicBezTo>
                    <a:pt x="84530" y="819045"/>
                    <a:pt x="110305" y="839848"/>
                    <a:pt x="138617" y="838122"/>
                  </a:cubicBezTo>
                  <a:cubicBezTo>
                    <a:pt x="175758" y="835788"/>
                    <a:pt x="231976" y="818943"/>
                    <a:pt x="243443" y="783528"/>
                  </a:cubicBezTo>
                  <a:cubicBezTo>
                    <a:pt x="285353" y="655870"/>
                    <a:pt x="461415" y="750243"/>
                    <a:pt x="303720" y="489854"/>
                  </a:cubicBezTo>
                  <a:close/>
                </a:path>
              </a:pathLst>
            </a:custGeom>
            <a:solidFill>
              <a:srgbClr val="263238"/>
            </a:solidFill>
            <a:ln w="10147"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2AFDB-9D47-4809-9F1C-AC6E352303B0}"/>
                </a:ext>
              </a:extLst>
            </p:cNvPr>
            <p:cNvSpPr/>
            <p:nvPr/>
          </p:nvSpPr>
          <p:spPr>
            <a:xfrm>
              <a:off x="4729579" y="4200869"/>
              <a:ext cx="526441" cy="481807"/>
            </a:xfrm>
            <a:custGeom>
              <a:avLst/>
              <a:gdLst>
                <a:gd name="connsiteX0" fmla="*/ 471975 w 526441"/>
                <a:gd name="connsiteY0" fmla="*/ 108726 h 481807"/>
                <a:gd name="connsiteX1" fmla="*/ 253597 w 526441"/>
                <a:gd name="connsiteY1" fmla="*/ 45 h 481807"/>
                <a:gd name="connsiteX2" fmla="*/ 147757 w 526441"/>
                <a:gd name="connsiteY2" fmla="*/ 19224 h 481807"/>
                <a:gd name="connsiteX3" fmla="*/ 58559 w 526441"/>
                <a:gd name="connsiteY3" fmla="*/ 78182 h 481807"/>
                <a:gd name="connsiteX4" fmla="*/ 7211 w 526441"/>
                <a:gd name="connsiteY4" fmla="*/ 198026 h 481807"/>
                <a:gd name="connsiteX5" fmla="*/ 717 w 526441"/>
                <a:gd name="connsiteY5" fmla="*/ 333091 h 481807"/>
                <a:gd name="connsiteX6" fmla="*/ 42830 w 526441"/>
                <a:gd name="connsiteY6" fmla="*/ 459937 h 481807"/>
                <a:gd name="connsiteX7" fmla="*/ 157397 w 526441"/>
                <a:gd name="connsiteY7" fmla="*/ 480233 h 481807"/>
                <a:gd name="connsiteX8" fmla="*/ 346346 w 526441"/>
                <a:gd name="connsiteY8" fmla="*/ 470085 h 481807"/>
                <a:gd name="connsiteX9" fmla="*/ 500794 w 526441"/>
                <a:gd name="connsiteY9" fmla="*/ 368608 h 481807"/>
                <a:gd name="connsiteX10" fmla="*/ 471975 w 526441"/>
                <a:gd name="connsiteY10" fmla="*/ 108726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41" h="481807">
                  <a:moveTo>
                    <a:pt x="471975" y="108726"/>
                  </a:moveTo>
                  <a:cubicBezTo>
                    <a:pt x="419416" y="41274"/>
                    <a:pt x="339099" y="1303"/>
                    <a:pt x="253597" y="45"/>
                  </a:cubicBezTo>
                  <a:cubicBezTo>
                    <a:pt x="203975" y="-767"/>
                    <a:pt x="183476" y="9584"/>
                    <a:pt x="147757" y="19224"/>
                  </a:cubicBezTo>
                  <a:cubicBezTo>
                    <a:pt x="112020" y="27785"/>
                    <a:pt x="80440" y="48659"/>
                    <a:pt x="58559" y="78182"/>
                  </a:cubicBezTo>
                  <a:cubicBezTo>
                    <a:pt x="33189" y="114105"/>
                    <a:pt x="11981" y="154391"/>
                    <a:pt x="7211" y="198026"/>
                  </a:cubicBezTo>
                  <a:cubicBezTo>
                    <a:pt x="895" y="242752"/>
                    <a:pt x="-1279" y="287966"/>
                    <a:pt x="717" y="333091"/>
                  </a:cubicBezTo>
                  <a:cubicBezTo>
                    <a:pt x="2794" y="378447"/>
                    <a:pt x="17368" y="422345"/>
                    <a:pt x="42830" y="459937"/>
                  </a:cubicBezTo>
                  <a:lnTo>
                    <a:pt x="157397" y="480233"/>
                  </a:lnTo>
                  <a:cubicBezTo>
                    <a:pt x="220617" y="482465"/>
                    <a:pt x="284750" y="484495"/>
                    <a:pt x="346346" y="470085"/>
                  </a:cubicBezTo>
                  <a:cubicBezTo>
                    <a:pt x="407943" y="455675"/>
                    <a:pt x="468119" y="422493"/>
                    <a:pt x="500794" y="368608"/>
                  </a:cubicBezTo>
                  <a:cubicBezTo>
                    <a:pt x="546560" y="293008"/>
                    <a:pt x="527483" y="177223"/>
                    <a:pt x="471975" y="108726"/>
                  </a:cubicBezTo>
                  <a:close/>
                </a:path>
              </a:pathLst>
            </a:custGeom>
            <a:solidFill>
              <a:srgbClr val="263238"/>
            </a:solidFill>
            <a:ln w="10147"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1C31C356-80BA-E1ED-8C9C-8D400C8AC788}"/>
                </a:ext>
              </a:extLst>
            </p:cNvPr>
            <p:cNvSpPr/>
            <p:nvPr/>
          </p:nvSpPr>
          <p:spPr>
            <a:xfrm>
              <a:off x="4755679" y="4247999"/>
              <a:ext cx="384785" cy="649552"/>
            </a:xfrm>
            <a:custGeom>
              <a:avLst/>
              <a:gdLst>
                <a:gd name="connsiteX0" fmla="*/ 344398 w 384785"/>
                <a:gd name="connsiteY0" fmla="*/ 60886 h 649552"/>
                <a:gd name="connsiteX1" fmla="*/ 192183 w 384785"/>
                <a:gd name="connsiteY1" fmla="*/ 0 h 649552"/>
                <a:gd name="connsiteX2" fmla="*/ 152303 w 384785"/>
                <a:gd name="connsiteY2" fmla="*/ 4567 h 649552"/>
                <a:gd name="connsiteX3" fmla="*/ 87 w 384785"/>
                <a:gd name="connsiteY3" fmla="*/ 177077 h 649552"/>
                <a:gd name="connsiteX4" fmla="*/ 14700 w 384785"/>
                <a:gd name="connsiteY4" fmla="*/ 415953 h 649552"/>
                <a:gd name="connsiteX5" fmla="*/ 142561 w 384785"/>
                <a:gd name="connsiteY5" fmla="*/ 545641 h 649552"/>
                <a:gd name="connsiteX6" fmla="*/ 139719 w 384785"/>
                <a:gd name="connsiteY6" fmla="*/ 649553 h 649552"/>
                <a:gd name="connsiteX7" fmla="*/ 373116 w 384785"/>
                <a:gd name="connsiteY7" fmla="*/ 632707 h 649552"/>
                <a:gd name="connsiteX8" fmla="*/ 384786 w 384785"/>
                <a:gd name="connsiteY8" fmla="*/ 102187 h 649552"/>
                <a:gd name="connsiteX9" fmla="*/ 344398 w 384785"/>
                <a:gd name="connsiteY9" fmla="*/ 60886 h 64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785" h="649552">
                  <a:moveTo>
                    <a:pt x="344398" y="60886"/>
                  </a:moveTo>
                  <a:lnTo>
                    <a:pt x="192183" y="0"/>
                  </a:lnTo>
                  <a:lnTo>
                    <a:pt x="152303" y="4567"/>
                  </a:lnTo>
                  <a:cubicBezTo>
                    <a:pt x="62597" y="4567"/>
                    <a:pt x="696" y="103912"/>
                    <a:pt x="87" y="177077"/>
                  </a:cubicBezTo>
                  <a:cubicBezTo>
                    <a:pt x="-522" y="258258"/>
                    <a:pt x="1813" y="356488"/>
                    <a:pt x="14700" y="415953"/>
                  </a:cubicBezTo>
                  <a:cubicBezTo>
                    <a:pt x="40475" y="535696"/>
                    <a:pt x="142561" y="545641"/>
                    <a:pt x="142561" y="545641"/>
                  </a:cubicBezTo>
                  <a:cubicBezTo>
                    <a:pt x="142561" y="545641"/>
                    <a:pt x="140531" y="609368"/>
                    <a:pt x="139719" y="649553"/>
                  </a:cubicBezTo>
                  <a:lnTo>
                    <a:pt x="373116" y="632707"/>
                  </a:lnTo>
                  <a:lnTo>
                    <a:pt x="384786" y="102187"/>
                  </a:lnTo>
                  <a:cubicBezTo>
                    <a:pt x="384226" y="79964"/>
                    <a:pt x="366603" y="61943"/>
                    <a:pt x="344398" y="60886"/>
                  </a:cubicBezTo>
                  <a:close/>
                </a:path>
              </a:pathLst>
            </a:custGeom>
            <a:solidFill>
              <a:srgbClr val="FFBF9D"/>
            </a:solidFill>
            <a:ln w="1014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EED3A3F-5895-6B69-40E7-C35D75A4323E}"/>
                </a:ext>
              </a:extLst>
            </p:cNvPr>
            <p:cNvSpPr/>
            <p:nvPr/>
          </p:nvSpPr>
          <p:spPr>
            <a:xfrm>
              <a:off x="4894621" y="4613543"/>
              <a:ext cx="54380" cy="50509"/>
            </a:xfrm>
            <a:custGeom>
              <a:avLst/>
              <a:gdLst>
                <a:gd name="connsiteX0" fmla="*/ 54256 w 54380"/>
                <a:gd name="connsiteY0" fmla="*/ 22097 h 50509"/>
                <a:gd name="connsiteX1" fmla="*/ 24308 w 54380"/>
                <a:gd name="connsiteY1" fmla="*/ 325 h 50509"/>
                <a:gd name="connsiteX2" fmla="*/ 13665 w 54380"/>
                <a:gd name="connsiteY2" fmla="*/ 4541 h 50509"/>
                <a:gd name="connsiteX3" fmla="*/ 372 w 54380"/>
                <a:gd name="connsiteY3" fmla="*/ 37318 h 50509"/>
                <a:gd name="connsiteX4" fmla="*/ 372 w 54380"/>
                <a:gd name="connsiteY4" fmla="*/ 37318 h 50509"/>
                <a:gd name="connsiteX5" fmla="*/ 23103 w 54380"/>
                <a:gd name="connsiteY5" fmla="*/ 50510 h 50509"/>
                <a:gd name="connsiteX6" fmla="*/ 27365 w 54380"/>
                <a:gd name="connsiteY6" fmla="*/ 50510 h 50509"/>
                <a:gd name="connsiteX7" fmla="*/ 46544 w 54380"/>
                <a:gd name="connsiteY7" fmla="*/ 42899 h 50509"/>
                <a:gd name="connsiteX8" fmla="*/ 54256 w 54380"/>
                <a:gd name="connsiteY8" fmla="*/ 22097 h 5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80" h="50509">
                  <a:moveTo>
                    <a:pt x="54256" y="22097"/>
                  </a:moveTo>
                  <a:cubicBezTo>
                    <a:pt x="51998" y="7815"/>
                    <a:pt x="38590" y="-1933"/>
                    <a:pt x="24308" y="325"/>
                  </a:cubicBezTo>
                  <a:cubicBezTo>
                    <a:pt x="20493" y="928"/>
                    <a:pt x="16858" y="2368"/>
                    <a:pt x="13665" y="4541"/>
                  </a:cubicBezTo>
                  <a:cubicBezTo>
                    <a:pt x="3617" y="12247"/>
                    <a:pt x="-1470" y="24790"/>
                    <a:pt x="372" y="37318"/>
                  </a:cubicBezTo>
                  <a:lnTo>
                    <a:pt x="372" y="37318"/>
                  </a:lnTo>
                  <a:cubicBezTo>
                    <a:pt x="5689" y="44791"/>
                    <a:pt x="13976" y="49601"/>
                    <a:pt x="23103" y="50510"/>
                  </a:cubicBezTo>
                  <a:lnTo>
                    <a:pt x="27365" y="50510"/>
                  </a:lnTo>
                  <a:cubicBezTo>
                    <a:pt x="34482" y="50446"/>
                    <a:pt x="41319" y="47733"/>
                    <a:pt x="46544" y="42899"/>
                  </a:cubicBezTo>
                  <a:cubicBezTo>
                    <a:pt x="52184" y="37525"/>
                    <a:pt x="55030" y="29849"/>
                    <a:pt x="54256" y="22097"/>
                  </a:cubicBezTo>
                  <a:close/>
                </a:path>
              </a:pathLst>
            </a:custGeom>
            <a:solidFill>
              <a:srgbClr val="FF9A6C"/>
            </a:solidFill>
            <a:ln w="1014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3D281C1B-773D-1CBD-7BAA-87595A283AD2}"/>
                </a:ext>
              </a:extLst>
            </p:cNvPr>
            <p:cNvSpPr/>
            <p:nvPr/>
          </p:nvSpPr>
          <p:spPr>
            <a:xfrm>
              <a:off x="4795647" y="4512134"/>
              <a:ext cx="30950" cy="29645"/>
            </a:xfrm>
            <a:custGeom>
              <a:avLst/>
              <a:gdLst>
                <a:gd name="connsiteX0" fmla="*/ 0 w 30950"/>
                <a:gd name="connsiteY0" fmla="*/ 14825 h 29645"/>
                <a:gd name="connsiteX1" fmla="*/ 15729 w 30950"/>
                <a:gd name="connsiteY1" fmla="*/ 29640 h 29645"/>
                <a:gd name="connsiteX2" fmla="*/ 30945 w 30950"/>
                <a:gd name="connsiteY2" fmla="*/ 15236 h 29645"/>
                <a:gd name="connsiteX3" fmla="*/ 30951 w 30950"/>
                <a:gd name="connsiteY3" fmla="*/ 14824 h 29645"/>
                <a:gd name="connsiteX4" fmla="*/ 15222 w 30950"/>
                <a:gd name="connsiteY4" fmla="*/ 9 h 29645"/>
                <a:gd name="connsiteX5" fmla="*/ 9 w 30950"/>
                <a:gd name="connsiteY5" fmla="*/ 14207 h 29645"/>
                <a:gd name="connsiteX6" fmla="*/ 0 w 30950"/>
                <a:gd name="connsiteY6" fmla="*/ 14825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0" h="29645">
                  <a:moveTo>
                    <a:pt x="0" y="14825"/>
                  </a:moveTo>
                  <a:cubicBezTo>
                    <a:pt x="330" y="23224"/>
                    <a:pt x="7325" y="29813"/>
                    <a:pt x="15729" y="29640"/>
                  </a:cubicBezTo>
                  <a:cubicBezTo>
                    <a:pt x="23909" y="29864"/>
                    <a:pt x="30721" y="23415"/>
                    <a:pt x="30945" y="15236"/>
                  </a:cubicBezTo>
                  <a:cubicBezTo>
                    <a:pt x="30949" y="15099"/>
                    <a:pt x="30951" y="14962"/>
                    <a:pt x="30951" y="14824"/>
                  </a:cubicBezTo>
                  <a:cubicBezTo>
                    <a:pt x="30568" y="6449"/>
                    <a:pt x="23605" y="-109"/>
                    <a:pt x="15222" y="9"/>
                  </a:cubicBezTo>
                  <a:cubicBezTo>
                    <a:pt x="7100" y="-272"/>
                    <a:pt x="289" y="6085"/>
                    <a:pt x="9" y="14207"/>
                  </a:cubicBezTo>
                  <a:cubicBezTo>
                    <a:pt x="2" y="14413"/>
                    <a:pt x="-1" y="14619"/>
                    <a:pt x="0" y="14825"/>
                  </a:cubicBezTo>
                  <a:close/>
                </a:path>
              </a:pathLst>
            </a:custGeom>
            <a:solidFill>
              <a:srgbClr val="263238"/>
            </a:solidFill>
            <a:ln w="1014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9670DD6-6E2E-67C5-3153-8358642E9487}"/>
                </a:ext>
              </a:extLst>
            </p:cNvPr>
            <p:cNvSpPr/>
            <p:nvPr/>
          </p:nvSpPr>
          <p:spPr>
            <a:xfrm>
              <a:off x="4781852" y="4447110"/>
              <a:ext cx="61449" cy="18310"/>
            </a:xfrm>
            <a:custGeom>
              <a:avLst/>
              <a:gdLst>
                <a:gd name="connsiteX0" fmla="*/ 298 w 61449"/>
                <a:gd name="connsiteY0" fmla="*/ 18049 h 18310"/>
                <a:gd name="connsiteX1" fmla="*/ 30741 w 61449"/>
                <a:gd name="connsiteY1" fmla="*/ 9728 h 18310"/>
                <a:gd name="connsiteX2" fmla="*/ 61184 w 61449"/>
                <a:gd name="connsiteY2" fmla="*/ 14396 h 18310"/>
                <a:gd name="connsiteX3" fmla="*/ 54385 w 61449"/>
                <a:gd name="connsiteY3" fmla="*/ 6379 h 18310"/>
                <a:gd name="connsiteX4" fmla="*/ 29422 w 61449"/>
                <a:gd name="connsiteY4" fmla="*/ 87 h 18310"/>
                <a:gd name="connsiteX5" fmla="*/ 5676 w 61449"/>
                <a:gd name="connsiteY5" fmla="*/ 9220 h 18310"/>
                <a:gd name="connsiteX6" fmla="*/ 298 w 61449"/>
                <a:gd name="connsiteY6" fmla="*/ 18049 h 1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49" h="18310">
                  <a:moveTo>
                    <a:pt x="298" y="18049"/>
                  </a:moveTo>
                  <a:cubicBezTo>
                    <a:pt x="2328" y="19977"/>
                    <a:pt x="13490" y="10641"/>
                    <a:pt x="30741" y="9728"/>
                  </a:cubicBezTo>
                  <a:cubicBezTo>
                    <a:pt x="47992" y="8815"/>
                    <a:pt x="60068" y="16527"/>
                    <a:pt x="61184" y="14396"/>
                  </a:cubicBezTo>
                  <a:cubicBezTo>
                    <a:pt x="62300" y="12265"/>
                    <a:pt x="59865" y="9931"/>
                    <a:pt x="54385" y="6379"/>
                  </a:cubicBezTo>
                  <a:cubicBezTo>
                    <a:pt x="46928" y="1721"/>
                    <a:pt x="38197" y="-480"/>
                    <a:pt x="29422" y="87"/>
                  </a:cubicBezTo>
                  <a:cubicBezTo>
                    <a:pt x="20743" y="557"/>
                    <a:pt x="12433" y="3753"/>
                    <a:pt x="5676" y="9220"/>
                  </a:cubicBezTo>
                  <a:cubicBezTo>
                    <a:pt x="806" y="13482"/>
                    <a:pt x="-716" y="17237"/>
                    <a:pt x="298" y="18049"/>
                  </a:cubicBezTo>
                  <a:close/>
                </a:path>
              </a:pathLst>
            </a:custGeom>
            <a:solidFill>
              <a:srgbClr val="263238"/>
            </a:solidFill>
            <a:ln w="1014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701CEC9-C847-E348-65DB-745314944500}"/>
                </a:ext>
              </a:extLst>
            </p:cNvPr>
            <p:cNvSpPr/>
            <p:nvPr/>
          </p:nvSpPr>
          <p:spPr>
            <a:xfrm>
              <a:off x="4846401" y="4456630"/>
              <a:ext cx="43012" cy="140931"/>
            </a:xfrm>
            <a:custGeom>
              <a:avLst/>
              <a:gdLst>
                <a:gd name="connsiteX0" fmla="*/ 42807 w 43012"/>
                <a:gd name="connsiteY0" fmla="*/ 139231 h 140931"/>
                <a:gd name="connsiteX1" fmla="*/ 15409 w 43012"/>
                <a:gd name="connsiteY1" fmla="*/ 135781 h 140931"/>
                <a:gd name="connsiteX2" fmla="*/ 6174 w 43012"/>
                <a:gd name="connsiteY2" fmla="*/ 132128 h 140931"/>
                <a:gd name="connsiteX3" fmla="*/ 8407 w 43012"/>
                <a:gd name="connsiteY3" fmla="*/ 119342 h 140931"/>
                <a:gd name="connsiteX4" fmla="*/ 19163 w 43012"/>
                <a:gd name="connsiteY4" fmla="*/ 86260 h 140931"/>
                <a:gd name="connsiteX5" fmla="*/ 42807 w 43012"/>
                <a:gd name="connsiteY5" fmla="*/ 5 h 140931"/>
                <a:gd name="connsiteX6" fmla="*/ 12364 w 43012"/>
                <a:gd name="connsiteY6" fmla="*/ 84129 h 140931"/>
                <a:gd name="connsiteX7" fmla="*/ 2217 w 43012"/>
                <a:gd name="connsiteY7" fmla="*/ 117414 h 140931"/>
                <a:gd name="connsiteX8" fmla="*/ 897 w 43012"/>
                <a:gd name="connsiteY8" fmla="*/ 134259 h 140931"/>
                <a:gd name="connsiteX9" fmla="*/ 8305 w 43012"/>
                <a:gd name="connsiteY9" fmla="*/ 140043 h 140931"/>
                <a:gd name="connsiteX10" fmla="*/ 15510 w 43012"/>
                <a:gd name="connsiteY10" fmla="*/ 140652 h 140931"/>
                <a:gd name="connsiteX11" fmla="*/ 42807 w 43012"/>
                <a:gd name="connsiteY11" fmla="*/ 139231 h 14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12" h="140931">
                  <a:moveTo>
                    <a:pt x="42807" y="139231"/>
                  </a:moveTo>
                  <a:cubicBezTo>
                    <a:pt x="33865" y="136885"/>
                    <a:pt x="24653" y="135725"/>
                    <a:pt x="15409" y="135781"/>
                  </a:cubicBezTo>
                  <a:cubicBezTo>
                    <a:pt x="11147" y="135781"/>
                    <a:pt x="7087" y="134969"/>
                    <a:pt x="6174" y="132128"/>
                  </a:cubicBezTo>
                  <a:cubicBezTo>
                    <a:pt x="5617" y="127739"/>
                    <a:pt x="6395" y="123283"/>
                    <a:pt x="8407" y="119342"/>
                  </a:cubicBezTo>
                  <a:cubicBezTo>
                    <a:pt x="11755" y="109194"/>
                    <a:pt x="15409" y="97829"/>
                    <a:pt x="19163" y="86260"/>
                  </a:cubicBezTo>
                  <a:cubicBezTo>
                    <a:pt x="34080" y="39175"/>
                    <a:pt x="44634" y="513"/>
                    <a:pt x="42807" y="5"/>
                  </a:cubicBezTo>
                  <a:cubicBezTo>
                    <a:pt x="40981" y="-502"/>
                    <a:pt x="27180" y="37044"/>
                    <a:pt x="12364" y="84129"/>
                  </a:cubicBezTo>
                  <a:cubicBezTo>
                    <a:pt x="8813" y="95799"/>
                    <a:pt x="5362" y="106860"/>
                    <a:pt x="2217" y="117414"/>
                  </a:cubicBezTo>
                  <a:cubicBezTo>
                    <a:pt x="-185" y="122700"/>
                    <a:pt x="-652" y="128663"/>
                    <a:pt x="897" y="134259"/>
                  </a:cubicBezTo>
                  <a:cubicBezTo>
                    <a:pt x="2361" y="137211"/>
                    <a:pt x="5086" y="139339"/>
                    <a:pt x="8305" y="140043"/>
                  </a:cubicBezTo>
                  <a:cubicBezTo>
                    <a:pt x="10668" y="140570"/>
                    <a:pt x="13092" y="140774"/>
                    <a:pt x="15510" y="140652"/>
                  </a:cubicBezTo>
                  <a:cubicBezTo>
                    <a:pt x="24633" y="141299"/>
                    <a:pt x="33801" y="140821"/>
                    <a:pt x="42807" y="139231"/>
                  </a:cubicBezTo>
                  <a:close/>
                </a:path>
              </a:pathLst>
            </a:custGeom>
            <a:solidFill>
              <a:srgbClr val="263238"/>
            </a:solidFill>
            <a:ln w="10147"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DD0399C-64AC-30AD-891B-9314B4CF19FC}"/>
                </a:ext>
              </a:extLst>
            </p:cNvPr>
            <p:cNvSpPr/>
            <p:nvPr/>
          </p:nvSpPr>
          <p:spPr>
            <a:xfrm>
              <a:off x="4896515" y="4741176"/>
              <a:ext cx="159927" cy="81380"/>
            </a:xfrm>
            <a:custGeom>
              <a:avLst/>
              <a:gdLst>
                <a:gd name="connsiteX0" fmla="*/ 609 w 159927"/>
                <a:gd name="connsiteY0" fmla="*/ 51956 h 81380"/>
                <a:gd name="connsiteX1" fmla="*/ 159927 w 159927"/>
                <a:gd name="connsiteY1" fmla="*/ 0 h 81380"/>
                <a:gd name="connsiteX2" fmla="*/ 0 w 159927"/>
                <a:gd name="connsiteY2" fmla="*/ 81181 h 81380"/>
              </a:gdLst>
              <a:ahLst/>
              <a:cxnLst>
                <a:cxn ang="0">
                  <a:pos x="connsiteX0" y="connsiteY0"/>
                </a:cxn>
                <a:cxn ang="0">
                  <a:pos x="connsiteX1" y="connsiteY1"/>
                </a:cxn>
                <a:cxn ang="0">
                  <a:pos x="connsiteX2" y="connsiteY2"/>
                </a:cxn>
              </a:cxnLst>
              <a:rect l="l" t="t" r="r" b="b"/>
              <a:pathLst>
                <a:path w="159927" h="81380">
                  <a:moveTo>
                    <a:pt x="609" y="51956"/>
                  </a:moveTo>
                  <a:cubicBezTo>
                    <a:pt x="57503" y="49733"/>
                    <a:pt x="112661" y="31745"/>
                    <a:pt x="159927" y="0"/>
                  </a:cubicBezTo>
                  <a:cubicBezTo>
                    <a:pt x="159927" y="0"/>
                    <a:pt x="121468" y="86052"/>
                    <a:pt x="0" y="81181"/>
                  </a:cubicBezTo>
                  <a:close/>
                </a:path>
              </a:pathLst>
            </a:custGeom>
            <a:solidFill>
              <a:srgbClr val="FF9A6C"/>
            </a:solidFill>
            <a:ln w="1014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2BE11A0-2B24-1C13-6432-1223F307C196}"/>
                </a:ext>
              </a:extLst>
            </p:cNvPr>
            <p:cNvSpPr/>
            <p:nvPr/>
          </p:nvSpPr>
          <p:spPr>
            <a:xfrm>
              <a:off x="4888194" y="4604683"/>
              <a:ext cx="53911" cy="50095"/>
            </a:xfrm>
            <a:custGeom>
              <a:avLst/>
              <a:gdLst>
                <a:gd name="connsiteX0" fmla="*/ 50637 w 53911"/>
                <a:gd name="connsiteY0" fmla="*/ 7 h 50095"/>
                <a:gd name="connsiteX1" fmla="*/ 34096 w 53911"/>
                <a:gd name="connsiteY1" fmla="*/ 31769 h 50095"/>
                <a:gd name="connsiteX2" fmla="*/ 0 w 53911"/>
                <a:gd name="connsiteY2" fmla="*/ 46991 h 50095"/>
                <a:gd name="connsiteX3" fmla="*/ 12583 w 53911"/>
                <a:gd name="connsiteY3" fmla="*/ 50035 h 50095"/>
                <a:gd name="connsiteX4" fmla="*/ 41200 w 53911"/>
                <a:gd name="connsiteY4" fmla="*/ 38365 h 50095"/>
                <a:gd name="connsiteX5" fmla="*/ 53884 w 53911"/>
                <a:gd name="connsiteY5" fmla="*/ 11778 h 50095"/>
                <a:gd name="connsiteX6" fmla="*/ 50637 w 53911"/>
                <a:gd name="connsiteY6" fmla="*/ 7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11" h="50095">
                  <a:moveTo>
                    <a:pt x="50637" y="7"/>
                  </a:moveTo>
                  <a:cubicBezTo>
                    <a:pt x="47897" y="7"/>
                    <a:pt x="48912" y="18070"/>
                    <a:pt x="34096" y="31769"/>
                  </a:cubicBezTo>
                  <a:cubicBezTo>
                    <a:pt x="19281" y="45468"/>
                    <a:pt x="0" y="44454"/>
                    <a:pt x="0" y="46991"/>
                  </a:cubicBezTo>
                  <a:cubicBezTo>
                    <a:pt x="0" y="49527"/>
                    <a:pt x="4465" y="50339"/>
                    <a:pt x="12583" y="50035"/>
                  </a:cubicBezTo>
                  <a:cubicBezTo>
                    <a:pt x="23201" y="49649"/>
                    <a:pt x="33340" y="45515"/>
                    <a:pt x="41200" y="38365"/>
                  </a:cubicBezTo>
                  <a:cubicBezTo>
                    <a:pt x="48718" y="31484"/>
                    <a:pt x="53266" y="21951"/>
                    <a:pt x="53884" y="11778"/>
                  </a:cubicBezTo>
                  <a:cubicBezTo>
                    <a:pt x="54189" y="4167"/>
                    <a:pt x="51855" y="-196"/>
                    <a:pt x="50637" y="7"/>
                  </a:cubicBezTo>
                  <a:close/>
                </a:path>
              </a:pathLst>
            </a:custGeom>
            <a:solidFill>
              <a:srgbClr val="263238"/>
            </a:solidFill>
            <a:ln w="1014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304FE138-0B15-B384-3EB0-743D8AA9ECA9}"/>
                </a:ext>
              </a:extLst>
            </p:cNvPr>
            <p:cNvSpPr/>
            <p:nvPr/>
          </p:nvSpPr>
          <p:spPr>
            <a:xfrm>
              <a:off x="4787329" y="4390972"/>
              <a:ext cx="61756" cy="18468"/>
            </a:xfrm>
            <a:custGeom>
              <a:avLst/>
              <a:gdLst>
                <a:gd name="connsiteX0" fmla="*/ 403 w 61756"/>
                <a:gd name="connsiteY0" fmla="*/ 15838 h 18468"/>
                <a:gd name="connsiteX1" fmla="*/ 30846 w 61756"/>
                <a:gd name="connsiteY1" fmla="*/ 16751 h 18468"/>
                <a:gd name="connsiteX2" fmla="*/ 61289 w 61756"/>
                <a:gd name="connsiteY2" fmla="*/ 16751 h 18468"/>
                <a:gd name="connsiteX3" fmla="*/ 55403 w 61756"/>
                <a:gd name="connsiteY3" fmla="*/ 7212 h 18468"/>
                <a:gd name="connsiteX4" fmla="*/ 6085 w 61756"/>
                <a:gd name="connsiteY4" fmla="*/ 6603 h 18468"/>
                <a:gd name="connsiteX5" fmla="*/ 403 w 61756"/>
                <a:gd name="connsiteY5" fmla="*/ 15838 h 1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6" h="18468">
                  <a:moveTo>
                    <a:pt x="403" y="15838"/>
                  </a:moveTo>
                  <a:cubicBezTo>
                    <a:pt x="3447" y="19694"/>
                    <a:pt x="16132" y="16345"/>
                    <a:pt x="30846" y="16751"/>
                  </a:cubicBezTo>
                  <a:cubicBezTo>
                    <a:pt x="45560" y="17157"/>
                    <a:pt x="58448" y="20404"/>
                    <a:pt x="61289" y="16751"/>
                  </a:cubicBezTo>
                  <a:cubicBezTo>
                    <a:pt x="62608" y="14924"/>
                    <a:pt x="61289" y="11068"/>
                    <a:pt x="55403" y="7212"/>
                  </a:cubicBezTo>
                  <a:cubicBezTo>
                    <a:pt x="40366" y="-2180"/>
                    <a:pt x="21350" y="-2415"/>
                    <a:pt x="6085" y="6603"/>
                  </a:cubicBezTo>
                  <a:cubicBezTo>
                    <a:pt x="1012" y="10054"/>
                    <a:pt x="-916" y="13910"/>
                    <a:pt x="403" y="15838"/>
                  </a:cubicBezTo>
                  <a:close/>
                </a:path>
              </a:pathLst>
            </a:custGeom>
            <a:solidFill>
              <a:srgbClr val="263238"/>
            </a:solidFill>
            <a:ln w="10147"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889D96D-1B09-FED3-83BE-7D43D2892CC0}"/>
                </a:ext>
              </a:extLst>
            </p:cNvPr>
            <p:cNvSpPr/>
            <p:nvPr/>
          </p:nvSpPr>
          <p:spPr>
            <a:xfrm>
              <a:off x="4946134" y="4509026"/>
              <a:ext cx="30957" cy="29675"/>
            </a:xfrm>
            <a:custGeom>
              <a:avLst/>
              <a:gdLst>
                <a:gd name="connsiteX0" fmla="*/ 30954 w 30957"/>
                <a:gd name="connsiteY0" fmla="*/ 13772 h 29675"/>
                <a:gd name="connsiteX1" fmla="*/ 16240 w 30957"/>
                <a:gd name="connsiteY1" fmla="*/ 29603 h 29675"/>
                <a:gd name="connsiteX2" fmla="*/ 38 w 30957"/>
                <a:gd name="connsiteY2" fmla="*/ 16316 h 29675"/>
                <a:gd name="connsiteX3" fmla="*/ 3 w 30957"/>
                <a:gd name="connsiteY3" fmla="*/ 15903 h 29675"/>
                <a:gd name="connsiteX4" fmla="*/ 14718 w 30957"/>
                <a:gd name="connsiteY4" fmla="*/ 73 h 29675"/>
                <a:gd name="connsiteX5" fmla="*/ 30919 w 30957"/>
                <a:gd name="connsiteY5" fmla="*/ 13359 h 29675"/>
                <a:gd name="connsiteX6" fmla="*/ 30954 w 30957"/>
                <a:gd name="connsiteY6" fmla="*/ 13772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7" h="29675">
                  <a:moveTo>
                    <a:pt x="30954" y="13772"/>
                  </a:moveTo>
                  <a:cubicBezTo>
                    <a:pt x="31129" y="22157"/>
                    <a:pt x="24615" y="29166"/>
                    <a:pt x="16240" y="29603"/>
                  </a:cubicBezTo>
                  <a:cubicBezTo>
                    <a:pt x="8097" y="30408"/>
                    <a:pt x="843" y="24459"/>
                    <a:pt x="38" y="16316"/>
                  </a:cubicBezTo>
                  <a:cubicBezTo>
                    <a:pt x="25" y="16179"/>
                    <a:pt x="13" y="16041"/>
                    <a:pt x="3" y="15903"/>
                  </a:cubicBezTo>
                  <a:cubicBezTo>
                    <a:pt x="-172" y="7519"/>
                    <a:pt x="6342" y="510"/>
                    <a:pt x="14718" y="73"/>
                  </a:cubicBezTo>
                  <a:cubicBezTo>
                    <a:pt x="22860" y="-732"/>
                    <a:pt x="30114" y="5216"/>
                    <a:pt x="30919" y="13359"/>
                  </a:cubicBezTo>
                  <a:cubicBezTo>
                    <a:pt x="30932" y="13497"/>
                    <a:pt x="30944" y="13635"/>
                    <a:pt x="30954" y="13772"/>
                  </a:cubicBezTo>
                  <a:close/>
                </a:path>
              </a:pathLst>
            </a:custGeom>
            <a:solidFill>
              <a:srgbClr val="263238"/>
            </a:solidFill>
            <a:ln w="10147"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F9CD7BE5-AA4F-04F4-E4ED-0F905E2228CE}"/>
                </a:ext>
              </a:extLst>
            </p:cNvPr>
            <p:cNvSpPr/>
            <p:nvPr/>
          </p:nvSpPr>
          <p:spPr>
            <a:xfrm>
              <a:off x="4946230" y="4442924"/>
              <a:ext cx="61699" cy="16861"/>
            </a:xfrm>
            <a:custGeom>
              <a:avLst/>
              <a:gdLst>
                <a:gd name="connsiteX0" fmla="*/ 61402 w 61699"/>
                <a:gd name="connsiteY0" fmla="*/ 15740 h 16861"/>
                <a:gd name="connsiteX1" fmla="*/ 30959 w 61699"/>
                <a:gd name="connsiteY1" fmla="*/ 9652 h 16861"/>
                <a:gd name="connsiteX2" fmla="*/ 516 w 61699"/>
                <a:gd name="connsiteY2" fmla="*/ 16552 h 16861"/>
                <a:gd name="connsiteX3" fmla="*/ 6706 w 61699"/>
                <a:gd name="connsiteY3" fmla="*/ 8028 h 16861"/>
                <a:gd name="connsiteX4" fmla="*/ 31162 w 61699"/>
                <a:gd name="connsiteY4" fmla="*/ 11 h 16861"/>
                <a:gd name="connsiteX5" fmla="*/ 55516 w 61699"/>
                <a:gd name="connsiteY5" fmla="*/ 7419 h 16861"/>
                <a:gd name="connsiteX6" fmla="*/ 61402 w 61699"/>
                <a:gd name="connsiteY6" fmla="*/ 15740 h 1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699" h="16861">
                  <a:moveTo>
                    <a:pt x="61402" y="15740"/>
                  </a:moveTo>
                  <a:cubicBezTo>
                    <a:pt x="59474" y="17871"/>
                    <a:pt x="47601" y="9347"/>
                    <a:pt x="30959" y="9652"/>
                  </a:cubicBezTo>
                  <a:cubicBezTo>
                    <a:pt x="14316" y="9956"/>
                    <a:pt x="2241" y="18582"/>
                    <a:pt x="516" y="16552"/>
                  </a:cubicBezTo>
                  <a:cubicBezTo>
                    <a:pt x="-1210" y="14523"/>
                    <a:pt x="1530" y="11986"/>
                    <a:pt x="6706" y="8028"/>
                  </a:cubicBezTo>
                  <a:cubicBezTo>
                    <a:pt x="13828" y="2882"/>
                    <a:pt x="22375" y="80"/>
                    <a:pt x="31162" y="11"/>
                  </a:cubicBezTo>
                  <a:cubicBezTo>
                    <a:pt x="39864" y="-195"/>
                    <a:pt x="48402" y="2402"/>
                    <a:pt x="55516" y="7419"/>
                  </a:cubicBezTo>
                  <a:cubicBezTo>
                    <a:pt x="60488" y="11275"/>
                    <a:pt x="62518" y="14827"/>
                    <a:pt x="61402" y="15740"/>
                  </a:cubicBezTo>
                  <a:close/>
                </a:path>
              </a:pathLst>
            </a:custGeom>
            <a:solidFill>
              <a:srgbClr val="263238"/>
            </a:solidFill>
            <a:ln w="10147"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DC3AB7B-01DC-17A5-666A-737D9D32E2C3}"/>
                </a:ext>
              </a:extLst>
            </p:cNvPr>
            <p:cNvSpPr/>
            <p:nvPr/>
          </p:nvSpPr>
          <p:spPr>
            <a:xfrm>
              <a:off x="4933877" y="4388327"/>
              <a:ext cx="64011" cy="18674"/>
            </a:xfrm>
            <a:custGeom>
              <a:avLst/>
              <a:gdLst>
                <a:gd name="connsiteX0" fmla="*/ 63709 w 64011"/>
                <a:gd name="connsiteY0" fmla="*/ 16961 h 18674"/>
                <a:gd name="connsiteX1" fmla="*/ 32048 w 64011"/>
                <a:gd name="connsiteY1" fmla="*/ 16961 h 18674"/>
                <a:gd name="connsiteX2" fmla="*/ 387 w 64011"/>
                <a:gd name="connsiteY2" fmla="*/ 16149 h 18674"/>
                <a:gd name="connsiteX3" fmla="*/ 6780 w 64011"/>
                <a:gd name="connsiteY3" fmla="*/ 6712 h 18674"/>
                <a:gd name="connsiteX4" fmla="*/ 32353 w 64011"/>
                <a:gd name="connsiteY4" fmla="*/ 14 h 18674"/>
                <a:gd name="connsiteX5" fmla="*/ 57722 w 64011"/>
                <a:gd name="connsiteY5" fmla="*/ 7219 h 18674"/>
                <a:gd name="connsiteX6" fmla="*/ 63709 w 64011"/>
                <a:gd name="connsiteY6" fmla="*/ 16961 h 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11" h="18674">
                  <a:moveTo>
                    <a:pt x="63709" y="16961"/>
                  </a:moveTo>
                  <a:cubicBezTo>
                    <a:pt x="60462" y="20817"/>
                    <a:pt x="47574" y="16961"/>
                    <a:pt x="32048" y="16961"/>
                  </a:cubicBezTo>
                  <a:cubicBezTo>
                    <a:pt x="16522" y="16961"/>
                    <a:pt x="3533" y="20005"/>
                    <a:pt x="387" y="16149"/>
                  </a:cubicBezTo>
                  <a:cubicBezTo>
                    <a:pt x="-932" y="14221"/>
                    <a:pt x="1098" y="10365"/>
                    <a:pt x="6780" y="6712"/>
                  </a:cubicBezTo>
                  <a:cubicBezTo>
                    <a:pt x="14503" y="2115"/>
                    <a:pt x="23368" y="-207"/>
                    <a:pt x="32353" y="14"/>
                  </a:cubicBezTo>
                  <a:cubicBezTo>
                    <a:pt x="41314" y="16"/>
                    <a:pt x="50097" y="2511"/>
                    <a:pt x="57722" y="7219"/>
                  </a:cubicBezTo>
                  <a:cubicBezTo>
                    <a:pt x="63303" y="11278"/>
                    <a:pt x="64724" y="15134"/>
                    <a:pt x="63709" y="16961"/>
                  </a:cubicBezTo>
                  <a:close/>
                </a:path>
              </a:pathLst>
            </a:custGeom>
            <a:solidFill>
              <a:srgbClr val="263238"/>
            </a:solidFill>
            <a:ln w="10147"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D397A0D-782A-34F6-7C56-D9FDA6ACA1B4}"/>
                </a:ext>
              </a:extLst>
            </p:cNvPr>
            <p:cNvSpPr/>
            <p:nvPr/>
          </p:nvSpPr>
          <p:spPr>
            <a:xfrm>
              <a:off x="5119135" y="4518033"/>
              <a:ext cx="87816" cy="126848"/>
            </a:xfrm>
            <a:custGeom>
              <a:avLst/>
              <a:gdLst>
                <a:gd name="connsiteX0" fmla="*/ 20 w 87816"/>
                <a:gd name="connsiteY0" fmla="*/ 34701 h 126848"/>
                <a:gd name="connsiteX1" fmla="*/ 17575 w 87816"/>
                <a:gd name="connsiteY1" fmla="*/ 2025 h 126848"/>
                <a:gd name="connsiteX2" fmla="*/ 87594 w 87816"/>
                <a:gd name="connsiteY2" fmla="*/ 56823 h 126848"/>
                <a:gd name="connsiteX3" fmla="*/ 8747 w 87816"/>
                <a:gd name="connsiteY3" fmla="*/ 124913 h 126848"/>
                <a:gd name="connsiteX4" fmla="*/ 20 w 87816"/>
                <a:gd name="connsiteY4" fmla="*/ 34701 h 12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6" h="126848">
                  <a:moveTo>
                    <a:pt x="20" y="34701"/>
                  </a:moveTo>
                  <a:cubicBezTo>
                    <a:pt x="-488" y="25669"/>
                    <a:pt x="8747" y="4258"/>
                    <a:pt x="17575" y="2025"/>
                  </a:cubicBezTo>
                  <a:cubicBezTo>
                    <a:pt x="41118" y="-2947"/>
                    <a:pt x="83941" y="-3353"/>
                    <a:pt x="87594" y="56823"/>
                  </a:cubicBezTo>
                  <a:cubicBezTo>
                    <a:pt x="92668" y="139120"/>
                    <a:pt x="9051" y="127247"/>
                    <a:pt x="8747" y="124913"/>
                  </a:cubicBezTo>
                  <a:cubicBezTo>
                    <a:pt x="8442" y="122579"/>
                    <a:pt x="1238" y="65752"/>
                    <a:pt x="20" y="34701"/>
                  </a:cubicBezTo>
                  <a:close/>
                </a:path>
              </a:pathLst>
            </a:custGeom>
            <a:solidFill>
              <a:srgbClr val="FFBF9D"/>
            </a:solidFill>
            <a:ln w="10147"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37637D07-F5B4-8D2C-0F81-DC7B14D1FCDD}"/>
                </a:ext>
              </a:extLst>
            </p:cNvPr>
            <p:cNvSpPr/>
            <p:nvPr/>
          </p:nvSpPr>
          <p:spPr>
            <a:xfrm>
              <a:off x="5148645" y="4546003"/>
              <a:ext cx="34947" cy="72148"/>
            </a:xfrm>
            <a:custGeom>
              <a:avLst/>
              <a:gdLst>
                <a:gd name="connsiteX0" fmla="*/ 40 w 34947"/>
                <a:gd name="connsiteY0" fmla="*/ 65485 h 72148"/>
                <a:gd name="connsiteX1" fmla="*/ 4099 w 34947"/>
                <a:gd name="connsiteY1" fmla="*/ 67312 h 72148"/>
                <a:gd name="connsiteX2" fmla="*/ 14754 w 34947"/>
                <a:gd name="connsiteY2" fmla="*/ 67312 h 72148"/>
                <a:gd name="connsiteX3" fmla="*/ 29265 w 34947"/>
                <a:gd name="connsiteY3" fmla="*/ 34433 h 72148"/>
                <a:gd name="connsiteX4" fmla="*/ 23989 w 34947"/>
                <a:gd name="connsiteY4" fmla="*/ 14138 h 72148"/>
                <a:gd name="connsiteX5" fmla="*/ 12522 w 34947"/>
                <a:gd name="connsiteY5" fmla="*/ 3990 h 72148"/>
                <a:gd name="connsiteX6" fmla="*/ 4302 w 34947"/>
                <a:gd name="connsiteY6" fmla="*/ 8455 h 72148"/>
                <a:gd name="connsiteX7" fmla="*/ 3490 w 34947"/>
                <a:gd name="connsiteY7" fmla="*/ 12616 h 72148"/>
                <a:gd name="connsiteX8" fmla="*/ 2171 w 34947"/>
                <a:gd name="connsiteY8" fmla="*/ 7948 h 72148"/>
                <a:gd name="connsiteX9" fmla="*/ 5012 w 34947"/>
                <a:gd name="connsiteY9" fmla="*/ 2570 h 72148"/>
                <a:gd name="connsiteX10" fmla="*/ 12826 w 34947"/>
                <a:gd name="connsiteY10" fmla="*/ 33 h 72148"/>
                <a:gd name="connsiteX11" fmla="*/ 28656 w 34947"/>
                <a:gd name="connsiteY11" fmla="*/ 11804 h 72148"/>
                <a:gd name="connsiteX12" fmla="*/ 34948 w 34947"/>
                <a:gd name="connsiteY12" fmla="*/ 34433 h 72148"/>
                <a:gd name="connsiteX13" fmla="*/ 16276 w 34947"/>
                <a:gd name="connsiteY13" fmla="*/ 71269 h 72148"/>
                <a:gd name="connsiteX14" fmla="*/ 2983 w 34947"/>
                <a:gd name="connsiteY14" fmla="*/ 69950 h 72148"/>
                <a:gd name="connsiteX15" fmla="*/ 40 w 34947"/>
                <a:gd name="connsiteY15" fmla="*/ 65485 h 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47" h="72148">
                  <a:moveTo>
                    <a:pt x="40" y="65485"/>
                  </a:moveTo>
                  <a:cubicBezTo>
                    <a:pt x="40" y="65485"/>
                    <a:pt x="1562" y="66398"/>
                    <a:pt x="4099" y="67312"/>
                  </a:cubicBezTo>
                  <a:cubicBezTo>
                    <a:pt x="7522" y="68663"/>
                    <a:pt x="11331" y="68663"/>
                    <a:pt x="14754" y="67312"/>
                  </a:cubicBezTo>
                  <a:cubicBezTo>
                    <a:pt x="23278" y="63557"/>
                    <a:pt x="29773" y="49350"/>
                    <a:pt x="29265" y="34433"/>
                  </a:cubicBezTo>
                  <a:cubicBezTo>
                    <a:pt x="29024" y="27362"/>
                    <a:pt x="27222" y="20431"/>
                    <a:pt x="23989" y="14138"/>
                  </a:cubicBezTo>
                  <a:cubicBezTo>
                    <a:pt x="22014" y="9113"/>
                    <a:pt x="17750" y="5340"/>
                    <a:pt x="12522" y="3990"/>
                  </a:cubicBezTo>
                  <a:cubicBezTo>
                    <a:pt x="9070" y="3342"/>
                    <a:pt x="5637" y="5206"/>
                    <a:pt x="4302" y="8455"/>
                  </a:cubicBezTo>
                  <a:cubicBezTo>
                    <a:pt x="3287" y="10891"/>
                    <a:pt x="4302" y="12514"/>
                    <a:pt x="3490" y="12616"/>
                  </a:cubicBezTo>
                  <a:cubicBezTo>
                    <a:pt x="2678" y="12717"/>
                    <a:pt x="1664" y="11398"/>
                    <a:pt x="2171" y="7948"/>
                  </a:cubicBezTo>
                  <a:cubicBezTo>
                    <a:pt x="2451" y="5875"/>
                    <a:pt x="3458" y="3969"/>
                    <a:pt x="5012" y="2570"/>
                  </a:cubicBezTo>
                  <a:cubicBezTo>
                    <a:pt x="7179" y="724"/>
                    <a:pt x="9988" y="-189"/>
                    <a:pt x="12826" y="33"/>
                  </a:cubicBezTo>
                  <a:cubicBezTo>
                    <a:pt x="19783" y="955"/>
                    <a:pt x="25770" y="5407"/>
                    <a:pt x="28656" y="11804"/>
                  </a:cubicBezTo>
                  <a:cubicBezTo>
                    <a:pt x="32599" y="18708"/>
                    <a:pt x="34761" y="26485"/>
                    <a:pt x="34948" y="34433"/>
                  </a:cubicBezTo>
                  <a:cubicBezTo>
                    <a:pt x="34948" y="51075"/>
                    <a:pt x="27946" y="67109"/>
                    <a:pt x="16276" y="71269"/>
                  </a:cubicBezTo>
                  <a:cubicBezTo>
                    <a:pt x="11866" y="72798"/>
                    <a:pt x="7007" y="72316"/>
                    <a:pt x="2983" y="69950"/>
                  </a:cubicBezTo>
                  <a:cubicBezTo>
                    <a:pt x="345" y="67413"/>
                    <a:pt x="-163" y="65485"/>
                    <a:pt x="40" y="65485"/>
                  </a:cubicBezTo>
                  <a:close/>
                </a:path>
              </a:pathLst>
            </a:custGeom>
            <a:solidFill>
              <a:srgbClr val="FF9A6C"/>
            </a:solidFill>
            <a:ln w="10147"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1753E7A-C47A-966F-A3DB-E608C70E140A}"/>
                </a:ext>
              </a:extLst>
            </p:cNvPr>
            <p:cNvSpPr/>
            <p:nvPr/>
          </p:nvSpPr>
          <p:spPr>
            <a:xfrm>
              <a:off x="4861922" y="4235320"/>
              <a:ext cx="322193" cy="306454"/>
            </a:xfrm>
            <a:custGeom>
              <a:avLst/>
              <a:gdLst>
                <a:gd name="connsiteX0" fmla="*/ 278137 w 322193"/>
                <a:gd name="connsiteY0" fmla="*/ 284840 h 306454"/>
                <a:gd name="connsiteX1" fmla="*/ 257233 w 322193"/>
                <a:gd name="connsiteY1" fmla="*/ 306454 h 306454"/>
                <a:gd name="connsiteX2" fmla="*/ 395 w 322193"/>
                <a:gd name="connsiteY2" fmla="*/ 16637 h 306454"/>
                <a:gd name="connsiteX3" fmla="*/ 129372 w 322193"/>
                <a:gd name="connsiteY3" fmla="*/ 2633 h 306454"/>
                <a:gd name="connsiteX4" fmla="*/ 322178 w 322193"/>
                <a:gd name="connsiteY4" fmla="*/ 126840 h 306454"/>
                <a:gd name="connsiteX5" fmla="*/ 278137 w 322193"/>
                <a:gd name="connsiteY5" fmla="*/ 284840 h 3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193" h="306454">
                  <a:moveTo>
                    <a:pt x="278137" y="284840"/>
                  </a:moveTo>
                  <a:lnTo>
                    <a:pt x="257233" y="306454"/>
                  </a:lnTo>
                  <a:cubicBezTo>
                    <a:pt x="166919" y="220097"/>
                    <a:pt x="-9448" y="3749"/>
                    <a:pt x="395" y="16637"/>
                  </a:cubicBezTo>
                  <a:cubicBezTo>
                    <a:pt x="41536" y="1239"/>
                    <a:pt x="85886" y="-3576"/>
                    <a:pt x="129372" y="2633"/>
                  </a:cubicBezTo>
                  <a:cubicBezTo>
                    <a:pt x="196448" y="13998"/>
                    <a:pt x="323802" y="47587"/>
                    <a:pt x="322178" y="126840"/>
                  </a:cubicBezTo>
                  <a:cubicBezTo>
                    <a:pt x="320554" y="206093"/>
                    <a:pt x="278137" y="284840"/>
                    <a:pt x="278137" y="284840"/>
                  </a:cubicBezTo>
                  <a:close/>
                </a:path>
              </a:pathLst>
            </a:custGeom>
            <a:solidFill>
              <a:srgbClr val="263238"/>
            </a:solidFill>
            <a:ln w="10147"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4FADC4D-4DF9-8A51-537F-6121DCEDD54C}"/>
                </a:ext>
              </a:extLst>
            </p:cNvPr>
            <p:cNvSpPr/>
            <p:nvPr/>
          </p:nvSpPr>
          <p:spPr>
            <a:xfrm>
              <a:off x="4877031" y="4232676"/>
              <a:ext cx="382567" cy="269523"/>
            </a:xfrm>
            <a:custGeom>
              <a:avLst/>
              <a:gdLst>
                <a:gd name="connsiteX0" fmla="*/ 382567 w 382567"/>
                <a:gd name="connsiteY0" fmla="*/ 269522 h 269523"/>
                <a:gd name="connsiteX1" fmla="*/ 381350 w 382567"/>
                <a:gd name="connsiteY1" fmla="*/ 264753 h 269523"/>
                <a:gd name="connsiteX2" fmla="*/ 375768 w 382567"/>
                <a:gd name="connsiteY2" fmla="*/ 251764 h 269523"/>
                <a:gd name="connsiteX3" fmla="*/ 341368 w 382567"/>
                <a:gd name="connsiteY3" fmla="*/ 213101 h 269523"/>
                <a:gd name="connsiteX4" fmla="*/ 272059 w 382567"/>
                <a:gd name="connsiteY4" fmla="*/ 179716 h 269523"/>
                <a:gd name="connsiteX5" fmla="*/ 183064 w 382567"/>
                <a:gd name="connsiteY5" fmla="*/ 150795 h 269523"/>
                <a:gd name="connsiteX6" fmla="*/ 101883 w 382567"/>
                <a:gd name="connsiteY6" fmla="*/ 105232 h 269523"/>
                <a:gd name="connsiteX7" fmla="*/ 44548 w 382567"/>
                <a:gd name="connsiteY7" fmla="*/ 54493 h 269523"/>
                <a:gd name="connsiteX8" fmla="*/ 11365 w 382567"/>
                <a:gd name="connsiteY8" fmla="*/ 15120 h 269523"/>
                <a:gd name="connsiteX9" fmla="*/ 3044 w 382567"/>
                <a:gd name="connsiteY9" fmla="*/ 3856 h 269523"/>
                <a:gd name="connsiteX10" fmla="*/ 0 w 382567"/>
                <a:gd name="connsiteY10" fmla="*/ 0 h 269523"/>
                <a:gd name="connsiteX11" fmla="*/ 2334 w 382567"/>
                <a:gd name="connsiteY11" fmla="*/ 4262 h 269523"/>
                <a:gd name="connsiteX12" fmla="*/ 9945 w 382567"/>
                <a:gd name="connsiteY12" fmla="*/ 16135 h 269523"/>
                <a:gd name="connsiteX13" fmla="*/ 42316 w 382567"/>
                <a:gd name="connsiteY13" fmla="*/ 56726 h 269523"/>
                <a:gd name="connsiteX14" fmla="*/ 99650 w 382567"/>
                <a:gd name="connsiteY14" fmla="*/ 107971 h 269523"/>
                <a:gd name="connsiteX15" fmla="*/ 181542 w 382567"/>
                <a:gd name="connsiteY15" fmla="*/ 154245 h 269523"/>
                <a:gd name="connsiteX16" fmla="*/ 271044 w 382567"/>
                <a:gd name="connsiteY16" fmla="*/ 183064 h 269523"/>
                <a:gd name="connsiteX17" fmla="*/ 339643 w 382567"/>
                <a:gd name="connsiteY17" fmla="*/ 215029 h 269523"/>
                <a:gd name="connsiteX18" fmla="*/ 374449 w 382567"/>
                <a:gd name="connsiteY18" fmla="*/ 252170 h 269523"/>
                <a:gd name="connsiteX19" fmla="*/ 382567 w 382567"/>
                <a:gd name="connsiteY19" fmla="*/ 269522 h 26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567" h="269523">
                  <a:moveTo>
                    <a:pt x="382567" y="269522"/>
                  </a:moveTo>
                  <a:cubicBezTo>
                    <a:pt x="382385" y="267884"/>
                    <a:pt x="381975" y="266279"/>
                    <a:pt x="381350" y="264753"/>
                  </a:cubicBezTo>
                  <a:cubicBezTo>
                    <a:pt x="379848" y="260278"/>
                    <a:pt x="377981" y="255934"/>
                    <a:pt x="375768" y="251764"/>
                  </a:cubicBezTo>
                  <a:cubicBezTo>
                    <a:pt x="367222" y="236547"/>
                    <a:pt x="355487" y="223359"/>
                    <a:pt x="341368" y="213101"/>
                  </a:cubicBezTo>
                  <a:cubicBezTo>
                    <a:pt x="320353" y="198076"/>
                    <a:pt x="296908" y="186782"/>
                    <a:pt x="272059" y="179716"/>
                  </a:cubicBezTo>
                  <a:cubicBezTo>
                    <a:pt x="244559" y="170786"/>
                    <a:pt x="213507" y="163784"/>
                    <a:pt x="183064" y="150795"/>
                  </a:cubicBezTo>
                  <a:cubicBezTo>
                    <a:pt x="154353" y="138756"/>
                    <a:pt x="127115" y="123469"/>
                    <a:pt x="101883" y="105232"/>
                  </a:cubicBezTo>
                  <a:cubicBezTo>
                    <a:pt x="81252" y="90117"/>
                    <a:pt x="62060" y="73132"/>
                    <a:pt x="44548" y="54493"/>
                  </a:cubicBezTo>
                  <a:cubicBezTo>
                    <a:pt x="32703" y="42051"/>
                    <a:pt x="21621" y="28902"/>
                    <a:pt x="11365" y="15120"/>
                  </a:cubicBezTo>
                  <a:cubicBezTo>
                    <a:pt x="7915" y="10554"/>
                    <a:pt x="5175" y="6799"/>
                    <a:pt x="3044" y="3856"/>
                  </a:cubicBezTo>
                  <a:cubicBezTo>
                    <a:pt x="2171" y="2465"/>
                    <a:pt x="1150" y="1173"/>
                    <a:pt x="0" y="0"/>
                  </a:cubicBezTo>
                  <a:cubicBezTo>
                    <a:pt x="635" y="1494"/>
                    <a:pt x="1417" y="2922"/>
                    <a:pt x="2334" y="4262"/>
                  </a:cubicBezTo>
                  <a:cubicBezTo>
                    <a:pt x="4059" y="7002"/>
                    <a:pt x="6495" y="11061"/>
                    <a:pt x="9945" y="16135"/>
                  </a:cubicBezTo>
                  <a:cubicBezTo>
                    <a:pt x="19828" y="30364"/>
                    <a:pt x="30642" y="43924"/>
                    <a:pt x="42316" y="56726"/>
                  </a:cubicBezTo>
                  <a:cubicBezTo>
                    <a:pt x="59763" y="75584"/>
                    <a:pt x="78960" y="92742"/>
                    <a:pt x="99650" y="107971"/>
                  </a:cubicBezTo>
                  <a:cubicBezTo>
                    <a:pt x="125014" y="126591"/>
                    <a:pt x="152505" y="142124"/>
                    <a:pt x="181542" y="154245"/>
                  </a:cubicBezTo>
                  <a:cubicBezTo>
                    <a:pt x="210867" y="165367"/>
                    <a:pt x="240739" y="174985"/>
                    <a:pt x="271044" y="183064"/>
                  </a:cubicBezTo>
                  <a:cubicBezTo>
                    <a:pt x="295530" y="189827"/>
                    <a:pt x="318715" y="200631"/>
                    <a:pt x="339643" y="215029"/>
                  </a:cubicBezTo>
                  <a:cubicBezTo>
                    <a:pt x="353692" y="224865"/>
                    <a:pt x="365545" y="237512"/>
                    <a:pt x="374449" y="252170"/>
                  </a:cubicBezTo>
                  <a:cubicBezTo>
                    <a:pt x="380335" y="263028"/>
                    <a:pt x="382161" y="269624"/>
                    <a:pt x="382567" y="269522"/>
                  </a:cubicBezTo>
                  <a:close/>
                </a:path>
              </a:pathLst>
            </a:custGeom>
            <a:solidFill>
              <a:srgbClr val="455A64"/>
            </a:solidFill>
            <a:ln w="1014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0EC0DD70-9FA7-C54A-A5C2-DB2F650BA870}"/>
                </a:ext>
              </a:extLst>
            </p:cNvPr>
            <p:cNvSpPr/>
            <p:nvPr/>
          </p:nvSpPr>
          <p:spPr>
            <a:xfrm>
              <a:off x="4880583" y="4251340"/>
              <a:ext cx="355111" cy="263745"/>
            </a:xfrm>
            <a:custGeom>
              <a:avLst/>
              <a:gdLst>
                <a:gd name="connsiteX0" fmla="*/ 355067 w 355111"/>
                <a:gd name="connsiteY0" fmla="*/ 263745 h 263745"/>
                <a:gd name="connsiteX1" fmla="*/ 351921 w 355111"/>
                <a:gd name="connsiteY1" fmla="*/ 245784 h 263745"/>
                <a:gd name="connsiteX2" fmla="*/ 320971 w 355111"/>
                <a:gd name="connsiteY2" fmla="*/ 207020 h 263745"/>
                <a:gd name="connsiteX3" fmla="*/ 252271 w 355111"/>
                <a:gd name="connsiteY3" fmla="*/ 180129 h 263745"/>
                <a:gd name="connsiteX4" fmla="*/ 167031 w 355111"/>
                <a:gd name="connsiteY4" fmla="*/ 153034 h 263745"/>
                <a:gd name="connsiteX5" fmla="*/ 90923 w 355111"/>
                <a:gd name="connsiteY5" fmla="*/ 106050 h 263745"/>
                <a:gd name="connsiteX6" fmla="*/ 38764 w 355111"/>
                <a:gd name="connsiteY6" fmla="*/ 55312 h 263745"/>
                <a:gd name="connsiteX7" fmla="*/ 9641 w 355111"/>
                <a:gd name="connsiteY7" fmla="*/ 15330 h 263745"/>
                <a:gd name="connsiteX8" fmla="*/ 2740 w 355111"/>
                <a:gd name="connsiteY8" fmla="*/ 3864 h 263745"/>
                <a:gd name="connsiteX9" fmla="*/ 0 w 355111"/>
                <a:gd name="connsiteY9" fmla="*/ 7 h 263745"/>
                <a:gd name="connsiteX10" fmla="*/ 1928 w 355111"/>
                <a:gd name="connsiteY10" fmla="*/ 4270 h 263745"/>
                <a:gd name="connsiteX11" fmla="*/ 8321 w 355111"/>
                <a:gd name="connsiteY11" fmla="*/ 16244 h 263745"/>
                <a:gd name="connsiteX12" fmla="*/ 36430 w 355111"/>
                <a:gd name="connsiteY12" fmla="*/ 56834 h 263745"/>
                <a:gd name="connsiteX13" fmla="*/ 88488 w 355111"/>
                <a:gd name="connsiteY13" fmla="*/ 109196 h 263745"/>
                <a:gd name="connsiteX14" fmla="*/ 165204 w 355111"/>
                <a:gd name="connsiteY14" fmla="*/ 156992 h 263745"/>
                <a:gd name="connsiteX15" fmla="*/ 251459 w 355111"/>
                <a:gd name="connsiteY15" fmla="*/ 183985 h 263745"/>
                <a:gd name="connsiteX16" fmla="*/ 319246 w 355111"/>
                <a:gd name="connsiteY16" fmla="*/ 209557 h 263745"/>
                <a:gd name="connsiteX17" fmla="*/ 350399 w 355111"/>
                <a:gd name="connsiteY17" fmla="*/ 246494 h 263745"/>
                <a:gd name="connsiteX18" fmla="*/ 355067 w 355111"/>
                <a:gd name="connsiteY18" fmla="*/ 263745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111" h="263745">
                  <a:moveTo>
                    <a:pt x="355067" y="263745"/>
                  </a:moveTo>
                  <a:cubicBezTo>
                    <a:pt x="355349" y="257600"/>
                    <a:pt x="354275" y="251468"/>
                    <a:pt x="351921" y="245784"/>
                  </a:cubicBezTo>
                  <a:cubicBezTo>
                    <a:pt x="345713" y="230058"/>
                    <a:pt x="334932" y="216555"/>
                    <a:pt x="320971" y="207020"/>
                  </a:cubicBezTo>
                  <a:cubicBezTo>
                    <a:pt x="300079" y="193593"/>
                    <a:pt x="276727" y="184452"/>
                    <a:pt x="252271" y="180129"/>
                  </a:cubicBezTo>
                  <a:cubicBezTo>
                    <a:pt x="222944" y="174275"/>
                    <a:pt x="194356" y="165188"/>
                    <a:pt x="167031" y="153034"/>
                  </a:cubicBezTo>
                  <a:cubicBezTo>
                    <a:pt x="139783" y="140643"/>
                    <a:pt x="114211" y="124856"/>
                    <a:pt x="90923" y="106050"/>
                  </a:cubicBezTo>
                  <a:cubicBezTo>
                    <a:pt x="71907" y="90898"/>
                    <a:pt x="54436" y="73903"/>
                    <a:pt x="38764" y="55312"/>
                  </a:cubicBezTo>
                  <a:cubicBezTo>
                    <a:pt x="28236" y="42602"/>
                    <a:pt x="18509" y="29250"/>
                    <a:pt x="9641" y="15330"/>
                  </a:cubicBezTo>
                  <a:cubicBezTo>
                    <a:pt x="6900" y="10662"/>
                    <a:pt x="4567" y="6908"/>
                    <a:pt x="2740" y="3864"/>
                  </a:cubicBezTo>
                  <a:cubicBezTo>
                    <a:pt x="913" y="819"/>
                    <a:pt x="203" y="-94"/>
                    <a:pt x="0" y="7"/>
                  </a:cubicBezTo>
                  <a:cubicBezTo>
                    <a:pt x="543" y="1471"/>
                    <a:pt x="1187" y="2896"/>
                    <a:pt x="1928" y="4270"/>
                  </a:cubicBezTo>
                  <a:lnTo>
                    <a:pt x="8321" y="16244"/>
                  </a:lnTo>
                  <a:cubicBezTo>
                    <a:pt x="16692" y="30439"/>
                    <a:pt x="26087" y="44005"/>
                    <a:pt x="36430" y="56834"/>
                  </a:cubicBezTo>
                  <a:cubicBezTo>
                    <a:pt x="51940" y="76029"/>
                    <a:pt x="69384" y="93575"/>
                    <a:pt x="88488" y="109196"/>
                  </a:cubicBezTo>
                  <a:cubicBezTo>
                    <a:pt x="111920" y="128330"/>
                    <a:pt x="137701" y="144392"/>
                    <a:pt x="165204" y="156992"/>
                  </a:cubicBezTo>
                  <a:cubicBezTo>
                    <a:pt x="192831" y="169254"/>
                    <a:pt x="221771" y="178310"/>
                    <a:pt x="251459" y="183985"/>
                  </a:cubicBezTo>
                  <a:cubicBezTo>
                    <a:pt x="275486" y="188081"/>
                    <a:pt x="298500" y="196763"/>
                    <a:pt x="319246" y="209557"/>
                  </a:cubicBezTo>
                  <a:cubicBezTo>
                    <a:pt x="332976" y="218606"/>
                    <a:pt x="343795" y="231434"/>
                    <a:pt x="350399" y="246494"/>
                  </a:cubicBezTo>
                  <a:cubicBezTo>
                    <a:pt x="352511" y="252080"/>
                    <a:pt x="354074" y="257857"/>
                    <a:pt x="355067" y="263745"/>
                  </a:cubicBezTo>
                  <a:close/>
                </a:path>
              </a:pathLst>
            </a:custGeom>
            <a:solidFill>
              <a:srgbClr val="455A64"/>
            </a:solidFill>
            <a:ln w="10147"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C1AC4EC2-E5C3-C663-850E-1208BDCE3B6B}"/>
                </a:ext>
              </a:extLst>
            </p:cNvPr>
            <p:cNvSpPr/>
            <p:nvPr/>
          </p:nvSpPr>
          <p:spPr>
            <a:xfrm>
              <a:off x="5069617" y="4443932"/>
              <a:ext cx="217160" cy="217159"/>
            </a:xfrm>
            <a:custGeom>
              <a:avLst/>
              <a:gdLst>
                <a:gd name="connsiteX0" fmla="*/ 17 w 217160"/>
                <a:gd name="connsiteY0" fmla="*/ 106670 h 217159"/>
                <a:gd name="connsiteX1" fmla="*/ 106672 w 217160"/>
                <a:gd name="connsiteY1" fmla="*/ 217142 h 217159"/>
                <a:gd name="connsiteX2" fmla="*/ 217144 w 217160"/>
                <a:gd name="connsiteY2" fmla="*/ 110487 h 217159"/>
                <a:gd name="connsiteX3" fmla="*/ 110627 w 217160"/>
                <a:gd name="connsiteY3" fmla="*/ 18 h 217159"/>
                <a:gd name="connsiteX4" fmla="*/ 17 w 217160"/>
                <a:gd name="connsiteY4" fmla="*/ 106670 h 21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0" h="217159">
                  <a:moveTo>
                    <a:pt x="17" y="106670"/>
                  </a:moveTo>
                  <a:cubicBezTo>
                    <a:pt x="-1037" y="166628"/>
                    <a:pt x="46714" y="216088"/>
                    <a:pt x="106672" y="217142"/>
                  </a:cubicBezTo>
                  <a:cubicBezTo>
                    <a:pt x="166630" y="218196"/>
                    <a:pt x="216090" y="170445"/>
                    <a:pt x="217144" y="110487"/>
                  </a:cubicBezTo>
                  <a:cubicBezTo>
                    <a:pt x="218197" y="50583"/>
                    <a:pt x="170529" y="1147"/>
                    <a:pt x="110627" y="18"/>
                  </a:cubicBezTo>
                  <a:cubicBezTo>
                    <a:pt x="50639" y="-1057"/>
                    <a:pt x="1128" y="46683"/>
                    <a:pt x="17" y="106670"/>
                  </a:cubicBezTo>
                  <a:close/>
                </a:path>
              </a:pathLst>
            </a:custGeom>
            <a:solidFill>
              <a:srgbClr val="F47D7D"/>
            </a:solidFill>
            <a:ln w="10147"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20E712FA-14B0-19CB-46DC-3DC4BC414E5E}"/>
                </a:ext>
              </a:extLst>
            </p:cNvPr>
            <p:cNvSpPr/>
            <p:nvPr/>
          </p:nvSpPr>
          <p:spPr>
            <a:xfrm>
              <a:off x="4861506" y="4190159"/>
              <a:ext cx="318433" cy="293976"/>
            </a:xfrm>
            <a:custGeom>
              <a:avLst/>
              <a:gdLst>
                <a:gd name="connsiteX0" fmla="*/ 318434 w 318433"/>
                <a:gd name="connsiteY0" fmla="*/ 254095 h 293976"/>
                <a:gd name="connsiteX1" fmla="*/ 115480 w 318433"/>
                <a:gd name="connsiteY1" fmla="*/ 911 h 293976"/>
                <a:gd name="connsiteX2" fmla="*/ 0 w 318433"/>
                <a:gd name="connsiteY2" fmla="*/ 34703 h 293976"/>
                <a:gd name="connsiteX3" fmla="*/ 104216 w 318433"/>
                <a:gd name="connsiteY3" fmla="*/ 26280 h 293976"/>
                <a:gd name="connsiteX4" fmla="*/ 266579 w 318433"/>
                <a:gd name="connsiteY4" fmla="*/ 272057 h 293976"/>
                <a:gd name="connsiteX5" fmla="*/ 317318 w 318433"/>
                <a:gd name="connsiteY5" fmla="*/ 293976 h 29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33" h="293976">
                  <a:moveTo>
                    <a:pt x="318434" y="254095"/>
                  </a:moveTo>
                  <a:cubicBezTo>
                    <a:pt x="318434" y="254095"/>
                    <a:pt x="313056" y="30137"/>
                    <a:pt x="115480" y="911"/>
                  </a:cubicBezTo>
                  <a:cubicBezTo>
                    <a:pt x="115480" y="911"/>
                    <a:pt x="36938" y="-8729"/>
                    <a:pt x="0" y="34703"/>
                  </a:cubicBezTo>
                  <a:cubicBezTo>
                    <a:pt x="0" y="34703"/>
                    <a:pt x="53174" y="12987"/>
                    <a:pt x="104216" y="26280"/>
                  </a:cubicBezTo>
                  <a:cubicBezTo>
                    <a:pt x="137907" y="35109"/>
                    <a:pt x="260795" y="89703"/>
                    <a:pt x="266579" y="272057"/>
                  </a:cubicBezTo>
                  <a:lnTo>
                    <a:pt x="317318" y="293976"/>
                  </a:lnTo>
                  <a:close/>
                </a:path>
              </a:pathLst>
            </a:custGeom>
            <a:solidFill>
              <a:srgbClr val="F47D7D"/>
            </a:solidFill>
            <a:ln w="10147"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35168906-ACA4-079A-A1AA-7FCAECF4B38E}"/>
                </a:ext>
              </a:extLst>
            </p:cNvPr>
            <p:cNvSpPr/>
            <p:nvPr/>
          </p:nvSpPr>
          <p:spPr>
            <a:xfrm>
              <a:off x="5100914" y="4471955"/>
              <a:ext cx="160272" cy="160832"/>
            </a:xfrm>
            <a:custGeom>
              <a:avLst/>
              <a:gdLst>
                <a:gd name="connsiteX0" fmla="*/ 76 w 160272"/>
                <a:gd name="connsiteY0" fmla="*/ 80271 h 160832"/>
                <a:gd name="connsiteX1" fmla="*/ 76 w 160272"/>
                <a:gd name="connsiteY1" fmla="*/ 78952 h 160832"/>
                <a:gd name="connsiteX2" fmla="*/ 76 w 160272"/>
                <a:gd name="connsiteY2" fmla="*/ 75198 h 160832"/>
                <a:gd name="connsiteX3" fmla="*/ 787 w 160272"/>
                <a:gd name="connsiteY3" fmla="*/ 69109 h 160832"/>
                <a:gd name="connsiteX4" fmla="*/ 2512 w 160272"/>
                <a:gd name="connsiteY4" fmla="*/ 60889 h 160832"/>
                <a:gd name="connsiteX5" fmla="*/ 11340 w 160272"/>
                <a:gd name="connsiteY5" fmla="*/ 39884 h 160832"/>
                <a:gd name="connsiteX6" fmla="*/ 31636 w 160272"/>
                <a:gd name="connsiteY6" fmla="*/ 17559 h 160832"/>
                <a:gd name="connsiteX7" fmla="*/ 64818 w 160272"/>
                <a:gd name="connsiteY7" fmla="*/ 2844 h 160832"/>
                <a:gd name="connsiteX8" fmla="*/ 106221 w 160272"/>
                <a:gd name="connsiteY8" fmla="*/ 6396 h 160832"/>
                <a:gd name="connsiteX9" fmla="*/ 126516 w 160272"/>
                <a:gd name="connsiteY9" fmla="*/ 17051 h 160832"/>
                <a:gd name="connsiteX10" fmla="*/ 135446 w 160272"/>
                <a:gd name="connsiteY10" fmla="*/ 24662 h 160832"/>
                <a:gd name="connsiteX11" fmla="*/ 143158 w 160272"/>
                <a:gd name="connsiteY11" fmla="*/ 33795 h 160832"/>
                <a:gd name="connsiteX12" fmla="*/ 158482 w 160272"/>
                <a:gd name="connsiteY12" fmla="*/ 80271 h 160832"/>
                <a:gd name="connsiteX13" fmla="*/ 154423 w 160272"/>
                <a:gd name="connsiteY13" fmla="*/ 105133 h 160832"/>
                <a:gd name="connsiteX14" fmla="*/ 143159 w 160272"/>
                <a:gd name="connsiteY14" fmla="*/ 126747 h 160832"/>
                <a:gd name="connsiteX15" fmla="*/ 135446 w 160272"/>
                <a:gd name="connsiteY15" fmla="*/ 135880 h 160832"/>
                <a:gd name="connsiteX16" fmla="*/ 126516 w 160272"/>
                <a:gd name="connsiteY16" fmla="*/ 143491 h 160832"/>
                <a:gd name="connsiteX17" fmla="*/ 106221 w 160272"/>
                <a:gd name="connsiteY17" fmla="*/ 154247 h 160832"/>
                <a:gd name="connsiteX18" fmla="*/ 31636 w 160272"/>
                <a:gd name="connsiteY18" fmla="*/ 142984 h 160832"/>
                <a:gd name="connsiteX19" fmla="*/ 11340 w 160272"/>
                <a:gd name="connsiteY19" fmla="*/ 120659 h 160832"/>
                <a:gd name="connsiteX20" fmla="*/ 2512 w 160272"/>
                <a:gd name="connsiteY20" fmla="*/ 99653 h 160832"/>
                <a:gd name="connsiteX21" fmla="*/ 787 w 160272"/>
                <a:gd name="connsiteY21" fmla="*/ 91433 h 160832"/>
                <a:gd name="connsiteX22" fmla="*/ 76 w 160272"/>
                <a:gd name="connsiteY22" fmla="*/ 85345 h 160832"/>
                <a:gd name="connsiteX23" fmla="*/ 76 w 160272"/>
                <a:gd name="connsiteY23" fmla="*/ 81591 h 160832"/>
                <a:gd name="connsiteX24" fmla="*/ 76 w 160272"/>
                <a:gd name="connsiteY24" fmla="*/ 80271 h 160832"/>
                <a:gd name="connsiteX25" fmla="*/ 76 w 160272"/>
                <a:gd name="connsiteY25" fmla="*/ 81591 h 160832"/>
                <a:gd name="connsiteX26" fmla="*/ 76 w 160272"/>
                <a:gd name="connsiteY26" fmla="*/ 85345 h 160832"/>
                <a:gd name="connsiteX27" fmla="*/ 583 w 160272"/>
                <a:gd name="connsiteY27" fmla="*/ 91535 h 160832"/>
                <a:gd name="connsiteX28" fmla="*/ 2106 w 160272"/>
                <a:gd name="connsiteY28" fmla="*/ 99856 h 160832"/>
                <a:gd name="connsiteX29" fmla="*/ 10832 w 160272"/>
                <a:gd name="connsiteY29" fmla="*/ 121268 h 160832"/>
                <a:gd name="connsiteX30" fmla="*/ 31128 w 160272"/>
                <a:gd name="connsiteY30" fmla="*/ 144202 h 160832"/>
                <a:gd name="connsiteX31" fmla="*/ 107235 w 160272"/>
                <a:gd name="connsiteY31" fmla="*/ 155973 h 160832"/>
                <a:gd name="connsiteX32" fmla="*/ 127531 w 160272"/>
                <a:gd name="connsiteY32" fmla="*/ 145115 h 160832"/>
                <a:gd name="connsiteX33" fmla="*/ 136663 w 160272"/>
                <a:gd name="connsiteY33" fmla="*/ 137301 h 160832"/>
                <a:gd name="connsiteX34" fmla="*/ 144579 w 160272"/>
                <a:gd name="connsiteY34" fmla="*/ 127965 h 160832"/>
                <a:gd name="connsiteX35" fmla="*/ 156147 w 160272"/>
                <a:gd name="connsiteY35" fmla="*/ 105742 h 160832"/>
                <a:gd name="connsiteX36" fmla="*/ 156147 w 160272"/>
                <a:gd name="connsiteY36" fmla="*/ 55004 h 160832"/>
                <a:gd name="connsiteX37" fmla="*/ 144579 w 160272"/>
                <a:gd name="connsiteY37" fmla="*/ 32780 h 160832"/>
                <a:gd name="connsiteX38" fmla="*/ 136663 w 160272"/>
                <a:gd name="connsiteY38" fmla="*/ 23444 h 160832"/>
                <a:gd name="connsiteX39" fmla="*/ 127531 w 160272"/>
                <a:gd name="connsiteY39" fmla="*/ 15732 h 160832"/>
                <a:gd name="connsiteX40" fmla="*/ 107235 w 160272"/>
                <a:gd name="connsiteY40" fmla="*/ 4772 h 160832"/>
                <a:gd name="connsiteX41" fmla="*/ 64919 w 160272"/>
                <a:gd name="connsiteY41" fmla="*/ 1424 h 160832"/>
                <a:gd name="connsiteX42" fmla="*/ 31128 w 160272"/>
                <a:gd name="connsiteY42" fmla="*/ 16544 h 160832"/>
                <a:gd name="connsiteX43" fmla="*/ 10832 w 160272"/>
                <a:gd name="connsiteY43" fmla="*/ 39478 h 160832"/>
                <a:gd name="connsiteX44" fmla="*/ 2106 w 160272"/>
                <a:gd name="connsiteY44" fmla="*/ 60889 h 160832"/>
                <a:gd name="connsiteX45" fmla="*/ 583 w 160272"/>
                <a:gd name="connsiteY45" fmla="*/ 69210 h 160832"/>
                <a:gd name="connsiteX46" fmla="*/ 76 w 160272"/>
                <a:gd name="connsiteY46" fmla="*/ 75400 h 160832"/>
                <a:gd name="connsiteX47" fmla="*/ 76 w 160272"/>
                <a:gd name="connsiteY47" fmla="*/ 78648 h 160832"/>
                <a:gd name="connsiteX48" fmla="*/ 76 w 160272"/>
                <a:gd name="connsiteY48" fmla="*/ 80271 h 1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272" h="160832">
                  <a:moveTo>
                    <a:pt x="76" y="80271"/>
                  </a:moveTo>
                  <a:cubicBezTo>
                    <a:pt x="76" y="80271"/>
                    <a:pt x="76" y="80271"/>
                    <a:pt x="76" y="78952"/>
                  </a:cubicBezTo>
                  <a:cubicBezTo>
                    <a:pt x="76" y="77633"/>
                    <a:pt x="76" y="76821"/>
                    <a:pt x="76" y="75198"/>
                  </a:cubicBezTo>
                  <a:cubicBezTo>
                    <a:pt x="208" y="73157"/>
                    <a:pt x="445" y="71125"/>
                    <a:pt x="787" y="69109"/>
                  </a:cubicBezTo>
                  <a:cubicBezTo>
                    <a:pt x="1189" y="66336"/>
                    <a:pt x="1765" y="63590"/>
                    <a:pt x="2512" y="60889"/>
                  </a:cubicBezTo>
                  <a:cubicBezTo>
                    <a:pt x="4428" y="53499"/>
                    <a:pt x="7401" y="46424"/>
                    <a:pt x="11340" y="39884"/>
                  </a:cubicBezTo>
                  <a:cubicBezTo>
                    <a:pt x="16639" y="31230"/>
                    <a:pt x="23525" y="23656"/>
                    <a:pt x="31636" y="17559"/>
                  </a:cubicBezTo>
                  <a:cubicBezTo>
                    <a:pt x="41402" y="10140"/>
                    <a:pt x="52764" y="5102"/>
                    <a:pt x="64818" y="2844"/>
                  </a:cubicBezTo>
                  <a:cubicBezTo>
                    <a:pt x="78692" y="369"/>
                    <a:pt x="92972" y="1594"/>
                    <a:pt x="106221" y="6396"/>
                  </a:cubicBezTo>
                  <a:cubicBezTo>
                    <a:pt x="113489" y="8894"/>
                    <a:pt x="120333" y="12487"/>
                    <a:pt x="126516" y="17051"/>
                  </a:cubicBezTo>
                  <a:cubicBezTo>
                    <a:pt x="129654" y="19393"/>
                    <a:pt x="132637" y="21935"/>
                    <a:pt x="135446" y="24662"/>
                  </a:cubicBezTo>
                  <a:cubicBezTo>
                    <a:pt x="138203" y="27544"/>
                    <a:pt x="140779" y="30594"/>
                    <a:pt x="143158" y="33795"/>
                  </a:cubicBezTo>
                  <a:cubicBezTo>
                    <a:pt x="153016" y="47295"/>
                    <a:pt x="158377" y="63555"/>
                    <a:pt x="158482" y="80271"/>
                  </a:cubicBezTo>
                  <a:cubicBezTo>
                    <a:pt x="158321" y="88709"/>
                    <a:pt x="156954" y="97081"/>
                    <a:pt x="154423" y="105133"/>
                  </a:cubicBezTo>
                  <a:cubicBezTo>
                    <a:pt x="151820" y="112882"/>
                    <a:pt x="148019" y="120175"/>
                    <a:pt x="143159" y="126747"/>
                  </a:cubicBezTo>
                  <a:cubicBezTo>
                    <a:pt x="140779" y="129948"/>
                    <a:pt x="138204" y="132998"/>
                    <a:pt x="135446" y="135880"/>
                  </a:cubicBezTo>
                  <a:cubicBezTo>
                    <a:pt x="132637" y="138607"/>
                    <a:pt x="129654" y="141149"/>
                    <a:pt x="126516" y="143491"/>
                  </a:cubicBezTo>
                  <a:cubicBezTo>
                    <a:pt x="120362" y="148126"/>
                    <a:pt x="113512" y="151756"/>
                    <a:pt x="106221" y="154247"/>
                  </a:cubicBezTo>
                  <a:cubicBezTo>
                    <a:pt x="81063" y="163439"/>
                    <a:pt x="52957" y="159194"/>
                    <a:pt x="31636" y="142984"/>
                  </a:cubicBezTo>
                  <a:cubicBezTo>
                    <a:pt x="23525" y="136886"/>
                    <a:pt x="16639" y="129312"/>
                    <a:pt x="11340" y="120659"/>
                  </a:cubicBezTo>
                  <a:cubicBezTo>
                    <a:pt x="7384" y="114127"/>
                    <a:pt x="4410" y="107050"/>
                    <a:pt x="2512" y="99653"/>
                  </a:cubicBezTo>
                  <a:cubicBezTo>
                    <a:pt x="1755" y="96954"/>
                    <a:pt x="1179" y="94208"/>
                    <a:pt x="787" y="91433"/>
                  </a:cubicBezTo>
                  <a:cubicBezTo>
                    <a:pt x="440" y="89418"/>
                    <a:pt x="203" y="87385"/>
                    <a:pt x="76" y="85345"/>
                  </a:cubicBezTo>
                  <a:lnTo>
                    <a:pt x="76" y="81591"/>
                  </a:lnTo>
                  <a:cubicBezTo>
                    <a:pt x="76" y="80677"/>
                    <a:pt x="76" y="80271"/>
                    <a:pt x="76" y="80271"/>
                  </a:cubicBezTo>
                  <a:cubicBezTo>
                    <a:pt x="76" y="80271"/>
                    <a:pt x="76" y="80271"/>
                    <a:pt x="76" y="81591"/>
                  </a:cubicBezTo>
                  <a:lnTo>
                    <a:pt x="76" y="85345"/>
                  </a:lnTo>
                  <a:cubicBezTo>
                    <a:pt x="71" y="87419"/>
                    <a:pt x="241" y="89490"/>
                    <a:pt x="583" y="91535"/>
                  </a:cubicBezTo>
                  <a:cubicBezTo>
                    <a:pt x="897" y="94341"/>
                    <a:pt x="1406" y="97121"/>
                    <a:pt x="2106" y="99856"/>
                  </a:cubicBezTo>
                  <a:cubicBezTo>
                    <a:pt x="3879" y="107405"/>
                    <a:pt x="6824" y="114630"/>
                    <a:pt x="10832" y="121268"/>
                  </a:cubicBezTo>
                  <a:cubicBezTo>
                    <a:pt x="16069" y="130140"/>
                    <a:pt x="22959" y="137925"/>
                    <a:pt x="31128" y="144202"/>
                  </a:cubicBezTo>
                  <a:cubicBezTo>
                    <a:pt x="52789" y="160942"/>
                    <a:pt x="81529" y="165388"/>
                    <a:pt x="107235" y="155973"/>
                  </a:cubicBezTo>
                  <a:cubicBezTo>
                    <a:pt x="114508" y="153396"/>
                    <a:pt x="121351" y="149736"/>
                    <a:pt x="127531" y="145115"/>
                  </a:cubicBezTo>
                  <a:cubicBezTo>
                    <a:pt x="130740" y="142710"/>
                    <a:pt x="133791" y="140100"/>
                    <a:pt x="136663" y="137301"/>
                  </a:cubicBezTo>
                  <a:cubicBezTo>
                    <a:pt x="139541" y="134400"/>
                    <a:pt x="142188" y="131279"/>
                    <a:pt x="144579" y="127965"/>
                  </a:cubicBezTo>
                  <a:cubicBezTo>
                    <a:pt x="149580" y="121212"/>
                    <a:pt x="153484" y="113712"/>
                    <a:pt x="156147" y="105742"/>
                  </a:cubicBezTo>
                  <a:cubicBezTo>
                    <a:pt x="161648" y="89276"/>
                    <a:pt x="161648" y="71469"/>
                    <a:pt x="156147" y="55004"/>
                  </a:cubicBezTo>
                  <a:cubicBezTo>
                    <a:pt x="153484" y="47033"/>
                    <a:pt x="149580" y="39533"/>
                    <a:pt x="144579" y="32780"/>
                  </a:cubicBezTo>
                  <a:cubicBezTo>
                    <a:pt x="142136" y="29507"/>
                    <a:pt x="139492" y="26390"/>
                    <a:pt x="136663" y="23444"/>
                  </a:cubicBezTo>
                  <a:cubicBezTo>
                    <a:pt x="133790" y="20678"/>
                    <a:pt x="130739" y="18102"/>
                    <a:pt x="127531" y="15732"/>
                  </a:cubicBezTo>
                  <a:cubicBezTo>
                    <a:pt x="121378" y="11043"/>
                    <a:pt x="114530" y="7345"/>
                    <a:pt x="107235" y="4772"/>
                  </a:cubicBezTo>
                  <a:cubicBezTo>
                    <a:pt x="93686" y="-121"/>
                    <a:pt x="79070" y="-1278"/>
                    <a:pt x="64919" y="1424"/>
                  </a:cubicBezTo>
                  <a:cubicBezTo>
                    <a:pt x="52609" y="3692"/>
                    <a:pt x="41022" y="8877"/>
                    <a:pt x="31128" y="16544"/>
                  </a:cubicBezTo>
                  <a:cubicBezTo>
                    <a:pt x="22959" y="22820"/>
                    <a:pt x="16069" y="30606"/>
                    <a:pt x="10832" y="39478"/>
                  </a:cubicBezTo>
                  <a:cubicBezTo>
                    <a:pt x="6841" y="46124"/>
                    <a:pt x="3898" y="53346"/>
                    <a:pt x="2106" y="60889"/>
                  </a:cubicBezTo>
                  <a:cubicBezTo>
                    <a:pt x="1415" y="63626"/>
                    <a:pt x="907" y="66406"/>
                    <a:pt x="583" y="69210"/>
                  </a:cubicBezTo>
                  <a:cubicBezTo>
                    <a:pt x="240" y="71256"/>
                    <a:pt x="71" y="73326"/>
                    <a:pt x="76" y="75400"/>
                  </a:cubicBezTo>
                  <a:lnTo>
                    <a:pt x="76" y="78648"/>
                  </a:lnTo>
                  <a:cubicBezTo>
                    <a:pt x="-25" y="79865"/>
                    <a:pt x="-25" y="80271"/>
                    <a:pt x="76" y="80271"/>
                  </a:cubicBezTo>
                  <a:close/>
                </a:path>
              </a:pathLst>
            </a:custGeom>
            <a:solidFill>
              <a:srgbClr val="F47D7D"/>
            </a:solidFill>
            <a:ln w="10147"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EBC4407-8A40-08E7-B388-D8E41CCD97A2}"/>
                </a:ext>
              </a:extLst>
            </p:cNvPr>
            <p:cNvSpPr/>
            <p:nvPr/>
          </p:nvSpPr>
          <p:spPr>
            <a:xfrm>
              <a:off x="5154976" y="4519542"/>
              <a:ext cx="64953" cy="64961"/>
            </a:xfrm>
            <a:custGeom>
              <a:avLst/>
              <a:gdLst>
                <a:gd name="connsiteX0" fmla="*/ 0 w 64953"/>
                <a:gd name="connsiteY0" fmla="*/ 8 h 64961"/>
                <a:gd name="connsiteX1" fmla="*/ 31762 w 64953"/>
                <a:gd name="connsiteY1" fmla="*/ 33191 h 64961"/>
                <a:gd name="connsiteX2" fmla="*/ 64945 w 64953"/>
                <a:gd name="connsiteY2" fmla="*/ 64953 h 64961"/>
                <a:gd name="connsiteX3" fmla="*/ 33183 w 64953"/>
                <a:gd name="connsiteY3" fmla="*/ 31771 h 64961"/>
                <a:gd name="connsiteX4" fmla="*/ 0 w 64953"/>
                <a:gd name="connsiteY4" fmla="*/ 8 h 6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3" h="64961">
                  <a:moveTo>
                    <a:pt x="0" y="8"/>
                  </a:moveTo>
                  <a:cubicBezTo>
                    <a:pt x="0" y="8"/>
                    <a:pt x="13801" y="15230"/>
                    <a:pt x="31762" y="33191"/>
                  </a:cubicBezTo>
                  <a:cubicBezTo>
                    <a:pt x="49724" y="51153"/>
                    <a:pt x="64539" y="65359"/>
                    <a:pt x="64945" y="64953"/>
                  </a:cubicBezTo>
                  <a:cubicBezTo>
                    <a:pt x="65351" y="64547"/>
                    <a:pt x="51144" y="49630"/>
                    <a:pt x="33183" y="31771"/>
                  </a:cubicBezTo>
                  <a:cubicBezTo>
                    <a:pt x="15222" y="13911"/>
                    <a:pt x="406" y="-398"/>
                    <a:pt x="0" y="8"/>
                  </a:cubicBezTo>
                  <a:close/>
                </a:path>
              </a:pathLst>
            </a:custGeom>
            <a:solidFill>
              <a:srgbClr val="F47D7D"/>
            </a:solidFill>
            <a:ln w="1014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B9FEE60D-39D1-28C4-5CF9-9C32668343B7}"/>
                </a:ext>
              </a:extLst>
            </p:cNvPr>
            <p:cNvSpPr/>
            <p:nvPr/>
          </p:nvSpPr>
          <p:spPr>
            <a:xfrm>
              <a:off x="5167458" y="4547863"/>
              <a:ext cx="25369" cy="24760"/>
            </a:xfrm>
            <a:custGeom>
              <a:avLst/>
              <a:gdLst>
                <a:gd name="connsiteX0" fmla="*/ 0 w 25369"/>
                <a:gd name="connsiteY0" fmla="*/ 0 h 24760"/>
                <a:gd name="connsiteX1" fmla="*/ 11974 w 25369"/>
                <a:gd name="connsiteY1" fmla="*/ 13192 h 24760"/>
                <a:gd name="connsiteX2" fmla="*/ 25369 w 25369"/>
                <a:gd name="connsiteY2" fmla="*/ 24760 h 24760"/>
                <a:gd name="connsiteX3" fmla="*/ 13395 w 25369"/>
                <a:gd name="connsiteY3" fmla="*/ 11670 h 24760"/>
                <a:gd name="connsiteX4" fmla="*/ 0 w 25369"/>
                <a:gd name="connsiteY4" fmla="*/ 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9" h="24760">
                  <a:moveTo>
                    <a:pt x="0" y="0"/>
                  </a:moveTo>
                  <a:cubicBezTo>
                    <a:pt x="3480" y="4836"/>
                    <a:pt x="7497" y="9262"/>
                    <a:pt x="11974" y="13192"/>
                  </a:cubicBezTo>
                  <a:cubicBezTo>
                    <a:pt x="15975" y="17554"/>
                    <a:pt x="20471" y="21437"/>
                    <a:pt x="25369" y="24760"/>
                  </a:cubicBezTo>
                  <a:cubicBezTo>
                    <a:pt x="21902" y="19945"/>
                    <a:pt x="17883" y="15552"/>
                    <a:pt x="13395" y="11670"/>
                  </a:cubicBezTo>
                  <a:cubicBezTo>
                    <a:pt x="9411" y="7260"/>
                    <a:pt x="4914" y="3342"/>
                    <a:pt x="0" y="0"/>
                  </a:cubicBezTo>
                  <a:close/>
                </a:path>
              </a:pathLst>
            </a:custGeom>
            <a:solidFill>
              <a:srgbClr val="263238"/>
            </a:solidFill>
            <a:ln w="1014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5BA9ED1E-E422-C152-A165-90BC3654C189}"/>
                </a:ext>
              </a:extLst>
            </p:cNvPr>
            <p:cNvSpPr/>
            <p:nvPr/>
          </p:nvSpPr>
          <p:spPr>
            <a:xfrm>
              <a:off x="4178263" y="5672022"/>
              <a:ext cx="1175100" cy="466184"/>
            </a:xfrm>
            <a:custGeom>
              <a:avLst/>
              <a:gdLst>
                <a:gd name="connsiteX0" fmla="*/ 1063882 w 1175100"/>
                <a:gd name="connsiteY0" fmla="*/ 0 h 466184"/>
                <a:gd name="connsiteX1" fmla="*/ 576794 w 1175100"/>
                <a:gd name="connsiteY1" fmla="*/ 71034 h 466184"/>
                <a:gd name="connsiteX2" fmla="*/ 0 w 1175100"/>
                <a:gd name="connsiteY2" fmla="*/ 120453 h 466184"/>
                <a:gd name="connsiteX3" fmla="*/ 732763 w 1175100"/>
                <a:gd name="connsiteY3" fmla="*/ 461618 h 466184"/>
                <a:gd name="connsiteX4" fmla="*/ 1027046 w 1175100"/>
                <a:gd name="connsiteY4" fmla="*/ 466184 h 466184"/>
                <a:gd name="connsiteX5" fmla="*/ 1132277 w 1175100"/>
                <a:gd name="connsiteY5" fmla="*/ 388148 h 466184"/>
                <a:gd name="connsiteX6" fmla="*/ 1143947 w 1175100"/>
                <a:gd name="connsiteY6" fmla="*/ 39779 h 466184"/>
                <a:gd name="connsiteX7" fmla="*/ 1063882 w 1175100"/>
                <a:gd name="connsiteY7" fmla="*/ 0 h 4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5100" h="466184">
                  <a:moveTo>
                    <a:pt x="1063882" y="0"/>
                  </a:moveTo>
                  <a:lnTo>
                    <a:pt x="576794" y="71034"/>
                  </a:lnTo>
                  <a:cubicBezTo>
                    <a:pt x="394136" y="122787"/>
                    <a:pt x="201330" y="138008"/>
                    <a:pt x="0" y="120453"/>
                  </a:cubicBezTo>
                  <a:lnTo>
                    <a:pt x="732763" y="461618"/>
                  </a:lnTo>
                  <a:lnTo>
                    <a:pt x="1027046" y="466184"/>
                  </a:lnTo>
                  <a:cubicBezTo>
                    <a:pt x="1073197" y="459971"/>
                    <a:pt x="1112930" y="430507"/>
                    <a:pt x="1132277" y="388148"/>
                  </a:cubicBezTo>
                  <a:cubicBezTo>
                    <a:pt x="1221272" y="196763"/>
                    <a:pt x="1143947" y="39779"/>
                    <a:pt x="1143947" y="39779"/>
                  </a:cubicBezTo>
                  <a:cubicBezTo>
                    <a:pt x="1143947" y="39779"/>
                    <a:pt x="1107010" y="21716"/>
                    <a:pt x="1063882" y="0"/>
                  </a:cubicBezTo>
                  <a:close/>
                </a:path>
              </a:pathLst>
            </a:custGeom>
            <a:solidFill>
              <a:srgbClr val="263238"/>
            </a:solidFill>
            <a:ln w="10147"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4BD261FC-FC02-0115-24D8-24C9A52BCB4D}"/>
                </a:ext>
              </a:extLst>
            </p:cNvPr>
            <p:cNvSpPr/>
            <p:nvPr/>
          </p:nvSpPr>
          <p:spPr>
            <a:xfrm>
              <a:off x="4834716" y="4851582"/>
              <a:ext cx="340251" cy="177279"/>
            </a:xfrm>
            <a:custGeom>
              <a:avLst/>
              <a:gdLst>
                <a:gd name="connsiteX0" fmla="*/ 60480 w 340251"/>
                <a:gd name="connsiteY0" fmla="*/ 25572 h 177279"/>
                <a:gd name="connsiteX1" fmla="*/ 296921 w 340251"/>
                <a:gd name="connsiteY1" fmla="*/ 0 h 177279"/>
                <a:gd name="connsiteX2" fmla="*/ 340251 w 340251"/>
                <a:gd name="connsiteY2" fmla="*/ 39373 h 177279"/>
                <a:gd name="connsiteX3" fmla="*/ 171394 w 340251"/>
                <a:gd name="connsiteY3" fmla="*/ 138617 h 177279"/>
                <a:gd name="connsiteX4" fmla="*/ 96910 w 340251"/>
                <a:gd name="connsiteY4" fmla="*/ 177280 h 177279"/>
                <a:gd name="connsiteX5" fmla="*/ 23340 w 340251"/>
                <a:gd name="connsiteY5" fmla="*/ 154854 h 177279"/>
                <a:gd name="connsiteX6" fmla="*/ 0 w 340251"/>
                <a:gd name="connsiteY6" fmla="*/ 111016 h 177279"/>
                <a:gd name="connsiteX7" fmla="*/ 60480 w 340251"/>
                <a:gd name="connsiteY7" fmla="*/ 25572 h 17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51" h="177279">
                  <a:moveTo>
                    <a:pt x="60480" y="25572"/>
                  </a:moveTo>
                  <a:lnTo>
                    <a:pt x="296921" y="0"/>
                  </a:lnTo>
                  <a:lnTo>
                    <a:pt x="340251" y="39373"/>
                  </a:lnTo>
                  <a:lnTo>
                    <a:pt x="171394" y="138617"/>
                  </a:lnTo>
                  <a:lnTo>
                    <a:pt x="96910" y="177280"/>
                  </a:lnTo>
                  <a:lnTo>
                    <a:pt x="23340" y="154854"/>
                  </a:lnTo>
                  <a:lnTo>
                    <a:pt x="0" y="111016"/>
                  </a:lnTo>
                  <a:lnTo>
                    <a:pt x="60480" y="25572"/>
                  </a:lnTo>
                  <a:close/>
                </a:path>
              </a:pathLst>
            </a:custGeom>
            <a:solidFill>
              <a:srgbClr val="FFBF9D"/>
            </a:solidFill>
            <a:ln w="10147"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68EB3EE-688B-EB3D-2EF6-A8568EF7462E}"/>
                </a:ext>
              </a:extLst>
            </p:cNvPr>
            <p:cNvSpPr/>
            <p:nvPr/>
          </p:nvSpPr>
          <p:spPr>
            <a:xfrm>
              <a:off x="4576356" y="4852597"/>
              <a:ext cx="900200" cy="925024"/>
            </a:xfrm>
            <a:custGeom>
              <a:avLst/>
              <a:gdLst>
                <a:gd name="connsiteX0" fmla="*/ 0 w 900200"/>
                <a:gd name="connsiteY0" fmla="*/ 312447 h 925024"/>
                <a:gd name="connsiteX1" fmla="*/ 92547 w 900200"/>
                <a:gd name="connsiteY1" fmla="*/ 139125 h 925024"/>
                <a:gd name="connsiteX2" fmla="*/ 182151 w 900200"/>
                <a:gd name="connsiteY2" fmla="*/ 56117 h 925024"/>
                <a:gd name="connsiteX3" fmla="*/ 318840 w 900200"/>
                <a:gd name="connsiteY3" fmla="*/ 24557 h 925024"/>
                <a:gd name="connsiteX4" fmla="*/ 389874 w 900200"/>
                <a:gd name="connsiteY4" fmla="*/ 97722 h 925024"/>
                <a:gd name="connsiteX5" fmla="*/ 565124 w 900200"/>
                <a:gd name="connsiteY5" fmla="*/ 0 h 925024"/>
                <a:gd name="connsiteX6" fmla="*/ 722616 w 900200"/>
                <a:gd name="connsiteY6" fmla="*/ 27094 h 925024"/>
                <a:gd name="connsiteX7" fmla="*/ 867220 w 900200"/>
                <a:gd name="connsiteY7" fmla="*/ 209752 h 925024"/>
                <a:gd name="connsiteX8" fmla="*/ 900200 w 900200"/>
                <a:gd name="connsiteY8" fmla="*/ 418896 h 925024"/>
                <a:gd name="connsiteX9" fmla="*/ 639506 w 900200"/>
                <a:gd name="connsiteY9" fmla="*/ 439191 h 925024"/>
                <a:gd name="connsiteX10" fmla="*/ 643159 w 900200"/>
                <a:gd name="connsiteY10" fmla="*/ 717643 h 925024"/>
                <a:gd name="connsiteX11" fmla="*/ 532347 w 900200"/>
                <a:gd name="connsiteY11" fmla="*/ 808262 h 925024"/>
                <a:gd name="connsiteX12" fmla="*/ 194023 w 900200"/>
                <a:gd name="connsiteY12" fmla="*/ 924960 h 925024"/>
                <a:gd name="connsiteX13" fmla="*/ 163580 w 900200"/>
                <a:gd name="connsiteY13" fmla="*/ 677458 h 925024"/>
                <a:gd name="connsiteX14" fmla="*/ 120656 w 900200"/>
                <a:gd name="connsiteY14" fmla="*/ 573242 h 925024"/>
                <a:gd name="connsiteX15" fmla="*/ 90213 w 900200"/>
                <a:gd name="connsiteY15" fmla="*/ 442235 h 925024"/>
                <a:gd name="connsiteX16" fmla="*/ 89401 w 900200"/>
                <a:gd name="connsiteY16" fmla="*/ 390077 h 925024"/>
                <a:gd name="connsiteX17" fmla="*/ 0 w 900200"/>
                <a:gd name="connsiteY17" fmla="*/ 312447 h 92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200" h="925024">
                  <a:moveTo>
                    <a:pt x="0" y="312447"/>
                  </a:moveTo>
                  <a:cubicBezTo>
                    <a:pt x="0" y="312447"/>
                    <a:pt x="74179" y="170379"/>
                    <a:pt x="92547" y="139125"/>
                  </a:cubicBezTo>
                  <a:cubicBezTo>
                    <a:pt x="115080" y="104462"/>
                    <a:pt x="145870" y="75939"/>
                    <a:pt x="182151" y="56117"/>
                  </a:cubicBezTo>
                  <a:lnTo>
                    <a:pt x="318840" y="24557"/>
                  </a:lnTo>
                  <a:cubicBezTo>
                    <a:pt x="318840" y="24557"/>
                    <a:pt x="304633" y="92953"/>
                    <a:pt x="389874" y="97722"/>
                  </a:cubicBezTo>
                  <a:cubicBezTo>
                    <a:pt x="497946" y="103709"/>
                    <a:pt x="565124" y="0"/>
                    <a:pt x="565124" y="0"/>
                  </a:cubicBezTo>
                  <a:cubicBezTo>
                    <a:pt x="565124" y="0"/>
                    <a:pt x="688519" y="12685"/>
                    <a:pt x="722616" y="27094"/>
                  </a:cubicBezTo>
                  <a:cubicBezTo>
                    <a:pt x="756712" y="41504"/>
                    <a:pt x="853013" y="81689"/>
                    <a:pt x="867220" y="209752"/>
                  </a:cubicBezTo>
                  <a:lnTo>
                    <a:pt x="900200" y="418896"/>
                  </a:lnTo>
                  <a:lnTo>
                    <a:pt x="639506" y="439191"/>
                  </a:lnTo>
                  <a:lnTo>
                    <a:pt x="643159" y="717643"/>
                  </a:lnTo>
                  <a:lnTo>
                    <a:pt x="532347" y="808262"/>
                  </a:lnTo>
                  <a:cubicBezTo>
                    <a:pt x="532347" y="808262"/>
                    <a:pt x="214319" y="917756"/>
                    <a:pt x="194023" y="924960"/>
                  </a:cubicBezTo>
                  <a:cubicBezTo>
                    <a:pt x="183876" y="928410"/>
                    <a:pt x="186717" y="793041"/>
                    <a:pt x="163580" y="677458"/>
                  </a:cubicBezTo>
                  <a:lnTo>
                    <a:pt x="120656" y="573242"/>
                  </a:lnTo>
                  <a:cubicBezTo>
                    <a:pt x="103294" y="531570"/>
                    <a:pt x="93005" y="487293"/>
                    <a:pt x="90213" y="442235"/>
                  </a:cubicBezTo>
                  <a:cubicBezTo>
                    <a:pt x="88589" y="412503"/>
                    <a:pt x="89401" y="390077"/>
                    <a:pt x="89401" y="390077"/>
                  </a:cubicBezTo>
                  <a:cubicBezTo>
                    <a:pt x="89401" y="390077"/>
                    <a:pt x="22832" y="366838"/>
                    <a:pt x="0" y="312447"/>
                  </a:cubicBezTo>
                  <a:close/>
                </a:path>
              </a:pathLst>
            </a:custGeom>
            <a:solidFill>
              <a:srgbClr val="455A64"/>
            </a:solidFill>
            <a:ln w="10147"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9E6E424D-D8F9-C4E9-A621-984A70F7E266}"/>
                </a:ext>
              </a:extLst>
            </p:cNvPr>
            <p:cNvSpPr/>
            <p:nvPr/>
          </p:nvSpPr>
          <p:spPr>
            <a:xfrm>
              <a:off x="4770582" y="5274436"/>
              <a:ext cx="667615" cy="502715"/>
            </a:xfrm>
            <a:custGeom>
              <a:avLst/>
              <a:gdLst>
                <a:gd name="connsiteX0" fmla="*/ 11163 w 667615"/>
                <a:gd name="connsiteY0" fmla="*/ 393425 h 502715"/>
                <a:gd name="connsiteX1" fmla="*/ 448223 w 667615"/>
                <a:gd name="connsiteY1" fmla="*/ 262317 h 502715"/>
                <a:gd name="connsiteX2" fmla="*/ 445077 w 667615"/>
                <a:gd name="connsiteY2" fmla="*/ 16947 h 502715"/>
                <a:gd name="connsiteX3" fmla="*/ 667615 w 667615"/>
                <a:gd name="connsiteY3" fmla="*/ 0 h 502715"/>
                <a:gd name="connsiteX4" fmla="*/ 647320 w 667615"/>
                <a:gd name="connsiteY4" fmla="*/ 192197 h 502715"/>
                <a:gd name="connsiteX5" fmla="*/ 568270 w 667615"/>
                <a:gd name="connsiteY5" fmla="*/ 444671 h 502715"/>
                <a:gd name="connsiteX6" fmla="*/ 0 w 667615"/>
                <a:gd name="connsiteY6" fmla="*/ 502716 h 5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615" h="502715">
                  <a:moveTo>
                    <a:pt x="11163" y="393425"/>
                  </a:moveTo>
                  <a:lnTo>
                    <a:pt x="448223" y="262317"/>
                  </a:lnTo>
                  <a:lnTo>
                    <a:pt x="445077" y="16947"/>
                  </a:lnTo>
                  <a:lnTo>
                    <a:pt x="667615" y="0"/>
                  </a:lnTo>
                  <a:cubicBezTo>
                    <a:pt x="667615" y="0"/>
                    <a:pt x="649857" y="127049"/>
                    <a:pt x="647320" y="192197"/>
                  </a:cubicBezTo>
                  <a:cubicBezTo>
                    <a:pt x="643566" y="285962"/>
                    <a:pt x="598510" y="416867"/>
                    <a:pt x="568270" y="444671"/>
                  </a:cubicBezTo>
                  <a:cubicBezTo>
                    <a:pt x="538029" y="472476"/>
                    <a:pt x="0" y="502716"/>
                    <a:pt x="0" y="502716"/>
                  </a:cubicBezTo>
                  <a:close/>
                </a:path>
              </a:pathLst>
            </a:custGeom>
            <a:solidFill>
              <a:srgbClr val="FFBF9D"/>
            </a:solidFill>
            <a:ln w="10147"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321AA97-1EF2-2BAC-CA26-1279DAA3CBCC}"/>
                </a:ext>
              </a:extLst>
            </p:cNvPr>
            <p:cNvSpPr/>
            <p:nvPr/>
          </p:nvSpPr>
          <p:spPr>
            <a:xfrm>
              <a:off x="4484817" y="5576735"/>
              <a:ext cx="301697" cy="210160"/>
            </a:xfrm>
            <a:custGeom>
              <a:avLst/>
              <a:gdLst>
                <a:gd name="connsiteX0" fmla="*/ 49122 w 301697"/>
                <a:gd name="connsiteY0" fmla="*/ 168249 h 210160"/>
                <a:gd name="connsiteX1" fmla="*/ 66373 w 301697"/>
                <a:gd name="connsiteY1" fmla="*/ 176671 h 210160"/>
                <a:gd name="connsiteX2" fmla="*/ 70635 w 301697"/>
                <a:gd name="connsiteY2" fmla="*/ 175453 h 210160"/>
                <a:gd name="connsiteX3" fmla="*/ 77738 w 301697"/>
                <a:gd name="connsiteY3" fmla="*/ 151606 h 210160"/>
                <a:gd name="connsiteX4" fmla="*/ 124316 w 301697"/>
                <a:gd name="connsiteY4" fmla="*/ 140241 h 210160"/>
                <a:gd name="connsiteX5" fmla="*/ 212398 w 301697"/>
                <a:gd name="connsiteY5" fmla="*/ 199503 h 210160"/>
                <a:gd name="connsiteX6" fmla="*/ 290230 w 301697"/>
                <a:gd name="connsiteY6" fmla="*/ 198488 h 210160"/>
                <a:gd name="connsiteX7" fmla="*/ 301697 w 301697"/>
                <a:gd name="connsiteY7" fmla="*/ 97012 h 210160"/>
                <a:gd name="connsiteX8" fmla="*/ 209353 w 301697"/>
                <a:gd name="connsiteY8" fmla="*/ 24862 h 210160"/>
                <a:gd name="connsiteX9" fmla="*/ 207933 w 301697"/>
                <a:gd name="connsiteY9" fmla="*/ 14714 h 210160"/>
                <a:gd name="connsiteX10" fmla="*/ 173938 w 301697"/>
                <a:gd name="connsiteY10" fmla="*/ 8220 h 210160"/>
                <a:gd name="connsiteX11" fmla="*/ 151106 w 301697"/>
                <a:gd name="connsiteY11" fmla="*/ 0 h 210160"/>
                <a:gd name="connsiteX12" fmla="*/ 75810 w 301697"/>
                <a:gd name="connsiteY12" fmla="*/ 14714 h 210160"/>
                <a:gd name="connsiteX13" fmla="*/ 39481 w 301697"/>
                <a:gd name="connsiteY13" fmla="*/ 41606 h 210160"/>
                <a:gd name="connsiteX14" fmla="*/ 11271 w 301697"/>
                <a:gd name="connsiteY14" fmla="*/ 94982 h 210160"/>
                <a:gd name="connsiteX15" fmla="*/ 514 w 301697"/>
                <a:gd name="connsiteY15" fmla="*/ 141256 h 210160"/>
                <a:gd name="connsiteX16" fmla="*/ 19084 w 301697"/>
                <a:gd name="connsiteY16" fmla="*/ 149881 h 210160"/>
                <a:gd name="connsiteX17" fmla="*/ 31059 w 301697"/>
                <a:gd name="connsiteY17" fmla="*/ 174033 h 210160"/>
                <a:gd name="connsiteX18" fmla="*/ 49527 w 301697"/>
                <a:gd name="connsiteY18" fmla="*/ 168045 h 21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697" h="210160">
                  <a:moveTo>
                    <a:pt x="49122" y="168249"/>
                  </a:moveTo>
                  <a:cubicBezTo>
                    <a:pt x="52634" y="174292"/>
                    <a:pt x="59447" y="177618"/>
                    <a:pt x="66373" y="176671"/>
                  </a:cubicBezTo>
                  <a:cubicBezTo>
                    <a:pt x="67830" y="176407"/>
                    <a:pt x="69258" y="175999"/>
                    <a:pt x="70635" y="175453"/>
                  </a:cubicBezTo>
                  <a:cubicBezTo>
                    <a:pt x="80275" y="171496"/>
                    <a:pt x="77738" y="151606"/>
                    <a:pt x="77738" y="151606"/>
                  </a:cubicBezTo>
                  <a:lnTo>
                    <a:pt x="124316" y="140241"/>
                  </a:lnTo>
                  <a:cubicBezTo>
                    <a:pt x="124316" y="140241"/>
                    <a:pt x="188551" y="174946"/>
                    <a:pt x="212398" y="199503"/>
                  </a:cubicBezTo>
                  <a:cubicBezTo>
                    <a:pt x="236245" y="224061"/>
                    <a:pt x="290230" y="198488"/>
                    <a:pt x="290230" y="198488"/>
                  </a:cubicBezTo>
                  <a:lnTo>
                    <a:pt x="301697" y="97012"/>
                  </a:lnTo>
                  <a:lnTo>
                    <a:pt x="209353" y="24862"/>
                  </a:lnTo>
                  <a:cubicBezTo>
                    <a:pt x="209353" y="24862"/>
                    <a:pt x="215036" y="29124"/>
                    <a:pt x="207933" y="14714"/>
                  </a:cubicBezTo>
                  <a:cubicBezTo>
                    <a:pt x="200829" y="304"/>
                    <a:pt x="173938" y="8220"/>
                    <a:pt x="173938" y="8220"/>
                  </a:cubicBezTo>
                  <a:cubicBezTo>
                    <a:pt x="169168" y="1218"/>
                    <a:pt x="151106" y="0"/>
                    <a:pt x="151106" y="0"/>
                  </a:cubicBezTo>
                  <a:lnTo>
                    <a:pt x="75810" y="14714"/>
                  </a:lnTo>
                  <a:cubicBezTo>
                    <a:pt x="60262" y="17735"/>
                    <a:pt x="46911" y="27617"/>
                    <a:pt x="39481" y="41606"/>
                  </a:cubicBezTo>
                  <a:lnTo>
                    <a:pt x="11271" y="94982"/>
                  </a:lnTo>
                  <a:cubicBezTo>
                    <a:pt x="11271" y="94982"/>
                    <a:pt x="-2835" y="132935"/>
                    <a:pt x="514" y="141256"/>
                  </a:cubicBezTo>
                  <a:cubicBezTo>
                    <a:pt x="3593" y="148452"/>
                    <a:pt x="11600" y="152171"/>
                    <a:pt x="19084" y="149881"/>
                  </a:cubicBezTo>
                  <a:cubicBezTo>
                    <a:pt x="19084" y="149881"/>
                    <a:pt x="24666" y="173728"/>
                    <a:pt x="31059" y="174033"/>
                  </a:cubicBezTo>
                  <a:cubicBezTo>
                    <a:pt x="37543" y="173244"/>
                    <a:pt x="43814" y="171211"/>
                    <a:pt x="49527" y="168045"/>
                  </a:cubicBezTo>
                  <a:close/>
                </a:path>
              </a:pathLst>
            </a:custGeom>
            <a:solidFill>
              <a:srgbClr val="FFBF9D"/>
            </a:solidFill>
            <a:ln w="10147"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AE3EB54-548E-CFD5-3CD0-8A7D04C64B7A}"/>
                </a:ext>
              </a:extLst>
            </p:cNvPr>
            <p:cNvSpPr/>
            <p:nvPr/>
          </p:nvSpPr>
          <p:spPr>
            <a:xfrm>
              <a:off x="4548459" y="5658707"/>
              <a:ext cx="141754" cy="69744"/>
            </a:xfrm>
            <a:custGeom>
              <a:avLst/>
              <a:gdLst>
                <a:gd name="connsiteX0" fmla="*/ 141754 w 141754"/>
                <a:gd name="connsiteY0" fmla="*/ 1645 h 69744"/>
                <a:gd name="connsiteX1" fmla="*/ 115370 w 141754"/>
                <a:gd name="connsiteY1" fmla="*/ 4283 h 69744"/>
                <a:gd name="connsiteX2" fmla="*/ 54484 w 141754"/>
                <a:gd name="connsiteY2" fmla="*/ 20723 h 69744"/>
                <a:gd name="connsiteX3" fmla="*/ 24041 w 141754"/>
                <a:gd name="connsiteY3" fmla="*/ 36857 h 69744"/>
                <a:gd name="connsiteX4" fmla="*/ 3746 w 141754"/>
                <a:gd name="connsiteY4" fmla="*/ 54616 h 69744"/>
                <a:gd name="connsiteX5" fmla="*/ 5369 w 141754"/>
                <a:gd name="connsiteY5" fmla="*/ 63647 h 69744"/>
                <a:gd name="connsiteX6" fmla="*/ 11458 w 141754"/>
                <a:gd name="connsiteY6" fmla="*/ 68112 h 69744"/>
                <a:gd name="connsiteX7" fmla="*/ 18156 w 141754"/>
                <a:gd name="connsiteY7" fmla="*/ 68112 h 69744"/>
                <a:gd name="connsiteX8" fmla="*/ 10951 w 141754"/>
                <a:gd name="connsiteY8" fmla="*/ 69533 h 69744"/>
                <a:gd name="connsiteX9" fmla="*/ 3238 w 141754"/>
                <a:gd name="connsiteY9" fmla="*/ 64966 h 69744"/>
                <a:gd name="connsiteX10" fmla="*/ 499 w 141754"/>
                <a:gd name="connsiteY10" fmla="*/ 53195 h 69744"/>
                <a:gd name="connsiteX11" fmla="*/ 9124 w 141754"/>
                <a:gd name="connsiteY11" fmla="*/ 41830 h 69744"/>
                <a:gd name="connsiteX12" fmla="*/ 21809 w 141754"/>
                <a:gd name="connsiteY12" fmla="*/ 32697 h 69744"/>
                <a:gd name="connsiteX13" fmla="*/ 116080 w 141754"/>
                <a:gd name="connsiteY13" fmla="*/ 428 h 69744"/>
                <a:gd name="connsiteX14" fmla="*/ 141754 w 141754"/>
                <a:gd name="connsiteY14" fmla="*/ 1645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754" h="69744">
                  <a:moveTo>
                    <a:pt x="141754" y="1645"/>
                  </a:moveTo>
                  <a:cubicBezTo>
                    <a:pt x="141754" y="2457"/>
                    <a:pt x="131606" y="2355"/>
                    <a:pt x="115370" y="4283"/>
                  </a:cubicBezTo>
                  <a:cubicBezTo>
                    <a:pt x="94414" y="6931"/>
                    <a:pt x="73925" y="12463"/>
                    <a:pt x="54484" y="20723"/>
                  </a:cubicBezTo>
                  <a:cubicBezTo>
                    <a:pt x="43950" y="25338"/>
                    <a:pt x="33775" y="30732"/>
                    <a:pt x="24041" y="36857"/>
                  </a:cubicBezTo>
                  <a:cubicBezTo>
                    <a:pt x="15314" y="42743"/>
                    <a:pt x="5978" y="47715"/>
                    <a:pt x="3746" y="54616"/>
                  </a:cubicBezTo>
                  <a:cubicBezTo>
                    <a:pt x="2625" y="57699"/>
                    <a:pt x="3245" y="61147"/>
                    <a:pt x="5369" y="63647"/>
                  </a:cubicBezTo>
                  <a:cubicBezTo>
                    <a:pt x="6912" y="65706"/>
                    <a:pt x="9031" y="67260"/>
                    <a:pt x="11458" y="68112"/>
                  </a:cubicBezTo>
                  <a:cubicBezTo>
                    <a:pt x="13671" y="68532"/>
                    <a:pt x="15943" y="68532"/>
                    <a:pt x="18156" y="68112"/>
                  </a:cubicBezTo>
                  <a:cubicBezTo>
                    <a:pt x="18155" y="68112"/>
                    <a:pt x="16024" y="70446"/>
                    <a:pt x="10951" y="69533"/>
                  </a:cubicBezTo>
                  <a:cubicBezTo>
                    <a:pt x="7970" y="68844"/>
                    <a:pt x="5276" y="67248"/>
                    <a:pt x="3238" y="64966"/>
                  </a:cubicBezTo>
                  <a:cubicBezTo>
                    <a:pt x="324" y="61795"/>
                    <a:pt x="-716" y="57328"/>
                    <a:pt x="499" y="53195"/>
                  </a:cubicBezTo>
                  <a:cubicBezTo>
                    <a:pt x="2196" y="48642"/>
                    <a:pt x="5196" y="44690"/>
                    <a:pt x="9124" y="41830"/>
                  </a:cubicBezTo>
                  <a:cubicBezTo>
                    <a:pt x="13082" y="38785"/>
                    <a:pt x="17242" y="35640"/>
                    <a:pt x="21809" y="32697"/>
                  </a:cubicBezTo>
                  <a:cubicBezTo>
                    <a:pt x="50021" y="14188"/>
                    <a:pt x="82444" y="3089"/>
                    <a:pt x="116080" y="428"/>
                  </a:cubicBezTo>
                  <a:cubicBezTo>
                    <a:pt x="124652" y="-418"/>
                    <a:pt x="133301" y="-8"/>
                    <a:pt x="141754" y="1645"/>
                  </a:cubicBezTo>
                  <a:close/>
                </a:path>
              </a:pathLst>
            </a:custGeom>
            <a:solidFill>
              <a:srgbClr val="FF9A6C"/>
            </a:solidFill>
            <a:ln w="10147"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D4CDA60-7ACA-5CB6-C6EA-C3F0F03702B6}"/>
                </a:ext>
              </a:extLst>
            </p:cNvPr>
            <p:cNvSpPr/>
            <p:nvPr/>
          </p:nvSpPr>
          <p:spPr>
            <a:xfrm>
              <a:off x="4561946" y="5707163"/>
              <a:ext cx="137297" cy="19943"/>
            </a:xfrm>
            <a:custGeom>
              <a:avLst/>
              <a:gdLst>
                <a:gd name="connsiteX0" fmla="*/ 137298 w 137297"/>
                <a:gd name="connsiteY0" fmla="*/ 1289 h 19943"/>
                <a:gd name="connsiteX1" fmla="*/ 68497 w 137297"/>
                <a:gd name="connsiteY1" fmla="*/ 9001 h 19943"/>
                <a:gd name="connsiteX2" fmla="*/ 0 w 137297"/>
                <a:gd name="connsiteY2" fmla="*/ 19758 h 19943"/>
                <a:gd name="connsiteX3" fmla="*/ 19382 w 137297"/>
                <a:gd name="connsiteY3" fmla="*/ 13466 h 19943"/>
                <a:gd name="connsiteX4" fmla="*/ 67787 w 137297"/>
                <a:gd name="connsiteY4" fmla="*/ 4232 h 19943"/>
                <a:gd name="connsiteX5" fmla="*/ 116901 w 137297"/>
                <a:gd name="connsiteY5" fmla="*/ 274 h 19943"/>
                <a:gd name="connsiteX6" fmla="*/ 137298 w 137297"/>
                <a:gd name="connsiteY6" fmla="*/ 1289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297" h="19943">
                  <a:moveTo>
                    <a:pt x="137298" y="1289"/>
                  </a:moveTo>
                  <a:cubicBezTo>
                    <a:pt x="137298" y="2709"/>
                    <a:pt x="106348" y="3826"/>
                    <a:pt x="68497" y="9001"/>
                  </a:cubicBezTo>
                  <a:cubicBezTo>
                    <a:pt x="30646" y="14176"/>
                    <a:pt x="406" y="21178"/>
                    <a:pt x="0" y="19758"/>
                  </a:cubicBezTo>
                  <a:cubicBezTo>
                    <a:pt x="6156" y="16818"/>
                    <a:pt x="12673" y="14702"/>
                    <a:pt x="19382" y="13466"/>
                  </a:cubicBezTo>
                  <a:cubicBezTo>
                    <a:pt x="35326" y="9462"/>
                    <a:pt x="51488" y="6379"/>
                    <a:pt x="67787" y="4232"/>
                  </a:cubicBezTo>
                  <a:cubicBezTo>
                    <a:pt x="84067" y="1954"/>
                    <a:pt x="100466" y="633"/>
                    <a:pt x="116901" y="274"/>
                  </a:cubicBezTo>
                  <a:cubicBezTo>
                    <a:pt x="123715" y="-306"/>
                    <a:pt x="130576" y="36"/>
                    <a:pt x="137298" y="1289"/>
                  </a:cubicBezTo>
                  <a:close/>
                </a:path>
              </a:pathLst>
            </a:custGeom>
            <a:solidFill>
              <a:srgbClr val="FF9A6C"/>
            </a:solidFill>
            <a:ln w="10147"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13146C54-9EDE-2F97-034A-3B8306359CC9}"/>
                </a:ext>
              </a:extLst>
            </p:cNvPr>
            <p:cNvSpPr/>
            <p:nvPr/>
          </p:nvSpPr>
          <p:spPr>
            <a:xfrm>
              <a:off x="4530849" y="5618032"/>
              <a:ext cx="131153" cy="125023"/>
            </a:xfrm>
            <a:custGeom>
              <a:avLst/>
              <a:gdLst>
                <a:gd name="connsiteX0" fmla="*/ 3394 w 131153"/>
                <a:gd name="connsiteY0" fmla="*/ 125023 h 125023"/>
                <a:gd name="connsiteX1" fmla="*/ 1771 w 131153"/>
                <a:gd name="connsiteY1" fmla="*/ 117006 h 125023"/>
                <a:gd name="connsiteX2" fmla="*/ 46 w 131153"/>
                <a:gd name="connsiteY2" fmla="*/ 94681 h 125023"/>
                <a:gd name="connsiteX3" fmla="*/ 959 w 131153"/>
                <a:gd name="connsiteY3" fmla="*/ 79257 h 125023"/>
                <a:gd name="connsiteX4" fmla="*/ 7149 w 131153"/>
                <a:gd name="connsiteY4" fmla="*/ 62107 h 125023"/>
                <a:gd name="connsiteX5" fmla="*/ 33330 w 131153"/>
                <a:gd name="connsiteY5" fmla="*/ 30650 h 125023"/>
                <a:gd name="connsiteX6" fmla="*/ 68339 w 131153"/>
                <a:gd name="connsiteY6" fmla="*/ 9543 h 125023"/>
                <a:gd name="connsiteX7" fmla="*/ 100812 w 131153"/>
                <a:gd name="connsiteY7" fmla="*/ 1932 h 125023"/>
                <a:gd name="connsiteX8" fmla="*/ 123035 w 131153"/>
                <a:gd name="connsiteY8" fmla="*/ 308 h 125023"/>
                <a:gd name="connsiteX9" fmla="*/ 131153 w 131153"/>
                <a:gd name="connsiteY9" fmla="*/ 308 h 125023"/>
                <a:gd name="connsiteX10" fmla="*/ 100710 w 131153"/>
                <a:gd name="connsiteY10" fmla="*/ 5179 h 125023"/>
                <a:gd name="connsiteX11" fmla="*/ 69456 w 131153"/>
                <a:gd name="connsiteY11" fmla="*/ 13500 h 125023"/>
                <a:gd name="connsiteX12" fmla="*/ 35968 w 131153"/>
                <a:gd name="connsiteY12" fmla="*/ 34303 h 125023"/>
                <a:gd name="connsiteX13" fmla="*/ 10498 w 131153"/>
                <a:gd name="connsiteY13" fmla="*/ 64137 h 125023"/>
                <a:gd name="connsiteX14" fmla="*/ 2988 w 131153"/>
                <a:gd name="connsiteY14" fmla="*/ 94580 h 125023"/>
                <a:gd name="connsiteX15" fmla="*/ 3394 w 131153"/>
                <a:gd name="connsiteY15" fmla="*/ 125023 h 12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153" h="125023">
                  <a:moveTo>
                    <a:pt x="3394" y="125023"/>
                  </a:moveTo>
                  <a:cubicBezTo>
                    <a:pt x="2521" y="122429"/>
                    <a:pt x="1975" y="119736"/>
                    <a:pt x="1771" y="117006"/>
                  </a:cubicBezTo>
                  <a:cubicBezTo>
                    <a:pt x="721" y="109609"/>
                    <a:pt x="144" y="102152"/>
                    <a:pt x="46" y="94681"/>
                  </a:cubicBezTo>
                  <a:cubicBezTo>
                    <a:pt x="-124" y="89523"/>
                    <a:pt x="181" y="84359"/>
                    <a:pt x="959" y="79257"/>
                  </a:cubicBezTo>
                  <a:cubicBezTo>
                    <a:pt x="1875" y="73189"/>
                    <a:pt x="3978" y="67362"/>
                    <a:pt x="7149" y="62107"/>
                  </a:cubicBezTo>
                  <a:cubicBezTo>
                    <a:pt x="13726" y="50005"/>
                    <a:pt x="22623" y="39315"/>
                    <a:pt x="33330" y="30650"/>
                  </a:cubicBezTo>
                  <a:cubicBezTo>
                    <a:pt x="43929" y="21973"/>
                    <a:pt x="55719" y="14865"/>
                    <a:pt x="68339" y="9543"/>
                  </a:cubicBezTo>
                  <a:cubicBezTo>
                    <a:pt x="78788" y="5608"/>
                    <a:pt x="89703" y="3049"/>
                    <a:pt x="100812" y="1932"/>
                  </a:cubicBezTo>
                  <a:cubicBezTo>
                    <a:pt x="110148" y="917"/>
                    <a:pt x="117758" y="511"/>
                    <a:pt x="123035" y="308"/>
                  </a:cubicBezTo>
                  <a:cubicBezTo>
                    <a:pt x="125726" y="-103"/>
                    <a:pt x="128463" y="-103"/>
                    <a:pt x="131153" y="308"/>
                  </a:cubicBezTo>
                  <a:cubicBezTo>
                    <a:pt x="121117" y="2565"/>
                    <a:pt x="110950" y="4192"/>
                    <a:pt x="100710" y="5179"/>
                  </a:cubicBezTo>
                  <a:cubicBezTo>
                    <a:pt x="90005" y="6735"/>
                    <a:pt x="79517" y="9527"/>
                    <a:pt x="69456" y="13500"/>
                  </a:cubicBezTo>
                  <a:cubicBezTo>
                    <a:pt x="57410" y="18900"/>
                    <a:pt x="46146" y="25897"/>
                    <a:pt x="35968" y="34303"/>
                  </a:cubicBezTo>
                  <a:cubicBezTo>
                    <a:pt x="25640" y="42519"/>
                    <a:pt x="16992" y="52648"/>
                    <a:pt x="10498" y="64137"/>
                  </a:cubicBezTo>
                  <a:cubicBezTo>
                    <a:pt x="5239" y="73400"/>
                    <a:pt x="2641" y="83935"/>
                    <a:pt x="2988" y="94580"/>
                  </a:cubicBezTo>
                  <a:cubicBezTo>
                    <a:pt x="3090" y="113353"/>
                    <a:pt x="4409" y="124922"/>
                    <a:pt x="3394" y="125023"/>
                  </a:cubicBezTo>
                  <a:close/>
                </a:path>
              </a:pathLst>
            </a:custGeom>
            <a:solidFill>
              <a:srgbClr val="FF9A6C"/>
            </a:solidFill>
            <a:ln w="1014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BD9ED7A-C19B-6127-122E-278BDFFB9818}"/>
                </a:ext>
              </a:extLst>
            </p:cNvPr>
            <p:cNvSpPr/>
            <p:nvPr/>
          </p:nvSpPr>
          <p:spPr>
            <a:xfrm>
              <a:off x="4505493" y="5596260"/>
              <a:ext cx="127791" cy="130051"/>
            </a:xfrm>
            <a:custGeom>
              <a:avLst/>
              <a:gdLst>
                <a:gd name="connsiteX0" fmla="*/ 127792 w 127791"/>
                <a:gd name="connsiteY0" fmla="*/ 365 h 130051"/>
                <a:gd name="connsiteX1" fmla="*/ 98465 w 127791"/>
                <a:gd name="connsiteY1" fmla="*/ 5743 h 130051"/>
                <a:gd name="connsiteX2" fmla="*/ 39203 w 127791"/>
                <a:gd name="connsiteY2" fmla="*/ 38520 h 130051"/>
                <a:gd name="connsiteX3" fmla="*/ 6020 w 127791"/>
                <a:gd name="connsiteY3" fmla="*/ 101030 h 130051"/>
                <a:gd name="connsiteX4" fmla="*/ 1047 w 127791"/>
                <a:gd name="connsiteY4" fmla="*/ 130052 h 130051"/>
                <a:gd name="connsiteX5" fmla="*/ 32 w 127791"/>
                <a:gd name="connsiteY5" fmla="*/ 122035 h 130051"/>
                <a:gd name="connsiteX6" fmla="*/ 2772 w 127791"/>
                <a:gd name="connsiteY6" fmla="*/ 100014 h 130051"/>
                <a:gd name="connsiteX7" fmla="*/ 35854 w 127791"/>
                <a:gd name="connsiteY7" fmla="*/ 35678 h 130051"/>
                <a:gd name="connsiteX8" fmla="*/ 49452 w 127791"/>
                <a:gd name="connsiteY8" fmla="*/ 19544 h 130051"/>
                <a:gd name="connsiteX9" fmla="*/ 66703 w 127791"/>
                <a:gd name="connsiteY9" fmla="*/ 9396 h 130051"/>
                <a:gd name="connsiteX10" fmla="*/ 98465 w 127791"/>
                <a:gd name="connsiteY10" fmla="*/ 1785 h 130051"/>
                <a:gd name="connsiteX11" fmla="*/ 127792 w 127791"/>
                <a:gd name="connsiteY11" fmla="*/ 364 h 13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91" h="130051">
                  <a:moveTo>
                    <a:pt x="127792" y="365"/>
                  </a:moveTo>
                  <a:cubicBezTo>
                    <a:pt x="127792" y="1075"/>
                    <a:pt x="116528" y="2191"/>
                    <a:pt x="98465" y="5743"/>
                  </a:cubicBezTo>
                  <a:cubicBezTo>
                    <a:pt x="80402" y="9295"/>
                    <a:pt x="53308" y="13252"/>
                    <a:pt x="39203" y="38520"/>
                  </a:cubicBezTo>
                  <a:cubicBezTo>
                    <a:pt x="25385" y="57772"/>
                    <a:pt x="14223" y="78798"/>
                    <a:pt x="6020" y="101030"/>
                  </a:cubicBezTo>
                  <a:cubicBezTo>
                    <a:pt x="3452" y="110526"/>
                    <a:pt x="1788" y="120243"/>
                    <a:pt x="1047" y="130052"/>
                  </a:cubicBezTo>
                  <a:cubicBezTo>
                    <a:pt x="231" y="127462"/>
                    <a:pt x="-113" y="124747"/>
                    <a:pt x="32" y="122035"/>
                  </a:cubicBezTo>
                  <a:cubicBezTo>
                    <a:pt x="-144" y="114600"/>
                    <a:pt x="779" y="107180"/>
                    <a:pt x="2772" y="100014"/>
                  </a:cubicBezTo>
                  <a:cubicBezTo>
                    <a:pt x="10250" y="76922"/>
                    <a:pt x="21422" y="55195"/>
                    <a:pt x="35854" y="35678"/>
                  </a:cubicBezTo>
                  <a:cubicBezTo>
                    <a:pt x="39656" y="29724"/>
                    <a:pt x="44228" y="24299"/>
                    <a:pt x="49452" y="19544"/>
                  </a:cubicBezTo>
                  <a:cubicBezTo>
                    <a:pt x="54530" y="15131"/>
                    <a:pt x="60378" y="11691"/>
                    <a:pt x="66703" y="9396"/>
                  </a:cubicBezTo>
                  <a:cubicBezTo>
                    <a:pt x="77023" y="5851"/>
                    <a:pt x="87659" y="3303"/>
                    <a:pt x="98465" y="1785"/>
                  </a:cubicBezTo>
                  <a:cubicBezTo>
                    <a:pt x="108139" y="60"/>
                    <a:pt x="117995" y="-417"/>
                    <a:pt x="127792" y="364"/>
                  </a:cubicBezTo>
                  <a:close/>
                </a:path>
              </a:pathLst>
            </a:custGeom>
            <a:solidFill>
              <a:srgbClr val="FF9A6C"/>
            </a:solidFill>
            <a:ln w="10147"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E3BC896B-07D0-C5C0-8DBA-2006B21040FA}"/>
                </a:ext>
              </a:extLst>
            </p:cNvPr>
            <p:cNvSpPr/>
            <p:nvPr/>
          </p:nvSpPr>
          <p:spPr>
            <a:xfrm>
              <a:off x="4482287" y="5575517"/>
              <a:ext cx="298950" cy="185803"/>
            </a:xfrm>
            <a:custGeom>
              <a:avLst/>
              <a:gdLst>
                <a:gd name="connsiteX0" fmla="*/ 197068 w 298950"/>
                <a:gd name="connsiteY0" fmla="*/ 185804 h 185803"/>
                <a:gd name="connsiteX1" fmla="*/ 192298 w 298950"/>
                <a:gd name="connsiteY1" fmla="*/ 182658 h 185803"/>
                <a:gd name="connsiteX2" fmla="*/ 178701 w 298950"/>
                <a:gd name="connsiteY2" fmla="*/ 173424 h 185803"/>
                <a:gd name="connsiteX3" fmla="*/ 126136 w 298950"/>
                <a:gd name="connsiteY3" fmla="*/ 142981 h 185803"/>
                <a:gd name="connsiteX4" fmla="*/ 127150 w 298950"/>
                <a:gd name="connsiteY4" fmla="*/ 142981 h 185803"/>
                <a:gd name="connsiteX5" fmla="*/ 80776 w 298950"/>
                <a:gd name="connsiteY5" fmla="*/ 154650 h 185803"/>
                <a:gd name="connsiteX6" fmla="*/ 82196 w 298950"/>
                <a:gd name="connsiteY6" fmla="*/ 152520 h 185803"/>
                <a:gd name="connsiteX7" fmla="*/ 82196 w 298950"/>
                <a:gd name="connsiteY7" fmla="*/ 164088 h 185803"/>
                <a:gd name="connsiteX8" fmla="*/ 77731 w 298950"/>
                <a:gd name="connsiteY8" fmla="*/ 175859 h 185803"/>
                <a:gd name="connsiteX9" fmla="*/ 71744 w 298950"/>
                <a:gd name="connsiteY9" fmla="*/ 179208 h 185803"/>
                <a:gd name="connsiteX10" fmla="*/ 65148 w 298950"/>
                <a:gd name="connsiteY10" fmla="*/ 180121 h 185803"/>
                <a:gd name="connsiteX11" fmla="*/ 52971 w 298950"/>
                <a:gd name="connsiteY11" fmla="*/ 174540 h 185803"/>
                <a:gd name="connsiteX12" fmla="*/ 50637 w 298950"/>
                <a:gd name="connsiteY12" fmla="*/ 171902 h 185803"/>
                <a:gd name="connsiteX13" fmla="*/ 50130 w 298950"/>
                <a:gd name="connsiteY13" fmla="*/ 171191 h 185803"/>
                <a:gd name="connsiteX14" fmla="*/ 50130 w 298950"/>
                <a:gd name="connsiteY14" fmla="*/ 171191 h 185803"/>
                <a:gd name="connsiteX15" fmla="*/ 50130 w 298950"/>
                <a:gd name="connsiteY15" fmla="*/ 171191 h 185803"/>
                <a:gd name="connsiteX16" fmla="*/ 52971 w 298950"/>
                <a:gd name="connsiteY16" fmla="*/ 172003 h 185803"/>
                <a:gd name="connsiteX17" fmla="*/ 52971 w 298950"/>
                <a:gd name="connsiteY17" fmla="*/ 172003 h 185803"/>
                <a:gd name="connsiteX18" fmla="*/ 51550 w 298950"/>
                <a:gd name="connsiteY18" fmla="*/ 172713 h 185803"/>
                <a:gd name="connsiteX19" fmla="*/ 45665 w 298950"/>
                <a:gd name="connsiteY19" fmla="*/ 175352 h 185803"/>
                <a:gd name="connsiteX20" fmla="*/ 39271 w 298950"/>
                <a:gd name="connsiteY20" fmla="*/ 177483 h 185803"/>
                <a:gd name="connsiteX21" fmla="*/ 35821 w 298950"/>
                <a:gd name="connsiteY21" fmla="*/ 178092 h 185803"/>
                <a:gd name="connsiteX22" fmla="*/ 31458 w 298950"/>
                <a:gd name="connsiteY22" fmla="*/ 177584 h 185803"/>
                <a:gd name="connsiteX23" fmla="*/ 26283 w 298950"/>
                <a:gd name="connsiteY23" fmla="*/ 171699 h 185803"/>
                <a:gd name="connsiteX24" fmla="*/ 23441 w 298950"/>
                <a:gd name="connsiteY24" fmla="*/ 165407 h 185803"/>
                <a:gd name="connsiteX25" fmla="*/ 19078 w 298950"/>
                <a:gd name="connsiteY25" fmla="*/ 152215 h 185803"/>
                <a:gd name="connsiteX26" fmla="*/ 22020 w 298950"/>
                <a:gd name="connsiteY26" fmla="*/ 153940 h 185803"/>
                <a:gd name="connsiteX27" fmla="*/ 4059 w 298950"/>
                <a:gd name="connsiteY27" fmla="*/ 149272 h 185803"/>
                <a:gd name="connsiteX28" fmla="*/ 0 w 298950"/>
                <a:gd name="connsiteY28" fmla="*/ 140038 h 185803"/>
                <a:gd name="connsiteX29" fmla="*/ 1015 w 298950"/>
                <a:gd name="connsiteY29" fmla="*/ 130804 h 185803"/>
                <a:gd name="connsiteX30" fmla="*/ 11163 w 298950"/>
                <a:gd name="connsiteY30" fmla="*/ 95997 h 185803"/>
                <a:gd name="connsiteX31" fmla="*/ 11163 w 298950"/>
                <a:gd name="connsiteY31" fmla="*/ 95997 h 185803"/>
                <a:gd name="connsiteX32" fmla="*/ 11163 w 298950"/>
                <a:gd name="connsiteY32" fmla="*/ 95997 h 185803"/>
                <a:gd name="connsiteX33" fmla="*/ 26283 w 298950"/>
                <a:gd name="connsiteY33" fmla="*/ 67482 h 185803"/>
                <a:gd name="connsiteX34" fmla="*/ 35821 w 298950"/>
                <a:gd name="connsiteY34" fmla="*/ 49419 h 185803"/>
                <a:gd name="connsiteX35" fmla="*/ 45969 w 298950"/>
                <a:gd name="connsiteY35" fmla="*/ 31864 h 185803"/>
                <a:gd name="connsiteX36" fmla="*/ 62205 w 298950"/>
                <a:gd name="connsiteY36" fmla="*/ 19179 h 185803"/>
                <a:gd name="connsiteX37" fmla="*/ 81283 w 298950"/>
                <a:gd name="connsiteY37" fmla="*/ 13699 h 185803"/>
                <a:gd name="connsiteX38" fmla="*/ 152317 w 298950"/>
                <a:gd name="connsiteY38" fmla="*/ 0 h 185803"/>
                <a:gd name="connsiteX39" fmla="*/ 152925 w 298950"/>
                <a:gd name="connsiteY39" fmla="*/ 0 h 185803"/>
                <a:gd name="connsiteX40" fmla="*/ 165712 w 298950"/>
                <a:gd name="connsiteY40" fmla="*/ 2334 h 185803"/>
                <a:gd name="connsiteX41" fmla="*/ 177280 w 298950"/>
                <a:gd name="connsiteY41" fmla="*/ 9133 h 185803"/>
                <a:gd name="connsiteX42" fmla="*/ 174540 w 298950"/>
                <a:gd name="connsiteY42" fmla="*/ 8524 h 185803"/>
                <a:gd name="connsiteX43" fmla="*/ 199097 w 298950"/>
                <a:gd name="connsiteY43" fmla="*/ 8524 h 185803"/>
                <a:gd name="connsiteX44" fmla="*/ 212695 w 298950"/>
                <a:gd name="connsiteY44" fmla="*/ 26790 h 185803"/>
                <a:gd name="connsiteX45" fmla="*/ 211985 w 298950"/>
                <a:gd name="connsiteY45" fmla="*/ 25876 h 185803"/>
                <a:gd name="connsiteX46" fmla="*/ 275915 w 298950"/>
                <a:gd name="connsiteY46" fmla="*/ 74991 h 185803"/>
                <a:gd name="connsiteX47" fmla="*/ 293166 w 298950"/>
                <a:gd name="connsiteY47" fmla="*/ 88589 h 185803"/>
                <a:gd name="connsiteX48" fmla="*/ 298951 w 298950"/>
                <a:gd name="connsiteY48" fmla="*/ 93562 h 185803"/>
                <a:gd name="connsiteX49" fmla="*/ 292557 w 298950"/>
                <a:gd name="connsiteY49" fmla="*/ 89401 h 185803"/>
                <a:gd name="connsiteX50" fmla="*/ 274698 w 298950"/>
                <a:gd name="connsiteY50" fmla="*/ 76615 h 185803"/>
                <a:gd name="connsiteX51" fmla="*/ 209854 w 298950"/>
                <a:gd name="connsiteY51" fmla="*/ 28718 h 185803"/>
                <a:gd name="connsiteX52" fmla="*/ 209854 w 298950"/>
                <a:gd name="connsiteY52" fmla="*/ 28718 h 185803"/>
                <a:gd name="connsiteX53" fmla="*/ 209854 w 298950"/>
                <a:gd name="connsiteY53" fmla="*/ 28109 h 185803"/>
                <a:gd name="connsiteX54" fmla="*/ 197981 w 298950"/>
                <a:gd name="connsiteY54" fmla="*/ 12177 h 185803"/>
                <a:gd name="connsiteX55" fmla="*/ 177686 w 298950"/>
                <a:gd name="connsiteY55" fmla="*/ 12887 h 185803"/>
                <a:gd name="connsiteX56" fmla="*/ 176062 w 298950"/>
                <a:gd name="connsiteY56" fmla="*/ 13699 h 185803"/>
                <a:gd name="connsiteX57" fmla="*/ 174946 w 298950"/>
                <a:gd name="connsiteY57" fmla="*/ 12279 h 185803"/>
                <a:gd name="connsiteX58" fmla="*/ 165712 w 298950"/>
                <a:gd name="connsiteY58" fmla="*/ 7205 h 185803"/>
                <a:gd name="connsiteX59" fmla="*/ 153737 w 298950"/>
                <a:gd name="connsiteY59" fmla="*/ 5175 h 185803"/>
                <a:gd name="connsiteX60" fmla="*/ 154346 w 298950"/>
                <a:gd name="connsiteY60" fmla="*/ 5175 h 185803"/>
                <a:gd name="connsiteX61" fmla="*/ 83312 w 298950"/>
                <a:gd name="connsiteY61" fmla="*/ 19179 h 185803"/>
                <a:gd name="connsiteX62" fmla="*/ 65453 w 298950"/>
                <a:gd name="connsiteY62" fmla="*/ 24355 h 185803"/>
                <a:gd name="connsiteX63" fmla="*/ 50840 w 298950"/>
                <a:gd name="connsiteY63" fmla="*/ 35923 h 185803"/>
                <a:gd name="connsiteX64" fmla="*/ 40692 w 298950"/>
                <a:gd name="connsiteY64" fmla="*/ 52667 h 185803"/>
                <a:gd name="connsiteX65" fmla="*/ 31153 w 298950"/>
                <a:gd name="connsiteY65" fmla="*/ 70729 h 185803"/>
                <a:gd name="connsiteX66" fmla="*/ 16033 w 298950"/>
                <a:gd name="connsiteY66" fmla="*/ 99143 h 185803"/>
                <a:gd name="connsiteX67" fmla="*/ 16033 w 298950"/>
                <a:gd name="connsiteY67" fmla="*/ 99143 h 185803"/>
                <a:gd name="connsiteX68" fmla="*/ 5886 w 298950"/>
                <a:gd name="connsiteY68" fmla="*/ 133239 h 185803"/>
                <a:gd name="connsiteX69" fmla="*/ 4972 w 298950"/>
                <a:gd name="connsiteY69" fmla="*/ 141458 h 185803"/>
                <a:gd name="connsiteX70" fmla="*/ 7712 w 298950"/>
                <a:gd name="connsiteY70" fmla="*/ 147648 h 185803"/>
                <a:gd name="connsiteX71" fmla="*/ 20904 w 298950"/>
                <a:gd name="connsiteY71" fmla="*/ 150997 h 185803"/>
                <a:gd name="connsiteX72" fmla="*/ 23238 w 298950"/>
                <a:gd name="connsiteY72" fmla="*/ 150490 h 185803"/>
                <a:gd name="connsiteX73" fmla="*/ 23847 w 298950"/>
                <a:gd name="connsiteY73" fmla="*/ 152722 h 185803"/>
                <a:gd name="connsiteX74" fmla="*/ 27602 w 298950"/>
                <a:gd name="connsiteY74" fmla="*/ 165204 h 185803"/>
                <a:gd name="connsiteX75" fmla="*/ 33386 w 298950"/>
                <a:gd name="connsiteY75" fmla="*/ 175352 h 185803"/>
                <a:gd name="connsiteX76" fmla="*/ 35314 w 298950"/>
                <a:gd name="connsiteY76" fmla="*/ 175352 h 185803"/>
                <a:gd name="connsiteX77" fmla="*/ 38155 w 298950"/>
                <a:gd name="connsiteY77" fmla="*/ 174743 h 185803"/>
                <a:gd name="connsiteX78" fmla="*/ 43940 w 298950"/>
                <a:gd name="connsiteY78" fmla="*/ 172916 h 185803"/>
                <a:gd name="connsiteX79" fmla="*/ 49521 w 298950"/>
                <a:gd name="connsiteY79" fmla="*/ 170481 h 185803"/>
                <a:gd name="connsiteX80" fmla="*/ 50941 w 298950"/>
                <a:gd name="connsiteY80" fmla="*/ 169771 h 185803"/>
                <a:gd name="connsiteX81" fmla="*/ 50941 w 298950"/>
                <a:gd name="connsiteY81" fmla="*/ 169771 h 185803"/>
                <a:gd name="connsiteX82" fmla="*/ 53783 w 298950"/>
                <a:gd name="connsiteY82" fmla="*/ 170582 h 185803"/>
                <a:gd name="connsiteX83" fmla="*/ 53783 w 298950"/>
                <a:gd name="connsiteY83" fmla="*/ 170582 h 185803"/>
                <a:gd name="connsiteX84" fmla="*/ 53783 w 298950"/>
                <a:gd name="connsiteY84" fmla="*/ 170582 h 185803"/>
                <a:gd name="connsiteX85" fmla="*/ 53783 w 298950"/>
                <a:gd name="connsiteY85" fmla="*/ 170582 h 185803"/>
                <a:gd name="connsiteX86" fmla="*/ 53783 w 298950"/>
                <a:gd name="connsiteY86" fmla="*/ 171090 h 185803"/>
                <a:gd name="connsiteX87" fmla="*/ 55508 w 298950"/>
                <a:gd name="connsiteY87" fmla="*/ 173221 h 185803"/>
                <a:gd name="connsiteX88" fmla="*/ 65047 w 298950"/>
                <a:gd name="connsiteY88" fmla="*/ 177686 h 185803"/>
                <a:gd name="connsiteX89" fmla="*/ 70222 w 298950"/>
                <a:gd name="connsiteY89" fmla="*/ 176975 h 185803"/>
                <a:gd name="connsiteX90" fmla="*/ 74382 w 298950"/>
                <a:gd name="connsiteY90" fmla="*/ 174844 h 185803"/>
                <a:gd name="connsiteX91" fmla="*/ 77934 w 298950"/>
                <a:gd name="connsiteY91" fmla="*/ 154549 h 185803"/>
                <a:gd name="connsiteX92" fmla="*/ 77934 w 298950"/>
                <a:gd name="connsiteY92" fmla="*/ 152824 h 185803"/>
                <a:gd name="connsiteX93" fmla="*/ 79558 w 298950"/>
                <a:gd name="connsiteY93" fmla="*/ 152824 h 185803"/>
                <a:gd name="connsiteX94" fmla="*/ 126136 w 298950"/>
                <a:gd name="connsiteY94" fmla="*/ 141865 h 185803"/>
                <a:gd name="connsiteX95" fmla="*/ 126744 w 298950"/>
                <a:gd name="connsiteY95" fmla="*/ 141865 h 185803"/>
                <a:gd name="connsiteX96" fmla="*/ 127252 w 298950"/>
                <a:gd name="connsiteY96" fmla="*/ 141865 h 185803"/>
                <a:gd name="connsiteX97" fmla="*/ 179411 w 298950"/>
                <a:gd name="connsiteY97" fmla="*/ 173830 h 185803"/>
                <a:gd name="connsiteX98" fmla="*/ 192501 w 298950"/>
                <a:gd name="connsiteY98" fmla="*/ 183977 h 185803"/>
                <a:gd name="connsiteX99" fmla="*/ 197068 w 298950"/>
                <a:gd name="connsiteY99" fmla="*/ 185804 h 18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8950" h="185803">
                  <a:moveTo>
                    <a:pt x="197068" y="185804"/>
                  </a:moveTo>
                  <a:cubicBezTo>
                    <a:pt x="195364" y="184939"/>
                    <a:pt x="193764" y="183884"/>
                    <a:pt x="192298" y="182658"/>
                  </a:cubicBezTo>
                  <a:lnTo>
                    <a:pt x="178701" y="173424"/>
                  </a:lnTo>
                  <a:cubicBezTo>
                    <a:pt x="161774" y="162282"/>
                    <a:pt x="144224" y="152117"/>
                    <a:pt x="126136" y="142981"/>
                  </a:cubicBezTo>
                  <a:lnTo>
                    <a:pt x="127150" y="142981"/>
                  </a:lnTo>
                  <a:lnTo>
                    <a:pt x="80776" y="154650"/>
                  </a:lnTo>
                  <a:lnTo>
                    <a:pt x="82196" y="152520"/>
                  </a:lnTo>
                  <a:cubicBezTo>
                    <a:pt x="82653" y="156362"/>
                    <a:pt x="82653" y="160245"/>
                    <a:pt x="82196" y="164088"/>
                  </a:cubicBezTo>
                  <a:cubicBezTo>
                    <a:pt x="81946" y="168376"/>
                    <a:pt x="80388" y="172484"/>
                    <a:pt x="77731" y="175859"/>
                  </a:cubicBezTo>
                  <a:cubicBezTo>
                    <a:pt x="76150" y="177593"/>
                    <a:pt x="74049" y="178768"/>
                    <a:pt x="71744" y="179208"/>
                  </a:cubicBezTo>
                  <a:cubicBezTo>
                    <a:pt x="69634" y="179971"/>
                    <a:pt x="67386" y="180282"/>
                    <a:pt x="65148" y="180121"/>
                  </a:cubicBezTo>
                  <a:cubicBezTo>
                    <a:pt x="60550" y="179785"/>
                    <a:pt x="56227" y="177804"/>
                    <a:pt x="52971" y="174540"/>
                  </a:cubicBezTo>
                  <a:cubicBezTo>
                    <a:pt x="52112" y="173735"/>
                    <a:pt x="51331" y="172852"/>
                    <a:pt x="50637" y="171902"/>
                  </a:cubicBezTo>
                  <a:lnTo>
                    <a:pt x="50130" y="171191"/>
                  </a:lnTo>
                  <a:lnTo>
                    <a:pt x="50130" y="171191"/>
                  </a:lnTo>
                  <a:lnTo>
                    <a:pt x="50130" y="171191"/>
                  </a:lnTo>
                  <a:lnTo>
                    <a:pt x="52971" y="172003"/>
                  </a:lnTo>
                  <a:lnTo>
                    <a:pt x="52971" y="172003"/>
                  </a:lnTo>
                  <a:lnTo>
                    <a:pt x="51550" y="172713"/>
                  </a:lnTo>
                  <a:lnTo>
                    <a:pt x="45665" y="175352"/>
                  </a:lnTo>
                  <a:cubicBezTo>
                    <a:pt x="43576" y="176183"/>
                    <a:pt x="41441" y="176895"/>
                    <a:pt x="39271" y="177483"/>
                  </a:cubicBezTo>
                  <a:cubicBezTo>
                    <a:pt x="38145" y="177801"/>
                    <a:pt x="36989" y="178005"/>
                    <a:pt x="35821" y="178092"/>
                  </a:cubicBezTo>
                  <a:cubicBezTo>
                    <a:pt x="34350" y="178395"/>
                    <a:pt x="32820" y="178217"/>
                    <a:pt x="31458" y="177584"/>
                  </a:cubicBezTo>
                  <a:cubicBezTo>
                    <a:pt x="29208" y="176155"/>
                    <a:pt x="27412" y="174113"/>
                    <a:pt x="26283" y="171699"/>
                  </a:cubicBezTo>
                  <a:cubicBezTo>
                    <a:pt x="25268" y="169669"/>
                    <a:pt x="24253" y="167538"/>
                    <a:pt x="23441" y="165407"/>
                  </a:cubicBezTo>
                  <a:cubicBezTo>
                    <a:pt x="21754" y="161090"/>
                    <a:pt x="20298" y="156686"/>
                    <a:pt x="19078" y="152215"/>
                  </a:cubicBezTo>
                  <a:lnTo>
                    <a:pt x="22020" y="153940"/>
                  </a:lnTo>
                  <a:cubicBezTo>
                    <a:pt x="15631" y="155861"/>
                    <a:pt x="8704" y="154061"/>
                    <a:pt x="4059" y="149272"/>
                  </a:cubicBezTo>
                  <a:cubicBezTo>
                    <a:pt x="1653" y="146774"/>
                    <a:pt x="214" y="143500"/>
                    <a:pt x="0" y="140038"/>
                  </a:cubicBezTo>
                  <a:cubicBezTo>
                    <a:pt x="26" y="136934"/>
                    <a:pt x="366" y="133840"/>
                    <a:pt x="1015" y="130804"/>
                  </a:cubicBezTo>
                  <a:cubicBezTo>
                    <a:pt x="3574" y="118977"/>
                    <a:pt x="6965" y="107346"/>
                    <a:pt x="11163" y="95997"/>
                  </a:cubicBezTo>
                  <a:lnTo>
                    <a:pt x="11163" y="95997"/>
                  </a:lnTo>
                  <a:lnTo>
                    <a:pt x="11163" y="95997"/>
                  </a:lnTo>
                  <a:lnTo>
                    <a:pt x="26283" y="67482"/>
                  </a:lnTo>
                  <a:cubicBezTo>
                    <a:pt x="29428" y="61393"/>
                    <a:pt x="32574" y="55406"/>
                    <a:pt x="35821" y="49419"/>
                  </a:cubicBezTo>
                  <a:cubicBezTo>
                    <a:pt x="38551" y="43214"/>
                    <a:pt x="41954" y="37327"/>
                    <a:pt x="45969" y="31864"/>
                  </a:cubicBezTo>
                  <a:cubicBezTo>
                    <a:pt x="50470" y="26584"/>
                    <a:pt x="55993" y="22269"/>
                    <a:pt x="62205" y="19179"/>
                  </a:cubicBezTo>
                  <a:cubicBezTo>
                    <a:pt x="68261" y="16425"/>
                    <a:pt x="74689" y="14578"/>
                    <a:pt x="81283" y="13699"/>
                  </a:cubicBezTo>
                  <a:lnTo>
                    <a:pt x="152317" y="0"/>
                  </a:lnTo>
                  <a:lnTo>
                    <a:pt x="152925" y="0"/>
                  </a:lnTo>
                  <a:cubicBezTo>
                    <a:pt x="157254" y="356"/>
                    <a:pt x="161537" y="1138"/>
                    <a:pt x="165712" y="2334"/>
                  </a:cubicBezTo>
                  <a:cubicBezTo>
                    <a:pt x="170189" y="3322"/>
                    <a:pt x="174238" y="5702"/>
                    <a:pt x="177280" y="9133"/>
                  </a:cubicBezTo>
                  <a:lnTo>
                    <a:pt x="174540" y="8524"/>
                  </a:lnTo>
                  <a:cubicBezTo>
                    <a:pt x="182223" y="4465"/>
                    <a:pt x="191415" y="4465"/>
                    <a:pt x="199097" y="8524"/>
                  </a:cubicBezTo>
                  <a:cubicBezTo>
                    <a:pt x="205780" y="12671"/>
                    <a:pt x="210639" y="19199"/>
                    <a:pt x="212695" y="26790"/>
                  </a:cubicBezTo>
                  <a:lnTo>
                    <a:pt x="211985" y="25876"/>
                  </a:lnTo>
                  <a:lnTo>
                    <a:pt x="275915" y="74991"/>
                  </a:lnTo>
                  <a:lnTo>
                    <a:pt x="293166" y="88589"/>
                  </a:lnTo>
                  <a:cubicBezTo>
                    <a:pt x="295237" y="90074"/>
                    <a:pt x="297172" y="91738"/>
                    <a:pt x="298951" y="93562"/>
                  </a:cubicBezTo>
                  <a:cubicBezTo>
                    <a:pt x="296684" y="92395"/>
                    <a:pt x="294542" y="91001"/>
                    <a:pt x="292557" y="89401"/>
                  </a:cubicBezTo>
                  <a:lnTo>
                    <a:pt x="274698" y="76615"/>
                  </a:lnTo>
                  <a:lnTo>
                    <a:pt x="209854" y="28718"/>
                  </a:lnTo>
                  <a:lnTo>
                    <a:pt x="209854" y="28718"/>
                  </a:lnTo>
                  <a:lnTo>
                    <a:pt x="209854" y="28109"/>
                  </a:lnTo>
                  <a:cubicBezTo>
                    <a:pt x="208020" y="21504"/>
                    <a:pt x="203786" y="15823"/>
                    <a:pt x="197981" y="12177"/>
                  </a:cubicBezTo>
                  <a:cubicBezTo>
                    <a:pt x="191484" y="9194"/>
                    <a:pt x="183959" y="9458"/>
                    <a:pt x="177686" y="12887"/>
                  </a:cubicBezTo>
                  <a:lnTo>
                    <a:pt x="176062" y="13699"/>
                  </a:lnTo>
                  <a:lnTo>
                    <a:pt x="174946" y="12279"/>
                  </a:lnTo>
                  <a:cubicBezTo>
                    <a:pt x="172452" y="9692"/>
                    <a:pt x="169232" y="7923"/>
                    <a:pt x="165712" y="7205"/>
                  </a:cubicBezTo>
                  <a:cubicBezTo>
                    <a:pt x="161792" y="6159"/>
                    <a:pt x="157783" y="5480"/>
                    <a:pt x="153737" y="5175"/>
                  </a:cubicBezTo>
                  <a:lnTo>
                    <a:pt x="154346" y="5175"/>
                  </a:lnTo>
                  <a:lnTo>
                    <a:pt x="83312" y="19179"/>
                  </a:lnTo>
                  <a:cubicBezTo>
                    <a:pt x="77141" y="20037"/>
                    <a:pt x="71126" y="21780"/>
                    <a:pt x="65453" y="24355"/>
                  </a:cubicBezTo>
                  <a:cubicBezTo>
                    <a:pt x="59846" y="27177"/>
                    <a:pt x="54874" y="31114"/>
                    <a:pt x="50840" y="35923"/>
                  </a:cubicBezTo>
                  <a:cubicBezTo>
                    <a:pt x="46817" y="41091"/>
                    <a:pt x="43412" y="46710"/>
                    <a:pt x="40692" y="52667"/>
                  </a:cubicBezTo>
                  <a:cubicBezTo>
                    <a:pt x="37547" y="58552"/>
                    <a:pt x="34299" y="64641"/>
                    <a:pt x="31153" y="70729"/>
                  </a:cubicBezTo>
                  <a:cubicBezTo>
                    <a:pt x="25978" y="80877"/>
                    <a:pt x="21006" y="90111"/>
                    <a:pt x="16033" y="99143"/>
                  </a:cubicBezTo>
                  <a:lnTo>
                    <a:pt x="16033" y="99143"/>
                  </a:lnTo>
                  <a:cubicBezTo>
                    <a:pt x="11846" y="110253"/>
                    <a:pt x="8455" y="121647"/>
                    <a:pt x="5886" y="133239"/>
                  </a:cubicBezTo>
                  <a:cubicBezTo>
                    <a:pt x="5298" y="135940"/>
                    <a:pt x="4992" y="138694"/>
                    <a:pt x="4972" y="141458"/>
                  </a:cubicBezTo>
                  <a:cubicBezTo>
                    <a:pt x="5150" y="143774"/>
                    <a:pt x="6117" y="145960"/>
                    <a:pt x="7712" y="147648"/>
                  </a:cubicBezTo>
                  <a:cubicBezTo>
                    <a:pt x="11161" y="151101"/>
                    <a:pt x="16226" y="152387"/>
                    <a:pt x="20904" y="150997"/>
                  </a:cubicBezTo>
                  <a:lnTo>
                    <a:pt x="23238" y="150490"/>
                  </a:lnTo>
                  <a:lnTo>
                    <a:pt x="23847" y="152722"/>
                  </a:lnTo>
                  <a:cubicBezTo>
                    <a:pt x="24823" y="156961"/>
                    <a:pt x="26077" y="161131"/>
                    <a:pt x="27602" y="165204"/>
                  </a:cubicBezTo>
                  <a:cubicBezTo>
                    <a:pt x="28647" y="169019"/>
                    <a:pt x="30636" y="172509"/>
                    <a:pt x="33386" y="175352"/>
                  </a:cubicBezTo>
                  <a:cubicBezTo>
                    <a:pt x="34026" y="175437"/>
                    <a:pt x="34674" y="175437"/>
                    <a:pt x="35314" y="175352"/>
                  </a:cubicBezTo>
                  <a:lnTo>
                    <a:pt x="38155" y="174743"/>
                  </a:lnTo>
                  <a:cubicBezTo>
                    <a:pt x="40125" y="174273"/>
                    <a:pt x="42058" y="173663"/>
                    <a:pt x="43940" y="172916"/>
                  </a:cubicBezTo>
                  <a:lnTo>
                    <a:pt x="49521" y="170481"/>
                  </a:lnTo>
                  <a:lnTo>
                    <a:pt x="50941" y="169771"/>
                  </a:lnTo>
                  <a:lnTo>
                    <a:pt x="50941" y="169771"/>
                  </a:lnTo>
                  <a:lnTo>
                    <a:pt x="53783" y="170582"/>
                  </a:lnTo>
                  <a:lnTo>
                    <a:pt x="53783" y="170582"/>
                  </a:lnTo>
                  <a:lnTo>
                    <a:pt x="53783" y="170582"/>
                  </a:lnTo>
                  <a:lnTo>
                    <a:pt x="53783" y="170582"/>
                  </a:lnTo>
                  <a:lnTo>
                    <a:pt x="53783" y="171090"/>
                  </a:lnTo>
                  <a:cubicBezTo>
                    <a:pt x="54276" y="171863"/>
                    <a:pt x="54854" y="172578"/>
                    <a:pt x="55508" y="173221"/>
                  </a:cubicBezTo>
                  <a:cubicBezTo>
                    <a:pt x="58094" y="175740"/>
                    <a:pt x="61455" y="177314"/>
                    <a:pt x="65047" y="177686"/>
                  </a:cubicBezTo>
                  <a:cubicBezTo>
                    <a:pt x="66800" y="177749"/>
                    <a:pt x="68551" y="177508"/>
                    <a:pt x="70222" y="176975"/>
                  </a:cubicBezTo>
                  <a:cubicBezTo>
                    <a:pt x="71794" y="176706"/>
                    <a:pt x="73245" y="175962"/>
                    <a:pt x="74382" y="174844"/>
                  </a:cubicBezTo>
                  <a:cubicBezTo>
                    <a:pt x="77889" y="168698"/>
                    <a:pt x="79145" y="161521"/>
                    <a:pt x="77934" y="154549"/>
                  </a:cubicBezTo>
                  <a:lnTo>
                    <a:pt x="77934" y="152824"/>
                  </a:lnTo>
                  <a:lnTo>
                    <a:pt x="79558" y="152824"/>
                  </a:lnTo>
                  <a:lnTo>
                    <a:pt x="126136" y="141865"/>
                  </a:lnTo>
                  <a:lnTo>
                    <a:pt x="126744" y="141865"/>
                  </a:lnTo>
                  <a:lnTo>
                    <a:pt x="127252" y="141865"/>
                  </a:lnTo>
                  <a:cubicBezTo>
                    <a:pt x="145340" y="151330"/>
                    <a:pt x="162766" y="162010"/>
                    <a:pt x="179411" y="173830"/>
                  </a:cubicBezTo>
                  <a:cubicBezTo>
                    <a:pt x="185195" y="177990"/>
                    <a:pt x="189559" y="181440"/>
                    <a:pt x="192501" y="183977"/>
                  </a:cubicBezTo>
                  <a:cubicBezTo>
                    <a:pt x="194065" y="184477"/>
                    <a:pt x="195591" y="185087"/>
                    <a:pt x="197068" y="185804"/>
                  </a:cubicBezTo>
                  <a:close/>
                </a:path>
              </a:pathLst>
            </a:custGeom>
            <a:solidFill>
              <a:srgbClr val="FF9A6C"/>
            </a:solidFill>
            <a:ln w="10147"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3E1F770-FC83-AD07-4C6B-37A199F8CCF8}"/>
                </a:ext>
              </a:extLst>
            </p:cNvPr>
            <p:cNvSpPr/>
            <p:nvPr/>
          </p:nvSpPr>
          <p:spPr>
            <a:xfrm>
              <a:off x="3725947" y="5674132"/>
              <a:ext cx="1199895" cy="462145"/>
            </a:xfrm>
            <a:custGeom>
              <a:avLst/>
              <a:gdLst>
                <a:gd name="connsiteX0" fmla="*/ 726303 w 1199895"/>
                <a:gd name="connsiteY0" fmla="*/ 150409 h 462145"/>
                <a:gd name="connsiteX1" fmla="*/ 321005 w 1199895"/>
                <a:gd name="connsiteY1" fmla="*/ 22142 h 462145"/>
                <a:gd name="connsiteX2" fmla="*/ 10689 w 1199895"/>
                <a:gd name="connsiteY2" fmla="*/ 82420 h 462145"/>
                <a:gd name="connsiteX3" fmla="*/ 114399 w 1199895"/>
                <a:gd name="connsiteY3" fmla="*/ 345447 h 462145"/>
                <a:gd name="connsiteX4" fmla="*/ 446228 w 1199895"/>
                <a:gd name="connsiteY4" fmla="*/ 462146 h 462145"/>
                <a:gd name="connsiteX5" fmla="*/ 446228 w 1199895"/>
                <a:gd name="connsiteY5" fmla="*/ 462146 h 462145"/>
                <a:gd name="connsiteX6" fmla="*/ 1199895 w 1199895"/>
                <a:gd name="connsiteY6" fmla="*/ 460725 h 462145"/>
                <a:gd name="connsiteX7" fmla="*/ 979894 w 1199895"/>
                <a:gd name="connsiteY7" fmla="*/ 162383 h 4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895" h="462145">
                  <a:moveTo>
                    <a:pt x="726303" y="150409"/>
                  </a:moveTo>
                  <a:cubicBezTo>
                    <a:pt x="726303" y="150409"/>
                    <a:pt x="417916" y="53600"/>
                    <a:pt x="321005" y="22142"/>
                  </a:cubicBezTo>
                  <a:cubicBezTo>
                    <a:pt x="154279" y="-31945"/>
                    <a:pt x="45090" y="22751"/>
                    <a:pt x="10689" y="82420"/>
                  </a:cubicBezTo>
                  <a:cubicBezTo>
                    <a:pt x="-33960" y="159846"/>
                    <a:pt x="73098" y="310742"/>
                    <a:pt x="114399" y="345447"/>
                  </a:cubicBezTo>
                  <a:cubicBezTo>
                    <a:pt x="236171" y="448243"/>
                    <a:pt x="446228" y="462146"/>
                    <a:pt x="446228" y="462146"/>
                  </a:cubicBezTo>
                  <a:lnTo>
                    <a:pt x="446228" y="462146"/>
                  </a:lnTo>
                  <a:lnTo>
                    <a:pt x="1199895" y="460725"/>
                  </a:lnTo>
                  <a:lnTo>
                    <a:pt x="979894" y="162383"/>
                  </a:lnTo>
                  <a:close/>
                </a:path>
              </a:pathLst>
            </a:custGeom>
            <a:solidFill>
              <a:srgbClr val="263238"/>
            </a:solidFill>
            <a:ln w="10147"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995BA59-979A-5D12-3495-200E4E702085}"/>
                </a:ext>
              </a:extLst>
            </p:cNvPr>
            <p:cNvSpPr/>
            <p:nvPr/>
          </p:nvSpPr>
          <p:spPr>
            <a:xfrm>
              <a:off x="3949523" y="5885178"/>
              <a:ext cx="562597" cy="249272"/>
            </a:xfrm>
            <a:custGeom>
              <a:avLst/>
              <a:gdLst>
                <a:gd name="connsiteX0" fmla="*/ 548797 w 562597"/>
                <a:gd name="connsiteY0" fmla="*/ 79299 h 249272"/>
                <a:gd name="connsiteX1" fmla="*/ 178914 w 562597"/>
                <a:gd name="connsiteY1" fmla="*/ 28561 h 249272"/>
                <a:gd name="connsiteX2" fmla="*/ 117115 w 562597"/>
                <a:gd name="connsiteY2" fmla="*/ 5526 h 249272"/>
                <a:gd name="connsiteX3" fmla="*/ 53489 w 562597"/>
                <a:gd name="connsiteY3" fmla="*/ 1061 h 249272"/>
                <a:gd name="connsiteX4" fmla="*/ 8535 w 562597"/>
                <a:gd name="connsiteY4" fmla="*/ 21356 h 249272"/>
                <a:gd name="connsiteX5" fmla="*/ 9550 w 562597"/>
                <a:gd name="connsiteY5" fmla="*/ 92390 h 249272"/>
                <a:gd name="connsiteX6" fmla="*/ 48720 w 562597"/>
                <a:gd name="connsiteY6" fmla="*/ 170121 h 249272"/>
                <a:gd name="connsiteX7" fmla="*/ 136091 w 562597"/>
                <a:gd name="connsiteY7" fmla="*/ 220859 h 249272"/>
                <a:gd name="connsiteX8" fmla="*/ 333565 w 562597"/>
                <a:gd name="connsiteY8" fmla="*/ 249273 h 249272"/>
                <a:gd name="connsiteX9" fmla="*/ 562598 w 562597"/>
                <a:gd name="connsiteY9" fmla="*/ 236791 h 24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597" h="249272">
                  <a:moveTo>
                    <a:pt x="548797" y="79299"/>
                  </a:moveTo>
                  <a:cubicBezTo>
                    <a:pt x="423198" y="93715"/>
                    <a:pt x="295992" y="76266"/>
                    <a:pt x="178914" y="28561"/>
                  </a:cubicBezTo>
                  <a:cubicBezTo>
                    <a:pt x="158859" y="19495"/>
                    <a:pt x="138211" y="11799"/>
                    <a:pt x="117115" y="5526"/>
                  </a:cubicBezTo>
                  <a:cubicBezTo>
                    <a:pt x="96344" y="245"/>
                    <a:pt x="74794" y="-1268"/>
                    <a:pt x="53489" y="1061"/>
                  </a:cubicBezTo>
                  <a:cubicBezTo>
                    <a:pt x="36385" y="1506"/>
                    <a:pt x="20181" y="8822"/>
                    <a:pt x="8535" y="21356"/>
                  </a:cubicBezTo>
                  <a:cubicBezTo>
                    <a:pt x="-6484" y="41651"/>
                    <a:pt x="1229" y="69355"/>
                    <a:pt x="9550" y="92390"/>
                  </a:cubicBezTo>
                  <a:cubicBezTo>
                    <a:pt x="19697" y="119890"/>
                    <a:pt x="29845" y="148100"/>
                    <a:pt x="48720" y="170121"/>
                  </a:cubicBezTo>
                  <a:cubicBezTo>
                    <a:pt x="71044" y="195794"/>
                    <a:pt x="103517" y="210712"/>
                    <a:pt x="136091" y="220859"/>
                  </a:cubicBezTo>
                  <a:cubicBezTo>
                    <a:pt x="199717" y="241155"/>
                    <a:pt x="266895" y="246634"/>
                    <a:pt x="333565" y="249273"/>
                  </a:cubicBezTo>
                  <a:lnTo>
                    <a:pt x="562598" y="236791"/>
                  </a:lnTo>
                  <a:close/>
                </a:path>
              </a:pathLst>
            </a:custGeom>
            <a:solidFill>
              <a:srgbClr val="E0E0E0"/>
            </a:solidFill>
            <a:ln w="10147"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7E9A4145-387C-60A3-B3A4-23DC56F4563B}"/>
                </a:ext>
              </a:extLst>
            </p:cNvPr>
            <p:cNvSpPr/>
            <p:nvPr/>
          </p:nvSpPr>
          <p:spPr>
            <a:xfrm>
              <a:off x="4006340" y="5891211"/>
              <a:ext cx="62508" cy="155259"/>
            </a:xfrm>
            <a:custGeom>
              <a:avLst/>
              <a:gdLst>
                <a:gd name="connsiteX0" fmla="*/ 49744 w 62508"/>
                <a:gd name="connsiteY0" fmla="*/ 0 h 155259"/>
                <a:gd name="connsiteX1" fmla="*/ 53296 w 62508"/>
                <a:gd name="connsiteY1" fmla="*/ 6190 h 155259"/>
                <a:gd name="connsiteX2" fmla="*/ 59385 w 62508"/>
                <a:gd name="connsiteY2" fmla="*/ 24456 h 155259"/>
                <a:gd name="connsiteX3" fmla="*/ 22041 w 62508"/>
                <a:gd name="connsiteY3" fmla="*/ 140951 h 155259"/>
                <a:gd name="connsiteX4" fmla="*/ 6414 w 62508"/>
                <a:gd name="connsiteY4" fmla="*/ 152317 h 155259"/>
                <a:gd name="connsiteX5" fmla="*/ 21 w 62508"/>
                <a:gd name="connsiteY5" fmla="*/ 155260 h 155259"/>
                <a:gd name="connsiteX6" fmla="*/ 19707 w 62508"/>
                <a:gd name="connsiteY6" fmla="*/ 138414 h 155259"/>
                <a:gd name="connsiteX7" fmla="*/ 56036 w 62508"/>
                <a:gd name="connsiteY7" fmla="*/ 25471 h 155259"/>
                <a:gd name="connsiteX8" fmla="*/ 49744 w 62508"/>
                <a:gd name="connsiteY8" fmla="*/ 0 h 15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08" h="155259">
                  <a:moveTo>
                    <a:pt x="49744" y="0"/>
                  </a:moveTo>
                  <a:cubicBezTo>
                    <a:pt x="49744" y="0"/>
                    <a:pt x="51368" y="2030"/>
                    <a:pt x="53296" y="6190"/>
                  </a:cubicBezTo>
                  <a:cubicBezTo>
                    <a:pt x="55896" y="12074"/>
                    <a:pt x="57934" y="18190"/>
                    <a:pt x="59385" y="24456"/>
                  </a:cubicBezTo>
                  <a:cubicBezTo>
                    <a:pt x="69370" y="67203"/>
                    <a:pt x="55018" y="111976"/>
                    <a:pt x="22041" y="140951"/>
                  </a:cubicBezTo>
                  <a:cubicBezTo>
                    <a:pt x="17188" y="145206"/>
                    <a:pt x="11957" y="149010"/>
                    <a:pt x="6414" y="152317"/>
                  </a:cubicBezTo>
                  <a:cubicBezTo>
                    <a:pt x="4461" y="153645"/>
                    <a:pt x="2300" y="154640"/>
                    <a:pt x="21" y="155260"/>
                  </a:cubicBezTo>
                  <a:cubicBezTo>
                    <a:pt x="-487" y="154549"/>
                    <a:pt x="8240" y="149475"/>
                    <a:pt x="19707" y="138414"/>
                  </a:cubicBezTo>
                  <a:cubicBezTo>
                    <a:pt x="50128" y="109327"/>
                    <a:pt x="63794" y="66839"/>
                    <a:pt x="56036" y="25471"/>
                  </a:cubicBezTo>
                  <a:cubicBezTo>
                    <a:pt x="53195" y="9032"/>
                    <a:pt x="49034" y="305"/>
                    <a:pt x="49744" y="0"/>
                  </a:cubicBezTo>
                  <a:close/>
                </a:path>
              </a:pathLst>
            </a:custGeom>
            <a:solidFill>
              <a:srgbClr val="263238"/>
            </a:solidFill>
            <a:ln w="1014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80CD46F-3B58-2B7C-7FCB-195198C5182F}"/>
                </a:ext>
              </a:extLst>
            </p:cNvPr>
            <p:cNvSpPr/>
            <p:nvPr/>
          </p:nvSpPr>
          <p:spPr>
            <a:xfrm>
              <a:off x="4445615" y="5634376"/>
              <a:ext cx="797402" cy="502307"/>
            </a:xfrm>
            <a:custGeom>
              <a:avLst/>
              <a:gdLst>
                <a:gd name="connsiteX0" fmla="*/ 793587 w 797402"/>
                <a:gd name="connsiteY0" fmla="*/ 171290 h 502307"/>
                <a:gd name="connsiteX1" fmla="*/ 662276 w 797402"/>
                <a:gd name="connsiteY1" fmla="*/ 10145 h 502307"/>
                <a:gd name="connsiteX2" fmla="*/ 411730 w 797402"/>
                <a:gd name="connsiteY2" fmla="*/ 66871 h 502307"/>
                <a:gd name="connsiteX3" fmla="*/ 44790 w 797402"/>
                <a:gd name="connsiteY3" fmla="*/ 260793 h 502307"/>
                <a:gd name="connsiteX4" fmla="*/ 2982 w 797402"/>
                <a:gd name="connsiteY4" fmla="*/ 410978 h 502307"/>
                <a:gd name="connsiteX5" fmla="*/ 95224 w 797402"/>
                <a:gd name="connsiteY5" fmla="*/ 502307 h 502307"/>
                <a:gd name="connsiteX6" fmla="*/ 442072 w 797402"/>
                <a:gd name="connsiteY6" fmla="*/ 502307 h 502307"/>
                <a:gd name="connsiteX7" fmla="*/ 698097 w 797402"/>
                <a:gd name="connsiteY7" fmla="*/ 499365 h 502307"/>
                <a:gd name="connsiteX8" fmla="*/ 757765 w 797402"/>
                <a:gd name="connsiteY8" fmla="*/ 386015 h 502307"/>
                <a:gd name="connsiteX9" fmla="*/ 760810 w 797402"/>
                <a:gd name="connsiteY9" fmla="*/ 371098 h 502307"/>
                <a:gd name="connsiteX10" fmla="*/ 793587 w 797402"/>
                <a:gd name="connsiteY10" fmla="*/ 171290 h 50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402" h="502307">
                  <a:moveTo>
                    <a:pt x="793587" y="171290"/>
                  </a:moveTo>
                  <a:cubicBezTo>
                    <a:pt x="775727" y="120552"/>
                    <a:pt x="772683" y="45966"/>
                    <a:pt x="662276" y="10145"/>
                  </a:cubicBezTo>
                  <a:cubicBezTo>
                    <a:pt x="551869" y="-25676"/>
                    <a:pt x="468354" y="43024"/>
                    <a:pt x="411730" y="66871"/>
                  </a:cubicBezTo>
                  <a:cubicBezTo>
                    <a:pt x="355106" y="90718"/>
                    <a:pt x="44790" y="260793"/>
                    <a:pt x="44790" y="260793"/>
                  </a:cubicBezTo>
                  <a:cubicBezTo>
                    <a:pt x="44790" y="260793"/>
                    <a:pt x="-13660" y="364908"/>
                    <a:pt x="2982" y="410978"/>
                  </a:cubicBezTo>
                  <a:cubicBezTo>
                    <a:pt x="19624" y="457049"/>
                    <a:pt x="95224" y="502307"/>
                    <a:pt x="95224" y="502307"/>
                  </a:cubicBezTo>
                  <a:lnTo>
                    <a:pt x="442072" y="502307"/>
                  </a:lnTo>
                  <a:cubicBezTo>
                    <a:pt x="531574" y="502307"/>
                    <a:pt x="698097" y="499365"/>
                    <a:pt x="698097" y="499365"/>
                  </a:cubicBezTo>
                  <a:cubicBezTo>
                    <a:pt x="720312" y="462852"/>
                    <a:pt x="740240" y="424996"/>
                    <a:pt x="757765" y="386015"/>
                  </a:cubicBezTo>
                  <a:lnTo>
                    <a:pt x="760810" y="371098"/>
                  </a:lnTo>
                  <a:cubicBezTo>
                    <a:pt x="760810" y="359225"/>
                    <a:pt x="811447" y="222029"/>
                    <a:pt x="793587" y="171290"/>
                  </a:cubicBezTo>
                  <a:close/>
                </a:path>
              </a:pathLst>
            </a:custGeom>
            <a:solidFill>
              <a:srgbClr val="263238"/>
            </a:solidFill>
            <a:ln w="1014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D219A5A6-5D48-71B2-427B-4EE8D810A207}"/>
                </a:ext>
              </a:extLst>
            </p:cNvPr>
            <p:cNvSpPr/>
            <p:nvPr/>
          </p:nvSpPr>
          <p:spPr>
            <a:xfrm>
              <a:off x="4541245" y="6069186"/>
              <a:ext cx="505760" cy="73345"/>
            </a:xfrm>
            <a:custGeom>
              <a:avLst/>
              <a:gdLst>
                <a:gd name="connsiteX0" fmla="*/ 505760 w 505760"/>
                <a:gd name="connsiteY0" fmla="*/ 15 h 73345"/>
                <a:gd name="connsiteX1" fmla="*/ 503223 w 505760"/>
                <a:gd name="connsiteY1" fmla="*/ 4683 h 73345"/>
                <a:gd name="connsiteX2" fmla="*/ 491756 w 505760"/>
                <a:gd name="connsiteY2" fmla="*/ 14831 h 73345"/>
                <a:gd name="connsiteX3" fmla="*/ 442743 w 505760"/>
                <a:gd name="connsiteY3" fmla="*/ 42230 h 73345"/>
                <a:gd name="connsiteX4" fmla="*/ 406516 w 505760"/>
                <a:gd name="connsiteY4" fmla="*/ 56538 h 73345"/>
                <a:gd name="connsiteX5" fmla="*/ 362779 w 505760"/>
                <a:gd name="connsiteY5" fmla="*/ 65975 h 73345"/>
                <a:gd name="connsiteX6" fmla="*/ 261303 w 505760"/>
                <a:gd name="connsiteY6" fmla="*/ 69933 h 73345"/>
                <a:gd name="connsiteX7" fmla="*/ 76412 w 505760"/>
                <a:gd name="connsiteY7" fmla="*/ 73282 h 73345"/>
                <a:gd name="connsiteX8" fmla="*/ 20295 w 505760"/>
                <a:gd name="connsiteY8" fmla="*/ 70745 h 73345"/>
                <a:gd name="connsiteX9" fmla="*/ 5175 w 505760"/>
                <a:gd name="connsiteY9" fmla="*/ 68614 h 73345"/>
                <a:gd name="connsiteX10" fmla="*/ 0 w 505760"/>
                <a:gd name="connsiteY10" fmla="*/ 67396 h 73345"/>
                <a:gd name="connsiteX11" fmla="*/ 20295 w 505760"/>
                <a:gd name="connsiteY11" fmla="*/ 68918 h 73345"/>
                <a:gd name="connsiteX12" fmla="*/ 76311 w 505760"/>
                <a:gd name="connsiteY12" fmla="*/ 69831 h 73345"/>
                <a:gd name="connsiteX13" fmla="*/ 261100 w 505760"/>
                <a:gd name="connsiteY13" fmla="*/ 65062 h 73345"/>
                <a:gd name="connsiteX14" fmla="*/ 362576 w 505760"/>
                <a:gd name="connsiteY14" fmla="*/ 61510 h 73345"/>
                <a:gd name="connsiteX15" fmla="*/ 405704 w 505760"/>
                <a:gd name="connsiteY15" fmla="*/ 52682 h 73345"/>
                <a:gd name="connsiteX16" fmla="*/ 441627 w 505760"/>
                <a:gd name="connsiteY16" fmla="*/ 39186 h 73345"/>
                <a:gd name="connsiteX17" fmla="*/ 491046 w 505760"/>
                <a:gd name="connsiteY17" fmla="*/ 13208 h 73345"/>
                <a:gd name="connsiteX18" fmla="*/ 502817 w 505760"/>
                <a:gd name="connsiteY18" fmla="*/ 3872 h 73345"/>
                <a:gd name="connsiteX19" fmla="*/ 505760 w 505760"/>
                <a:gd name="connsiteY19" fmla="*/ 15 h 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60" h="73345">
                  <a:moveTo>
                    <a:pt x="505760" y="15"/>
                  </a:moveTo>
                  <a:cubicBezTo>
                    <a:pt x="505344" y="1769"/>
                    <a:pt x="504468" y="3380"/>
                    <a:pt x="503223" y="4683"/>
                  </a:cubicBezTo>
                  <a:cubicBezTo>
                    <a:pt x="499816" y="8508"/>
                    <a:pt x="495967" y="11914"/>
                    <a:pt x="491756" y="14831"/>
                  </a:cubicBezTo>
                  <a:cubicBezTo>
                    <a:pt x="476334" y="25512"/>
                    <a:pt x="459921" y="34688"/>
                    <a:pt x="442743" y="42230"/>
                  </a:cubicBezTo>
                  <a:cubicBezTo>
                    <a:pt x="430979" y="47754"/>
                    <a:pt x="418879" y="52533"/>
                    <a:pt x="406516" y="56538"/>
                  </a:cubicBezTo>
                  <a:cubicBezTo>
                    <a:pt x="392221" y="60879"/>
                    <a:pt x="377592" y="64036"/>
                    <a:pt x="362779" y="65975"/>
                  </a:cubicBezTo>
                  <a:cubicBezTo>
                    <a:pt x="329065" y="69347"/>
                    <a:pt x="295177" y="70669"/>
                    <a:pt x="261303" y="69933"/>
                  </a:cubicBezTo>
                  <a:cubicBezTo>
                    <a:pt x="189153" y="71151"/>
                    <a:pt x="123802" y="73789"/>
                    <a:pt x="76412" y="73282"/>
                  </a:cubicBezTo>
                  <a:cubicBezTo>
                    <a:pt x="52666" y="73282"/>
                    <a:pt x="33487" y="72166"/>
                    <a:pt x="20295" y="70745"/>
                  </a:cubicBezTo>
                  <a:cubicBezTo>
                    <a:pt x="15215" y="70359"/>
                    <a:pt x="10164" y="69648"/>
                    <a:pt x="5175" y="68614"/>
                  </a:cubicBezTo>
                  <a:cubicBezTo>
                    <a:pt x="3397" y="68481"/>
                    <a:pt x="1651" y="68070"/>
                    <a:pt x="0" y="67396"/>
                  </a:cubicBezTo>
                  <a:cubicBezTo>
                    <a:pt x="0" y="66889"/>
                    <a:pt x="7205" y="68208"/>
                    <a:pt x="20295" y="68918"/>
                  </a:cubicBezTo>
                  <a:cubicBezTo>
                    <a:pt x="33386" y="69629"/>
                    <a:pt x="52666" y="70136"/>
                    <a:pt x="76311" y="69831"/>
                  </a:cubicBezTo>
                  <a:cubicBezTo>
                    <a:pt x="123497" y="69831"/>
                    <a:pt x="188848" y="66280"/>
                    <a:pt x="261100" y="65062"/>
                  </a:cubicBezTo>
                  <a:cubicBezTo>
                    <a:pt x="294965" y="65798"/>
                    <a:pt x="328845" y="64613"/>
                    <a:pt x="362576" y="61510"/>
                  </a:cubicBezTo>
                  <a:cubicBezTo>
                    <a:pt x="377170" y="59757"/>
                    <a:pt x="391595" y="56804"/>
                    <a:pt x="405704" y="52682"/>
                  </a:cubicBezTo>
                  <a:cubicBezTo>
                    <a:pt x="417920" y="48855"/>
                    <a:pt x="429913" y="44350"/>
                    <a:pt x="441627" y="39186"/>
                  </a:cubicBezTo>
                  <a:cubicBezTo>
                    <a:pt x="458800" y="31928"/>
                    <a:pt x="475331" y="23238"/>
                    <a:pt x="491046" y="13208"/>
                  </a:cubicBezTo>
                  <a:cubicBezTo>
                    <a:pt x="495282" y="10512"/>
                    <a:pt x="499228" y="7383"/>
                    <a:pt x="502817" y="3872"/>
                  </a:cubicBezTo>
                  <a:cubicBezTo>
                    <a:pt x="504948" y="1639"/>
                    <a:pt x="505456" y="-187"/>
                    <a:pt x="505760" y="15"/>
                  </a:cubicBezTo>
                  <a:close/>
                </a:path>
              </a:pathLst>
            </a:custGeom>
            <a:solidFill>
              <a:srgbClr val="263238"/>
            </a:solidFill>
            <a:ln w="1014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15D614ED-0BF5-F327-8D4F-0E7A73CDD858}"/>
                </a:ext>
              </a:extLst>
            </p:cNvPr>
            <p:cNvSpPr/>
            <p:nvPr/>
          </p:nvSpPr>
          <p:spPr>
            <a:xfrm>
              <a:off x="4444800" y="5632217"/>
              <a:ext cx="799585" cy="504568"/>
            </a:xfrm>
            <a:custGeom>
              <a:avLst/>
              <a:gdLst>
                <a:gd name="connsiteX0" fmla="*/ 96039 w 799585"/>
                <a:gd name="connsiteY0" fmla="*/ 504568 h 504568"/>
                <a:gd name="connsiteX1" fmla="*/ 91371 w 799585"/>
                <a:gd name="connsiteY1" fmla="*/ 502133 h 504568"/>
                <a:gd name="connsiteX2" fmla="*/ 78484 w 799585"/>
                <a:gd name="connsiteY2" fmla="*/ 494116 h 504568"/>
                <a:gd name="connsiteX3" fmla="*/ 32921 w 799585"/>
                <a:gd name="connsiteY3" fmla="*/ 457788 h 504568"/>
                <a:gd name="connsiteX4" fmla="*/ 7044 w 799585"/>
                <a:gd name="connsiteY4" fmla="*/ 424503 h 504568"/>
                <a:gd name="connsiteX5" fmla="*/ 1970 w 799585"/>
                <a:gd name="connsiteY5" fmla="*/ 375186 h 504568"/>
                <a:gd name="connsiteX6" fmla="*/ 43880 w 799585"/>
                <a:gd name="connsiteY6" fmla="*/ 262039 h 504568"/>
                <a:gd name="connsiteX7" fmla="*/ 43880 w 799585"/>
                <a:gd name="connsiteY7" fmla="*/ 261531 h 504568"/>
                <a:gd name="connsiteX8" fmla="*/ 44387 w 799585"/>
                <a:gd name="connsiteY8" fmla="*/ 261531 h 504568"/>
                <a:gd name="connsiteX9" fmla="*/ 237193 w 799585"/>
                <a:gd name="connsiteY9" fmla="*/ 156402 h 504568"/>
                <a:gd name="connsiteX10" fmla="*/ 348818 w 799585"/>
                <a:gd name="connsiteY10" fmla="*/ 97647 h 504568"/>
                <a:gd name="connsiteX11" fmla="*/ 408080 w 799585"/>
                <a:gd name="connsiteY11" fmla="*/ 68421 h 504568"/>
                <a:gd name="connsiteX12" fmla="*/ 468256 w 799585"/>
                <a:gd name="connsiteY12" fmla="*/ 37978 h 504568"/>
                <a:gd name="connsiteX13" fmla="*/ 557860 w 799585"/>
                <a:gd name="connsiteY13" fmla="*/ 4288 h 504568"/>
                <a:gd name="connsiteX14" fmla="*/ 604539 w 799585"/>
                <a:gd name="connsiteY14" fmla="*/ 26 h 504568"/>
                <a:gd name="connsiteX15" fmla="*/ 650001 w 799585"/>
                <a:gd name="connsiteY15" fmla="*/ 6520 h 504568"/>
                <a:gd name="connsiteX16" fmla="*/ 729457 w 799585"/>
                <a:gd name="connsiteY16" fmla="*/ 44473 h 504568"/>
                <a:gd name="connsiteX17" fmla="*/ 758378 w 799585"/>
                <a:gd name="connsiteY17" fmla="*/ 75829 h 504568"/>
                <a:gd name="connsiteX18" fmla="*/ 777049 w 799585"/>
                <a:gd name="connsiteY18" fmla="*/ 112462 h 504568"/>
                <a:gd name="connsiteX19" fmla="*/ 788922 w 799585"/>
                <a:gd name="connsiteY19" fmla="*/ 150110 h 504568"/>
                <a:gd name="connsiteX20" fmla="*/ 799070 w 799585"/>
                <a:gd name="connsiteY20" fmla="*/ 186946 h 504568"/>
                <a:gd name="connsiteX21" fmla="*/ 793184 w 799585"/>
                <a:gd name="connsiteY21" fmla="*/ 257980 h 504568"/>
                <a:gd name="connsiteX22" fmla="*/ 777760 w 799585"/>
                <a:gd name="connsiteY22" fmla="*/ 319982 h 504568"/>
                <a:gd name="connsiteX23" fmla="*/ 769641 w 799585"/>
                <a:gd name="connsiteY23" fmla="*/ 347787 h 504568"/>
                <a:gd name="connsiteX24" fmla="*/ 762741 w 799585"/>
                <a:gd name="connsiteY24" fmla="*/ 373562 h 504568"/>
                <a:gd name="connsiteX25" fmla="*/ 762741 w 799585"/>
                <a:gd name="connsiteY25" fmla="*/ 373562 h 504568"/>
                <a:gd name="connsiteX26" fmla="*/ 759697 w 799585"/>
                <a:gd name="connsiteY26" fmla="*/ 388479 h 504568"/>
                <a:gd name="connsiteX27" fmla="*/ 759697 w 799585"/>
                <a:gd name="connsiteY27" fmla="*/ 388479 h 504568"/>
                <a:gd name="connsiteX28" fmla="*/ 719817 w 799585"/>
                <a:gd name="connsiteY28" fmla="*/ 474937 h 504568"/>
                <a:gd name="connsiteX29" fmla="*/ 698912 w 799585"/>
                <a:gd name="connsiteY29" fmla="*/ 501422 h 504568"/>
                <a:gd name="connsiteX30" fmla="*/ 700232 w 799585"/>
                <a:gd name="connsiteY30" fmla="*/ 499596 h 504568"/>
                <a:gd name="connsiteX31" fmla="*/ 704290 w 799585"/>
                <a:gd name="connsiteY31" fmla="*/ 494624 h 504568"/>
                <a:gd name="connsiteX32" fmla="*/ 718802 w 799585"/>
                <a:gd name="connsiteY32" fmla="*/ 474328 h 504568"/>
                <a:gd name="connsiteX33" fmla="*/ 757363 w 799585"/>
                <a:gd name="connsiteY33" fmla="*/ 387870 h 504568"/>
                <a:gd name="connsiteX34" fmla="*/ 757363 w 799585"/>
                <a:gd name="connsiteY34" fmla="*/ 387870 h 504568"/>
                <a:gd name="connsiteX35" fmla="*/ 760306 w 799585"/>
                <a:gd name="connsiteY35" fmla="*/ 372953 h 504568"/>
                <a:gd name="connsiteX36" fmla="*/ 760306 w 799585"/>
                <a:gd name="connsiteY36" fmla="*/ 372953 h 504568"/>
                <a:gd name="connsiteX37" fmla="*/ 767003 w 799585"/>
                <a:gd name="connsiteY37" fmla="*/ 346366 h 504568"/>
                <a:gd name="connsiteX38" fmla="*/ 774918 w 799585"/>
                <a:gd name="connsiteY38" fmla="*/ 318460 h 504568"/>
                <a:gd name="connsiteX39" fmla="*/ 789836 w 799585"/>
                <a:gd name="connsiteY39" fmla="*/ 256661 h 504568"/>
                <a:gd name="connsiteX40" fmla="*/ 795417 w 799585"/>
                <a:gd name="connsiteY40" fmla="*/ 186946 h 504568"/>
                <a:gd name="connsiteX41" fmla="*/ 785269 w 799585"/>
                <a:gd name="connsiteY41" fmla="*/ 150821 h 504568"/>
                <a:gd name="connsiteX42" fmla="*/ 773295 w 799585"/>
                <a:gd name="connsiteY42" fmla="*/ 113477 h 504568"/>
                <a:gd name="connsiteX43" fmla="*/ 755029 w 799585"/>
                <a:gd name="connsiteY43" fmla="*/ 77757 h 504568"/>
                <a:gd name="connsiteX44" fmla="*/ 726920 w 799585"/>
                <a:gd name="connsiteY44" fmla="*/ 47314 h 504568"/>
                <a:gd name="connsiteX45" fmla="*/ 649189 w 799585"/>
                <a:gd name="connsiteY45" fmla="*/ 10377 h 504568"/>
                <a:gd name="connsiteX46" fmla="*/ 559179 w 799585"/>
                <a:gd name="connsiteY46" fmla="*/ 8347 h 504568"/>
                <a:gd name="connsiteX47" fmla="*/ 470691 w 799585"/>
                <a:gd name="connsiteY47" fmla="*/ 41631 h 504568"/>
                <a:gd name="connsiteX48" fmla="*/ 409805 w 799585"/>
                <a:gd name="connsiteY48" fmla="*/ 72075 h 504568"/>
                <a:gd name="connsiteX49" fmla="*/ 350847 w 799585"/>
                <a:gd name="connsiteY49" fmla="*/ 101097 h 504568"/>
                <a:gd name="connsiteX50" fmla="*/ 239223 w 799585"/>
                <a:gd name="connsiteY50" fmla="*/ 159649 h 504568"/>
                <a:gd name="connsiteX51" fmla="*/ 46417 w 799585"/>
                <a:gd name="connsiteY51" fmla="*/ 264576 h 504568"/>
                <a:gd name="connsiteX52" fmla="*/ 47127 w 799585"/>
                <a:gd name="connsiteY52" fmla="*/ 263866 h 504568"/>
                <a:gd name="connsiteX53" fmla="*/ 4913 w 799585"/>
                <a:gd name="connsiteY53" fmla="*/ 375490 h 504568"/>
                <a:gd name="connsiteX54" fmla="*/ 9276 w 799585"/>
                <a:gd name="connsiteY54" fmla="*/ 423184 h 504568"/>
                <a:gd name="connsiteX55" fmla="*/ 34240 w 799585"/>
                <a:gd name="connsiteY55" fmla="*/ 456164 h 504568"/>
                <a:gd name="connsiteX56" fmla="*/ 78991 w 799585"/>
                <a:gd name="connsiteY56" fmla="*/ 493000 h 504568"/>
                <a:gd name="connsiteX57" fmla="*/ 91574 w 799585"/>
                <a:gd name="connsiteY57" fmla="*/ 501423 h 5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9585" h="504568">
                  <a:moveTo>
                    <a:pt x="96039" y="504568"/>
                  </a:moveTo>
                  <a:cubicBezTo>
                    <a:pt x="96039" y="504568"/>
                    <a:pt x="94415" y="503858"/>
                    <a:pt x="91371" y="502133"/>
                  </a:cubicBezTo>
                  <a:cubicBezTo>
                    <a:pt x="88327" y="500408"/>
                    <a:pt x="84065" y="497770"/>
                    <a:pt x="78484" y="494116"/>
                  </a:cubicBezTo>
                  <a:cubicBezTo>
                    <a:pt x="62186" y="483469"/>
                    <a:pt x="46930" y="471305"/>
                    <a:pt x="32921" y="457788"/>
                  </a:cubicBezTo>
                  <a:cubicBezTo>
                    <a:pt x="22688" y="448042"/>
                    <a:pt x="13966" y="436823"/>
                    <a:pt x="7044" y="424503"/>
                  </a:cubicBezTo>
                  <a:cubicBezTo>
                    <a:pt x="-74" y="409083"/>
                    <a:pt x="-1859" y="391732"/>
                    <a:pt x="1970" y="375186"/>
                  </a:cubicBezTo>
                  <a:cubicBezTo>
                    <a:pt x="10404" y="335645"/>
                    <a:pt x="24520" y="297534"/>
                    <a:pt x="43880" y="262039"/>
                  </a:cubicBezTo>
                  <a:lnTo>
                    <a:pt x="43880" y="261531"/>
                  </a:lnTo>
                  <a:lnTo>
                    <a:pt x="44387" y="261531"/>
                  </a:lnTo>
                  <a:cubicBezTo>
                    <a:pt x="101113" y="230277"/>
                    <a:pt x="166160" y="194658"/>
                    <a:pt x="237193" y="156402"/>
                  </a:cubicBezTo>
                  <a:cubicBezTo>
                    <a:pt x="272812" y="137324"/>
                    <a:pt x="309952" y="117536"/>
                    <a:pt x="348818" y="97647"/>
                  </a:cubicBezTo>
                  <a:cubicBezTo>
                    <a:pt x="368098" y="87499"/>
                    <a:pt x="387582" y="77351"/>
                    <a:pt x="408080" y="68421"/>
                  </a:cubicBezTo>
                  <a:cubicBezTo>
                    <a:pt x="428578" y="59492"/>
                    <a:pt x="447859" y="48126"/>
                    <a:pt x="468256" y="37978"/>
                  </a:cubicBezTo>
                  <a:cubicBezTo>
                    <a:pt x="496394" y="22596"/>
                    <a:pt x="526558" y="11255"/>
                    <a:pt x="557860" y="4288"/>
                  </a:cubicBezTo>
                  <a:cubicBezTo>
                    <a:pt x="573224" y="1215"/>
                    <a:pt x="588872" y="-214"/>
                    <a:pt x="604539" y="26"/>
                  </a:cubicBezTo>
                  <a:cubicBezTo>
                    <a:pt x="619884" y="529"/>
                    <a:pt x="635128" y="2707"/>
                    <a:pt x="650001" y="6520"/>
                  </a:cubicBezTo>
                  <a:cubicBezTo>
                    <a:pt x="678796" y="13623"/>
                    <a:pt x="705835" y="26539"/>
                    <a:pt x="729457" y="44473"/>
                  </a:cubicBezTo>
                  <a:cubicBezTo>
                    <a:pt x="740483" y="53556"/>
                    <a:pt x="750214" y="64106"/>
                    <a:pt x="758378" y="75829"/>
                  </a:cubicBezTo>
                  <a:cubicBezTo>
                    <a:pt x="765955" y="87301"/>
                    <a:pt x="772219" y="99590"/>
                    <a:pt x="777049" y="112462"/>
                  </a:cubicBezTo>
                  <a:cubicBezTo>
                    <a:pt x="781819" y="125045"/>
                    <a:pt x="785371" y="137832"/>
                    <a:pt x="788922" y="150110"/>
                  </a:cubicBezTo>
                  <a:cubicBezTo>
                    <a:pt x="793063" y="162167"/>
                    <a:pt x="796452" y="174470"/>
                    <a:pt x="799070" y="186946"/>
                  </a:cubicBezTo>
                  <a:cubicBezTo>
                    <a:pt x="800629" y="210785"/>
                    <a:pt x="798646" y="234723"/>
                    <a:pt x="793184" y="257980"/>
                  </a:cubicBezTo>
                  <a:cubicBezTo>
                    <a:pt x="788618" y="280000"/>
                    <a:pt x="783036" y="300702"/>
                    <a:pt x="777760" y="319982"/>
                  </a:cubicBezTo>
                  <a:cubicBezTo>
                    <a:pt x="774918" y="329521"/>
                    <a:pt x="772178" y="338857"/>
                    <a:pt x="769641" y="347787"/>
                  </a:cubicBezTo>
                  <a:cubicBezTo>
                    <a:pt x="766901" y="356254"/>
                    <a:pt x="764598" y="364857"/>
                    <a:pt x="762741" y="373562"/>
                  </a:cubicBezTo>
                  <a:lnTo>
                    <a:pt x="762741" y="373562"/>
                  </a:lnTo>
                  <a:cubicBezTo>
                    <a:pt x="761625" y="379245"/>
                    <a:pt x="760610" y="383710"/>
                    <a:pt x="759697" y="388479"/>
                  </a:cubicBezTo>
                  <a:lnTo>
                    <a:pt x="759697" y="388479"/>
                  </a:lnTo>
                  <a:cubicBezTo>
                    <a:pt x="750274" y="418931"/>
                    <a:pt x="736864" y="448002"/>
                    <a:pt x="719817" y="474937"/>
                  </a:cubicBezTo>
                  <a:cubicBezTo>
                    <a:pt x="713859" y="484518"/>
                    <a:pt x="706847" y="493402"/>
                    <a:pt x="698912" y="501422"/>
                  </a:cubicBezTo>
                  <a:cubicBezTo>
                    <a:pt x="699276" y="500762"/>
                    <a:pt x="699719" y="500149"/>
                    <a:pt x="700232" y="499596"/>
                  </a:cubicBezTo>
                  <a:lnTo>
                    <a:pt x="704290" y="494624"/>
                  </a:lnTo>
                  <a:cubicBezTo>
                    <a:pt x="709508" y="488138"/>
                    <a:pt x="714352" y="481362"/>
                    <a:pt x="718802" y="474328"/>
                  </a:cubicBezTo>
                  <a:cubicBezTo>
                    <a:pt x="735269" y="447260"/>
                    <a:pt x="748227" y="418208"/>
                    <a:pt x="757363" y="387870"/>
                  </a:cubicBezTo>
                  <a:lnTo>
                    <a:pt x="757363" y="387870"/>
                  </a:lnTo>
                  <a:cubicBezTo>
                    <a:pt x="763046" y="383202"/>
                    <a:pt x="761929" y="378534"/>
                    <a:pt x="760306" y="372953"/>
                  </a:cubicBezTo>
                  <a:lnTo>
                    <a:pt x="760306" y="372953"/>
                  </a:lnTo>
                  <a:cubicBezTo>
                    <a:pt x="761999" y="363964"/>
                    <a:pt x="764236" y="355085"/>
                    <a:pt x="767003" y="346366"/>
                  </a:cubicBezTo>
                  <a:lnTo>
                    <a:pt x="774918" y="318460"/>
                  </a:lnTo>
                  <a:cubicBezTo>
                    <a:pt x="780195" y="299180"/>
                    <a:pt x="785573" y="278580"/>
                    <a:pt x="789836" y="256661"/>
                  </a:cubicBezTo>
                  <a:cubicBezTo>
                    <a:pt x="795103" y="233822"/>
                    <a:pt x="796984" y="210332"/>
                    <a:pt x="795417" y="186946"/>
                  </a:cubicBezTo>
                  <a:cubicBezTo>
                    <a:pt x="792762" y="174712"/>
                    <a:pt x="789373" y="162648"/>
                    <a:pt x="785269" y="150821"/>
                  </a:cubicBezTo>
                  <a:cubicBezTo>
                    <a:pt x="781717" y="138440"/>
                    <a:pt x="778165" y="125857"/>
                    <a:pt x="773295" y="113477"/>
                  </a:cubicBezTo>
                  <a:cubicBezTo>
                    <a:pt x="768557" y="100927"/>
                    <a:pt x="762430" y="88945"/>
                    <a:pt x="755029" y="77757"/>
                  </a:cubicBezTo>
                  <a:cubicBezTo>
                    <a:pt x="747091" y="66376"/>
                    <a:pt x="737634" y="56133"/>
                    <a:pt x="726920" y="47314"/>
                  </a:cubicBezTo>
                  <a:cubicBezTo>
                    <a:pt x="703820" y="29796"/>
                    <a:pt x="677360" y="17223"/>
                    <a:pt x="649189" y="10377"/>
                  </a:cubicBezTo>
                  <a:cubicBezTo>
                    <a:pt x="619759" y="2660"/>
                    <a:pt x="588927" y="1964"/>
                    <a:pt x="559179" y="8347"/>
                  </a:cubicBezTo>
                  <a:cubicBezTo>
                    <a:pt x="528244" y="15155"/>
                    <a:pt x="498445" y="26364"/>
                    <a:pt x="470691" y="41631"/>
                  </a:cubicBezTo>
                  <a:cubicBezTo>
                    <a:pt x="450396" y="51779"/>
                    <a:pt x="430912" y="63246"/>
                    <a:pt x="409805" y="72075"/>
                  </a:cubicBezTo>
                  <a:cubicBezTo>
                    <a:pt x="388698" y="80903"/>
                    <a:pt x="370128" y="91254"/>
                    <a:pt x="350847" y="101097"/>
                  </a:cubicBezTo>
                  <a:cubicBezTo>
                    <a:pt x="312286" y="120885"/>
                    <a:pt x="275145" y="140673"/>
                    <a:pt x="239223" y="159649"/>
                  </a:cubicBezTo>
                  <a:lnTo>
                    <a:pt x="46417" y="264576"/>
                  </a:lnTo>
                  <a:lnTo>
                    <a:pt x="47127" y="263866"/>
                  </a:lnTo>
                  <a:cubicBezTo>
                    <a:pt x="27696" y="298820"/>
                    <a:pt x="13474" y="336425"/>
                    <a:pt x="4913" y="375490"/>
                  </a:cubicBezTo>
                  <a:cubicBezTo>
                    <a:pt x="1054" y="391433"/>
                    <a:pt x="2589" y="408206"/>
                    <a:pt x="9276" y="423184"/>
                  </a:cubicBezTo>
                  <a:cubicBezTo>
                    <a:pt x="15986" y="435309"/>
                    <a:pt x="24392" y="446415"/>
                    <a:pt x="34240" y="456164"/>
                  </a:cubicBezTo>
                  <a:cubicBezTo>
                    <a:pt x="48080" y="469696"/>
                    <a:pt x="63051" y="482019"/>
                    <a:pt x="78991" y="493000"/>
                  </a:cubicBezTo>
                  <a:lnTo>
                    <a:pt x="91574" y="501423"/>
                  </a:lnTo>
                  <a:close/>
                </a:path>
              </a:pathLst>
            </a:custGeom>
            <a:solidFill>
              <a:srgbClr val="263238"/>
            </a:solidFill>
            <a:ln w="1014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88CBE955-C657-2F95-FDF4-B9DC798D6C8D}"/>
                </a:ext>
              </a:extLst>
            </p:cNvPr>
            <p:cNvSpPr/>
            <p:nvPr/>
          </p:nvSpPr>
          <p:spPr>
            <a:xfrm>
              <a:off x="4875712" y="6008113"/>
              <a:ext cx="324395" cy="131107"/>
            </a:xfrm>
            <a:custGeom>
              <a:avLst/>
              <a:gdLst>
                <a:gd name="connsiteX0" fmla="*/ 229642 w 324395"/>
                <a:gd name="connsiteY0" fmla="*/ 0 h 131107"/>
                <a:gd name="connsiteX1" fmla="*/ 323812 w 324395"/>
                <a:gd name="connsiteY1" fmla="*/ 62915 h 131107"/>
                <a:gd name="connsiteX2" fmla="*/ 280888 w 324395"/>
                <a:gd name="connsiteY2" fmla="*/ 130499 h 131107"/>
                <a:gd name="connsiteX3" fmla="*/ 0 w 324395"/>
                <a:gd name="connsiteY3" fmla="*/ 131108 h 131107"/>
                <a:gd name="connsiteX4" fmla="*/ 229642 w 324395"/>
                <a:gd name="connsiteY4" fmla="*/ 0 h 13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395" h="131107">
                  <a:moveTo>
                    <a:pt x="229642" y="0"/>
                  </a:moveTo>
                  <a:cubicBezTo>
                    <a:pt x="229642" y="0"/>
                    <a:pt x="333047" y="12380"/>
                    <a:pt x="323812" y="62915"/>
                  </a:cubicBezTo>
                  <a:cubicBezTo>
                    <a:pt x="314578" y="113451"/>
                    <a:pt x="280888" y="130499"/>
                    <a:pt x="280888" y="130499"/>
                  </a:cubicBezTo>
                  <a:lnTo>
                    <a:pt x="0" y="131108"/>
                  </a:lnTo>
                  <a:cubicBezTo>
                    <a:pt x="0" y="131108"/>
                    <a:pt x="167741" y="119438"/>
                    <a:pt x="229642" y="0"/>
                  </a:cubicBezTo>
                  <a:close/>
                </a:path>
              </a:pathLst>
            </a:custGeom>
            <a:solidFill>
              <a:srgbClr val="E0E0E0"/>
            </a:solidFill>
            <a:ln w="1014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7B82607B-64AC-3543-4A6E-8298E768E4D3}"/>
                </a:ext>
              </a:extLst>
            </p:cNvPr>
            <p:cNvSpPr/>
            <p:nvPr/>
          </p:nvSpPr>
          <p:spPr>
            <a:xfrm>
              <a:off x="5056037" y="5983555"/>
              <a:ext cx="59363" cy="76107"/>
            </a:xfrm>
            <a:custGeom>
              <a:avLst/>
              <a:gdLst>
                <a:gd name="connsiteX0" fmla="*/ 59364 w 59363"/>
                <a:gd name="connsiteY0" fmla="*/ 0 h 76107"/>
                <a:gd name="connsiteX1" fmla="*/ 56218 w 59363"/>
                <a:gd name="connsiteY1" fmla="*/ 14308 h 76107"/>
                <a:gd name="connsiteX2" fmla="*/ 39474 w 59363"/>
                <a:gd name="connsiteY2" fmla="*/ 45665 h 76107"/>
                <a:gd name="connsiteX3" fmla="*/ 0 w 59363"/>
                <a:gd name="connsiteY3" fmla="*/ 76108 h 76107"/>
                <a:gd name="connsiteX4" fmla="*/ 35618 w 59363"/>
                <a:gd name="connsiteY4" fmla="*/ 42925 h 76107"/>
                <a:gd name="connsiteX5" fmla="*/ 59364 w 59363"/>
                <a:gd name="connsiteY5" fmla="*/ 0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3" h="76107">
                  <a:moveTo>
                    <a:pt x="59364" y="0"/>
                  </a:moveTo>
                  <a:cubicBezTo>
                    <a:pt x="59345" y="4939"/>
                    <a:pt x="58273" y="9817"/>
                    <a:pt x="56218" y="14308"/>
                  </a:cubicBezTo>
                  <a:cubicBezTo>
                    <a:pt x="52333" y="25581"/>
                    <a:pt x="46681" y="36166"/>
                    <a:pt x="39474" y="45665"/>
                  </a:cubicBezTo>
                  <a:cubicBezTo>
                    <a:pt x="29703" y="59576"/>
                    <a:pt x="15938" y="70192"/>
                    <a:pt x="0" y="76108"/>
                  </a:cubicBezTo>
                  <a:cubicBezTo>
                    <a:pt x="13012" y="66336"/>
                    <a:pt x="24952" y="55213"/>
                    <a:pt x="35618" y="42925"/>
                  </a:cubicBezTo>
                  <a:cubicBezTo>
                    <a:pt x="44756" y="29328"/>
                    <a:pt x="52701" y="14966"/>
                    <a:pt x="59364" y="0"/>
                  </a:cubicBezTo>
                  <a:close/>
                </a:path>
              </a:pathLst>
            </a:custGeom>
            <a:solidFill>
              <a:srgbClr val="263238"/>
            </a:solidFill>
            <a:ln w="1014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CF94EE0D-B832-00F2-0441-DF07AD8760C6}"/>
                </a:ext>
              </a:extLst>
            </p:cNvPr>
            <p:cNvSpPr/>
            <p:nvPr/>
          </p:nvSpPr>
          <p:spPr>
            <a:xfrm>
              <a:off x="5047023" y="6003443"/>
              <a:ext cx="32763" cy="65758"/>
            </a:xfrm>
            <a:custGeom>
              <a:avLst/>
              <a:gdLst>
                <a:gd name="connsiteX0" fmla="*/ 32759 w 32763"/>
                <a:gd name="connsiteY0" fmla="*/ 2 h 65758"/>
                <a:gd name="connsiteX1" fmla="*/ 22612 w 32763"/>
                <a:gd name="connsiteY1" fmla="*/ 35925 h 65758"/>
                <a:gd name="connsiteX2" fmla="*/ 84 w 32763"/>
                <a:gd name="connsiteY2" fmla="*/ 65759 h 65758"/>
                <a:gd name="connsiteX3" fmla="*/ 18349 w 32763"/>
                <a:gd name="connsiteY3" fmla="*/ 33794 h 65758"/>
                <a:gd name="connsiteX4" fmla="*/ 32759 w 32763"/>
                <a:gd name="connsiteY4" fmla="*/ 2 h 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65758">
                  <a:moveTo>
                    <a:pt x="32759" y="2"/>
                  </a:moveTo>
                  <a:cubicBezTo>
                    <a:pt x="32895" y="12702"/>
                    <a:pt x="29372" y="25173"/>
                    <a:pt x="22612" y="35925"/>
                  </a:cubicBezTo>
                  <a:cubicBezTo>
                    <a:pt x="17585" y="47522"/>
                    <a:pt x="9862" y="57750"/>
                    <a:pt x="84" y="65759"/>
                  </a:cubicBezTo>
                  <a:cubicBezTo>
                    <a:pt x="-1032" y="64845"/>
                    <a:pt x="9217" y="51755"/>
                    <a:pt x="18349" y="33794"/>
                  </a:cubicBezTo>
                  <a:cubicBezTo>
                    <a:pt x="27483" y="15832"/>
                    <a:pt x="31136" y="-201"/>
                    <a:pt x="32759" y="2"/>
                  </a:cubicBezTo>
                  <a:close/>
                </a:path>
              </a:pathLst>
            </a:custGeom>
            <a:solidFill>
              <a:srgbClr val="263238"/>
            </a:solidFill>
            <a:ln w="1014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92593C6F-73C7-4577-16D8-FDC459698CF5}"/>
                </a:ext>
              </a:extLst>
            </p:cNvPr>
            <p:cNvSpPr/>
            <p:nvPr/>
          </p:nvSpPr>
          <p:spPr>
            <a:xfrm>
              <a:off x="5211635" y="5874569"/>
              <a:ext cx="42141" cy="249937"/>
            </a:xfrm>
            <a:custGeom>
              <a:avLst/>
              <a:gdLst>
                <a:gd name="connsiteX0" fmla="*/ 67 w 42141"/>
                <a:gd name="connsiteY0" fmla="*/ 249937 h 249937"/>
                <a:gd name="connsiteX1" fmla="*/ 14071 w 42141"/>
                <a:gd name="connsiteY1" fmla="*/ 215029 h 249937"/>
                <a:gd name="connsiteX2" fmla="*/ 34366 w 42141"/>
                <a:gd name="connsiteY2" fmla="*/ 37141 h 249937"/>
                <a:gd name="connsiteX3" fmla="*/ 28582 w 42141"/>
                <a:gd name="connsiteY3" fmla="*/ 0 h 249937"/>
                <a:gd name="connsiteX4" fmla="*/ 31829 w 42141"/>
                <a:gd name="connsiteY4" fmla="*/ 9640 h 249937"/>
                <a:gd name="connsiteX5" fmla="*/ 37715 w 42141"/>
                <a:gd name="connsiteY5" fmla="*/ 36633 h 249937"/>
                <a:gd name="connsiteX6" fmla="*/ 17419 w 42141"/>
                <a:gd name="connsiteY6" fmla="*/ 216247 h 249937"/>
                <a:gd name="connsiteX7" fmla="*/ 5546 w 42141"/>
                <a:gd name="connsiteY7" fmla="*/ 241312 h 249937"/>
                <a:gd name="connsiteX8" fmla="*/ 66 w 42141"/>
                <a:gd name="connsiteY8" fmla="*/ 249938 h 24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41" h="249937">
                  <a:moveTo>
                    <a:pt x="67" y="249937"/>
                  </a:moveTo>
                  <a:cubicBezTo>
                    <a:pt x="-745" y="249937"/>
                    <a:pt x="5952" y="236745"/>
                    <a:pt x="14071" y="215029"/>
                  </a:cubicBezTo>
                  <a:cubicBezTo>
                    <a:pt x="35217" y="158269"/>
                    <a:pt x="42184" y="97205"/>
                    <a:pt x="34366" y="37141"/>
                  </a:cubicBezTo>
                  <a:cubicBezTo>
                    <a:pt x="31321" y="14207"/>
                    <a:pt x="27770" y="203"/>
                    <a:pt x="28582" y="0"/>
                  </a:cubicBezTo>
                  <a:cubicBezTo>
                    <a:pt x="30143" y="3032"/>
                    <a:pt x="31238" y="6282"/>
                    <a:pt x="31829" y="9640"/>
                  </a:cubicBezTo>
                  <a:cubicBezTo>
                    <a:pt x="34349" y="18507"/>
                    <a:pt x="36315" y="27522"/>
                    <a:pt x="37715" y="36633"/>
                  </a:cubicBezTo>
                  <a:cubicBezTo>
                    <a:pt x="47717" y="97229"/>
                    <a:pt x="40691" y="159411"/>
                    <a:pt x="17419" y="216247"/>
                  </a:cubicBezTo>
                  <a:cubicBezTo>
                    <a:pt x="13979" y="224837"/>
                    <a:pt x="10014" y="233208"/>
                    <a:pt x="5546" y="241312"/>
                  </a:cubicBezTo>
                  <a:cubicBezTo>
                    <a:pt x="4091" y="244407"/>
                    <a:pt x="2249" y="247305"/>
                    <a:pt x="66" y="249938"/>
                  </a:cubicBezTo>
                  <a:close/>
                </a:path>
              </a:pathLst>
            </a:custGeom>
            <a:solidFill>
              <a:srgbClr val="455A64"/>
            </a:solidFill>
            <a:ln w="1014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491EDDE8-8EB4-3F23-F15C-7C29439B7B3C}"/>
                </a:ext>
              </a:extLst>
            </p:cNvPr>
            <p:cNvSpPr/>
            <p:nvPr/>
          </p:nvSpPr>
          <p:spPr>
            <a:xfrm>
              <a:off x="4883526" y="5964433"/>
              <a:ext cx="269708" cy="170423"/>
            </a:xfrm>
            <a:custGeom>
              <a:avLst/>
              <a:gdLst>
                <a:gd name="connsiteX0" fmla="*/ 269421 w 269708"/>
                <a:gd name="connsiteY0" fmla="*/ 16382 h 170423"/>
                <a:gd name="connsiteX1" fmla="*/ 259273 w 269708"/>
                <a:gd name="connsiteY1" fmla="*/ 146 h 170423"/>
                <a:gd name="connsiteX2" fmla="*/ 242123 w 269708"/>
                <a:gd name="connsiteY2" fmla="*/ 15570 h 170423"/>
                <a:gd name="connsiteX3" fmla="*/ 0 w 269708"/>
                <a:gd name="connsiteY3" fmla="*/ 170424 h 170423"/>
                <a:gd name="connsiteX4" fmla="*/ 129687 w 269708"/>
                <a:gd name="connsiteY4" fmla="*/ 160276 h 170423"/>
                <a:gd name="connsiteX5" fmla="*/ 228729 w 269708"/>
                <a:gd name="connsiteY5" fmla="*/ 115018 h 170423"/>
                <a:gd name="connsiteX6" fmla="*/ 269421 w 269708"/>
                <a:gd name="connsiteY6" fmla="*/ 1638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08" h="170423">
                  <a:moveTo>
                    <a:pt x="269421" y="16382"/>
                  </a:moveTo>
                  <a:cubicBezTo>
                    <a:pt x="268609" y="9583"/>
                    <a:pt x="265970" y="1567"/>
                    <a:pt x="259273" y="146"/>
                  </a:cubicBezTo>
                  <a:cubicBezTo>
                    <a:pt x="252575" y="-1275"/>
                    <a:pt x="245472" y="7960"/>
                    <a:pt x="242123" y="15570"/>
                  </a:cubicBezTo>
                  <a:cubicBezTo>
                    <a:pt x="206505" y="97970"/>
                    <a:pt x="89908" y="162103"/>
                    <a:pt x="0" y="170424"/>
                  </a:cubicBezTo>
                  <a:cubicBezTo>
                    <a:pt x="43428" y="170447"/>
                    <a:pt x="86791" y="167054"/>
                    <a:pt x="129687" y="160276"/>
                  </a:cubicBezTo>
                  <a:cubicBezTo>
                    <a:pt x="166270" y="154702"/>
                    <a:pt x="200571" y="139028"/>
                    <a:pt x="228729" y="115018"/>
                  </a:cubicBezTo>
                  <a:cubicBezTo>
                    <a:pt x="256962" y="90305"/>
                    <a:pt x="272016" y="53813"/>
                    <a:pt x="269421" y="16382"/>
                  </a:cubicBezTo>
                  <a:close/>
                </a:path>
              </a:pathLst>
            </a:custGeom>
            <a:solidFill>
              <a:srgbClr val="000000"/>
            </a:solidFill>
            <a:ln w="1014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0F8DC45-520F-4CFA-F33F-6E872F360661}"/>
                </a:ext>
              </a:extLst>
            </p:cNvPr>
            <p:cNvSpPr/>
            <p:nvPr/>
          </p:nvSpPr>
          <p:spPr>
            <a:xfrm>
              <a:off x="4371069" y="5826571"/>
              <a:ext cx="97519" cy="42214"/>
            </a:xfrm>
            <a:custGeom>
              <a:avLst/>
              <a:gdLst>
                <a:gd name="connsiteX0" fmla="*/ 97519 w 97519"/>
                <a:gd name="connsiteY0" fmla="*/ 42214 h 42214"/>
                <a:gd name="connsiteX1" fmla="*/ 47796 w 97519"/>
                <a:gd name="connsiteY1" fmla="*/ 23340 h 42214"/>
                <a:gd name="connsiteX2" fmla="*/ 0 w 97519"/>
                <a:gd name="connsiteY2" fmla="*/ 0 h 42214"/>
                <a:gd name="connsiteX3" fmla="*/ 49724 w 97519"/>
                <a:gd name="connsiteY3" fmla="*/ 18875 h 42214"/>
                <a:gd name="connsiteX4" fmla="*/ 97519 w 97519"/>
                <a:gd name="connsiteY4" fmla="*/ 42214 h 4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42214">
                  <a:moveTo>
                    <a:pt x="97519" y="42214"/>
                  </a:moveTo>
                  <a:cubicBezTo>
                    <a:pt x="80417" y="37411"/>
                    <a:pt x="63777" y="31095"/>
                    <a:pt x="47796" y="23340"/>
                  </a:cubicBezTo>
                  <a:cubicBezTo>
                    <a:pt x="31201" y="16998"/>
                    <a:pt x="15206" y="9187"/>
                    <a:pt x="0" y="0"/>
                  </a:cubicBezTo>
                  <a:cubicBezTo>
                    <a:pt x="17126" y="4730"/>
                    <a:pt x="33773" y="11049"/>
                    <a:pt x="49724" y="18875"/>
                  </a:cubicBezTo>
                  <a:cubicBezTo>
                    <a:pt x="66318" y="25216"/>
                    <a:pt x="82314" y="33027"/>
                    <a:pt x="97519" y="42214"/>
                  </a:cubicBezTo>
                  <a:close/>
                </a:path>
              </a:pathLst>
            </a:custGeom>
            <a:solidFill>
              <a:srgbClr val="263238"/>
            </a:solidFill>
            <a:ln w="1014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C9BC0179-5A5F-ABE5-C5E6-39ED5AA1DF83}"/>
                </a:ext>
              </a:extLst>
            </p:cNvPr>
            <p:cNvSpPr/>
            <p:nvPr/>
          </p:nvSpPr>
          <p:spPr>
            <a:xfrm>
              <a:off x="4065624" y="5757161"/>
              <a:ext cx="516147" cy="140552"/>
            </a:xfrm>
            <a:custGeom>
              <a:avLst/>
              <a:gdLst>
                <a:gd name="connsiteX0" fmla="*/ 503122 w 516147"/>
                <a:gd name="connsiteY0" fmla="*/ 68192 h 140552"/>
                <a:gd name="connsiteX1" fmla="*/ 100360 w 516147"/>
                <a:gd name="connsiteY1" fmla="*/ 0 h 140552"/>
                <a:gd name="connsiteX2" fmla="*/ 0 w 516147"/>
                <a:gd name="connsiteY2" fmla="*/ 31458 h 140552"/>
                <a:gd name="connsiteX3" fmla="*/ 141459 w 516147"/>
                <a:gd name="connsiteY3" fmla="*/ 130905 h 140552"/>
                <a:gd name="connsiteX4" fmla="*/ 318738 w 516147"/>
                <a:gd name="connsiteY4" fmla="*/ 135877 h 140552"/>
                <a:gd name="connsiteX5" fmla="*/ 507485 w 516147"/>
                <a:gd name="connsiteY5" fmla="*/ 88183 h 140552"/>
                <a:gd name="connsiteX6" fmla="*/ 516111 w 516147"/>
                <a:gd name="connsiteY6" fmla="*/ 76920 h 140552"/>
                <a:gd name="connsiteX7" fmla="*/ 503122 w 516147"/>
                <a:gd name="connsiteY7" fmla="*/ 68192 h 14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147" h="140552">
                  <a:moveTo>
                    <a:pt x="503122" y="68192"/>
                  </a:moveTo>
                  <a:cubicBezTo>
                    <a:pt x="369375" y="42620"/>
                    <a:pt x="235122" y="19889"/>
                    <a:pt x="100360" y="0"/>
                  </a:cubicBezTo>
                  <a:lnTo>
                    <a:pt x="0" y="31458"/>
                  </a:lnTo>
                  <a:cubicBezTo>
                    <a:pt x="28109" y="83718"/>
                    <a:pt x="83718" y="117003"/>
                    <a:pt x="141459" y="130905"/>
                  </a:cubicBezTo>
                  <a:cubicBezTo>
                    <a:pt x="199199" y="144807"/>
                    <a:pt x="259577" y="141053"/>
                    <a:pt x="318738" y="135877"/>
                  </a:cubicBezTo>
                  <a:cubicBezTo>
                    <a:pt x="383886" y="129890"/>
                    <a:pt x="450658" y="120757"/>
                    <a:pt x="507485" y="88183"/>
                  </a:cubicBezTo>
                  <a:cubicBezTo>
                    <a:pt x="511747" y="85646"/>
                    <a:pt x="516618" y="81892"/>
                    <a:pt x="516111" y="76920"/>
                  </a:cubicBezTo>
                  <a:cubicBezTo>
                    <a:pt x="515603" y="71947"/>
                    <a:pt x="508703" y="69309"/>
                    <a:pt x="503122" y="68192"/>
                  </a:cubicBezTo>
                  <a:close/>
                </a:path>
              </a:pathLst>
            </a:custGeom>
            <a:solidFill>
              <a:srgbClr val="000000"/>
            </a:solidFill>
            <a:ln w="1014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8FA19C2-8059-F84B-8DA7-AB804299CBE7}"/>
                </a:ext>
              </a:extLst>
            </p:cNvPr>
            <p:cNvSpPr/>
            <p:nvPr/>
          </p:nvSpPr>
          <p:spPr>
            <a:xfrm>
              <a:off x="3908852" y="5405949"/>
              <a:ext cx="762485" cy="425796"/>
            </a:xfrm>
            <a:custGeom>
              <a:avLst/>
              <a:gdLst>
                <a:gd name="connsiteX0" fmla="*/ 1309 w 762485"/>
                <a:gd name="connsiteY0" fmla="*/ 20904 h 425796"/>
                <a:gd name="connsiteX1" fmla="*/ 169760 w 762485"/>
                <a:gd name="connsiteY1" fmla="*/ 393730 h 425796"/>
                <a:gd name="connsiteX2" fmla="*/ 209032 w 762485"/>
                <a:gd name="connsiteY2" fmla="*/ 419403 h 425796"/>
                <a:gd name="connsiteX3" fmla="*/ 700585 w 762485"/>
                <a:gd name="connsiteY3" fmla="*/ 425797 h 425796"/>
                <a:gd name="connsiteX4" fmla="*/ 762486 w 762485"/>
                <a:gd name="connsiteY4" fmla="*/ 392411 h 425796"/>
                <a:gd name="connsiteX5" fmla="*/ 665474 w 762485"/>
                <a:gd name="connsiteY5" fmla="*/ 385307 h 425796"/>
                <a:gd name="connsiteX6" fmla="*/ 514375 w 762485"/>
                <a:gd name="connsiteY6" fmla="*/ 22833 h 425796"/>
                <a:gd name="connsiteX7" fmla="*/ 485860 w 762485"/>
                <a:gd name="connsiteY7" fmla="*/ 3653 h 425796"/>
                <a:gd name="connsiteX8" fmla="*/ 14907 w 762485"/>
                <a:gd name="connsiteY8" fmla="*/ 0 h 425796"/>
                <a:gd name="connsiteX9" fmla="*/ 0 w 762485"/>
                <a:gd name="connsiteY9" fmla="*/ 14724 h 425796"/>
                <a:gd name="connsiteX10" fmla="*/ 1309 w 762485"/>
                <a:gd name="connsiteY10" fmla="*/ 20905 h 4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485" h="425796">
                  <a:moveTo>
                    <a:pt x="1309" y="20904"/>
                  </a:moveTo>
                  <a:lnTo>
                    <a:pt x="169760" y="393730"/>
                  </a:lnTo>
                  <a:cubicBezTo>
                    <a:pt x="176765" y="409179"/>
                    <a:pt x="192070" y="419185"/>
                    <a:pt x="209032" y="419403"/>
                  </a:cubicBezTo>
                  <a:lnTo>
                    <a:pt x="700585" y="425797"/>
                  </a:lnTo>
                  <a:lnTo>
                    <a:pt x="762486" y="392411"/>
                  </a:lnTo>
                  <a:lnTo>
                    <a:pt x="665474" y="385307"/>
                  </a:lnTo>
                  <a:lnTo>
                    <a:pt x="514375" y="22833"/>
                  </a:lnTo>
                  <a:cubicBezTo>
                    <a:pt x="509597" y="11283"/>
                    <a:pt x="498359" y="3725"/>
                    <a:pt x="485860" y="3653"/>
                  </a:cubicBezTo>
                  <a:lnTo>
                    <a:pt x="14907" y="0"/>
                  </a:lnTo>
                  <a:cubicBezTo>
                    <a:pt x="6725" y="-50"/>
                    <a:pt x="51" y="6542"/>
                    <a:pt x="0" y="14724"/>
                  </a:cubicBezTo>
                  <a:cubicBezTo>
                    <a:pt x="-13" y="16855"/>
                    <a:pt x="434" y="18963"/>
                    <a:pt x="1309" y="20905"/>
                  </a:cubicBezTo>
                  <a:close/>
                </a:path>
              </a:pathLst>
            </a:custGeom>
            <a:solidFill>
              <a:srgbClr val="E0E0E0"/>
            </a:solidFill>
            <a:ln w="1014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76DD14D0-2367-8F16-2C95-623561809EFF}"/>
                </a:ext>
              </a:extLst>
            </p:cNvPr>
            <p:cNvSpPr/>
            <p:nvPr/>
          </p:nvSpPr>
          <p:spPr>
            <a:xfrm>
              <a:off x="3908497" y="5405442"/>
              <a:ext cx="772684" cy="428029"/>
            </a:xfrm>
            <a:custGeom>
              <a:avLst/>
              <a:gdLst>
                <a:gd name="connsiteX0" fmla="*/ 1665 w 772684"/>
                <a:gd name="connsiteY0" fmla="*/ 21412 h 428029"/>
                <a:gd name="connsiteX1" fmla="*/ 143 w 772684"/>
                <a:gd name="connsiteY1" fmla="*/ 16947 h 428029"/>
                <a:gd name="connsiteX2" fmla="*/ 12874 w 772684"/>
                <a:gd name="connsiteY2" fmla="*/ 126 h 428029"/>
                <a:gd name="connsiteX3" fmla="*/ 14248 w 772684"/>
                <a:gd name="connsiteY3" fmla="*/ 0 h 428029"/>
                <a:gd name="connsiteX4" fmla="*/ 57477 w 772684"/>
                <a:gd name="connsiteY4" fmla="*/ 0 h 428029"/>
                <a:gd name="connsiteX5" fmla="*/ 254748 w 772684"/>
                <a:gd name="connsiteY5" fmla="*/ 609 h 428029"/>
                <a:gd name="connsiteX6" fmla="*/ 391741 w 772684"/>
                <a:gd name="connsiteY6" fmla="*/ 1319 h 428029"/>
                <a:gd name="connsiteX7" fmla="*/ 468356 w 772684"/>
                <a:gd name="connsiteY7" fmla="*/ 1319 h 428029"/>
                <a:gd name="connsiteX8" fmla="*/ 488651 w 772684"/>
                <a:gd name="connsiteY8" fmla="*/ 1319 h 428029"/>
                <a:gd name="connsiteX9" fmla="*/ 508439 w 772684"/>
                <a:gd name="connsiteY9" fmla="*/ 9640 h 428029"/>
                <a:gd name="connsiteX10" fmla="*/ 519703 w 772684"/>
                <a:gd name="connsiteY10" fmla="*/ 27805 h 428029"/>
                <a:gd name="connsiteX11" fmla="*/ 527720 w 772684"/>
                <a:gd name="connsiteY11" fmla="*/ 46984 h 428029"/>
                <a:gd name="connsiteX12" fmla="*/ 668570 w 772684"/>
                <a:gd name="connsiteY12" fmla="*/ 384292 h 428029"/>
                <a:gd name="connsiteX13" fmla="*/ 666236 w 772684"/>
                <a:gd name="connsiteY13" fmla="*/ 382567 h 428029"/>
                <a:gd name="connsiteX14" fmla="*/ 759899 w 772684"/>
                <a:gd name="connsiteY14" fmla="*/ 389468 h 428029"/>
                <a:gd name="connsiteX15" fmla="*/ 763247 w 772684"/>
                <a:gd name="connsiteY15" fmla="*/ 389468 h 428029"/>
                <a:gd name="connsiteX16" fmla="*/ 772685 w 772684"/>
                <a:gd name="connsiteY16" fmla="*/ 390178 h 428029"/>
                <a:gd name="connsiteX17" fmla="*/ 764364 w 772684"/>
                <a:gd name="connsiteY17" fmla="*/ 394643 h 428029"/>
                <a:gd name="connsiteX18" fmla="*/ 702361 w 772684"/>
                <a:gd name="connsiteY18" fmla="*/ 428029 h 428029"/>
                <a:gd name="connsiteX19" fmla="*/ 701753 w 772684"/>
                <a:gd name="connsiteY19" fmla="*/ 428029 h 428029"/>
                <a:gd name="connsiteX20" fmla="*/ 701042 w 772684"/>
                <a:gd name="connsiteY20" fmla="*/ 428029 h 428029"/>
                <a:gd name="connsiteX21" fmla="*/ 328014 w 772684"/>
                <a:gd name="connsiteY21" fmla="*/ 423767 h 428029"/>
                <a:gd name="connsiteX22" fmla="*/ 244803 w 772684"/>
                <a:gd name="connsiteY22" fmla="*/ 422549 h 428029"/>
                <a:gd name="connsiteX23" fmla="*/ 204821 w 772684"/>
                <a:gd name="connsiteY23" fmla="*/ 421737 h 428029"/>
                <a:gd name="connsiteX24" fmla="*/ 171537 w 772684"/>
                <a:gd name="connsiteY24" fmla="*/ 401442 h 428029"/>
                <a:gd name="connsiteX25" fmla="*/ 113492 w 772684"/>
                <a:gd name="connsiteY25" fmla="*/ 273480 h 428029"/>
                <a:gd name="connsiteX26" fmla="*/ 30991 w 772684"/>
                <a:gd name="connsiteY26" fmla="*/ 89097 h 428029"/>
                <a:gd name="connsiteX27" fmla="*/ 8971 w 772684"/>
                <a:gd name="connsiteY27" fmla="*/ 39069 h 428029"/>
                <a:gd name="connsiteX28" fmla="*/ 3390 w 772684"/>
                <a:gd name="connsiteY28" fmla="*/ 26080 h 428029"/>
                <a:gd name="connsiteX29" fmla="*/ 1665 w 772684"/>
                <a:gd name="connsiteY29" fmla="*/ 21513 h 428029"/>
                <a:gd name="connsiteX30" fmla="*/ 3897 w 772684"/>
                <a:gd name="connsiteY30" fmla="*/ 25877 h 428029"/>
                <a:gd name="connsiteX31" fmla="*/ 9986 w 772684"/>
                <a:gd name="connsiteY31" fmla="*/ 38663 h 428029"/>
                <a:gd name="connsiteX32" fmla="*/ 32920 w 772684"/>
                <a:gd name="connsiteY32" fmla="*/ 88285 h 428029"/>
                <a:gd name="connsiteX33" fmla="*/ 116841 w 772684"/>
                <a:gd name="connsiteY33" fmla="*/ 271958 h 428029"/>
                <a:gd name="connsiteX34" fmla="*/ 175190 w 772684"/>
                <a:gd name="connsiteY34" fmla="*/ 399007 h 428029"/>
                <a:gd name="connsiteX35" fmla="*/ 205633 w 772684"/>
                <a:gd name="connsiteY35" fmla="*/ 417475 h 428029"/>
                <a:gd name="connsiteX36" fmla="*/ 245209 w 772684"/>
                <a:gd name="connsiteY36" fmla="*/ 418084 h 428029"/>
                <a:gd name="connsiteX37" fmla="*/ 328420 w 772684"/>
                <a:gd name="connsiteY37" fmla="*/ 419099 h 428029"/>
                <a:gd name="connsiteX38" fmla="*/ 701245 w 772684"/>
                <a:gd name="connsiteY38" fmla="*/ 423665 h 428029"/>
                <a:gd name="connsiteX39" fmla="*/ 699926 w 772684"/>
                <a:gd name="connsiteY39" fmla="*/ 423665 h 428029"/>
                <a:gd name="connsiteX40" fmla="*/ 761827 w 772684"/>
                <a:gd name="connsiteY40" fmla="*/ 390280 h 428029"/>
                <a:gd name="connsiteX41" fmla="*/ 762943 w 772684"/>
                <a:gd name="connsiteY41" fmla="*/ 395455 h 428029"/>
                <a:gd name="connsiteX42" fmla="*/ 759594 w 772684"/>
                <a:gd name="connsiteY42" fmla="*/ 395455 h 428029"/>
                <a:gd name="connsiteX43" fmla="*/ 665931 w 772684"/>
                <a:gd name="connsiteY43" fmla="*/ 388554 h 428029"/>
                <a:gd name="connsiteX44" fmla="*/ 663902 w 772684"/>
                <a:gd name="connsiteY44" fmla="*/ 388554 h 428029"/>
                <a:gd name="connsiteX45" fmla="*/ 663293 w 772684"/>
                <a:gd name="connsiteY45" fmla="*/ 387032 h 428029"/>
                <a:gd name="connsiteX46" fmla="*/ 522951 w 772684"/>
                <a:gd name="connsiteY46" fmla="*/ 49318 h 428029"/>
                <a:gd name="connsiteX47" fmla="*/ 515035 w 772684"/>
                <a:gd name="connsiteY47" fmla="*/ 30139 h 428029"/>
                <a:gd name="connsiteX48" fmla="*/ 504888 w 772684"/>
                <a:gd name="connsiteY48" fmla="*/ 13699 h 428029"/>
                <a:gd name="connsiteX49" fmla="*/ 488043 w 772684"/>
                <a:gd name="connsiteY49" fmla="*/ 6596 h 428029"/>
                <a:gd name="connsiteX50" fmla="*/ 467747 w 772684"/>
                <a:gd name="connsiteY50" fmla="*/ 6596 h 428029"/>
                <a:gd name="connsiteX51" fmla="*/ 391132 w 772684"/>
                <a:gd name="connsiteY51" fmla="*/ 5886 h 428029"/>
                <a:gd name="connsiteX52" fmla="*/ 254037 w 772684"/>
                <a:gd name="connsiteY52" fmla="*/ 4567 h 428029"/>
                <a:gd name="connsiteX53" fmla="*/ 56868 w 772684"/>
                <a:gd name="connsiteY53" fmla="*/ 2233 h 428029"/>
                <a:gd name="connsiteX54" fmla="*/ 26425 w 772684"/>
                <a:gd name="connsiteY54" fmla="*/ 1725 h 428029"/>
                <a:gd name="connsiteX55" fmla="*/ 14146 w 772684"/>
                <a:gd name="connsiteY55" fmla="*/ 1725 h 428029"/>
                <a:gd name="connsiteX56" fmla="*/ 5216 w 772684"/>
                <a:gd name="connsiteY56" fmla="*/ 5378 h 428029"/>
                <a:gd name="connsiteX57" fmla="*/ 447 w 772684"/>
                <a:gd name="connsiteY57" fmla="*/ 17352 h 428029"/>
                <a:gd name="connsiteX58" fmla="*/ 1665 w 772684"/>
                <a:gd name="connsiteY58" fmla="*/ 21411 h 42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72684" h="428029">
                  <a:moveTo>
                    <a:pt x="1665" y="21412"/>
                  </a:moveTo>
                  <a:cubicBezTo>
                    <a:pt x="814" y="20064"/>
                    <a:pt x="292" y="18534"/>
                    <a:pt x="143" y="16947"/>
                  </a:cubicBezTo>
                  <a:cubicBezTo>
                    <a:pt x="-987" y="8786"/>
                    <a:pt x="4714" y="1255"/>
                    <a:pt x="12874" y="126"/>
                  </a:cubicBezTo>
                  <a:cubicBezTo>
                    <a:pt x="13330" y="63"/>
                    <a:pt x="13788" y="21"/>
                    <a:pt x="14248" y="0"/>
                  </a:cubicBezTo>
                  <a:lnTo>
                    <a:pt x="57477" y="0"/>
                  </a:lnTo>
                  <a:lnTo>
                    <a:pt x="254748" y="609"/>
                  </a:lnTo>
                  <a:lnTo>
                    <a:pt x="391741" y="1319"/>
                  </a:lnTo>
                  <a:lnTo>
                    <a:pt x="468356" y="1319"/>
                  </a:lnTo>
                  <a:lnTo>
                    <a:pt x="488651" y="1319"/>
                  </a:lnTo>
                  <a:cubicBezTo>
                    <a:pt x="495975" y="1876"/>
                    <a:pt x="502919" y="4796"/>
                    <a:pt x="508439" y="9640"/>
                  </a:cubicBezTo>
                  <a:cubicBezTo>
                    <a:pt x="513648" y="14663"/>
                    <a:pt x="517520" y="20906"/>
                    <a:pt x="519703" y="27805"/>
                  </a:cubicBezTo>
                  <a:lnTo>
                    <a:pt x="527720" y="46984"/>
                  </a:lnTo>
                  <a:lnTo>
                    <a:pt x="668570" y="384292"/>
                  </a:lnTo>
                  <a:lnTo>
                    <a:pt x="666236" y="382567"/>
                  </a:lnTo>
                  <a:lnTo>
                    <a:pt x="759899" y="389468"/>
                  </a:lnTo>
                  <a:lnTo>
                    <a:pt x="763247" y="389468"/>
                  </a:lnTo>
                  <a:lnTo>
                    <a:pt x="772685" y="390178"/>
                  </a:lnTo>
                  <a:lnTo>
                    <a:pt x="764364" y="394643"/>
                  </a:lnTo>
                  <a:lnTo>
                    <a:pt x="702361" y="428029"/>
                  </a:lnTo>
                  <a:lnTo>
                    <a:pt x="701753" y="428029"/>
                  </a:lnTo>
                  <a:lnTo>
                    <a:pt x="701042" y="428029"/>
                  </a:lnTo>
                  <a:lnTo>
                    <a:pt x="328014" y="423767"/>
                  </a:lnTo>
                  <a:lnTo>
                    <a:pt x="244803" y="422549"/>
                  </a:lnTo>
                  <a:cubicBezTo>
                    <a:pt x="231306" y="422549"/>
                    <a:pt x="218317" y="422549"/>
                    <a:pt x="204821" y="421737"/>
                  </a:cubicBezTo>
                  <a:cubicBezTo>
                    <a:pt x="191265" y="420245"/>
                    <a:pt x="179072" y="412809"/>
                    <a:pt x="171537" y="401442"/>
                  </a:cubicBezTo>
                  <a:cubicBezTo>
                    <a:pt x="149516" y="355270"/>
                    <a:pt x="130946" y="312548"/>
                    <a:pt x="113492" y="273480"/>
                  </a:cubicBezTo>
                  <a:cubicBezTo>
                    <a:pt x="78584" y="195546"/>
                    <a:pt x="50576" y="132732"/>
                    <a:pt x="30991" y="89097"/>
                  </a:cubicBezTo>
                  <a:cubicBezTo>
                    <a:pt x="21554" y="67482"/>
                    <a:pt x="14146" y="50738"/>
                    <a:pt x="8971" y="39069"/>
                  </a:cubicBezTo>
                  <a:lnTo>
                    <a:pt x="3390" y="26080"/>
                  </a:lnTo>
                  <a:cubicBezTo>
                    <a:pt x="2172" y="23137"/>
                    <a:pt x="1665" y="21513"/>
                    <a:pt x="1665" y="21513"/>
                  </a:cubicBezTo>
                  <a:cubicBezTo>
                    <a:pt x="1665" y="21513"/>
                    <a:pt x="2477" y="22934"/>
                    <a:pt x="3897" y="25877"/>
                  </a:cubicBezTo>
                  <a:lnTo>
                    <a:pt x="9986" y="38663"/>
                  </a:lnTo>
                  <a:cubicBezTo>
                    <a:pt x="15263" y="50231"/>
                    <a:pt x="22975" y="66873"/>
                    <a:pt x="32920" y="88285"/>
                  </a:cubicBezTo>
                  <a:cubicBezTo>
                    <a:pt x="53215" y="131717"/>
                    <a:pt x="81425" y="194328"/>
                    <a:pt x="116841" y="271958"/>
                  </a:cubicBezTo>
                  <a:cubicBezTo>
                    <a:pt x="134701" y="310620"/>
                    <a:pt x="153778" y="354052"/>
                    <a:pt x="175190" y="399007"/>
                  </a:cubicBezTo>
                  <a:cubicBezTo>
                    <a:pt x="182078" y="409392"/>
                    <a:pt x="193240" y="416164"/>
                    <a:pt x="205633" y="417475"/>
                  </a:cubicBezTo>
                  <a:cubicBezTo>
                    <a:pt x="218216" y="418084"/>
                    <a:pt x="231814" y="417475"/>
                    <a:pt x="245209" y="418084"/>
                  </a:cubicBezTo>
                  <a:lnTo>
                    <a:pt x="328420" y="419099"/>
                  </a:lnTo>
                  <a:lnTo>
                    <a:pt x="701245" y="423665"/>
                  </a:lnTo>
                  <a:lnTo>
                    <a:pt x="699926" y="423665"/>
                  </a:lnTo>
                  <a:lnTo>
                    <a:pt x="761827" y="390280"/>
                  </a:lnTo>
                  <a:lnTo>
                    <a:pt x="762943" y="395455"/>
                  </a:lnTo>
                  <a:lnTo>
                    <a:pt x="759594" y="395455"/>
                  </a:lnTo>
                  <a:lnTo>
                    <a:pt x="665931" y="388554"/>
                  </a:lnTo>
                  <a:lnTo>
                    <a:pt x="663902" y="388554"/>
                  </a:lnTo>
                  <a:lnTo>
                    <a:pt x="663293" y="387032"/>
                  </a:lnTo>
                  <a:lnTo>
                    <a:pt x="522951" y="49318"/>
                  </a:lnTo>
                  <a:lnTo>
                    <a:pt x="515035" y="30139"/>
                  </a:lnTo>
                  <a:cubicBezTo>
                    <a:pt x="513107" y="23885"/>
                    <a:pt x="509614" y="18226"/>
                    <a:pt x="504888" y="13699"/>
                  </a:cubicBezTo>
                  <a:cubicBezTo>
                    <a:pt x="500188" y="9573"/>
                    <a:pt x="494278" y="7080"/>
                    <a:pt x="488043" y="6596"/>
                  </a:cubicBezTo>
                  <a:lnTo>
                    <a:pt x="467747" y="6596"/>
                  </a:lnTo>
                  <a:lnTo>
                    <a:pt x="391132" y="5886"/>
                  </a:lnTo>
                  <a:lnTo>
                    <a:pt x="254037" y="4567"/>
                  </a:lnTo>
                  <a:lnTo>
                    <a:pt x="56868" y="2233"/>
                  </a:lnTo>
                  <a:lnTo>
                    <a:pt x="26425" y="1725"/>
                  </a:lnTo>
                  <a:lnTo>
                    <a:pt x="14146" y="1725"/>
                  </a:lnTo>
                  <a:cubicBezTo>
                    <a:pt x="10836" y="1872"/>
                    <a:pt x="7680" y="3163"/>
                    <a:pt x="5216" y="5378"/>
                  </a:cubicBezTo>
                  <a:cubicBezTo>
                    <a:pt x="1857" y="8415"/>
                    <a:pt x="95" y="12838"/>
                    <a:pt x="447" y="17352"/>
                  </a:cubicBezTo>
                  <a:cubicBezTo>
                    <a:pt x="701" y="18747"/>
                    <a:pt x="1109" y="20108"/>
                    <a:pt x="1665" y="21411"/>
                  </a:cubicBezTo>
                  <a:close/>
                </a:path>
              </a:pathLst>
            </a:custGeom>
            <a:solidFill>
              <a:srgbClr val="263238"/>
            </a:solidFill>
            <a:ln w="1014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FCF30375-FA95-B1AB-94A4-61DD69793A1D}"/>
                </a:ext>
              </a:extLst>
            </p:cNvPr>
            <p:cNvSpPr/>
            <p:nvPr/>
          </p:nvSpPr>
          <p:spPr>
            <a:xfrm>
              <a:off x="4386797" y="5409501"/>
              <a:ext cx="173119" cy="421635"/>
            </a:xfrm>
            <a:custGeom>
              <a:avLst/>
              <a:gdLst>
                <a:gd name="connsiteX0" fmla="*/ 173119 w 173119"/>
                <a:gd name="connsiteY0" fmla="*/ 421636 h 421635"/>
                <a:gd name="connsiteX1" fmla="*/ 170785 w 173119"/>
                <a:gd name="connsiteY1" fmla="*/ 417577 h 421635"/>
                <a:gd name="connsiteX2" fmla="*/ 165306 w 173119"/>
                <a:gd name="connsiteY2" fmla="*/ 405501 h 421635"/>
                <a:gd name="connsiteX3" fmla="*/ 145010 w 173119"/>
                <a:gd name="connsiteY3" fmla="*/ 360852 h 421635"/>
                <a:gd name="connsiteX4" fmla="*/ 82298 w 173119"/>
                <a:gd name="connsiteY4" fmla="*/ 212492 h 421635"/>
                <a:gd name="connsiteX5" fmla="*/ 22325 w 173119"/>
                <a:gd name="connsiteY5" fmla="*/ 62916 h 421635"/>
                <a:gd name="connsiteX6" fmla="*/ 5378 w 173119"/>
                <a:gd name="connsiteY6" fmla="*/ 17048 h 421635"/>
                <a:gd name="connsiteX7" fmla="*/ 1116 w 173119"/>
                <a:gd name="connsiteY7" fmla="*/ 4465 h 421635"/>
                <a:gd name="connsiteX8" fmla="*/ 0 w 173119"/>
                <a:gd name="connsiteY8" fmla="*/ 0 h 421635"/>
                <a:gd name="connsiteX9" fmla="*/ 2030 w 173119"/>
                <a:gd name="connsiteY9" fmla="*/ 4161 h 421635"/>
                <a:gd name="connsiteX10" fmla="*/ 7205 w 173119"/>
                <a:gd name="connsiteY10" fmla="*/ 16439 h 421635"/>
                <a:gd name="connsiteX11" fmla="*/ 25572 w 173119"/>
                <a:gd name="connsiteY11" fmla="*/ 61596 h 421635"/>
                <a:gd name="connsiteX12" fmla="*/ 86458 w 173119"/>
                <a:gd name="connsiteY12" fmla="*/ 210666 h 421635"/>
                <a:gd name="connsiteX13" fmla="*/ 147344 w 173119"/>
                <a:gd name="connsiteY13" fmla="*/ 359532 h 421635"/>
                <a:gd name="connsiteX14" fmla="*/ 165711 w 173119"/>
                <a:gd name="connsiteY14" fmla="*/ 404791 h 421635"/>
                <a:gd name="connsiteX15" fmla="*/ 170481 w 173119"/>
                <a:gd name="connsiteY15" fmla="*/ 417171 h 421635"/>
                <a:gd name="connsiteX16" fmla="*/ 173119 w 173119"/>
                <a:gd name="connsiteY16" fmla="*/ 421636 h 42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119" h="421635">
                  <a:moveTo>
                    <a:pt x="173119" y="421636"/>
                  </a:moveTo>
                  <a:cubicBezTo>
                    <a:pt x="172155" y="420399"/>
                    <a:pt x="171369" y="419032"/>
                    <a:pt x="170785" y="417577"/>
                  </a:cubicBezTo>
                  <a:lnTo>
                    <a:pt x="165306" y="405501"/>
                  </a:lnTo>
                  <a:lnTo>
                    <a:pt x="145010" y="360852"/>
                  </a:lnTo>
                  <a:cubicBezTo>
                    <a:pt x="128571" y="323001"/>
                    <a:pt x="106246" y="270639"/>
                    <a:pt x="82298" y="212492"/>
                  </a:cubicBezTo>
                  <a:cubicBezTo>
                    <a:pt x="58349" y="154346"/>
                    <a:pt x="37039" y="101375"/>
                    <a:pt x="22325" y="62916"/>
                  </a:cubicBezTo>
                  <a:cubicBezTo>
                    <a:pt x="15019" y="43635"/>
                    <a:pt x="9234" y="28008"/>
                    <a:pt x="5378" y="17048"/>
                  </a:cubicBezTo>
                  <a:cubicBezTo>
                    <a:pt x="3755" y="12076"/>
                    <a:pt x="2334" y="7915"/>
                    <a:pt x="1116" y="4465"/>
                  </a:cubicBezTo>
                  <a:cubicBezTo>
                    <a:pt x="485" y="3053"/>
                    <a:pt x="108" y="1542"/>
                    <a:pt x="0" y="0"/>
                  </a:cubicBezTo>
                  <a:cubicBezTo>
                    <a:pt x="819" y="1313"/>
                    <a:pt x="1499" y="2707"/>
                    <a:pt x="2030" y="4161"/>
                  </a:cubicBezTo>
                  <a:cubicBezTo>
                    <a:pt x="3450" y="7509"/>
                    <a:pt x="5175" y="11467"/>
                    <a:pt x="7205" y="16439"/>
                  </a:cubicBezTo>
                  <a:cubicBezTo>
                    <a:pt x="11771" y="27805"/>
                    <a:pt x="17961" y="43026"/>
                    <a:pt x="25572" y="61596"/>
                  </a:cubicBezTo>
                  <a:cubicBezTo>
                    <a:pt x="41504" y="100361"/>
                    <a:pt x="62916" y="152925"/>
                    <a:pt x="86458" y="210666"/>
                  </a:cubicBezTo>
                  <a:cubicBezTo>
                    <a:pt x="110001" y="268406"/>
                    <a:pt x="131920" y="320768"/>
                    <a:pt x="147344" y="359532"/>
                  </a:cubicBezTo>
                  <a:cubicBezTo>
                    <a:pt x="154955" y="378102"/>
                    <a:pt x="161145" y="393425"/>
                    <a:pt x="165711" y="404791"/>
                  </a:cubicBezTo>
                  <a:cubicBezTo>
                    <a:pt x="167639" y="409662"/>
                    <a:pt x="169162" y="413822"/>
                    <a:pt x="170481" y="417171"/>
                  </a:cubicBezTo>
                  <a:cubicBezTo>
                    <a:pt x="171516" y="418561"/>
                    <a:pt x="172400" y="420058"/>
                    <a:pt x="173119" y="421636"/>
                  </a:cubicBezTo>
                  <a:close/>
                </a:path>
              </a:pathLst>
            </a:custGeom>
            <a:solidFill>
              <a:srgbClr val="263238"/>
            </a:solidFill>
            <a:ln w="1014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4C2E34A-B9C6-EAEA-0257-07069D9BF247}"/>
                </a:ext>
              </a:extLst>
            </p:cNvPr>
            <p:cNvSpPr/>
            <p:nvPr/>
          </p:nvSpPr>
          <p:spPr>
            <a:xfrm>
              <a:off x="4206575" y="5583534"/>
              <a:ext cx="48302" cy="48302"/>
            </a:xfrm>
            <a:custGeom>
              <a:avLst/>
              <a:gdLst>
                <a:gd name="connsiteX0" fmla="*/ 48303 w 48302"/>
                <a:gd name="connsiteY0" fmla="*/ 24050 h 48302"/>
                <a:gd name="connsiteX1" fmla="*/ 24253 w 48302"/>
                <a:gd name="connsiteY1" fmla="*/ 48303 h 48302"/>
                <a:gd name="connsiteX2" fmla="*/ 0 w 48302"/>
                <a:gd name="connsiteY2" fmla="*/ 24253 h 48302"/>
                <a:gd name="connsiteX3" fmla="*/ 24050 w 48302"/>
                <a:gd name="connsiteY3" fmla="*/ 0 h 48302"/>
                <a:gd name="connsiteX4" fmla="*/ 24253 w 48302"/>
                <a:gd name="connsiteY4" fmla="*/ 0 h 48302"/>
                <a:gd name="connsiteX5" fmla="*/ 48303 w 48302"/>
                <a:gd name="connsiteY5" fmla="*/ 24050 h 4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2" h="48302">
                  <a:moveTo>
                    <a:pt x="48303" y="24050"/>
                  </a:moveTo>
                  <a:cubicBezTo>
                    <a:pt x="48359" y="37388"/>
                    <a:pt x="37591" y="48247"/>
                    <a:pt x="24253" y="48303"/>
                  </a:cubicBezTo>
                  <a:cubicBezTo>
                    <a:pt x="10914" y="48359"/>
                    <a:pt x="56" y="37591"/>
                    <a:pt x="0" y="24253"/>
                  </a:cubicBezTo>
                  <a:cubicBezTo>
                    <a:pt x="-56" y="10914"/>
                    <a:pt x="10712" y="56"/>
                    <a:pt x="24050" y="0"/>
                  </a:cubicBezTo>
                  <a:cubicBezTo>
                    <a:pt x="24118" y="0"/>
                    <a:pt x="24185" y="0"/>
                    <a:pt x="24253" y="0"/>
                  </a:cubicBezTo>
                  <a:cubicBezTo>
                    <a:pt x="37535" y="0"/>
                    <a:pt x="48303" y="10768"/>
                    <a:pt x="48303" y="24050"/>
                  </a:cubicBezTo>
                  <a:close/>
                </a:path>
              </a:pathLst>
            </a:custGeom>
            <a:solidFill>
              <a:srgbClr val="FFFFFF"/>
            </a:solidFill>
            <a:ln w="1014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F6CC8F0-C281-01AF-98CD-4D4171A2BD96}"/>
                </a:ext>
              </a:extLst>
            </p:cNvPr>
            <p:cNvSpPr/>
            <p:nvPr/>
          </p:nvSpPr>
          <p:spPr>
            <a:xfrm>
              <a:off x="4661408" y="5007958"/>
              <a:ext cx="72184" cy="256127"/>
            </a:xfrm>
            <a:custGeom>
              <a:avLst/>
              <a:gdLst>
                <a:gd name="connsiteX0" fmla="*/ 72135 w 72184"/>
                <a:gd name="connsiteY0" fmla="*/ 0 h 256127"/>
                <a:gd name="connsiteX1" fmla="*/ 55798 w 72184"/>
                <a:gd name="connsiteY1" fmla="*/ 35720 h 256127"/>
                <a:gd name="connsiteX2" fmla="*/ 23528 w 72184"/>
                <a:gd name="connsiteY2" fmla="*/ 124512 h 256127"/>
                <a:gd name="connsiteX3" fmla="*/ 5262 w 72184"/>
                <a:gd name="connsiteY3" fmla="*/ 217160 h 256127"/>
                <a:gd name="connsiteX4" fmla="*/ 594 w 72184"/>
                <a:gd name="connsiteY4" fmla="*/ 256127 h 256127"/>
                <a:gd name="connsiteX5" fmla="*/ 87 w 72184"/>
                <a:gd name="connsiteY5" fmla="*/ 245980 h 256127"/>
                <a:gd name="connsiteX6" fmla="*/ 1508 w 72184"/>
                <a:gd name="connsiteY6" fmla="*/ 217160 h 256127"/>
                <a:gd name="connsiteX7" fmla="*/ 52246 w 72184"/>
                <a:gd name="connsiteY7" fmla="*/ 34502 h 256127"/>
                <a:gd name="connsiteX8" fmla="*/ 65945 w 72184"/>
                <a:gd name="connsiteY8" fmla="*/ 9032 h 256127"/>
                <a:gd name="connsiteX9" fmla="*/ 72135 w 72184"/>
                <a:gd name="connsiteY9" fmla="*/ 0 h 2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84" h="256127">
                  <a:moveTo>
                    <a:pt x="72135" y="0"/>
                  </a:moveTo>
                  <a:cubicBezTo>
                    <a:pt x="72846" y="0"/>
                    <a:pt x="65742" y="13700"/>
                    <a:pt x="55798" y="35720"/>
                  </a:cubicBezTo>
                  <a:cubicBezTo>
                    <a:pt x="42928" y="64506"/>
                    <a:pt x="32144" y="94180"/>
                    <a:pt x="23528" y="124512"/>
                  </a:cubicBezTo>
                  <a:cubicBezTo>
                    <a:pt x="15143" y="154898"/>
                    <a:pt x="9038" y="185866"/>
                    <a:pt x="5262" y="217160"/>
                  </a:cubicBezTo>
                  <a:cubicBezTo>
                    <a:pt x="2319" y="241210"/>
                    <a:pt x="1508" y="256127"/>
                    <a:pt x="594" y="256127"/>
                  </a:cubicBezTo>
                  <a:cubicBezTo>
                    <a:pt x="47" y="252775"/>
                    <a:pt x="-123" y="249371"/>
                    <a:pt x="87" y="245980"/>
                  </a:cubicBezTo>
                  <a:cubicBezTo>
                    <a:pt x="87" y="239181"/>
                    <a:pt x="87" y="229338"/>
                    <a:pt x="1508" y="217160"/>
                  </a:cubicBezTo>
                  <a:cubicBezTo>
                    <a:pt x="7029" y="153670"/>
                    <a:pt x="24231" y="91745"/>
                    <a:pt x="52246" y="34502"/>
                  </a:cubicBezTo>
                  <a:cubicBezTo>
                    <a:pt x="57726" y="23543"/>
                    <a:pt x="62394" y="14917"/>
                    <a:pt x="65945" y="9032"/>
                  </a:cubicBezTo>
                  <a:cubicBezTo>
                    <a:pt x="67545" y="5728"/>
                    <a:pt x="69631" y="2683"/>
                    <a:pt x="72135" y="0"/>
                  </a:cubicBezTo>
                  <a:close/>
                </a:path>
              </a:pathLst>
            </a:custGeom>
            <a:solidFill>
              <a:srgbClr val="263238"/>
            </a:solidFill>
            <a:ln w="1014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0E0AF08-751C-2A2D-8CB7-96BC2D134649}"/>
                </a:ext>
              </a:extLst>
            </p:cNvPr>
            <p:cNvSpPr/>
            <p:nvPr/>
          </p:nvSpPr>
          <p:spPr>
            <a:xfrm>
              <a:off x="5182848" y="4890955"/>
              <a:ext cx="293505" cy="402963"/>
            </a:xfrm>
            <a:custGeom>
              <a:avLst/>
              <a:gdLst>
                <a:gd name="connsiteX0" fmla="*/ 293505 w 293505"/>
                <a:gd name="connsiteY0" fmla="*/ 380639 h 402963"/>
                <a:gd name="connsiteX1" fmla="*/ 288127 w 293505"/>
                <a:gd name="connsiteY1" fmla="*/ 381451 h 402963"/>
                <a:gd name="connsiteX2" fmla="*/ 272398 w 293505"/>
                <a:gd name="connsiteY2" fmla="*/ 383075 h 402963"/>
                <a:gd name="connsiteX3" fmla="*/ 214049 w 293505"/>
                <a:gd name="connsiteY3" fmla="*/ 387945 h 402963"/>
                <a:gd name="connsiteX4" fmla="*/ 14241 w 293505"/>
                <a:gd name="connsiteY4" fmla="*/ 402964 h 402963"/>
                <a:gd name="connsiteX5" fmla="*/ 11704 w 293505"/>
                <a:gd name="connsiteY5" fmla="*/ 402964 h 402963"/>
                <a:gd name="connsiteX6" fmla="*/ 11704 w 293505"/>
                <a:gd name="connsiteY6" fmla="*/ 400427 h 402963"/>
                <a:gd name="connsiteX7" fmla="*/ 6428 w 293505"/>
                <a:gd name="connsiteY7" fmla="*/ 317013 h 402963"/>
                <a:gd name="connsiteX8" fmla="*/ 441 w 293505"/>
                <a:gd name="connsiteY8" fmla="*/ 175555 h 402963"/>
                <a:gd name="connsiteX9" fmla="*/ 26013 w 293505"/>
                <a:gd name="connsiteY9" fmla="*/ 63321 h 402963"/>
                <a:gd name="connsiteX10" fmla="*/ 82028 w 293505"/>
                <a:gd name="connsiteY10" fmla="*/ 9539 h 402963"/>
                <a:gd name="connsiteX11" fmla="*/ 102323 w 293505"/>
                <a:gd name="connsiteY11" fmla="*/ 1827 h 402963"/>
                <a:gd name="connsiteX12" fmla="*/ 109528 w 293505"/>
                <a:gd name="connsiteY12" fmla="*/ 0 h 402963"/>
                <a:gd name="connsiteX13" fmla="*/ 83448 w 293505"/>
                <a:gd name="connsiteY13" fmla="*/ 11264 h 402963"/>
                <a:gd name="connsiteX14" fmla="*/ 28854 w 293505"/>
                <a:gd name="connsiteY14" fmla="*/ 65554 h 402963"/>
                <a:gd name="connsiteX15" fmla="*/ 4906 w 293505"/>
                <a:gd name="connsiteY15" fmla="*/ 175859 h 402963"/>
                <a:gd name="connsiteX16" fmla="*/ 11298 w 293505"/>
                <a:gd name="connsiteY16" fmla="*/ 317115 h 402963"/>
                <a:gd name="connsiteX17" fmla="*/ 16474 w 293505"/>
                <a:gd name="connsiteY17" fmla="*/ 400427 h 402963"/>
                <a:gd name="connsiteX18" fmla="*/ 13734 w 293505"/>
                <a:gd name="connsiteY18" fmla="*/ 398093 h 402963"/>
                <a:gd name="connsiteX19" fmla="*/ 213542 w 293505"/>
                <a:gd name="connsiteY19" fmla="*/ 384901 h 402963"/>
                <a:gd name="connsiteX20" fmla="*/ 272094 w 293505"/>
                <a:gd name="connsiteY20" fmla="*/ 381451 h 402963"/>
                <a:gd name="connsiteX21" fmla="*/ 287822 w 293505"/>
                <a:gd name="connsiteY21" fmla="*/ 380842 h 402963"/>
                <a:gd name="connsiteX22" fmla="*/ 293505 w 293505"/>
                <a:gd name="connsiteY22" fmla="*/ 380639 h 40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505" h="402963">
                  <a:moveTo>
                    <a:pt x="293505" y="380639"/>
                  </a:moveTo>
                  <a:cubicBezTo>
                    <a:pt x="291765" y="381186"/>
                    <a:pt x="289951" y="381460"/>
                    <a:pt x="288127" y="381451"/>
                  </a:cubicBezTo>
                  <a:lnTo>
                    <a:pt x="272398" y="383075"/>
                  </a:lnTo>
                  <a:lnTo>
                    <a:pt x="214049" y="387945"/>
                  </a:lnTo>
                  <a:lnTo>
                    <a:pt x="14241" y="402964"/>
                  </a:lnTo>
                  <a:lnTo>
                    <a:pt x="11704" y="402964"/>
                  </a:lnTo>
                  <a:lnTo>
                    <a:pt x="11704" y="400427"/>
                  </a:lnTo>
                  <a:cubicBezTo>
                    <a:pt x="10081" y="373840"/>
                    <a:pt x="8254" y="345833"/>
                    <a:pt x="6428" y="317013"/>
                  </a:cubicBezTo>
                  <a:cubicBezTo>
                    <a:pt x="3586" y="266884"/>
                    <a:pt x="1252" y="219088"/>
                    <a:pt x="441" y="175555"/>
                  </a:cubicBezTo>
                  <a:cubicBezTo>
                    <a:pt x="-2152" y="136451"/>
                    <a:pt x="6736" y="97442"/>
                    <a:pt x="26013" y="63321"/>
                  </a:cubicBezTo>
                  <a:cubicBezTo>
                    <a:pt x="39174" y="40420"/>
                    <a:pt x="58610" y="21759"/>
                    <a:pt x="82028" y="9539"/>
                  </a:cubicBezTo>
                  <a:cubicBezTo>
                    <a:pt x="88526" y="6315"/>
                    <a:pt x="95323" y="3732"/>
                    <a:pt x="102323" y="1827"/>
                  </a:cubicBezTo>
                  <a:cubicBezTo>
                    <a:pt x="104681" y="1057"/>
                    <a:pt x="107088" y="447"/>
                    <a:pt x="109528" y="0"/>
                  </a:cubicBezTo>
                  <a:cubicBezTo>
                    <a:pt x="109528" y="710"/>
                    <a:pt x="99380" y="2841"/>
                    <a:pt x="83448" y="11264"/>
                  </a:cubicBezTo>
                  <a:cubicBezTo>
                    <a:pt x="60545" y="23917"/>
                    <a:pt x="41635" y="42722"/>
                    <a:pt x="28854" y="65554"/>
                  </a:cubicBezTo>
                  <a:cubicBezTo>
                    <a:pt x="10403" y="99244"/>
                    <a:pt x="2086" y="137551"/>
                    <a:pt x="4906" y="175859"/>
                  </a:cubicBezTo>
                  <a:cubicBezTo>
                    <a:pt x="5920" y="219291"/>
                    <a:pt x="8457" y="267188"/>
                    <a:pt x="11298" y="317115"/>
                  </a:cubicBezTo>
                  <a:cubicBezTo>
                    <a:pt x="13125" y="345934"/>
                    <a:pt x="14749" y="373942"/>
                    <a:pt x="16474" y="400427"/>
                  </a:cubicBezTo>
                  <a:lnTo>
                    <a:pt x="13734" y="398093"/>
                  </a:lnTo>
                  <a:lnTo>
                    <a:pt x="213542" y="384901"/>
                  </a:lnTo>
                  <a:lnTo>
                    <a:pt x="272094" y="381451"/>
                  </a:lnTo>
                  <a:lnTo>
                    <a:pt x="287822" y="380842"/>
                  </a:lnTo>
                  <a:cubicBezTo>
                    <a:pt x="289703" y="380560"/>
                    <a:pt x="291609" y="380492"/>
                    <a:pt x="293505" y="380639"/>
                  </a:cubicBezTo>
                  <a:close/>
                </a:path>
              </a:pathLst>
            </a:custGeom>
            <a:solidFill>
              <a:srgbClr val="263238"/>
            </a:solidFill>
            <a:ln w="1014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66E7AE5A-91E3-1DBA-2C39-F478F30EBC79}"/>
                </a:ext>
              </a:extLst>
            </p:cNvPr>
            <p:cNvSpPr/>
            <p:nvPr/>
          </p:nvSpPr>
          <p:spPr>
            <a:xfrm>
              <a:off x="4874512" y="5250284"/>
              <a:ext cx="111819" cy="191689"/>
            </a:xfrm>
            <a:custGeom>
              <a:avLst/>
              <a:gdLst>
                <a:gd name="connsiteX0" fmla="*/ 111810 w 111819"/>
                <a:gd name="connsiteY0" fmla="*/ 191690 h 191689"/>
                <a:gd name="connsiteX1" fmla="*/ 103083 w 111819"/>
                <a:gd name="connsiteY1" fmla="*/ 188442 h 191689"/>
                <a:gd name="connsiteX2" fmla="*/ 92935 w 111819"/>
                <a:gd name="connsiteY2" fmla="*/ 183571 h 191689"/>
                <a:gd name="connsiteX3" fmla="*/ 80656 w 111819"/>
                <a:gd name="connsiteY3" fmla="*/ 176062 h 191689"/>
                <a:gd name="connsiteX4" fmla="*/ 51837 w 111819"/>
                <a:gd name="connsiteY4" fmla="*/ 151606 h 191689"/>
                <a:gd name="connsiteX5" fmla="*/ 24337 w 111819"/>
                <a:gd name="connsiteY5" fmla="*/ 114466 h 191689"/>
                <a:gd name="connsiteX6" fmla="*/ 6477 w 111819"/>
                <a:gd name="connsiteY6" fmla="*/ 71744 h 191689"/>
                <a:gd name="connsiteX7" fmla="*/ 185 w 111819"/>
                <a:gd name="connsiteY7" fmla="*/ 34604 h 191689"/>
                <a:gd name="connsiteX8" fmla="*/ 185 w 111819"/>
                <a:gd name="connsiteY8" fmla="*/ 20093 h 191689"/>
                <a:gd name="connsiteX9" fmla="*/ 997 w 111819"/>
                <a:gd name="connsiteY9" fmla="*/ 9234 h 191689"/>
                <a:gd name="connsiteX10" fmla="*/ 2722 w 111819"/>
                <a:gd name="connsiteY10" fmla="*/ 0 h 191689"/>
                <a:gd name="connsiteX11" fmla="*/ 4143 w 111819"/>
                <a:gd name="connsiteY11" fmla="*/ 34299 h 191689"/>
                <a:gd name="connsiteX12" fmla="*/ 11348 w 111819"/>
                <a:gd name="connsiteY12" fmla="*/ 70425 h 191689"/>
                <a:gd name="connsiteX13" fmla="*/ 29106 w 111819"/>
                <a:gd name="connsiteY13" fmla="*/ 111827 h 191689"/>
                <a:gd name="connsiteX14" fmla="*/ 55592 w 111819"/>
                <a:gd name="connsiteY14" fmla="*/ 148257 h 191689"/>
                <a:gd name="connsiteX15" fmla="*/ 83498 w 111819"/>
                <a:gd name="connsiteY15" fmla="*/ 173018 h 191689"/>
                <a:gd name="connsiteX16" fmla="*/ 111810 w 111819"/>
                <a:gd name="connsiteY16" fmla="*/ 191690 h 1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819" h="191689">
                  <a:moveTo>
                    <a:pt x="111810" y="191690"/>
                  </a:moveTo>
                  <a:cubicBezTo>
                    <a:pt x="108754" y="191054"/>
                    <a:pt x="105811" y="189959"/>
                    <a:pt x="103083" y="188442"/>
                  </a:cubicBezTo>
                  <a:cubicBezTo>
                    <a:pt x="99561" y="187127"/>
                    <a:pt x="96164" y="185497"/>
                    <a:pt x="92935" y="183571"/>
                  </a:cubicBezTo>
                  <a:cubicBezTo>
                    <a:pt x="88702" y="181305"/>
                    <a:pt x="84603" y="178798"/>
                    <a:pt x="80656" y="176062"/>
                  </a:cubicBezTo>
                  <a:cubicBezTo>
                    <a:pt x="70213" y="168951"/>
                    <a:pt x="60552" y="160754"/>
                    <a:pt x="51837" y="151606"/>
                  </a:cubicBezTo>
                  <a:cubicBezTo>
                    <a:pt x="41316" y="140289"/>
                    <a:pt x="32092" y="127831"/>
                    <a:pt x="24337" y="114466"/>
                  </a:cubicBezTo>
                  <a:cubicBezTo>
                    <a:pt x="16757" y="100961"/>
                    <a:pt x="10764" y="86625"/>
                    <a:pt x="6477" y="71744"/>
                  </a:cubicBezTo>
                  <a:cubicBezTo>
                    <a:pt x="3092" y="59617"/>
                    <a:pt x="984" y="47169"/>
                    <a:pt x="185" y="34604"/>
                  </a:cubicBezTo>
                  <a:cubicBezTo>
                    <a:pt x="-62" y="29770"/>
                    <a:pt x="-62" y="24926"/>
                    <a:pt x="185" y="20093"/>
                  </a:cubicBezTo>
                  <a:cubicBezTo>
                    <a:pt x="203" y="16459"/>
                    <a:pt x="474" y="12830"/>
                    <a:pt x="997" y="9234"/>
                  </a:cubicBezTo>
                  <a:cubicBezTo>
                    <a:pt x="1061" y="6082"/>
                    <a:pt x="1644" y="2963"/>
                    <a:pt x="2722" y="0"/>
                  </a:cubicBezTo>
                  <a:cubicBezTo>
                    <a:pt x="3737" y="0"/>
                    <a:pt x="2012" y="13294"/>
                    <a:pt x="4143" y="34299"/>
                  </a:cubicBezTo>
                  <a:cubicBezTo>
                    <a:pt x="5391" y="46543"/>
                    <a:pt x="7804" y="58639"/>
                    <a:pt x="11348" y="70425"/>
                  </a:cubicBezTo>
                  <a:cubicBezTo>
                    <a:pt x="15792" y="84813"/>
                    <a:pt x="21745" y="98691"/>
                    <a:pt x="29106" y="111827"/>
                  </a:cubicBezTo>
                  <a:cubicBezTo>
                    <a:pt x="36667" y="124843"/>
                    <a:pt x="45542" y="137051"/>
                    <a:pt x="55592" y="148257"/>
                  </a:cubicBezTo>
                  <a:cubicBezTo>
                    <a:pt x="64106" y="157358"/>
                    <a:pt x="73448" y="165647"/>
                    <a:pt x="83498" y="173018"/>
                  </a:cubicBezTo>
                  <a:cubicBezTo>
                    <a:pt x="100039" y="185500"/>
                    <a:pt x="112216" y="190776"/>
                    <a:pt x="111810" y="191690"/>
                  </a:cubicBezTo>
                  <a:close/>
                </a:path>
              </a:pathLst>
            </a:custGeom>
            <a:solidFill>
              <a:srgbClr val="263238"/>
            </a:solidFill>
            <a:ln w="1014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2C8C78DF-76F2-0365-8259-621F46763CFC}"/>
                </a:ext>
              </a:extLst>
            </p:cNvPr>
            <p:cNvSpPr/>
            <p:nvPr/>
          </p:nvSpPr>
          <p:spPr>
            <a:xfrm>
              <a:off x="5042566" y="4686277"/>
              <a:ext cx="249262" cy="432976"/>
            </a:xfrm>
            <a:custGeom>
              <a:avLst/>
              <a:gdLst>
                <a:gd name="connsiteX0" fmla="*/ 240170 w 249262"/>
                <a:gd name="connsiteY0" fmla="*/ 34806 h 432976"/>
                <a:gd name="connsiteX1" fmla="*/ 89477 w 249262"/>
                <a:gd name="connsiteY1" fmla="*/ 0 h 432976"/>
                <a:gd name="connsiteX2" fmla="*/ 34984 w 249262"/>
                <a:gd name="connsiteY2" fmla="*/ 205084 h 432976"/>
                <a:gd name="connsiteX3" fmla="*/ 6672 w 249262"/>
                <a:gd name="connsiteY3" fmla="*/ 382872 h 432976"/>
                <a:gd name="connsiteX4" fmla="*/ 48074 w 249262"/>
                <a:gd name="connsiteY4" fmla="*/ 431479 h 432976"/>
                <a:gd name="connsiteX5" fmla="*/ 92521 w 249262"/>
                <a:gd name="connsiteY5" fmla="*/ 424477 h 432976"/>
                <a:gd name="connsiteX6" fmla="*/ 155741 w 249262"/>
                <a:gd name="connsiteY6" fmla="*/ 345122 h 432976"/>
                <a:gd name="connsiteX7" fmla="*/ 192881 w 249262"/>
                <a:gd name="connsiteY7" fmla="*/ 248516 h 432976"/>
                <a:gd name="connsiteX8" fmla="*/ 233980 w 249262"/>
                <a:gd name="connsiteY8" fmla="*/ 171090 h 432976"/>
                <a:gd name="connsiteX9" fmla="*/ 240170 w 249262"/>
                <a:gd name="connsiteY9" fmla="*/ 34806 h 43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262" h="432976">
                  <a:moveTo>
                    <a:pt x="240170" y="34806"/>
                  </a:moveTo>
                  <a:lnTo>
                    <a:pt x="89477" y="0"/>
                  </a:lnTo>
                  <a:cubicBezTo>
                    <a:pt x="89477" y="106348"/>
                    <a:pt x="59947" y="149069"/>
                    <a:pt x="34984" y="205084"/>
                  </a:cubicBezTo>
                  <a:cubicBezTo>
                    <a:pt x="10020" y="261100"/>
                    <a:pt x="-11290" y="324218"/>
                    <a:pt x="6672" y="382872"/>
                  </a:cubicBezTo>
                  <a:cubicBezTo>
                    <a:pt x="13166" y="404182"/>
                    <a:pt x="26967" y="425391"/>
                    <a:pt x="48074" y="431479"/>
                  </a:cubicBezTo>
                  <a:cubicBezTo>
                    <a:pt x="63240" y="434906"/>
                    <a:pt x="79143" y="432401"/>
                    <a:pt x="92521" y="424477"/>
                  </a:cubicBezTo>
                  <a:cubicBezTo>
                    <a:pt x="122964" y="408241"/>
                    <a:pt x="142549" y="376986"/>
                    <a:pt x="155741" y="345122"/>
                  </a:cubicBezTo>
                  <a:cubicBezTo>
                    <a:pt x="168933" y="313259"/>
                    <a:pt x="177356" y="279365"/>
                    <a:pt x="192881" y="248516"/>
                  </a:cubicBezTo>
                  <a:cubicBezTo>
                    <a:pt x="205972" y="222336"/>
                    <a:pt x="224238" y="198692"/>
                    <a:pt x="233980" y="171090"/>
                  </a:cubicBezTo>
                  <a:cubicBezTo>
                    <a:pt x="243721" y="143488"/>
                    <a:pt x="259349" y="68903"/>
                    <a:pt x="240170" y="34806"/>
                  </a:cubicBezTo>
                  <a:close/>
                </a:path>
              </a:pathLst>
            </a:custGeom>
            <a:solidFill>
              <a:srgbClr val="263238"/>
            </a:solidFill>
            <a:ln w="10147" cap="flat">
              <a:noFill/>
              <a:prstDash val="solid"/>
              <a:miter/>
            </a:ln>
          </p:spPr>
          <p:txBody>
            <a:bodyPr rtlCol="0" anchor="ctr"/>
            <a:lstStyle/>
            <a:p>
              <a:endParaRPr lang="en-US"/>
            </a:p>
          </p:txBody>
        </p:sp>
      </p:grpSp>
      <p:sp>
        <p:nvSpPr>
          <p:cNvPr id="460" name="TextBox 459">
            <a:extLst>
              <a:ext uri="{FF2B5EF4-FFF2-40B4-BE49-F238E27FC236}">
                <a16:creationId xmlns:a16="http://schemas.microsoft.com/office/drawing/2014/main" id="{3F5C34FA-8A39-6056-74C3-E3F3D2D16C8C}"/>
              </a:ext>
            </a:extLst>
          </p:cNvPr>
          <p:cNvSpPr txBox="1"/>
          <p:nvPr/>
        </p:nvSpPr>
        <p:spPr>
          <a:xfrm>
            <a:off x="1242425" y="1160736"/>
            <a:ext cx="10058603" cy="1323439"/>
          </a:xfrm>
          <a:prstGeom prst="rect">
            <a:avLst/>
          </a:prstGeom>
          <a:noFill/>
        </p:spPr>
        <p:txBody>
          <a:bodyPr wrap="square" rtlCol="0">
            <a:spAutoFit/>
          </a:bodyPr>
          <a:lstStyle/>
          <a:p>
            <a:pPr algn="ctr"/>
            <a:r>
              <a:rPr lang="vi-VN" sz="8000">
                <a:solidFill>
                  <a:srgbClr val="2A3563"/>
                </a:solidFill>
                <a:latin typeface="#9Slide07 Cadena" panose="02000503000000020004" pitchFamily="2" charset="0"/>
              </a:rPr>
              <a:t>LUYỆN TẬP</a:t>
            </a:r>
            <a:endParaRPr lang="en-US" sz="8000" dirty="0">
              <a:solidFill>
                <a:srgbClr val="2A3563"/>
              </a:solidFill>
              <a:latin typeface="#9Slide07 Cadena" panose="02000503000000020004" pitchFamily="2" charset="0"/>
            </a:endParaRPr>
          </a:p>
        </p:txBody>
      </p:sp>
    </p:spTree>
    <p:extLst>
      <p:ext uri="{BB962C8B-B14F-4D97-AF65-F5344CB8AC3E}">
        <p14:creationId xmlns:p14="http://schemas.microsoft.com/office/powerpoint/2010/main" val="34108990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ppt_x"/>
                                          </p:val>
                                        </p:tav>
                                        <p:tav tm="100000">
                                          <p:val>
                                            <p:strVal val="#ppt_x"/>
                                          </p:val>
                                        </p:tav>
                                      </p:tavLst>
                                    </p:anim>
                                    <p:anim calcmode="lin" valueType="num">
                                      <p:cBhvr additive="base">
                                        <p:cTn id="12" dur="500" fill="hold"/>
                                        <p:tgtEl>
                                          <p:spTgt spid="1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additive="base">
                                        <p:cTn id="15" dur="500" fill="hold"/>
                                        <p:tgtEl>
                                          <p:spTgt spid="153"/>
                                        </p:tgtEl>
                                        <p:attrNameLst>
                                          <p:attrName>ppt_x</p:attrName>
                                        </p:attrNameLst>
                                      </p:cBhvr>
                                      <p:tavLst>
                                        <p:tav tm="0">
                                          <p:val>
                                            <p:strVal val="#ppt_x"/>
                                          </p:val>
                                        </p:tav>
                                        <p:tav tm="100000">
                                          <p:val>
                                            <p:strVal val="#ppt_x"/>
                                          </p:val>
                                        </p:tav>
                                      </p:tavLst>
                                    </p:anim>
                                    <p:anim calcmode="lin" valueType="num">
                                      <p:cBhvr additive="base">
                                        <p:cTn id="16" dur="500" fill="hold"/>
                                        <p:tgtEl>
                                          <p:spTgt spid="1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500" fill="hold"/>
                                        <p:tgtEl>
                                          <p:spTgt spid="170"/>
                                        </p:tgtEl>
                                        <p:attrNameLst>
                                          <p:attrName>ppt_x</p:attrName>
                                        </p:attrNameLst>
                                      </p:cBhvr>
                                      <p:tavLst>
                                        <p:tav tm="0">
                                          <p:val>
                                            <p:strVal val="#ppt_x"/>
                                          </p:val>
                                        </p:tav>
                                        <p:tav tm="100000">
                                          <p:val>
                                            <p:strVal val="#ppt_x"/>
                                          </p:val>
                                        </p:tav>
                                      </p:tavLst>
                                    </p:anim>
                                    <p:anim calcmode="lin" valueType="num">
                                      <p:cBhvr additive="base">
                                        <p:cTn id="20" dur="500" fill="hold"/>
                                        <p:tgtEl>
                                          <p:spTgt spid="1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4"/>
                                        </p:tgtEl>
                                        <p:attrNameLst>
                                          <p:attrName>style.visibility</p:attrName>
                                        </p:attrNameLst>
                                      </p:cBhvr>
                                      <p:to>
                                        <p:strVal val="visible"/>
                                      </p:to>
                                    </p:set>
                                    <p:anim calcmode="lin" valueType="num">
                                      <p:cBhvr additive="base">
                                        <p:cTn id="23" dur="500" fill="hold"/>
                                        <p:tgtEl>
                                          <p:spTgt spid="184"/>
                                        </p:tgtEl>
                                        <p:attrNameLst>
                                          <p:attrName>ppt_x</p:attrName>
                                        </p:attrNameLst>
                                      </p:cBhvr>
                                      <p:tavLst>
                                        <p:tav tm="0">
                                          <p:val>
                                            <p:strVal val="#ppt_x"/>
                                          </p:val>
                                        </p:tav>
                                        <p:tav tm="100000">
                                          <p:val>
                                            <p:strVal val="#ppt_x"/>
                                          </p:val>
                                        </p:tav>
                                      </p:tavLst>
                                    </p:anim>
                                    <p:anim calcmode="lin" valueType="num">
                                      <p:cBhvr additive="base">
                                        <p:cTn id="24" dur="500" fill="hold"/>
                                        <p:tgtEl>
                                          <p:spTgt spid="1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6"/>
                                        </p:tgtEl>
                                        <p:attrNameLst>
                                          <p:attrName>style.visibility</p:attrName>
                                        </p:attrNameLst>
                                      </p:cBhvr>
                                      <p:to>
                                        <p:strVal val="visible"/>
                                      </p:to>
                                    </p:set>
                                    <p:anim calcmode="lin" valueType="num">
                                      <p:cBhvr additive="base">
                                        <p:cTn id="27" dur="500" fill="hold"/>
                                        <p:tgtEl>
                                          <p:spTgt spid="206"/>
                                        </p:tgtEl>
                                        <p:attrNameLst>
                                          <p:attrName>ppt_x</p:attrName>
                                        </p:attrNameLst>
                                      </p:cBhvr>
                                      <p:tavLst>
                                        <p:tav tm="0">
                                          <p:val>
                                            <p:strVal val="#ppt_x"/>
                                          </p:val>
                                        </p:tav>
                                        <p:tav tm="100000">
                                          <p:val>
                                            <p:strVal val="#ppt_x"/>
                                          </p:val>
                                        </p:tav>
                                      </p:tavLst>
                                    </p:anim>
                                    <p:anim calcmode="lin" valueType="num">
                                      <p:cBhvr additive="base">
                                        <p:cTn id="28" dur="500" fill="hold"/>
                                        <p:tgtEl>
                                          <p:spTgt spid="2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1"/>
                                        </p:tgtEl>
                                        <p:attrNameLst>
                                          <p:attrName>style.visibility</p:attrName>
                                        </p:attrNameLst>
                                      </p:cBhvr>
                                      <p:to>
                                        <p:strVal val="visible"/>
                                      </p:to>
                                    </p:set>
                                    <p:anim calcmode="lin" valueType="num">
                                      <p:cBhvr additive="base">
                                        <p:cTn id="31" dur="500" fill="hold"/>
                                        <p:tgtEl>
                                          <p:spTgt spid="221"/>
                                        </p:tgtEl>
                                        <p:attrNameLst>
                                          <p:attrName>ppt_x</p:attrName>
                                        </p:attrNameLst>
                                      </p:cBhvr>
                                      <p:tavLst>
                                        <p:tav tm="0">
                                          <p:val>
                                            <p:strVal val="#ppt_x"/>
                                          </p:val>
                                        </p:tav>
                                        <p:tav tm="100000">
                                          <p:val>
                                            <p:strVal val="#ppt_x"/>
                                          </p:val>
                                        </p:tav>
                                      </p:tavLst>
                                    </p:anim>
                                    <p:anim calcmode="lin" valueType="num">
                                      <p:cBhvr additive="base">
                                        <p:cTn id="32" dur="500" fill="hold"/>
                                        <p:tgtEl>
                                          <p:spTgt spid="2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fill="hold"/>
                                        <p:tgtEl>
                                          <p:spTgt spid="251"/>
                                        </p:tgtEl>
                                        <p:attrNameLst>
                                          <p:attrName>ppt_x</p:attrName>
                                        </p:attrNameLst>
                                      </p:cBhvr>
                                      <p:tavLst>
                                        <p:tav tm="0">
                                          <p:val>
                                            <p:strVal val="#ppt_x"/>
                                          </p:val>
                                        </p:tav>
                                        <p:tav tm="100000">
                                          <p:val>
                                            <p:strVal val="#ppt_x"/>
                                          </p:val>
                                        </p:tav>
                                      </p:tavLst>
                                    </p:anim>
                                    <p:anim calcmode="lin" valueType="num">
                                      <p:cBhvr additive="base">
                                        <p:cTn id="36" dur="500" fill="hold"/>
                                        <p:tgtEl>
                                          <p:spTgt spid="2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anim calcmode="lin" valueType="num">
                                      <p:cBhvr additive="base">
                                        <p:cTn id="39" dur="500" fill="hold"/>
                                        <p:tgtEl>
                                          <p:spTgt spid="340"/>
                                        </p:tgtEl>
                                        <p:attrNameLst>
                                          <p:attrName>ppt_x</p:attrName>
                                        </p:attrNameLst>
                                      </p:cBhvr>
                                      <p:tavLst>
                                        <p:tav tm="0">
                                          <p:val>
                                            <p:strVal val="#ppt_x"/>
                                          </p:val>
                                        </p:tav>
                                        <p:tav tm="100000">
                                          <p:val>
                                            <p:strVal val="#ppt_x"/>
                                          </p:val>
                                        </p:tav>
                                      </p:tavLst>
                                    </p:anim>
                                    <p:anim calcmode="lin" valueType="num">
                                      <p:cBhvr additive="base">
                                        <p:cTn id="40" dur="500" fill="hold"/>
                                        <p:tgtEl>
                                          <p:spTgt spid="34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91"/>
                                        </p:tgtEl>
                                        <p:attrNameLst>
                                          <p:attrName>style.visibility</p:attrName>
                                        </p:attrNameLst>
                                      </p:cBhvr>
                                      <p:to>
                                        <p:strVal val="visible"/>
                                      </p:to>
                                    </p:set>
                                    <p:anim calcmode="lin" valueType="num">
                                      <p:cBhvr additive="base">
                                        <p:cTn id="43" dur="500" fill="hold"/>
                                        <p:tgtEl>
                                          <p:spTgt spid="391"/>
                                        </p:tgtEl>
                                        <p:attrNameLst>
                                          <p:attrName>ppt_x</p:attrName>
                                        </p:attrNameLst>
                                      </p:cBhvr>
                                      <p:tavLst>
                                        <p:tav tm="0">
                                          <p:val>
                                            <p:strVal val="#ppt_x"/>
                                          </p:val>
                                        </p:tav>
                                        <p:tav tm="100000">
                                          <p:val>
                                            <p:strVal val="#ppt_x"/>
                                          </p:val>
                                        </p:tav>
                                      </p:tavLst>
                                    </p:anim>
                                    <p:anim calcmode="lin" valueType="num">
                                      <p:cBhvr additive="base">
                                        <p:cTn id="44" dur="500" fill="hold"/>
                                        <p:tgtEl>
                                          <p:spTgt spid="39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98"/>
                                        </p:tgtEl>
                                        <p:attrNameLst>
                                          <p:attrName>style.visibility</p:attrName>
                                        </p:attrNameLst>
                                      </p:cBhvr>
                                      <p:to>
                                        <p:strVal val="visible"/>
                                      </p:to>
                                    </p:set>
                                    <p:anim calcmode="lin" valueType="num">
                                      <p:cBhvr additive="base">
                                        <p:cTn id="47" dur="500" fill="hold"/>
                                        <p:tgtEl>
                                          <p:spTgt spid="398"/>
                                        </p:tgtEl>
                                        <p:attrNameLst>
                                          <p:attrName>ppt_x</p:attrName>
                                        </p:attrNameLst>
                                      </p:cBhvr>
                                      <p:tavLst>
                                        <p:tav tm="0">
                                          <p:val>
                                            <p:strVal val="#ppt_x"/>
                                          </p:val>
                                        </p:tav>
                                        <p:tav tm="100000">
                                          <p:val>
                                            <p:strVal val="#ppt_x"/>
                                          </p:val>
                                        </p:tav>
                                      </p:tavLst>
                                    </p:anim>
                                    <p:anim calcmode="lin" valueType="num">
                                      <p:cBhvr additive="base">
                                        <p:cTn id="48" dur="500" fill="hold"/>
                                        <p:tgtEl>
                                          <p:spTgt spid="398"/>
                                        </p:tgtEl>
                                        <p:attrNameLst>
                                          <p:attrName>ppt_y</p:attrName>
                                        </p:attrNameLst>
                                      </p:cBhvr>
                                      <p:tavLst>
                                        <p:tav tm="0">
                                          <p:val>
                                            <p:strVal val="1+#ppt_h/2"/>
                                          </p:val>
                                        </p:tav>
                                        <p:tav tm="100000">
                                          <p:val>
                                            <p:strVal val="#ppt_y"/>
                                          </p:val>
                                        </p:tav>
                                      </p:tavLst>
                                    </p:anim>
                                  </p:childTnLst>
                                </p:cTn>
                              </p:par>
                              <p:par>
                                <p:cTn id="49" presetID="23" presetClass="entr" presetSubtype="16"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p:cTn id="51" dur="500" fill="hold"/>
                                        <p:tgtEl>
                                          <p:spTgt spid="5"/>
                                        </p:tgtEl>
                                        <p:attrNameLst>
                                          <p:attrName>ppt_w</p:attrName>
                                        </p:attrNameLst>
                                      </p:cBhvr>
                                      <p:tavLst>
                                        <p:tav tm="0">
                                          <p:val>
                                            <p:fltVal val="0"/>
                                          </p:val>
                                        </p:tav>
                                        <p:tav tm="100000">
                                          <p:val>
                                            <p:strVal val="#ppt_w"/>
                                          </p:val>
                                        </p:tav>
                                      </p:tavLst>
                                    </p:anim>
                                    <p:anim calcmode="lin" valueType="num">
                                      <p:cBhvr>
                                        <p:cTn id="52" dur="500" fill="hold"/>
                                        <p:tgtEl>
                                          <p:spTgt spid="5"/>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childTnLst>
                                    <p:set>
                                      <p:cBhvr>
                                        <p:cTn id="54" dur="1" fill="hold">
                                          <p:stCondLst>
                                            <p:cond delay="0"/>
                                          </p:stCondLst>
                                        </p:cTn>
                                        <p:tgtEl>
                                          <p:spTgt spid="152"/>
                                        </p:tgtEl>
                                        <p:attrNameLst>
                                          <p:attrName>style.visibility</p:attrName>
                                        </p:attrNameLst>
                                      </p:cBhvr>
                                      <p:to>
                                        <p:strVal val="visible"/>
                                      </p:to>
                                    </p:set>
                                    <p:anim calcmode="lin" valueType="num">
                                      <p:cBhvr>
                                        <p:cTn id="55" dur="500" fill="hold"/>
                                        <p:tgtEl>
                                          <p:spTgt spid="152"/>
                                        </p:tgtEl>
                                        <p:attrNameLst>
                                          <p:attrName>ppt_w</p:attrName>
                                        </p:attrNameLst>
                                      </p:cBhvr>
                                      <p:tavLst>
                                        <p:tav tm="0">
                                          <p:val>
                                            <p:fltVal val="0"/>
                                          </p:val>
                                        </p:tav>
                                        <p:tav tm="100000">
                                          <p:val>
                                            <p:strVal val="#ppt_w"/>
                                          </p:val>
                                        </p:tav>
                                      </p:tavLst>
                                    </p:anim>
                                    <p:anim calcmode="lin" valueType="num">
                                      <p:cBhvr>
                                        <p:cTn id="56" dur="500" fill="hold"/>
                                        <p:tgtEl>
                                          <p:spTgt spid="152"/>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
                                        </p:tgtEl>
                                        <p:attrNameLst>
                                          <p:attrName>style.visibility</p:attrName>
                                        </p:attrNameLst>
                                      </p:cBhvr>
                                      <p:to>
                                        <p:strVal val="visible"/>
                                      </p:to>
                                    </p:set>
                                    <p:anim calcmode="lin" valueType="num">
                                      <p:cBhvr>
                                        <p:cTn id="59" dur="500" fill="hold"/>
                                        <p:tgtEl>
                                          <p:spTgt spid="153"/>
                                        </p:tgtEl>
                                        <p:attrNameLst>
                                          <p:attrName>ppt_w</p:attrName>
                                        </p:attrNameLst>
                                      </p:cBhvr>
                                      <p:tavLst>
                                        <p:tav tm="0">
                                          <p:val>
                                            <p:fltVal val="0"/>
                                          </p:val>
                                        </p:tav>
                                        <p:tav tm="100000">
                                          <p:val>
                                            <p:strVal val="#ppt_w"/>
                                          </p:val>
                                        </p:tav>
                                      </p:tavLst>
                                    </p:anim>
                                    <p:anim calcmode="lin" valueType="num">
                                      <p:cBhvr>
                                        <p:cTn id="60" dur="500" fill="hold"/>
                                        <p:tgtEl>
                                          <p:spTgt spid="153"/>
                                        </p:tgtEl>
                                        <p:attrNameLst>
                                          <p:attrName>ppt_h</p:attrName>
                                        </p:attrNameLst>
                                      </p:cBhvr>
                                      <p:tavLst>
                                        <p:tav tm="0">
                                          <p:val>
                                            <p:flt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84"/>
                                        </p:tgtEl>
                                        <p:attrNameLst>
                                          <p:attrName>style.visibility</p:attrName>
                                        </p:attrNameLst>
                                      </p:cBhvr>
                                      <p:to>
                                        <p:strVal val="visible"/>
                                      </p:to>
                                    </p:set>
                                    <p:anim calcmode="lin" valueType="num">
                                      <p:cBhvr>
                                        <p:cTn id="67" dur="500" fill="hold"/>
                                        <p:tgtEl>
                                          <p:spTgt spid="184"/>
                                        </p:tgtEl>
                                        <p:attrNameLst>
                                          <p:attrName>ppt_w</p:attrName>
                                        </p:attrNameLst>
                                      </p:cBhvr>
                                      <p:tavLst>
                                        <p:tav tm="0">
                                          <p:val>
                                            <p:fltVal val="0"/>
                                          </p:val>
                                        </p:tav>
                                        <p:tav tm="100000">
                                          <p:val>
                                            <p:strVal val="#ppt_w"/>
                                          </p:val>
                                        </p:tav>
                                      </p:tavLst>
                                    </p:anim>
                                    <p:anim calcmode="lin" valueType="num">
                                      <p:cBhvr>
                                        <p:cTn id="68" dur="500" fill="hold"/>
                                        <p:tgtEl>
                                          <p:spTgt spid="184"/>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 calcmode="lin" valueType="num">
                                      <p:cBhvr>
                                        <p:cTn id="71" dur="500" fill="hold"/>
                                        <p:tgtEl>
                                          <p:spTgt spid="206"/>
                                        </p:tgtEl>
                                        <p:attrNameLst>
                                          <p:attrName>ppt_w</p:attrName>
                                        </p:attrNameLst>
                                      </p:cBhvr>
                                      <p:tavLst>
                                        <p:tav tm="0">
                                          <p:val>
                                            <p:fltVal val="0"/>
                                          </p:val>
                                        </p:tav>
                                        <p:tav tm="100000">
                                          <p:val>
                                            <p:strVal val="#ppt_w"/>
                                          </p:val>
                                        </p:tav>
                                      </p:tavLst>
                                    </p:anim>
                                    <p:anim calcmode="lin" valueType="num">
                                      <p:cBhvr>
                                        <p:cTn id="72" dur="500" fill="hold"/>
                                        <p:tgtEl>
                                          <p:spTgt spid="206"/>
                                        </p:tgtEl>
                                        <p:attrNameLst>
                                          <p:attrName>ppt_h</p:attrName>
                                        </p:attrNameLst>
                                      </p:cBhvr>
                                      <p:tavLst>
                                        <p:tav tm="0">
                                          <p:val>
                                            <p:flt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221"/>
                                        </p:tgtEl>
                                        <p:attrNameLst>
                                          <p:attrName>style.visibility</p:attrName>
                                        </p:attrNameLst>
                                      </p:cBhvr>
                                      <p:to>
                                        <p:strVal val="visible"/>
                                      </p:to>
                                    </p:set>
                                    <p:anim calcmode="lin" valueType="num">
                                      <p:cBhvr>
                                        <p:cTn id="75" dur="500" fill="hold"/>
                                        <p:tgtEl>
                                          <p:spTgt spid="221"/>
                                        </p:tgtEl>
                                        <p:attrNameLst>
                                          <p:attrName>ppt_w</p:attrName>
                                        </p:attrNameLst>
                                      </p:cBhvr>
                                      <p:tavLst>
                                        <p:tav tm="0">
                                          <p:val>
                                            <p:fltVal val="0"/>
                                          </p:val>
                                        </p:tav>
                                        <p:tav tm="100000">
                                          <p:val>
                                            <p:strVal val="#ppt_w"/>
                                          </p:val>
                                        </p:tav>
                                      </p:tavLst>
                                    </p:anim>
                                    <p:anim calcmode="lin" valueType="num">
                                      <p:cBhvr>
                                        <p:cTn id="76" dur="500" fill="hold"/>
                                        <p:tgtEl>
                                          <p:spTgt spid="221"/>
                                        </p:tgtEl>
                                        <p:attrNameLst>
                                          <p:attrName>ppt_h</p:attrName>
                                        </p:attrNameLst>
                                      </p:cBhvr>
                                      <p:tavLst>
                                        <p:tav tm="0">
                                          <p:val>
                                            <p:flt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251"/>
                                        </p:tgtEl>
                                        <p:attrNameLst>
                                          <p:attrName>style.visibility</p:attrName>
                                        </p:attrNameLst>
                                      </p:cBhvr>
                                      <p:to>
                                        <p:strVal val="visible"/>
                                      </p:to>
                                    </p:set>
                                    <p:anim calcmode="lin" valueType="num">
                                      <p:cBhvr>
                                        <p:cTn id="79" dur="500" fill="hold"/>
                                        <p:tgtEl>
                                          <p:spTgt spid="251"/>
                                        </p:tgtEl>
                                        <p:attrNameLst>
                                          <p:attrName>ppt_w</p:attrName>
                                        </p:attrNameLst>
                                      </p:cBhvr>
                                      <p:tavLst>
                                        <p:tav tm="0">
                                          <p:val>
                                            <p:fltVal val="0"/>
                                          </p:val>
                                        </p:tav>
                                        <p:tav tm="100000">
                                          <p:val>
                                            <p:strVal val="#ppt_w"/>
                                          </p:val>
                                        </p:tav>
                                      </p:tavLst>
                                    </p:anim>
                                    <p:anim calcmode="lin" valueType="num">
                                      <p:cBhvr>
                                        <p:cTn id="80" dur="500" fill="hold"/>
                                        <p:tgtEl>
                                          <p:spTgt spid="251"/>
                                        </p:tgtEl>
                                        <p:attrNameLst>
                                          <p:attrName>ppt_h</p:attrName>
                                        </p:attrNameLst>
                                      </p:cBhvr>
                                      <p:tavLst>
                                        <p:tav tm="0">
                                          <p:val>
                                            <p:flt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340"/>
                                        </p:tgtEl>
                                        <p:attrNameLst>
                                          <p:attrName>style.visibility</p:attrName>
                                        </p:attrNameLst>
                                      </p:cBhvr>
                                      <p:to>
                                        <p:strVal val="visible"/>
                                      </p:to>
                                    </p:set>
                                    <p:anim calcmode="lin" valueType="num">
                                      <p:cBhvr>
                                        <p:cTn id="83" dur="500" fill="hold"/>
                                        <p:tgtEl>
                                          <p:spTgt spid="340"/>
                                        </p:tgtEl>
                                        <p:attrNameLst>
                                          <p:attrName>ppt_w</p:attrName>
                                        </p:attrNameLst>
                                      </p:cBhvr>
                                      <p:tavLst>
                                        <p:tav tm="0">
                                          <p:val>
                                            <p:fltVal val="0"/>
                                          </p:val>
                                        </p:tav>
                                        <p:tav tm="100000">
                                          <p:val>
                                            <p:strVal val="#ppt_w"/>
                                          </p:val>
                                        </p:tav>
                                      </p:tavLst>
                                    </p:anim>
                                    <p:anim calcmode="lin" valueType="num">
                                      <p:cBhvr>
                                        <p:cTn id="84" dur="500" fill="hold"/>
                                        <p:tgtEl>
                                          <p:spTgt spid="340"/>
                                        </p:tgtEl>
                                        <p:attrNameLst>
                                          <p:attrName>ppt_h</p:attrName>
                                        </p:attrNameLst>
                                      </p:cBhvr>
                                      <p:tavLst>
                                        <p:tav tm="0">
                                          <p:val>
                                            <p:fltVal val="0"/>
                                          </p:val>
                                        </p:tav>
                                        <p:tav tm="100000">
                                          <p:val>
                                            <p:strVal val="#ppt_h"/>
                                          </p:val>
                                        </p:tav>
                                      </p:tavLst>
                                    </p:anim>
                                  </p:childTnLst>
                                </p:cTn>
                              </p:par>
                              <p:par>
                                <p:cTn id="85" presetID="23" presetClass="entr" presetSubtype="16" fill="hold" nodeType="withEffect">
                                  <p:stCondLst>
                                    <p:cond delay="0"/>
                                  </p:stCondLst>
                                  <p:childTnLst>
                                    <p:set>
                                      <p:cBhvr>
                                        <p:cTn id="86" dur="1" fill="hold">
                                          <p:stCondLst>
                                            <p:cond delay="0"/>
                                          </p:stCondLst>
                                        </p:cTn>
                                        <p:tgtEl>
                                          <p:spTgt spid="391"/>
                                        </p:tgtEl>
                                        <p:attrNameLst>
                                          <p:attrName>style.visibility</p:attrName>
                                        </p:attrNameLst>
                                      </p:cBhvr>
                                      <p:to>
                                        <p:strVal val="visible"/>
                                      </p:to>
                                    </p:set>
                                    <p:anim calcmode="lin" valueType="num">
                                      <p:cBhvr>
                                        <p:cTn id="87" dur="500" fill="hold"/>
                                        <p:tgtEl>
                                          <p:spTgt spid="391"/>
                                        </p:tgtEl>
                                        <p:attrNameLst>
                                          <p:attrName>ppt_w</p:attrName>
                                        </p:attrNameLst>
                                      </p:cBhvr>
                                      <p:tavLst>
                                        <p:tav tm="0">
                                          <p:val>
                                            <p:fltVal val="0"/>
                                          </p:val>
                                        </p:tav>
                                        <p:tav tm="100000">
                                          <p:val>
                                            <p:strVal val="#ppt_w"/>
                                          </p:val>
                                        </p:tav>
                                      </p:tavLst>
                                    </p:anim>
                                    <p:anim calcmode="lin" valueType="num">
                                      <p:cBhvr>
                                        <p:cTn id="88" dur="500" fill="hold"/>
                                        <p:tgtEl>
                                          <p:spTgt spid="391"/>
                                        </p:tgtEl>
                                        <p:attrNameLst>
                                          <p:attrName>ppt_h</p:attrName>
                                        </p:attrNameLst>
                                      </p:cBhvr>
                                      <p:tavLst>
                                        <p:tav tm="0">
                                          <p:val>
                                            <p:fltVal val="0"/>
                                          </p:val>
                                        </p:tav>
                                        <p:tav tm="100000">
                                          <p:val>
                                            <p:strVal val="#ppt_h"/>
                                          </p:val>
                                        </p:tav>
                                      </p:tavLst>
                                    </p:anim>
                                  </p:childTnLst>
                                </p:cTn>
                              </p:par>
                              <p:par>
                                <p:cTn id="89" presetID="23" presetClass="entr" presetSubtype="16" fill="hold" nodeType="with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p:cTn id="91" dur="500" fill="hold"/>
                                        <p:tgtEl>
                                          <p:spTgt spid="398"/>
                                        </p:tgtEl>
                                        <p:attrNameLst>
                                          <p:attrName>ppt_w</p:attrName>
                                        </p:attrNameLst>
                                      </p:cBhvr>
                                      <p:tavLst>
                                        <p:tav tm="0">
                                          <p:val>
                                            <p:fltVal val="0"/>
                                          </p:val>
                                        </p:tav>
                                        <p:tav tm="100000">
                                          <p:val>
                                            <p:strVal val="#ppt_w"/>
                                          </p:val>
                                        </p:tav>
                                      </p:tavLst>
                                    </p:anim>
                                    <p:anim calcmode="lin" valueType="num">
                                      <p:cBhvr>
                                        <p:cTn id="92" dur="500" fill="hold"/>
                                        <p:tgtEl>
                                          <p:spTgt spid="398"/>
                                        </p:tgtEl>
                                        <p:attrNameLst>
                                          <p:attrName>ppt_h</p:attrName>
                                        </p:attrNameLst>
                                      </p:cBhvr>
                                      <p:tavLst>
                                        <p:tav tm="0">
                                          <p:val>
                                            <p:fltVal val="0"/>
                                          </p:val>
                                        </p:tav>
                                        <p:tav tm="100000">
                                          <p:val>
                                            <p:strVal val="#ppt_h"/>
                                          </p:val>
                                        </p:tav>
                                      </p:tavLst>
                                    </p:anim>
                                  </p:childTnLst>
                                </p:cTn>
                              </p:par>
                            </p:childTnLst>
                          </p:cTn>
                        </p:par>
                        <p:par>
                          <p:cTn id="93" fill="hold">
                            <p:stCondLst>
                              <p:cond delay="500"/>
                            </p:stCondLst>
                            <p:childTnLst>
                              <p:par>
                                <p:cTn id="94" presetID="47" presetClass="entr" presetSubtype="0" fill="hold" grpId="0" nodeType="afterEffect">
                                  <p:stCondLst>
                                    <p:cond delay="0"/>
                                  </p:stCondLst>
                                  <p:childTnLst>
                                    <p:set>
                                      <p:cBhvr>
                                        <p:cTn id="95" dur="1" fill="hold">
                                          <p:stCondLst>
                                            <p:cond delay="0"/>
                                          </p:stCondLst>
                                        </p:cTn>
                                        <p:tgtEl>
                                          <p:spTgt spid="460"/>
                                        </p:tgtEl>
                                        <p:attrNameLst>
                                          <p:attrName>style.visibility</p:attrName>
                                        </p:attrNameLst>
                                      </p:cBhvr>
                                      <p:to>
                                        <p:strVal val="visible"/>
                                      </p:to>
                                    </p:set>
                                    <p:animEffect transition="in" filter="fade">
                                      <p:cBhvr>
                                        <p:cTn id="96" dur="1000"/>
                                        <p:tgtEl>
                                          <p:spTgt spid="460"/>
                                        </p:tgtEl>
                                      </p:cBhvr>
                                    </p:animEffect>
                                    <p:anim calcmode="lin" valueType="num">
                                      <p:cBhvr>
                                        <p:cTn id="97" dur="1000" fill="hold"/>
                                        <p:tgtEl>
                                          <p:spTgt spid="460"/>
                                        </p:tgtEl>
                                        <p:attrNameLst>
                                          <p:attrName>ppt_x</p:attrName>
                                        </p:attrNameLst>
                                      </p:cBhvr>
                                      <p:tavLst>
                                        <p:tav tm="0">
                                          <p:val>
                                            <p:strVal val="#ppt_x"/>
                                          </p:val>
                                        </p:tav>
                                        <p:tav tm="100000">
                                          <p:val>
                                            <p:strVal val="#ppt_x"/>
                                          </p:val>
                                        </p:tav>
                                      </p:tavLst>
                                    </p:anim>
                                    <p:anim calcmode="lin" valueType="num">
                                      <p:cBhvr>
                                        <p:cTn id="98" dur="1000" fill="hold"/>
                                        <p:tgtEl>
                                          <p:spTgt spid="4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2" grpId="1" animBg="1"/>
      <p:bldP spid="46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grpSp>
        <p:nvGrpSpPr>
          <p:cNvPr id="206" name="Google Shape;206;p18"/>
          <p:cNvGrpSpPr/>
          <p:nvPr/>
        </p:nvGrpSpPr>
        <p:grpSpPr>
          <a:xfrm>
            <a:off x="7986234" y="921305"/>
            <a:ext cx="4255941" cy="3043152"/>
            <a:chOff x="6022817" y="1004972"/>
            <a:chExt cx="2671127" cy="1909953"/>
          </a:xfrm>
        </p:grpSpPr>
        <p:sp>
          <p:nvSpPr>
            <p:cNvPr id="207" name="Google Shape;207;p18"/>
            <p:cNvSpPr/>
            <p:nvPr/>
          </p:nvSpPr>
          <p:spPr>
            <a:xfrm>
              <a:off x="6597690" y="1850192"/>
              <a:ext cx="212881" cy="169891"/>
            </a:xfrm>
            <a:custGeom>
              <a:avLst/>
              <a:gdLst/>
              <a:ahLst/>
              <a:cxnLst/>
              <a:rect l="l" t="t" r="r" b="b"/>
              <a:pathLst>
                <a:path w="5759" h="4596" extrusionOk="0">
                  <a:moveTo>
                    <a:pt x="2921" y="0"/>
                  </a:moveTo>
                  <a:cubicBezTo>
                    <a:pt x="1498" y="0"/>
                    <a:pt x="0" y="1094"/>
                    <a:pt x="193" y="2637"/>
                  </a:cubicBezTo>
                  <a:cubicBezTo>
                    <a:pt x="330" y="3831"/>
                    <a:pt x="1507" y="4596"/>
                    <a:pt x="2663" y="4596"/>
                  </a:cubicBezTo>
                  <a:cubicBezTo>
                    <a:pt x="2910" y="4596"/>
                    <a:pt x="3157" y="4560"/>
                    <a:pt x="3392" y="4487"/>
                  </a:cubicBezTo>
                  <a:cubicBezTo>
                    <a:pt x="5725" y="3754"/>
                    <a:pt x="5759" y="171"/>
                    <a:pt x="3076" y="5"/>
                  </a:cubicBezTo>
                  <a:cubicBezTo>
                    <a:pt x="3024" y="2"/>
                    <a:pt x="2973" y="0"/>
                    <a:pt x="2921"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8" name="Google Shape;208;p18"/>
            <p:cNvGrpSpPr/>
            <p:nvPr/>
          </p:nvGrpSpPr>
          <p:grpSpPr>
            <a:xfrm>
              <a:off x="6386660" y="1004972"/>
              <a:ext cx="2307284" cy="1909953"/>
              <a:chOff x="4001825" y="1458425"/>
              <a:chExt cx="1560475" cy="1291750"/>
            </a:xfrm>
          </p:grpSpPr>
          <p:sp>
            <p:nvSpPr>
              <p:cNvPr id="209" name="Google Shape;209;p18"/>
              <p:cNvSpPr/>
              <p:nvPr/>
            </p:nvSpPr>
            <p:spPr>
              <a:xfrm>
                <a:off x="4518375" y="1570700"/>
                <a:ext cx="4175" cy="2125"/>
              </a:xfrm>
              <a:custGeom>
                <a:avLst/>
                <a:gdLst/>
                <a:ahLst/>
                <a:cxnLst/>
                <a:rect l="l" t="t" r="r" b="b"/>
                <a:pathLst>
                  <a:path w="167" h="85" extrusionOk="0">
                    <a:moveTo>
                      <a:pt x="33" y="1"/>
                    </a:moveTo>
                    <a:lnTo>
                      <a:pt x="33" y="34"/>
                    </a:lnTo>
                    <a:lnTo>
                      <a:pt x="0" y="34"/>
                    </a:lnTo>
                    <a:lnTo>
                      <a:pt x="0" y="84"/>
                    </a:lnTo>
                    <a:lnTo>
                      <a:pt x="167" y="84"/>
                    </a:lnTo>
                    <a:lnTo>
                      <a:pt x="167" y="34"/>
                    </a:lnTo>
                    <a:lnTo>
                      <a:pt x="133" y="34"/>
                    </a:lnTo>
                    <a:lnTo>
                      <a:pt x="1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18"/>
              <p:cNvSpPr/>
              <p:nvPr/>
            </p:nvSpPr>
            <p:spPr>
              <a:xfrm>
                <a:off x="4399650" y="1530300"/>
                <a:ext cx="25850" cy="25025"/>
              </a:xfrm>
              <a:custGeom>
                <a:avLst/>
                <a:gdLst/>
                <a:ahLst/>
                <a:cxnLst/>
                <a:rect l="l" t="t" r="r" b="b"/>
                <a:pathLst>
                  <a:path w="1034" h="1001" extrusionOk="0">
                    <a:moveTo>
                      <a:pt x="950" y="1"/>
                    </a:moveTo>
                    <a:lnTo>
                      <a:pt x="950" y="34"/>
                    </a:lnTo>
                    <a:lnTo>
                      <a:pt x="917" y="34"/>
                    </a:lnTo>
                    <a:lnTo>
                      <a:pt x="917" y="67"/>
                    </a:lnTo>
                    <a:lnTo>
                      <a:pt x="883" y="67"/>
                    </a:lnTo>
                    <a:lnTo>
                      <a:pt x="883" y="84"/>
                    </a:lnTo>
                    <a:lnTo>
                      <a:pt x="867" y="84"/>
                    </a:lnTo>
                    <a:lnTo>
                      <a:pt x="867" y="117"/>
                    </a:lnTo>
                    <a:lnTo>
                      <a:pt x="833" y="117"/>
                    </a:lnTo>
                    <a:lnTo>
                      <a:pt x="833" y="150"/>
                    </a:lnTo>
                    <a:lnTo>
                      <a:pt x="800" y="150"/>
                    </a:lnTo>
                    <a:lnTo>
                      <a:pt x="800" y="167"/>
                    </a:lnTo>
                    <a:lnTo>
                      <a:pt x="783" y="167"/>
                    </a:lnTo>
                    <a:lnTo>
                      <a:pt x="783" y="200"/>
                    </a:lnTo>
                    <a:lnTo>
                      <a:pt x="750" y="200"/>
                    </a:lnTo>
                    <a:lnTo>
                      <a:pt x="750" y="234"/>
                    </a:lnTo>
                    <a:lnTo>
                      <a:pt x="717" y="234"/>
                    </a:lnTo>
                    <a:lnTo>
                      <a:pt x="717" y="250"/>
                    </a:lnTo>
                    <a:lnTo>
                      <a:pt x="700" y="250"/>
                    </a:lnTo>
                    <a:lnTo>
                      <a:pt x="700" y="284"/>
                    </a:lnTo>
                    <a:lnTo>
                      <a:pt x="667" y="284"/>
                    </a:lnTo>
                    <a:lnTo>
                      <a:pt x="667" y="317"/>
                    </a:lnTo>
                    <a:lnTo>
                      <a:pt x="633" y="317"/>
                    </a:lnTo>
                    <a:lnTo>
                      <a:pt x="633" y="334"/>
                    </a:lnTo>
                    <a:lnTo>
                      <a:pt x="617" y="334"/>
                    </a:lnTo>
                    <a:lnTo>
                      <a:pt x="617" y="367"/>
                    </a:lnTo>
                    <a:lnTo>
                      <a:pt x="583" y="367"/>
                    </a:lnTo>
                    <a:lnTo>
                      <a:pt x="583" y="400"/>
                    </a:lnTo>
                    <a:lnTo>
                      <a:pt x="550" y="400"/>
                    </a:lnTo>
                    <a:lnTo>
                      <a:pt x="550" y="417"/>
                    </a:lnTo>
                    <a:lnTo>
                      <a:pt x="533" y="417"/>
                    </a:lnTo>
                    <a:lnTo>
                      <a:pt x="533" y="450"/>
                    </a:lnTo>
                    <a:lnTo>
                      <a:pt x="500" y="450"/>
                    </a:lnTo>
                    <a:lnTo>
                      <a:pt x="500" y="484"/>
                    </a:lnTo>
                    <a:lnTo>
                      <a:pt x="467" y="484"/>
                    </a:lnTo>
                    <a:lnTo>
                      <a:pt x="467" y="500"/>
                    </a:lnTo>
                    <a:lnTo>
                      <a:pt x="450" y="500"/>
                    </a:lnTo>
                    <a:lnTo>
                      <a:pt x="450" y="534"/>
                    </a:lnTo>
                    <a:lnTo>
                      <a:pt x="417" y="534"/>
                    </a:lnTo>
                    <a:lnTo>
                      <a:pt x="417" y="567"/>
                    </a:lnTo>
                    <a:lnTo>
                      <a:pt x="383" y="567"/>
                    </a:lnTo>
                    <a:lnTo>
                      <a:pt x="383" y="584"/>
                    </a:lnTo>
                    <a:lnTo>
                      <a:pt x="367" y="584"/>
                    </a:lnTo>
                    <a:lnTo>
                      <a:pt x="367" y="617"/>
                    </a:lnTo>
                    <a:lnTo>
                      <a:pt x="333" y="617"/>
                    </a:lnTo>
                    <a:lnTo>
                      <a:pt x="333" y="650"/>
                    </a:lnTo>
                    <a:lnTo>
                      <a:pt x="300" y="650"/>
                    </a:lnTo>
                    <a:lnTo>
                      <a:pt x="300" y="667"/>
                    </a:lnTo>
                    <a:lnTo>
                      <a:pt x="283" y="667"/>
                    </a:lnTo>
                    <a:lnTo>
                      <a:pt x="283" y="700"/>
                    </a:lnTo>
                    <a:lnTo>
                      <a:pt x="250" y="700"/>
                    </a:lnTo>
                    <a:lnTo>
                      <a:pt x="250" y="734"/>
                    </a:lnTo>
                    <a:lnTo>
                      <a:pt x="217" y="734"/>
                    </a:lnTo>
                    <a:lnTo>
                      <a:pt x="217" y="750"/>
                    </a:lnTo>
                    <a:lnTo>
                      <a:pt x="200" y="750"/>
                    </a:lnTo>
                    <a:lnTo>
                      <a:pt x="200" y="784"/>
                    </a:lnTo>
                    <a:lnTo>
                      <a:pt x="167" y="784"/>
                    </a:lnTo>
                    <a:lnTo>
                      <a:pt x="167" y="817"/>
                    </a:lnTo>
                    <a:lnTo>
                      <a:pt x="133" y="817"/>
                    </a:lnTo>
                    <a:lnTo>
                      <a:pt x="133" y="834"/>
                    </a:lnTo>
                    <a:lnTo>
                      <a:pt x="117" y="834"/>
                    </a:lnTo>
                    <a:lnTo>
                      <a:pt x="117" y="867"/>
                    </a:lnTo>
                    <a:lnTo>
                      <a:pt x="83" y="867"/>
                    </a:lnTo>
                    <a:lnTo>
                      <a:pt x="83" y="900"/>
                    </a:lnTo>
                    <a:lnTo>
                      <a:pt x="50" y="900"/>
                    </a:lnTo>
                    <a:lnTo>
                      <a:pt x="50" y="917"/>
                    </a:lnTo>
                    <a:lnTo>
                      <a:pt x="33" y="917"/>
                    </a:lnTo>
                    <a:lnTo>
                      <a:pt x="33" y="950"/>
                    </a:lnTo>
                    <a:lnTo>
                      <a:pt x="0" y="950"/>
                    </a:lnTo>
                    <a:lnTo>
                      <a:pt x="0" y="984"/>
                    </a:lnTo>
                    <a:lnTo>
                      <a:pt x="50" y="984"/>
                    </a:lnTo>
                    <a:lnTo>
                      <a:pt x="50" y="1000"/>
                    </a:lnTo>
                    <a:lnTo>
                      <a:pt x="117" y="1000"/>
                    </a:lnTo>
                    <a:lnTo>
                      <a:pt x="117" y="984"/>
                    </a:lnTo>
                    <a:lnTo>
                      <a:pt x="133" y="984"/>
                    </a:lnTo>
                    <a:lnTo>
                      <a:pt x="133" y="950"/>
                    </a:lnTo>
                    <a:lnTo>
                      <a:pt x="167" y="950"/>
                    </a:lnTo>
                    <a:lnTo>
                      <a:pt x="167" y="917"/>
                    </a:lnTo>
                    <a:lnTo>
                      <a:pt x="200" y="917"/>
                    </a:lnTo>
                    <a:lnTo>
                      <a:pt x="200" y="900"/>
                    </a:lnTo>
                    <a:lnTo>
                      <a:pt x="217" y="900"/>
                    </a:lnTo>
                    <a:lnTo>
                      <a:pt x="217" y="867"/>
                    </a:lnTo>
                    <a:lnTo>
                      <a:pt x="250" y="867"/>
                    </a:lnTo>
                    <a:lnTo>
                      <a:pt x="250" y="834"/>
                    </a:lnTo>
                    <a:lnTo>
                      <a:pt x="283" y="834"/>
                    </a:lnTo>
                    <a:lnTo>
                      <a:pt x="283" y="817"/>
                    </a:lnTo>
                    <a:lnTo>
                      <a:pt x="300" y="817"/>
                    </a:lnTo>
                    <a:lnTo>
                      <a:pt x="300" y="784"/>
                    </a:lnTo>
                    <a:lnTo>
                      <a:pt x="333" y="784"/>
                    </a:lnTo>
                    <a:lnTo>
                      <a:pt x="333" y="750"/>
                    </a:lnTo>
                    <a:lnTo>
                      <a:pt x="367" y="750"/>
                    </a:lnTo>
                    <a:lnTo>
                      <a:pt x="367" y="734"/>
                    </a:lnTo>
                    <a:lnTo>
                      <a:pt x="383" y="734"/>
                    </a:lnTo>
                    <a:lnTo>
                      <a:pt x="383" y="700"/>
                    </a:lnTo>
                    <a:lnTo>
                      <a:pt x="417" y="700"/>
                    </a:lnTo>
                    <a:lnTo>
                      <a:pt x="417" y="667"/>
                    </a:lnTo>
                    <a:lnTo>
                      <a:pt x="450" y="667"/>
                    </a:lnTo>
                    <a:lnTo>
                      <a:pt x="450" y="650"/>
                    </a:lnTo>
                    <a:lnTo>
                      <a:pt x="467" y="650"/>
                    </a:lnTo>
                    <a:lnTo>
                      <a:pt x="467" y="617"/>
                    </a:lnTo>
                    <a:lnTo>
                      <a:pt x="500" y="617"/>
                    </a:lnTo>
                    <a:lnTo>
                      <a:pt x="500" y="584"/>
                    </a:lnTo>
                    <a:lnTo>
                      <a:pt x="533" y="584"/>
                    </a:lnTo>
                    <a:lnTo>
                      <a:pt x="533" y="567"/>
                    </a:lnTo>
                    <a:lnTo>
                      <a:pt x="550" y="567"/>
                    </a:lnTo>
                    <a:lnTo>
                      <a:pt x="550" y="534"/>
                    </a:lnTo>
                    <a:lnTo>
                      <a:pt x="583" y="534"/>
                    </a:lnTo>
                    <a:lnTo>
                      <a:pt x="583" y="500"/>
                    </a:lnTo>
                    <a:lnTo>
                      <a:pt x="617" y="500"/>
                    </a:lnTo>
                    <a:lnTo>
                      <a:pt x="617" y="484"/>
                    </a:lnTo>
                    <a:lnTo>
                      <a:pt x="633" y="484"/>
                    </a:lnTo>
                    <a:lnTo>
                      <a:pt x="633" y="450"/>
                    </a:lnTo>
                    <a:lnTo>
                      <a:pt x="667" y="450"/>
                    </a:lnTo>
                    <a:lnTo>
                      <a:pt x="667" y="417"/>
                    </a:lnTo>
                    <a:lnTo>
                      <a:pt x="700" y="417"/>
                    </a:lnTo>
                    <a:lnTo>
                      <a:pt x="700" y="400"/>
                    </a:lnTo>
                    <a:lnTo>
                      <a:pt x="717" y="400"/>
                    </a:lnTo>
                    <a:lnTo>
                      <a:pt x="717" y="367"/>
                    </a:lnTo>
                    <a:lnTo>
                      <a:pt x="750" y="367"/>
                    </a:lnTo>
                    <a:lnTo>
                      <a:pt x="750" y="334"/>
                    </a:lnTo>
                    <a:lnTo>
                      <a:pt x="783" y="334"/>
                    </a:lnTo>
                    <a:lnTo>
                      <a:pt x="783" y="317"/>
                    </a:lnTo>
                    <a:lnTo>
                      <a:pt x="800" y="317"/>
                    </a:lnTo>
                    <a:lnTo>
                      <a:pt x="800" y="284"/>
                    </a:lnTo>
                    <a:lnTo>
                      <a:pt x="833" y="284"/>
                    </a:lnTo>
                    <a:lnTo>
                      <a:pt x="833" y="250"/>
                    </a:lnTo>
                    <a:lnTo>
                      <a:pt x="867" y="250"/>
                    </a:lnTo>
                    <a:lnTo>
                      <a:pt x="867" y="234"/>
                    </a:lnTo>
                    <a:lnTo>
                      <a:pt x="883" y="234"/>
                    </a:lnTo>
                    <a:lnTo>
                      <a:pt x="883" y="200"/>
                    </a:lnTo>
                    <a:lnTo>
                      <a:pt x="917" y="200"/>
                    </a:lnTo>
                    <a:lnTo>
                      <a:pt x="917" y="167"/>
                    </a:lnTo>
                    <a:lnTo>
                      <a:pt x="950" y="167"/>
                    </a:lnTo>
                    <a:lnTo>
                      <a:pt x="950" y="150"/>
                    </a:lnTo>
                    <a:lnTo>
                      <a:pt x="967" y="150"/>
                    </a:lnTo>
                    <a:lnTo>
                      <a:pt x="967" y="117"/>
                    </a:lnTo>
                    <a:lnTo>
                      <a:pt x="1000" y="117"/>
                    </a:lnTo>
                    <a:lnTo>
                      <a:pt x="1000" y="84"/>
                    </a:lnTo>
                    <a:lnTo>
                      <a:pt x="1033" y="84"/>
                    </a:lnTo>
                    <a:lnTo>
                      <a:pt x="10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18"/>
              <p:cNvSpPr/>
              <p:nvPr/>
            </p:nvSpPr>
            <p:spPr>
              <a:xfrm>
                <a:off x="4402975" y="1536550"/>
                <a:ext cx="39175" cy="38350"/>
              </a:xfrm>
              <a:custGeom>
                <a:avLst/>
                <a:gdLst/>
                <a:ahLst/>
                <a:cxnLst/>
                <a:rect l="l" t="t" r="r" b="b"/>
                <a:pathLst>
                  <a:path w="1567" h="1534" extrusionOk="0">
                    <a:moveTo>
                      <a:pt x="1400" y="0"/>
                    </a:moveTo>
                    <a:lnTo>
                      <a:pt x="1400" y="34"/>
                    </a:lnTo>
                    <a:lnTo>
                      <a:pt x="1367" y="34"/>
                    </a:lnTo>
                    <a:lnTo>
                      <a:pt x="1367" y="67"/>
                    </a:lnTo>
                    <a:lnTo>
                      <a:pt x="1333" y="67"/>
                    </a:lnTo>
                    <a:lnTo>
                      <a:pt x="1333" y="84"/>
                    </a:lnTo>
                    <a:lnTo>
                      <a:pt x="1317" y="84"/>
                    </a:lnTo>
                    <a:lnTo>
                      <a:pt x="1317" y="117"/>
                    </a:lnTo>
                    <a:lnTo>
                      <a:pt x="1284" y="117"/>
                    </a:lnTo>
                    <a:lnTo>
                      <a:pt x="1284" y="150"/>
                    </a:lnTo>
                    <a:lnTo>
                      <a:pt x="1250" y="150"/>
                    </a:lnTo>
                    <a:lnTo>
                      <a:pt x="1250" y="167"/>
                    </a:lnTo>
                    <a:lnTo>
                      <a:pt x="1234" y="167"/>
                    </a:lnTo>
                    <a:lnTo>
                      <a:pt x="1234" y="200"/>
                    </a:lnTo>
                    <a:lnTo>
                      <a:pt x="1200" y="200"/>
                    </a:lnTo>
                    <a:lnTo>
                      <a:pt x="1200" y="234"/>
                    </a:lnTo>
                    <a:lnTo>
                      <a:pt x="1167" y="234"/>
                    </a:lnTo>
                    <a:lnTo>
                      <a:pt x="1167" y="250"/>
                    </a:lnTo>
                    <a:lnTo>
                      <a:pt x="1150" y="250"/>
                    </a:lnTo>
                    <a:lnTo>
                      <a:pt x="1150" y="284"/>
                    </a:lnTo>
                    <a:lnTo>
                      <a:pt x="1117" y="284"/>
                    </a:lnTo>
                    <a:lnTo>
                      <a:pt x="1117" y="317"/>
                    </a:lnTo>
                    <a:lnTo>
                      <a:pt x="1084" y="317"/>
                    </a:lnTo>
                    <a:lnTo>
                      <a:pt x="1084" y="334"/>
                    </a:lnTo>
                    <a:lnTo>
                      <a:pt x="1067" y="334"/>
                    </a:lnTo>
                    <a:lnTo>
                      <a:pt x="1067" y="367"/>
                    </a:lnTo>
                    <a:lnTo>
                      <a:pt x="1034" y="367"/>
                    </a:lnTo>
                    <a:lnTo>
                      <a:pt x="1034" y="400"/>
                    </a:lnTo>
                    <a:lnTo>
                      <a:pt x="1000" y="400"/>
                    </a:lnTo>
                    <a:lnTo>
                      <a:pt x="1000" y="417"/>
                    </a:lnTo>
                    <a:lnTo>
                      <a:pt x="984" y="417"/>
                    </a:lnTo>
                    <a:lnTo>
                      <a:pt x="984" y="450"/>
                    </a:lnTo>
                    <a:lnTo>
                      <a:pt x="950" y="450"/>
                    </a:lnTo>
                    <a:lnTo>
                      <a:pt x="950" y="484"/>
                    </a:lnTo>
                    <a:lnTo>
                      <a:pt x="917" y="484"/>
                    </a:lnTo>
                    <a:lnTo>
                      <a:pt x="917" y="500"/>
                    </a:lnTo>
                    <a:lnTo>
                      <a:pt x="900" y="500"/>
                    </a:lnTo>
                    <a:lnTo>
                      <a:pt x="900" y="534"/>
                    </a:lnTo>
                    <a:lnTo>
                      <a:pt x="867" y="534"/>
                    </a:lnTo>
                    <a:lnTo>
                      <a:pt x="867" y="567"/>
                    </a:lnTo>
                    <a:lnTo>
                      <a:pt x="834" y="567"/>
                    </a:lnTo>
                    <a:lnTo>
                      <a:pt x="834" y="584"/>
                    </a:lnTo>
                    <a:lnTo>
                      <a:pt x="817" y="584"/>
                    </a:lnTo>
                    <a:lnTo>
                      <a:pt x="817" y="617"/>
                    </a:lnTo>
                    <a:lnTo>
                      <a:pt x="784" y="617"/>
                    </a:lnTo>
                    <a:lnTo>
                      <a:pt x="784" y="650"/>
                    </a:lnTo>
                    <a:lnTo>
                      <a:pt x="750" y="650"/>
                    </a:lnTo>
                    <a:lnTo>
                      <a:pt x="750" y="667"/>
                    </a:lnTo>
                    <a:lnTo>
                      <a:pt x="734" y="667"/>
                    </a:lnTo>
                    <a:lnTo>
                      <a:pt x="734" y="700"/>
                    </a:lnTo>
                    <a:lnTo>
                      <a:pt x="700" y="700"/>
                    </a:lnTo>
                    <a:lnTo>
                      <a:pt x="700" y="734"/>
                    </a:lnTo>
                    <a:lnTo>
                      <a:pt x="667" y="734"/>
                    </a:lnTo>
                    <a:lnTo>
                      <a:pt x="667" y="750"/>
                    </a:lnTo>
                    <a:lnTo>
                      <a:pt x="650" y="750"/>
                    </a:lnTo>
                    <a:lnTo>
                      <a:pt x="650" y="784"/>
                    </a:lnTo>
                    <a:lnTo>
                      <a:pt x="617" y="784"/>
                    </a:lnTo>
                    <a:lnTo>
                      <a:pt x="617" y="834"/>
                    </a:lnTo>
                    <a:lnTo>
                      <a:pt x="650" y="834"/>
                    </a:lnTo>
                    <a:lnTo>
                      <a:pt x="650" y="867"/>
                    </a:lnTo>
                    <a:lnTo>
                      <a:pt x="784" y="867"/>
                    </a:lnTo>
                    <a:lnTo>
                      <a:pt x="784" y="834"/>
                    </a:lnTo>
                    <a:lnTo>
                      <a:pt x="817" y="834"/>
                    </a:lnTo>
                    <a:lnTo>
                      <a:pt x="817" y="817"/>
                    </a:lnTo>
                    <a:lnTo>
                      <a:pt x="834" y="817"/>
                    </a:lnTo>
                    <a:lnTo>
                      <a:pt x="834" y="784"/>
                    </a:lnTo>
                    <a:lnTo>
                      <a:pt x="867" y="784"/>
                    </a:lnTo>
                    <a:lnTo>
                      <a:pt x="867" y="750"/>
                    </a:lnTo>
                    <a:lnTo>
                      <a:pt x="900" y="750"/>
                    </a:lnTo>
                    <a:lnTo>
                      <a:pt x="900" y="734"/>
                    </a:lnTo>
                    <a:lnTo>
                      <a:pt x="917" y="734"/>
                    </a:lnTo>
                    <a:lnTo>
                      <a:pt x="917" y="700"/>
                    </a:lnTo>
                    <a:lnTo>
                      <a:pt x="950" y="700"/>
                    </a:lnTo>
                    <a:lnTo>
                      <a:pt x="950" y="667"/>
                    </a:lnTo>
                    <a:lnTo>
                      <a:pt x="984" y="667"/>
                    </a:lnTo>
                    <a:lnTo>
                      <a:pt x="984" y="650"/>
                    </a:lnTo>
                    <a:lnTo>
                      <a:pt x="1000" y="650"/>
                    </a:lnTo>
                    <a:lnTo>
                      <a:pt x="1000" y="617"/>
                    </a:lnTo>
                    <a:lnTo>
                      <a:pt x="1034" y="617"/>
                    </a:lnTo>
                    <a:lnTo>
                      <a:pt x="1034" y="584"/>
                    </a:lnTo>
                    <a:lnTo>
                      <a:pt x="1067" y="584"/>
                    </a:lnTo>
                    <a:lnTo>
                      <a:pt x="1067" y="567"/>
                    </a:lnTo>
                    <a:lnTo>
                      <a:pt x="1084" y="567"/>
                    </a:lnTo>
                    <a:lnTo>
                      <a:pt x="1084" y="534"/>
                    </a:lnTo>
                    <a:lnTo>
                      <a:pt x="1117" y="534"/>
                    </a:lnTo>
                    <a:lnTo>
                      <a:pt x="1117" y="500"/>
                    </a:lnTo>
                    <a:lnTo>
                      <a:pt x="1150" y="500"/>
                    </a:lnTo>
                    <a:lnTo>
                      <a:pt x="1150" y="484"/>
                    </a:lnTo>
                    <a:lnTo>
                      <a:pt x="1167" y="484"/>
                    </a:lnTo>
                    <a:lnTo>
                      <a:pt x="1167" y="450"/>
                    </a:lnTo>
                    <a:lnTo>
                      <a:pt x="1200" y="450"/>
                    </a:lnTo>
                    <a:lnTo>
                      <a:pt x="1200" y="417"/>
                    </a:lnTo>
                    <a:lnTo>
                      <a:pt x="1234" y="417"/>
                    </a:lnTo>
                    <a:lnTo>
                      <a:pt x="1234" y="400"/>
                    </a:lnTo>
                    <a:lnTo>
                      <a:pt x="1250" y="400"/>
                    </a:lnTo>
                    <a:lnTo>
                      <a:pt x="1250" y="367"/>
                    </a:lnTo>
                    <a:lnTo>
                      <a:pt x="1284" y="367"/>
                    </a:lnTo>
                    <a:lnTo>
                      <a:pt x="1284" y="334"/>
                    </a:lnTo>
                    <a:lnTo>
                      <a:pt x="1317" y="334"/>
                    </a:lnTo>
                    <a:lnTo>
                      <a:pt x="1317" y="317"/>
                    </a:lnTo>
                    <a:lnTo>
                      <a:pt x="1333" y="317"/>
                    </a:lnTo>
                    <a:lnTo>
                      <a:pt x="1333" y="284"/>
                    </a:lnTo>
                    <a:lnTo>
                      <a:pt x="1367" y="284"/>
                    </a:lnTo>
                    <a:lnTo>
                      <a:pt x="1367" y="250"/>
                    </a:lnTo>
                    <a:lnTo>
                      <a:pt x="1400" y="250"/>
                    </a:lnTo>
                    <a:lnTo>
                      <a:pt x="1400" y="234"/>
                    </a:lnTo>
                    <a:lnTo>
                      <a:pt x="1417" y="234"/>
                    </a:lnTo>
                    <a:lnTo>
                      <a:pt x="1417" y="200"/>
                    </a:lnTo>
                    <a:lnTo>
                      <a:pt x="1450" y="200"/>
                    </a:lnTo>
                    <a:lnTo>
                      <a:pt x="1450" y="167"/>
                    </a:lnTo>
                    <a:lnTo>
                      <a:pt x="1483" y="167"/>
                    </a:lnTo>
                    <a:lnTo>
                      <a:pt x="1483" y="150"/>
                    </a:lnTo>
                    <a:lnTo>
                      <a:pt x="1500" y="150"/>
                    </a:lnTo>
                    <a:lnTo>
                      <a:pt x="1500" y="117"/>
                    </a:lnTo>
                    <a:lnTo>
                      <a:pt x="1533" y="117"/>
                    </a:lnTo>
                    <a:lnTo>
                      <a:pt x="1533" y="84"/>
                    </a:lnTo>
                    <a:lnTo>
                      <a:pt x="1567" y="84"/>
                    </a:lnTo>
                    <a:lnTo>
                      <a:pt x="1567" y="34"/>
                    </a:lnTo>
                    <a:lnTo>
                      <a:pt x="1500" y="34"/>
                    </a:lnTo>
                    <a:lnTo>
                      <a:pt x="1500" y="0"/>
                    </a:lnTo>
                    <a:close/>
                    <a:moveTo>
                      <a:pt x="150" y="1250"/>
                    </a:moveTo>
                    <a:lnTo>
                      <a:pt x="150" y="1283"/>
                    </a:lnTo>
                    <a:lnTo>
                      <a:pt x="117" y="1283"/>
                    </a:lnTo>
                    <a:lnTo>
                      <a:pt x="117" y="1317"/>
                    </a:lnTo>
                    <a:lnTo>
                      <a:pt x="84" y="1317"/>
                    </a:lnTo>
                    <a:lnTo>
                      <a:pt x="84" y="1333"/>
                    </a:lnTo>
                    <a:lnTo>
                      <a:pt x="67" y="1333"/>
                    </a:lnTo>
                    <a:lnTo>
                      <a:pt x="67" y="1367"/>
                    </a:lnTo>
                    <a:lnTo>
                      <a:pt x="34" y="1367"/>
                    </a:lnTo>
                    <a:lnTo>
                      <a:pt x="34" y="1400"/>
                    </a:lnTo>
                    <a:lnTo>
                      <a:pt x="0" y="1400"/>
                    </a:lnTo>
                    <a:lnTo>
                      <a:pt x="0" y="1483"/>
                    </a:lnTo>
                    <a:lnTo>
                      <a:pt x="34" y="1483"/>
                    </a:lnTo>
                    <a:lnTo>
                      <a:pt x="34" y="1500"/>
                    </a:lnTo>
                    <a:lnTo>
                      <a:pt x="67" y="1500"/>
                    </a:lnTo>
                    <a:lnTo>
                      <a:pt x="67" y="1533"/>
                    </a:lnTo>
                    <a:lnTo>
                      <a:pt x="117" y="1533"/>
                    </a:lnTo>
                    <a:lnTo>
                      <a:pt x="117" y="1500"/>
                    </a:lnTo>
                    <a:lnTo>
                      <a:pt x="150" y="1500"/>
                    </a:lnTo>
                    <a:lnTo>
                      <a:pt x="150" y="1483"/>
                    </a:lnTo>
                    <a:lnTo>
                      <a:pt x="167" y="1483"/>
                    </a:lnTo>
                    <a:lnTo>
                      <a:pt x="167" y="1450"/>
                    </a:lnTo>
                    <a:lnTo>
                      <a:pt x="200" y="1450"/>
                    </a:lnTo>
                    <a:lnTo>
                      <a:pt x="200" y="1417"/>
                    </a:lnTo>
                    <a:lnTo>
                      <a:pt x="234" y="1417"/>
                    </a:lnTo>
                    <a:lnTo>
                      <a:pt x="234" y="1400"/>
                    </a:lnTo>
                    <a:lnTo>
                      <a:pt x="250" y="1400"/>
                    </a:lnTo>
                    <a:lnTo>
                      <a:pt x="250" y="1367"/>
                    </a:lnTo>
                    <a:lnTo>
                      <a:pt x="284" y="1367"/>
                    </a:lnTo>
                    <a:lnTo>
                      <a:pt x="284" y="1333"/>
                    </a:lnTo>
                    <a:lnTo>
                      <a:pt x="317" y="1333"/>
                    </a:lnTo>
                    <a:lnTo>
                      <a:pt x="317" y="1283"/>
                    </a:lnTo>
                    <a:lnTo>
                      <a:pt x="200" y="1283"/>
                    </a:lnTo>
                    <a:lnTo>
                      <a:pt x="200" y="12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18"/>
              <p:cNvSpPr/>
              <p:nvPr/>
            </p:nvSpPr>
            <p:spPr>
              <a:xfrm>
                <a:off x="4414225" y="1543625"/>
                <a:ext cx="43750" cy="42525"/>
              </a:xfrm>
              <a:custGeom>
                <a:avLst/>
                <a:gdLst/>
                <a:ahLst/>
                <a:cxnLst/>
                <a:rect l="l" t="t" r="r" b="b"/>
                <a:pathLst>
                  <a:path w="1750" h="1701" extrusionOk="0">
                    <a:moveTo>
                      <a:pt x="1617" y="1"/>
                    </a:moveTo>
                    <a:lnTo>
                      <a:pt x="1617" y="34"/>
                    </a:lnTo>
                    <a:lnTo>
                      <a:pt x="1583" y="34"/>
                    </a:lnTo>
                    <a:lnTo>
                      <a:pt x="1583" y="51"/>
                    </a:lnTo>
                    <a:lnTo>
                      <a:pt x="1550" y="51"/>
                    </a:lnTo>
                    <a:lnTo>
                      <a:pt x="1550" y="84"/>
                    </a:lnTo>
                    <a:lnTo>
                      <a:pt x="1533" y="84"/>
                    </a:lnTo>
                    <a:lnTo>
                      <a:pt x="1533" y="117"/>
                    </a:lnTo>
                    <a:lnTo>
                      <a:pt x="1500" y="117"/>
                    </a:lnTo>
                    <a:lnTo>
                      <a:pt x="1500" y="134"/>
                    </a:lnTo>
                    <a:lnTo>
                      <a:pt x="1467" y="134"/>
                    </a:lnTo>
                    <a:lnTo>
                      <a:pt x="1467" y="167"/>
                    </a:lnTo>
                    <a:lnTo>
                      <a:pt x="1450" y="167"/>
                    </a:lnTo>
                    <a:lnTo>
                      <a:pt x="1450" y="201"/>
                    </a:lnTo>
                    <a:lnTo>
                      <a:pt x="1417" y="201"/>
                    </a:lnTo>
                    <a:lnTo>
                      <a:pt x="1417" y="217"/>
                    </a:lnTo>
                    <a:lnTo>
                      <a:pt x="1383" y="217"/>
                    </a:lnTo>
                    <a:lnTo>
                      <a:pt x="1383" y="251"/>
                    </a:lnTo>
                    <a:lnTo>
                      <a:pt x="1367" y="251"/>
                    </a:lnTo>
                    <a:lnTo>
                      <a:pt x="1367" y="284"/>
                    </a:lnTo>
                    <a:lnTo>
                      <a:pt x="1333" y="284"/>
                    </a:lnTo>
                    <a:lnTo>
                      <a:pt x="1333" y="301"/>
                    </a:lnTo>
                    <a:lnTo>
                      <a:pt x="1300" y="301"/>
                    </a:lnTo>
                    <a:lnTo>
                      <a:pt x="1300" y="334"/>
                    </a:lnTo>
                    <a:lnTo>
                      <a:pt x="1283" y="334"/>
                    </a:lnTo>
                    <a:lnTo>
                      <a:pt x="1283" y="367"/>
                    </a:lnTo>
                    <a:lnTo>
                      <a:pt x="1250" y="367"/>
                    </a:lnTo>
                    <a:lnTo>
                      <a:pt x="1250" y="384"/>
                    </a:lnTo>
                    <a:lnTo>
                      <a:pt x="1217" y="384"/>
                    </a:lnTo>
                    <a:lnTo>
                      <a:pt x="1217" y="417"/>
                    </a:lnTo>
                    <a:lnTo>
                      <a:pt x="1200" y="417"/>
                    </a:lnTo>
                    <a:lnTo>
                      <a:pt x="1200" y="451"/>
                    </a:lnTo>
                    <a:lnTo>
                      <a:pt x="1167" y="451"/>
                    </a:lnTo>
                    <a:lnTo>
                      <a:pt x="1167" y="467"/>
                    </a:lnTo>
                    <a:lnTo>
                      <a:pt x="1133" y="467"/>
                    </a:lnTo>
                    <a:lnTo>
                      <a:pt x="1133" y="501"/>
                    </a:lnTo>
                    <a:lnTo>
                      <a:pt x="1117" y="501"/>
                    </a:lnTo>
                    <a:lnTo>
                      <a:pt x="1117" y="534"/>
                    </a:lnTo>
                    <a:lnTo>
                      <a:pt x="1083" y="534"/>
                    </a:lnTo>
                    <a:lnTo>
                      <a:pt x="1083" y="551"/>
                    </a:lnTo>
                    <a:lnTo>
                      <a:pt x="1050" y="551"/>
                    </a:lnTo>
                    <a:lnTo>
                      <a:pt x="1050" y="584"/>
                    </a:lnTo>
                    <a:lnTo>
                      <a:pt x="1033" y="584"/>
                    </a:lnTo>
                    <a:lnTo>
                      <a:pt x="1033" y="617"/>
                    </a:lnTo>
                    <a:lnTo>
                      <a:pt x="1000" y="617"/>
                    </a:lnTo>
                    <a:lnTo>
                      <a:pt x="1000" y="634"/>
                    </a:lnTo>
                    <a:lnTo>
                      <a:pt x="967" y="634"/>
                    </a:lnTo>
                    <a:lnTo>
                      <a:pt x="967" y="667"/>
                    </a:lnTo>
                    <a:lnTo>
                      <a:pt x="950" y="667"/>
                    </a:lnTo>
                    <a:lnTo>
                      <a:pt x="950" y="701"/>
                    </a:lnTo>
                    <a:lnTo>
                      <a:pt x="1133" y="701"/>
                    </a:lnTo>
                    <a:lnTo>
                      <a:pt x="1133" y="667"/>
                    </a:lnTo>
                    <a:lnTo>
                      <a:pt x="1167" y="667"/>
                    </a:lnTo>
                    <a:lnTo>
                      <a:pt x="1167" y="634"/>
                    </a:lnTo>
                    <a:lnTo>
                      <a:pt x="1200" y="634"/>
                    </a:lnTo>
                    <a:lnTo>
                      <a:pt x="1200" y="617"/>
                    </a:lnTo>
                    <a:lnTo>
                      <a:pt x="1217" y="617"/>
                    </a:lnTo>
                    <a:lnTo>
                      <a:pt x="1217" y="584"/>
                    </a:lnTo>
                    <a:lnTo>
                      <a:pt x="1250" y="584"/>
                    </a:lnTo>
                    <a:lnTo>
                      <a:pt x="1250" y="551"/>
                    </a:lnTo>
                    <a:lnTo>
                      <a:pt x="1283" y="551"/>
                    </a:lnTo>
                    <a:lnTo>
                      <a:pt x="1283" y="534"/>
                    </a:lnTo>
                    <a:lnTo>
                      <a:pt x="1300" y="534"/>
                    </a:lnTo>
                    <a:lnTo>
                      <a:pt x="1300" y="501"/>
                    </a:lnTo>
                    <a:lnTo>
                      <a:pt x="1333" y="501"/>
                    </a:lnTo>
                    <a:lnTo>
                      <a:pt x="1333" y="467"/>
                    </a:lnTo>
                    <a:lnTo>
                      <a:pt x="1367" y="467"/>
                    </a:lnTo>
                    <a:lnTo>
                      <a:pt x="1367" y="451"/>
                    </a:lnTo>
                    <a:lnTo>
                      <a:pt x="1383" y="451"/>
                    </a:lnTo>
                    <a:lnTo>
                      <a:pt x="1383" y="417"/>
                    </a:lnTo>
                    <a:lnTo>
                      <a:pt x="1417" y="417"/>
                    </a:lnTo>
                    <a:lnTo>
                      <a:pt x="1417" y="384"/>
                    </a:lnTo>
                    <a:lnTo>
                      <a:pt x="1450" y="384"/>
                    </a:lnTo>
                    <a:lnTo>
                      <a:pt x="1450" y="367"/>
                    </a:lnTo>
                    <a:lnTo>
                      <a:pt x="1467" y="367"/>
                    </a:lnTo>
                    <a:lnTo>
                      <a:pt x="1467" y="334"/>
                    </a:lnTo>
                    <a:lnTo>
                      <a:pt x="1500" y="334"/>
                    </a:lnTo>
                    <a:lnTo>
                      <a:pt x="1500" y="301"/>
                    </a:lnTo>
                    <a:lnTo>
                      <a:pt x="1533" y="301"/>
                    </a:lnTo>
                    <a:lnTo>
                      <a:pt x="1533" y="284"/>
                    </a:lnTo>
                    <a:lnTo>
                      <a:pt x="1550" y="284"/>
                    </a:lnTo>
                    <a:lnTo>
                      <a:pt x="1550" y="251"/>
                    </a:lnTo>
                    <a:lnTo>
                      <a:pt x="1583" y="251"/>
                    </a:lnTo>
                    <a:lnTo>
                      <a:pt x="1583" y="217"/>
                    </a:lnTo>
                    <a:lnTo>
                      <a:pt x="1617" y="217"/>
                    </a:lnTo>
                    <a:lnTo>
                      <a:pt x="1617" y="201"/>
                    </a:lnTo>
                    <a:lnTo>
                      <a:pt x="1633" y="201"/>
                    </a:lnTo>
                    <a:lnTo>
                      <a:pt x="1633" y="167"/>
                    </a:lnTo>
                    <a:lnTo>
                      <a:pt x="1667" y="167"/>
                    </a:lnTo>
                    <a:lnTo>
                      <a:pt x="1667" y="134"/>
                    </a:lnTo>
                    <a:lnTo>
                      <a:pt x="1700" y="134"/>
                    </a:lnTo>
                    <a:lnTo>
                      <a:pt x="1700" y="117"/>
                    </a:lnTo>
                    <a:lnTo>
                      <a:pt x="1717" y="117"/>
                    </a:lnTo>
                    <a:lnTo>
                      <a:pt x="1717" y="84"/>
                    </a:lnTo>
                    <a:lnTo>
                      <a:pt x="1750" y="84"/>
                    </a:lnTo>
                    <a:lnTo>
                      <a:pt x="1750" y="34"/>
                    </a:lnTo>
                    <a:lnTo>
                      <a:pt x="1717" y="34"/>
                    </a:lnTo>
                    <a:lnTo>
                      <a:pt x="1717" y="1"/>
                    </a:lnTo>
                    <a:close/>
                    <a:moveTo>
                      <a:pt x="500" y="1117"/>
                    </a:moveTo>
                    <a:lnTo>
                      <a:pt x="500" y="1134"/>
                    </a:lnTo>
                    <a:lnTo>
                      <a:pt x="467" y="1134"/>
                    </a:lnTo>
                    <a:lnTo>
                      <a:pt x="467" y="1167"/>
                    </a:lnTo>
                    <a:lnTo>
                      <a:pt x="450" y="1167"/>
                    </a:lnTo>
                    <a:lnTo>
                      <a:pt x="450" y="1200"/>
                    </a:lnTo>
                    <a:lnTo>
                      <a:pt x="417" y="1200"/>
                    </a:lnTo>
                    <a:lnTo>
                      <a:pt x="417" y="1217"/>
                    </a:lnTo>
                    <a:lnTo>
                      <a:pt x="384" y="1217"/>
                    </a:lnTo>
                    <a:lnTo>
                      <a:pt x="384" y="1250"/>
                    </a:lnTo>
                    <a:lnTo>
                      <a:pt x="367" y="1250"/>
                    </a:lnTo>
                    <a:lnTo>
                      <a:pt x="367" y="1284"/>
                    </a:lnTo>
                    <a:lnTo>
                      <a:pt x="334" y="1284"/>
                    </a:lnTo>
                    <a:lnTo>
                      <a:pt x="334" y="1300"/>
                    </a:lnTo>
                    <a:lnTo>
                      <a:pt x="300" y="1300"/>
                    </a:lnTo>
                    <a:lnTo>
                      <a:pt x="300" y="1334"/>
                    </a:lnTo>
                    <a:lnTo>
                      <a:pt x="284" y="1334"/>
                    </a:lnTo>
                    <a:lnTo>
                      <a:pt x="284" y="1367"/>
                    </a:lnTo>
                    <a:lnTo>
                      <a:pt x="250" y="1367"/>
                    </a:lnTo>
                    <a:lnTo>
                      <a:pt x="250" y="1384"/>
                    </a:lnTo>
                    <a:lnTo>
                      <a:pt x="217" y="1384"/>
                    </a:lnTo>
                    <a:lnTo>
                      <a:pt x="217" y="1417"/>
                    </a:lnTo>
                    <a:lnTo>
                      <a:pt x="200" y="1417"/>
                    </a:lnTo>
                    <a:lnTo>
                      <a:pt x="200" y="1450"/>
                    </a:lnTo>
                    <a:lnTo>
                      <a:pt x="167" y="1450"/>
                    </a:lnTo>
                    <a:lnTo>
                      <a:pt x="167" y="1467"/>
                    </a:lnTo>
                    <a:lnTo>
                      <a:pt x="134" y="1467"/>
                    </a:lnTo>
                    <a:lnTo>
                      <a:pt x="134" y="1500"/>
                    </a:lnTo>
                    <a:lnTo>
                      <a:pt x="117" y="1500"/>
                    </a:lnTo>
                    <a:lnTo>
                      <a:pt x="117" y="1534"/>
                    </a:lnTo>
                    <a:lnTo>
                      <a:pt x="84" y="1534"/>
                    </a:lnTo>
                    <a:lnTo>
                      <a:pt x="84" y="1550"/>
                    </a:lnTo>
                    <a:lnTo>
                      <a:pt x="50" y="1550"/>
                    </a:lnTo>
                    <a:lnTo>
                      <a:pt x="50" y="1584"/>
                    </a:lnTo>
                    <a:lnTo>
                      <a:pt x="34" y="1584"/>
                    </a:lnTo>
                    <a:lnTo>
                      <a:pt x="34" y="1617"/>
                    </a:lnTo>
                    <a:lnTo>
                      <a:pt x="0" y="1617"/>
                    </a:lnTo>
                    <a:lnTo>
                      <a:pt x="0" y="1634"/>
                    </a:lnTo>
                    <a:lnTo>
                      <a:pt x="34" y="1634"/>
                    </a:lnTo>
                    <a:lnTo>
                      <a:pt x="34" y="1667"/>
                    </a:lnTo>
                    <a:lnTo>
                      <a:pt x="50" y="1667"/>
                    </a:lnTo>
                    <a:lnTo>
                      <a:pt x="50" y="1700"/>
                    </a:lnTo>
                    <a:lnTo>
                      <a:pt x="134" y="1700"/>
                    </a:lnTo>
                    <a:lnTo>
                      <a:pt x="134" y="1667"/>
                    </a:lnTo>
                    <a:lnTo>
                      <a:pt x="167" y="1667"/>
                    </a:lnTo>
                    <a:lnTo>
                      <a:pt x="167" y="1634"/>
                    </a:lnTo>
                    <a:lnTo>
                      <a:pt x="200" y="1634"/>
                    </a:lnTo>
                    <a:lnTo>
                      <a:pt x="200" y="1617"/>
                    </a:lnTo>
                    <a:lnTo>
                      <a:pt x="217" y="1617"/>
                    </a:lnTo>
                    <a:lnTo>
                      <a:pt x="217" y="1584"/>
                    </a:lnTo>
                    <a:lnTo>
                      <a:pt x="250" y="1584"/>
                    </a:lnTo>
                    <a:lnTo>
                      <a:pt x="250" y="1550"/>
                    </a:lnTo>
                    <a:lnTo>
                      <a:pt x="284" y="1550"/>
                    </a:lnTo>
                    <a:lnTo>
                      <a:pt x="284" y="1534"/>
                    </a:lnTo>
                    <a:lnTo>
                      <a:pt x="300" y="1534"/>
                    </a:lnTo>
                    <a:lnTo>
                      <a:pt x="300" y="1500"/>
                    </a:lnTo>
                    <a:lnTo>
                      <a:pt x="334" y="1500"/>
                    </a:lnTo>
                    <a:lnTo>
                      <a:pt x="334" y="1467"/>
                    </a:lnTo>
                    <a:lnTo>
                      <a:pt x="367" y="1467"/>
                    </a:lnTo>
                    <a:lnTo>
                      <a:pt x="367" y="1450"/>
                    </a:lnTo>
                    <a:lnTo>
                      <a:pt x="384" y="1450"/>
                    </a:lnTo>
                    <a:lnTo>
                      <a:pt x="384" y="1417"/>
                    </a:lnTo>
                    <a:lnTo>
                      <a:pt x="417" y="1417"/>
                    </a:lnTo>
                    <a:lnTo>
                      <a:pt x="417" y="1384"/>
                    </a:lnTo>
                    <a:lnTo>
                      <a:pt x="450" y="1384"/>
                    </a:lnTo>
                    <a:lnTo>
                      <a:pt x="450" y="1367"/>
                    </a:lnTo>
                    <a:lnTo>
                      <a:pt x="467" y="1367"/>
                    </a:lnTo>
                    <a:lnTo>
                      <a:pt x="467" y="1334"/>
                    </a:lnTo>
                    <a:lnTo>
                      <a:pt x="500" y="1334"/>
                    </a:lnTo>
                    <a:lnTo>
                      <a:pt x="500" y="1300"/>
                    </a:lnTo>
                    <a:lnTo>
                      <a:pt x="534" y="1300"/>
                    </a:lnTo>
                    <a:lnTo>
                      <a:pt x="534" y="1284"/>
                    </a:lnTo>
                    <a:lnTo>
                      <a:pt x="550" y="1284"/>
                    </a:lnTo>
                    <a:lnTo>
                      <a:pt x="550" y="1250"/>
                    </a:lnTo>
                    <a:lnTo>
                      <a:pt x="584" y="1250"/>
                    </a:lnTo>
                    <a:lnTo>
                      <a:pt x="584" y="1217"/>
                    </a:lnTo>
                    <a:lnTo>
                      <a:pt x="617" y="1217"/>
                    </a:lnTo>
                    <a:lnTo>
                      <a:pt x="617" y="1200"/>
                    </a:lnTo>
                    <a:lnTo>
                      <a:pt x="634" y="1200"/>
                    </a:lnTo>
                    <a:lnTo>
                      <a:pt x="634" y="1167"/>
                    </a:lnTo>
                    <a:lnTo>
                      <a:pt x="667" y="1167"/>
                    </a:lnTo>
                    <a:lnTo>
                      <a:pt x="667" y="1134"/>
                    </a:lnTo>
                    <a:lnTo>
                      <a:pt x="634" y="1134"/>
                    </a:lnTo>
                    <a:lnTo>
                      <a:pt x="634" y="11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18"/>
              <p:cNvSpPr/>
              <p:nvPr/>
            </p:nvSpPr>
            <p:spPr>
              <a:xfrm>
                <a:off x="4277575" y="1504050"/>
                <a:ext cx="58775" cy="59175"/>
              </a:xfrm>
              <a:custGeom>
                <a:avLst/>
                <a:gdLst/>
                <a:ahLst/>
                <a:cxnLst/>
                <a:rect l="l" t="t" r="r" b="b"/>
                <a:pathLst>
                  <a:path w="2351" h="2367" extrusionOk="0">
                    <a:moveTo>
                      <a:pt x="2267" y="1"/>
                    </a:moveTo>
                    <a:lnTo>
                      <a:pt x="2267" y="34"/>
                    </a:lnTo>
                    <a:lnTo>
                      <a:pt x="2250" y="34"/>
                    </a:lnTo>
                    <a:lnTo>
                      <a:pt x="2250" y="51"/>
                    </a:lnTo>
                    <a:lnTo>
                      <a:pt x="2217" y="51"/>
                    </a:lnTo>
                    <a:lnTo>
                      <a:pt x="2217" y="84"/>
                    </a:lnTo>
                    <a:lnTo>
                      <a:pt x="2184" y="84"/>
                    </a:lnTo>
                    <a:lnTo>
                      <a:pt x="2184" y="117"/>
                    </a:lnTo>
                    <a:lnTo>
                      <a:pt x="2167" y="117"/>
                    </a:lnTo>
                    <a:lnTo>
                      <a:pt x="2167" y="134"/>
                    </a:lnTo>
                    <a:lnTo>
                      <a:pt x="2134" y="134"/>
                    </a:lnTo>
                    <a:lnTo>
                      <a:pt x="2134" y="167"/>
                    </a:lnTo>
                    <a:lnTo>
                      <a:pt x="2100" y="167"/>
                    </a:lnTo>
                    <a:lnTo>
                      <a:pt x="2100" y="201"/>
                    </a:lnTo>
                    <a:lnTo>
                      <a:pt x="2084" y="201"/>
                    </a:lnTo>
                    <a:lnTo>
                      <a:pt x="2084" y="217"/>
                    </a:lnTo>
                    <a:lnTo>
                      <a:pt x="2050" y="217"/>
                    </a:lnTo>
                    <a:lnTo>
                      <a:pt x="2050" y="251"/>
                    </a:lnTo>
                    <a:lnTo>
                      <a:pt x="2017" y="251"/>
                    </a:lnTo>
                    <a:lnTo>
                      <a:pt x="2017" y="284"/>
                    </a:lnTo>
                    <a:lnTo>
                      <a:pt x="2001" y="284"/>
                    </a:lnTo>
                    <a:lnTo>
                      <a:pt x="2001" y="301"/>
                    </a:lnTo>
                    <a:lnTo>
                      <a:pt x="1967" y="301"/>
                    </a:lnTo>
                    <a:lnTo>
                      <a:pt x="1967" y="334"/>
                    </a:lnTo>
                    <a:lnTo>
                      <a:pt x="1934" y="334"/>
                    </a:lnTo>
                    <a:lnTo>
                      <a:pt x="1934" y="367"/>
                    </a:lnTo>
                    <a:lnTo>
                      <a:pt x="1917" y="367"/>
                    </a:lnTo>
                    <a:lnTo>
                      <a:pt x="1917" y="384"/>
                    </a:lnTo>
                    <a:lnTo>
                      <a:pt x="1884" y="384"/>
                    </a:lnTo>
                    <a:lnTo>
                      <a:pt x="1884" y="417"/>
                    </a:lnTo>
                    <a:lnTo>
                      <a:pt x="1851" y="417"/>
                    </a:lnTo>
                    <a:lnTo>
                      <a:pt x="1851" y="451"/>
                    </a:lnTo>
                    <a:lnTo>
                      <a:pt x="1834" y="451"/>
                    </a:lnTo>
                    <a:lnTo>
                      <a:pt x="1834" y="467"/>
                    </a:lnTo>
                    <a:lnTo>
                      <a:pt x="1801" y="467"/>
                    </a:lnTo>
                    <a:lnTo>
                      <a:pt x="1801" y="501"/>
                    </a:lnTo>
                    <a:lnTo>
                      <a:pt x="1767" y="501"/>
                    </a:lnTo>
                    <a:lnTo>
                      <a:pt x="1767" y="534"/>
                    </a:lnTo>
                    <a:lnTo>
                      <a:pt x="1751" y="534"/>
                    </a:lnTo>
                    <a:lnTo>
                      <a:pt x="1751" y="551"/>
                    </a:lnTo>
                    <a:lnTo>
                      <a:pt x="1717" y="551"/>
                    </a:lnTo>
                    <a:lnTo>
                      <a:pt x="1717" y="584"/>
                    </a:lnTo>
                    <a:lnTo>
                      <a:pt x="1684" y="584"/>
                    </a:lnTo>
                    <a:lnTo>
                      <a:pt x="1684" y="617"/>
                    </a:lnTo>
                    <a:lnTo>
                      <a:pt x="1667" y="617"/>
                    </a:lnTo>
                    <a:lnTo>
                      <a:pt x="1667" y="634"/>
                    </a:lnTo>
                    <a:lnTo>
                      <a:pt x="1634" y="634"/>
                    </a:lnTo>
                    <a:lnTo>
                      <a:pt x="1634" y="667"/>
                    </a:lnTo>
                    <a:lnTo>
                      <a:pt x="1601" y="667"/>
                    </a:lnTo>
                    <a:lnTo>
                      <a:pt x="1601" y="701"/>
                    </a:lnTo>
                    <a:lnTo>
                      <a:pt x="1584" y="701"/>
                    </a:lnTo>
                    <a:lnTo>
                      <a:pt x="1584" y="717"/>
                    </a:lnTo>
                    <a:lnTo>
                      <a:pt x="1551" y="717"/>
                    </a:lnTo>
                    <a:lnTo>
                      <a:pt x="1551" y="751"/>
                    </a:lnTo>
                    <a:lnTo>
                      <a:pt x="1517" y="751"/>
                    </a:lnTo>
                    <a:lnTo>
                      <a:pt x="1517" y="784"/>
                    </a:lnTo>
                    <a:lnTo>
                      <a:pt x="1501" y="784"/>
                    </a:lnTo>
                    <a:lnTo>
                      <a:pt x="1501" y="801"/>
                    </a:lnTo>
                    <a:lnTo>
                      <a:pt x="1467" y="801"/>
                    </a:lnTo>
                    <a:lnTo>
                      <a:pt x="1467" y="834"/>
                    </a:lnTo>
                    <a:lnTo>
                      <a:pt x="1434" y="834"/>
                    </a:lnTo>
                    <a:lnTo>
                      <a:pt x="1434" y="867"/>
                    </a:lnTo>
                    <a:lnTo>
                      <a:pt x="1417" y="867"/>
                    </a:lnTo>
                    <a:lnTo>
                      <a:pt x="1417" y="884"/>
                    </a:lnTo>
                    <a:lnTo>
                      <a:pt x="1384" y="884"/>
                    </a:lnTo>
                    <a:lnTo>
                      <a:pt x="1384" y="917"/>
                    </a:lnTo>
                    <a:lnTo>
                      <a:pt x="1351" y="917"/>
                    </a:lnTo>
                    <a:lnTo>
                      <a:pt x="1351" y="951"/>
                    </a:lnTo>
                    <a:lnTo>
                      <a:pt x="1334" y="951"/>
                    </a:lnTo>
                    <a:lnTo>
                      <a:pt x="1334" y="967"/>
                    </a:lnTo>
                    <a:lnTo>
                      <a:pt x="1301" y="967"/>
                    </a:lnTo>
                    <a:lnTo>
                      <a:pt x="1301" y="1001"/>
                    </a:lnTo>
                    <a:lnTo>
                      <a:pt x="1267" y="1001"/>
                    </a:lnTo>
                    <a:lnTo>
                      <a:pt x="1267" y="1034"/>
                    </a:lnTo>
                    <a:lnTo>
                      <a:pt x="1251" y="1034"/>
                    </a:lnTo>
                    <a:lnTo>
                      <a:pt x="1251" y="1051"/>
                    </a:lnTo>
                    <a:lnTo>
                      <a:pt x="1217" y="1051"/>
                    </a:lnTo>
                    <a:lnTo>
                      <a:pt x="1217" y="1084"/>
                    </a:lnTo>
                    <a:lnTo>
                      <a:pt x="1184" y="1084"/>
                    </a:lnTo>
                    <a:lnTo>
                      <a:pt x="1184" y="1117"/>
                    </a:lnTo>
                    <a:lnTo>
                      <a:pt x="1167" y="1117"/>
                    </a:lnTo>
                    <a:lnTo>
                      <a:pt x="1167" y="1134"/>
                    </a:lnTo>
                    <a:lnTo>
                      <a:pt x="1134" y="1134"/>
                    </a:lnTo>
                    <a:lnTo>
                      <a:pt x="1134" y="1167"/>
                    </a:lnTo>
                    <a:lnTo>
                      <a:pt x="1101" y="1167"/>
                    </a:lnTo>
                    <a:lnTo>
                      <a:pt x="1101" y="1200"/>
                    </a:lnTo>
                    <a:lnTo>
                      <a:pt x="1084" y="1200"/>
                    </a:lnTo>
                    <a:lnTo>
                      <a:pt x="1084" y="1217"/>
                    </a:lnTo>
                    <a:lnTo>
                      <a:pt x="1051" y="1217"/>
                    </a:lnTo>
                    <a:lnTo>
                      <a:pt x="1051" y="1250"/>
                    </a:lnTo>
                    <a:lnTo>
                      <a:pt x="1017" y="1250"/>
                    </a:lnTo>
                    <a:lnTo>
                      <a:pt x="1017" y="1284"/>
                    </a:lnTo>
                    <a:lnTo>
                      <a:pt x="1001" y="1284"/>
                    </a:lnTo>
                    <a:lnTo>
                      <a:pt x="1001" y="1300"/>
                    </a:lnTo>
                    <a:lnTo>
                      <a:pt x="967" y="1300"/>
                    </a:lnTo>
                    <a:lnTo>
                      <a:pt x="967" y="1334"/>
                    </a:lnTo>
                    <a:lnTo>
                      <a:pt x="934" y="1334"/>
                    </a:lnTo>
                    <a:lnTo>
                      <a:pt x="934" y="1367"/>
                    </a:lnTo>
                    <a:lnTo>
                      <a:pt x="917" y="1367"/>
                    </a:lnTo>
                    <a:lnTo>
                      <a:pt x="917" y="1384"/>
                    </a:lnTo>
                    <a:lnTo>
                      <a:pt x="884" y="1384"/>
                    </a:lnTo>
                    <a:lnTo>
                      <a:pt x="884" y="1417"/>
                    </a:lnTo>
                    <a:lnTo>
                      <a:pt x="851" y="1417"/>
                    </a:lnTo>
                    <a:lnTo>
                      <a:pt x="851" y="1450"/>
                    </a:lnTo>
                    <a:lnTo>
                      <a:pt x="834" y="1450"/>
                    </a:lnTo>
                    <a:lnTo>
                      <a:pt x="834" y="1467"/>
                    </a:lnTo>
                    <a:lnTo>
                      <a:pt x="801" y="1467"/>
                    </a:lnTo>
                    <a:lnTo>
                      <a:pt x="801" y="1500"/>
                    </a:lnTo>
                    <a:lnTo>
                      <a:pt x="767" y="1500"/>
                    </a:lnTo>
                    <a:lnTo>
                      <a:pt x="767" y="1534"/>
                    </a:lnTo>
                    <a:lnTo>
                      <a:pt x="751" y="1534"/>
                    </a:lnTo>
                    <a:lnTo>
                      <a:pt x="751" y="1550"/>
                    </a:lnTo>
                    <a:lnTo>
                      <a:pt x="717" y="1550"/>
                    </a:lnTo>
                    <a:lnTo>
                      <a:pt x="717" y="1584"/>
                    </a:lnTo>
                    <a:lnTo>
                      <a:pt x="684" y="1584"/>
                    </a:lnTo>
                    <a:lnTo>
                      <a:pt x="684" y="1617"/>
                    </a:lnTo>
                    <a:lnTo>
                      <a:pt x="667" y="1617"/>
                    </a:lnTo>
                    <a:lnTo>
                      <a:pt x="667" y="1667"/>
                    </a:lnTo>
                    <a:lnTo>
                      <a:pt x="767" y="1667"/>
                    </a:lnTo>
                    <a:lnTo>
                      <a:pt x="767" y="1634"/>
                    </a:lnTo>
                    <a:lnTo>
                      <a:pt x="801" y="1634"/>
                    </a:lnTo>
                    <a:lnTo>
                      <a:pt x="801" y="1617"/>
                    </a:lnTo>
                    <a:lnTo>
                      <a:pt x="834" y="1617"/>
                    </a:lnTo>
                    <a:lnTo>
                      <a:pt x="834" y="1584"/>
                    </a:lnTo>
                    <a:lnTo>
                      <a:pt x="851" y="1584"/>
                    </a:lnTo>
                    <a:lnTo>
                      <a:pt x="851" y="1550"/>
                    </a:lnTo>
                    <a:lnTo>
                      <a:pt x="884" y="1550"/>
                    </a:lnTo>
                    <a:lnTo>
                      <a:pt x="884" y="1534"/>
                    </a:lnTo>
                    <a:lnTo>
                      <a:pt x="917" y="1534"/>
                    </a:lnTo>
                    <a:lnTo>
                      <a:pt x="917" y="1500"/>
                    </a:lnTo>
                    <a:lnTo>
                      <a:pt x="934" y="1500"/>
                    </a:lnTo>
                    <a:lnTo>
                      <a:pt x="934" y="1467"/>
                    </a:lnTo>
                    <a:lnTo>
                      <a:pt x="967" y="1467"/>
                    </a:lnTo>
                    <a:lnTo>
                      <a:pt x="967" y="1450"/>
                    </a:lnTo>
                    <a:lnTo>
                      <a:pt x="1001" y="1450"/>
                    </a:lnTo>
                    <a:lnTo>
                      <a:pt x="1001" y="1417"/>
                    </a:lnTo>
                    <a:lnTo>
                      <a:pt x="1017" y="1417"/>
                    </a:lnTo>
                    <a:lnTo>
                      <a:pt x="1017" y="1384"/>
                    </a:lnTo>
                    <a:lnTo>
                      <a:pt x="1051" y="1384"/>
                    </a:lnTo>
                    <a:lnTo>
                      <a:pt x="1051" y="1367"/>
                    </a:lnTo>
                    <a:lnTo>
                      <a:pt x="1084" y="1367"/>
                    </a:lnTo>
                    <a:lnTo>
                      <a:pt x="1084" y="1334"/>
                    </a:lnTo>
                    <a:lnTo>
                      <a:pt x="1101" y="1334"/>
                    </a:lnTo>
                    <a:lnTo>
                      <a:pt x="1101" y="1300"/>
                    </a:lnTo>
                    <a:lnTo>
                      <a:pt x="1134" y="1300"/>
                    </a:lnTo>
                    <a:lnTo>
                      <a:pt x="1134" y="1284"/>
                    </a:lnTo>
                    <a:lnTo>
                      <a:pt x="1167" y="1284"/>
                    </a:lnTo>
                    <a:lnTo>
                      <a:pt x="1167" y="1250"/>
                    </a:lnTo>
                    <a:lnTo>
                      <a:pt x="1184" y="1250"/>
                    </a:lnTo>
                    <a:lnTo>
                      <a:pt x="1184" y="1217"/>
                    </a:lnTo>
                    <a:lnTo>
                      <a:pt x="1217" y="1217"/>
                    </a:lnTo>
                    <a:lnTo>
                      <a:pt x="1217" y="1200"/>
                    </a:lnTo>
                    <a:lnTo>
                      <a:pt x="1251" y="1200"/>
                    </a:lnTo>
                    <a:lnTo>
                      <a:pt x="1251" y="1167"/>
                    </a:lnTo>
                    <a:lnTo>
                      <a:pt x="1267" y="1167"/>
                    </a:lnTo>
                    <a:lnTo>
                      <a:pt x="1267" y="1134"/>
                    </a:lnTo>
                    <a:lnTo>
                      <a:pt x="1301" y="1134"/>
                    </a:lnTo>
                    <a:lnTo>
                      <a:pt x="1301" y="1117"/>
                    </a:lnTo>
                    <a:lnTo>
                      <a:pt x="1334" y="1117"/>
                    </a:lnTo>
                    <a:lnTo>
                      <a:pt x="1334" y="1084"/>
                    </a:lnTo>
                    <a:lnTo>
                      <a:pt x="1351" y="1084"/>
                    </a:lnTo>
                    <a:lnTo>
                      <a:pt x="1351" y="1051"/>
                    </a:lnTo>
                    <a:lnTo>
                      <a:pt x="1384" y="1051"/>
                    </a:lnTo>
                    <a:lnTo>
                      <a:pt x="1384" y="1034"/>
                    </a:lnTo>
                    <a:lnTo>
                      <a:pt x="1417" y="1034"/>
                    </a:lnTo>
                    <a:lnTo>
                      <a:pt x="1417" y="1001"/>
                    </a:lnTo>
                    <a:lnTo>
                      <a:pt x="1434" y="1001"/>
                    </a:lnTo>
                    <a:lnTo>
                      <a:pt x="1434" y="967"/>
                    </a:lnTo>
                    <a:lnTo>
                      <a:pt x="1467" y="967"/>
                    </a:lnTo>
                    <a:lnTo>
                      <a:pt x="1467" y="951"/>
                    </a:lnTo>
                    <a:lnTo>
                      <a:pt x="1501" y="951"/>
                    </a:lnTo>
                    <a:lnTo>
                      <a:pt x="1501" y="917"/>
                    </a:lnTo>
                    <a:lnTo>
                      <a:pt x="1517" y="917"/>
                    </a:lnTo>
                    <a:lnTo>
                      <a:pt x="1517" y="884"/>
                    </a:lnTo>
                    <a:lnTo>
                      <a:pt x="1551" y="884"/>
                    </a:lnTo>
                    <a:lnTo>
                      <a:pt x="1551" y="867"/>
                    </a:lnTo>
                    <a:lnTo>
                      <a:pt x="1584" y="867"/>
                    </a:lnTo>
                    <a:lnTo>
                      <a:pt x="1584" y="834"/>
                    </a:lnTo>
                    <a:lnTo>
                      <a:pt x="1601" y="834"/>
                    </a:lnTo>
                    <a:lnTo>
                      <a:pt x="1601" y="801"/>
                    </a:lnTo>
                    <a:lnTo>
                      <a:pt x="1634" y="801"/>
                    </a:lnTo>
                    <a:lnTo>
                      <a:pt x="1634" y="784"/>
                    </a:lnTo>
                    <a:lnTo>
                      <a:pt x="1667" y="784"/>
                    </a:lnTo>
                    <a:lnTo>
                      <a:pt x="1667" y="751"/>
                    </a:lnTo>
                    <a:lnTo>
                      <a:pt x="1684" y="751"/>
                    </a:lnTo>
                    <a:lnTo>
                      <a:pt x="1684" y="717"/>
                    </a:lnTo>
                    <a:lnTo>
                      <a:pt x="1717" y="717"/>
                    </a:lnTo>
                    <a:lnTo>
                      <a:pt x="1717" y="701"/>
                    </a:lnTo>
                    <a:lnTo>
                      <a:pt x="1751" y="701"/>
                    </a:lnTo>
                    <a:lnTo>
                      <a:pt x="1751" y="667"/>
                    </a:lnTo>
                    <a:lnTo>
                      <a:pt x="1767" y="667"/>
                    </a:lnTo>
                    <a:lnTo>
                      <a:pt x="1767" y="634"/>
                    </a:lnTo>
                    <a:lnTo>
                      <a:pt x="1801" y="634"/>
                    </a:lnTo>
                    <a:lnTo>
                      <a:pt x="1801" y="617"/>
                    </a:lnTo>
                    <a:lnTo>
                      <a:pt x="1834" y="617"/>
                    </a:lnTo>
                    <a:lnTo>
                      <a:pt x="1834" y="584"/>
                    </a:lnTo>
                    <a:lnTo>
                      <a:pt x="1851" y="584"/>
                    </a:lnTo>
                    <a:lnTo>
                      <a:pt x="1851" y="551"/>
                    </a:lnTo>
                    <a:lnTo>
                      <a:pt x="1884" y="551"/>
                    </a:lnTo>
                    <a:lnTo>
                      <a:pt x="1884" y="534"/>
                    </a:lnTo>
                    <a:lnTo>
                      <a:pt x="1917" y="534"/>
                    </a:lnTo>
                    <a:lnTo>
                      <a:pt x="1917" y="501"/>
                    </a:lnTo>
                    <a:lnTo>
                      <a:pt x="1934" y="501"/>
                    </a:lnTo>
                    <a:lnTo>
                      <a:pt x="1934" y="467"/>
                    </a:lnTo>
                    <a:lnTo>
                      <a:pt x="1967" y="467"/>
                    </a:lnTo>
                    <a:lnTo>
                      <a:pt x="1967" y="451"/>
                    </a:lnTo>
                    <a:lnTo>
                      <a:pt x="2001" y="451"/>
                    </a:lnTo>
                    <a:lnTo>
                      <a:pt x="2001" y="417"/>
                    </a:lnTo>
                    <a:lnTo>
                      <a:pt x="2017" y="417"/>
                    </a:lnTo>
                    <a:lnTo>
                      <a:pt x="2017" y="384"/>
                    </a:lnTo>
                    <a:lnTo>
                      <a:pt x="2050" y="384"/>
                    </a:lnTo>
                    <a:lnTo>
                      <a:pt x="2050" y="367"/>
                    </a:lnTo>
                    <a:lnTo>
                      <a:pt x="2084" y="367"/>
                    </a:lnTo>
                    <a:lnTo>
                      <a:pt x="2084" y="334"/>
                    </a:lnTo>
                    <a:lnTo>
                      <a:pt x="2100" y="334"/>
                    </a:lnTo>
                    <a:lnTo>
                      <a:pt x="2100" y="301"/>
                    </a:lnTo>
                    <a:lnTo>
                      <a:pt x="2134" y="301"/>
                    </a:lnTo>
                    <a:lnTo>
                      <a:pt x="2134" y="284"/>
                    </a:lnTo>
                    <a:lnTo>
                      <a:pt x="2167" y="284"/>
                    </a:lnTo>
                    <a:lnTo>
                      <a:pt x="2167" y="251"/>
                    </a:lnTo>
                    <a:lnTo>
                      <a:pt x="2184" y="251"/>
                    </a:lnTo>
                    <a:lnTo>
                      <a:pt x="2184" y="217"/>
                    </a:lnTo>
                    <a:lnTo>
                      <a:pt x="2217" y="217"/>
                    </a:lnTo>
                    <a:lnTo>
                      <a:pt x="2217" y="201"/>
                    </a:lnTo>
                    <a:lnTo>
                      <a:pt x="2250" y="201"/>
                    </a:lnTo>
                    <a:lnTo>
                      <a:pt x="2250" y="167"/>
                    </a:lnTo>
                    <a:lnTo>
                      <a:pt x="2267" y="167"/>
                    </a:lnTo>
                    <a:lnTo>
                      <a:pt x="2267" y="134"/>
                    </a:lnTo>
                    <a:lnTo>
                      <a:pt x="2300" y="134"/>
                    </a:lnTo>
                    <a:lnTo>
                      <a:pt x="2300" y="117"/>
                    </a:lnTo>
                    <a:lnTo>
                      <a:pt x="2334" y="117"/>
                    </a:lnTo>
                    <a:lnTo>
                      <a:pt x="2334" y="84"/>
                    </a:lnTo>
                    <a:lnTo>
                      <a:pt x="2350" y="84"/>
                    </a:lnTo>
                    <a:lnTo>
                      <a:pt x="2350" y="34"/>
                    </a:lnTo>
                    <a:lnTo>
                      <a:pt x="2334" y="34"/>
                    </a:lnTo>
                    <a:lnTo>
                      <a:pt x="2334" y="1"/>
                    </a:lnTo>
                    <a:close/>
                    <a:moveTo>
                      <a:pt x="101" y="2167"/>
                    </a:moveTo>
                    <a:lnTo>
                      <a:pt x="101" y="2200"/>
                    </a:lnTo>
                    <a:lnTo>
                      <a:pt x="84" y="2200"/>
                    </a:lnTo>
                    <a:lnTo>
                      <a:pt x="84" y="2217"/>
                    </a:lnTo>
                    <a:lnTo>
                      <a:pt x="51" y="2217"/>
                    </a:lnTo>
                    <a:lnTo>
                      <a:pt x="51" y="2250"/>
                    </a:lnTo>
                    <a:lnTo>
                      <a:pt x="18" y="2250"/>
                    </a:lnTo>
                    <a:lnTo>
                      <a:pt x="18" y="2284"/>
                    </a:lnTo>
                    <a:lnTo>
                      <a:pt x="1" y="2284"/>
                    </a:lnTo>
                    <a:lnTo>
                      <a:pt x="1" y="2334"/>
                    </a:lnTo>
                    <a:lnTo>
                      <a:pt x="18" y="2334"/>
                    </a:lnTo>
                    <a:lnTo>
                      <a:pt x="18" y="2367"/>
                    </a:lnTo>
                    <a:lnTo>
                      <a:pt x="84" y="2367"/>
                    </a:lnTo>
                    <a:lnTo>
                      <a:pt x="84" y="2334"/>
                    </a:lnTo>
                    <a:lnTo>
                      <a:pt x="101" y="2334"/>
                    </a:lnTo>
                    <a:lnTo>
                      <a:pt x="101" y="2300"/>
                    </a:lnTo>
                    <a:lnTo>
                      <a:pt x="134" y="2300"/>
                    </a:lnTo>
                    <a:lnTo>
                      <a:pt x="134" y="2284"/>
                    </a:lnTo>
                    <a:lnTo>
                      <a:pt x="168" y="2284"/>
                    </a:lnTo>
                    <a:lnTo>
                      <a:pt x="168" y="2250"/>
                    </a:lnTo>
                    <a:lnTo>
                      <a:pt x="184" y="2250"/>
                    </a:lnTo>
                    <a:lnTo>
                      <a:pt x="184" y="2217"/>
                    </a:lnTo>
                    <a:lnTo>
                      <a:pt x="218" y="2217"/>
                    </a:lnTo>
                    <a:lnTo>
                      <a:pt x="218" y="216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18"/>
              <p:cNvSpPr/>
              <p:nvPr/>
            </p:nvSpPr>
            <p:spPr>
              <a:xfrm>
                <a:off x="4288000" y="1514475"/>
                <a:ext cx="60425" cy="60425"/>
              </a:xfrm>
              <a:custGeom>
                <a:avLst/>
                <a:gdLst/>
                <a:ahLst/>
                <a:cxnLst/>
                <a:rect l="l" t="t" r="r" b="b"/>
                <a:pathLst>
                  <a:path w="2417" h="2417" extrusionOk="0">
                    <a:moveTo>
                      <a:pt x="2300" y="0"/>
                    </a:moveTo>
                    <a:lnTo>
                      <a:pt x="2300" y="34"/>
                    </a:lnTo>
                    <a:lnTo>
                      <a:pt x="2267" y="34"/>
                    </a:lnTo>
                    <a:lnTo>
                      <a:pt x="2267" y="50"/>
                    </a:lnTo>
                    <a:lnTo>
                      <a:pt x="2250" y="50"/>
                    </a:lnTo>
                    <a:lnTo>
                      <a:pt x="2250" y="84"/>
                    </a:lnTo>
                    <a:lnTo>
                      <a:pt x="2217" y="84"/>
                    </a:lnTo>
                    <a:lnTo>
                      <a:pt x="2217" y="117"/>
                    </a:lnTo>
                    <a:lnTo>
                      <a:pt x="2183" y="117"/>
                    </a:lnTo>
                    <a:lnTo>
                      <a:pt x="2183" y="134"/>
                    </a:lnTo>
                    <a:lnTo>
                      <a:pt x="2167" y="134"/>
                    </a:lnTo>
                    <a:lnTo>
                      <a:pt x="2167" y="167"/>
                    </a:lnTo>
                    <a:lnTo>
                      <a:pt x="2133" y="167"/>
                    </a:lnTo>
                    <a:lnTo>
                      <a:pt x="2133" y="200"/>
                    </a:lnTo>
                    <a:lnTo>
                      <a:pt x="2100" y="200"/>
                    </a:lnTo>
                    <a:lnTo>
                      <a:pt x="2100" y="217"/>
                    </a:lnTo>
                    <a:lnTo>
                      <a:pt x="2083" y="217"/>
                    </a:lnTo>
                    <a:lnTo>
                      <a:pt x="2083" y="250"/>
                    </a:lnTo>
                    <a:lnTo>
                      <a:pt x="2050" y="250"/>
                    </a:lnTo>
                    <a:lnTo>
                      <a:pt x="2050" y="284"/>
                    </a:lnTo>
                    <a:lnTo>
                      <a:pt x="2017" y="284"/>
                    </a:lnTo>
                    <a:lnTo>
                      <a:pt x="2017" y="300"/>
                    </a:lnTo>
                    <a:lnTo>
                      <a:pt x="2000" y="300"/>
                    </a:lnTo>
                    <a:lnTo>
                      <a:pt x="2000" y="334"/>
                    </a:lnTo>
                    <a:lnTo>
                      <a:pt x="1967" y="334"/>
                    </a:lnTo>
                    <a:lnTo>
                      <a:pt x="1967" y="367"/>
                    </a:lnTo>
                    <a:lnTo>
                      <a:pt x="1933" y="367"/>
                    </a:lnTo>
                    <a:lnTo>
                      <a:pt x="1933" y="384"/>
                    </a:lnTo>
                    <a:lnTo>
                      <a:pt x="1917" y="384"/>
                    </a:lnTo>
                    <a:lnTo>
                      <a:pt x="1917" y="417"/>
                    </a:lnTo>
                    <a:lnTo>
                      <a:pt x="1883" y="417"/>
                    </a:lnTo>
                    <a:lnTo>
                      <a:pt x="1883" y="450"/>
                    </a:lnTo>
                    <a:lnTo>
                      <a:pt x="1850" y="450"/>
                    </a:lnTo>
                    <a:lnTo>
                      <a:pt x="1850" y="467"/>
                    </a:lnTo>
                    <a:lnTo>
                      <a:pt x="1833" y="467"/>
                    </a:lnTo>
                    <a:lnTo>
                      <a:pt x="1833" y="500"/>
                    </a:lnTo>
                    <a:lnTo>
                      <a:pt x="1800" y="500"/>
                    </a:lnTo>
                    <a:lnTo>
                      <a:pt x="1800" y="534"/>
                    </a:lnTo>
                    <a:lnTo>
                      <a:pt x="1767" y="534"/>
                    </a:lnTo>
                    <a:lnTo>
                      <a:pt x="1767" y="550"/>
                    </a:lnTo>
                    <a:lnTo>
                      <a:pt x="1750" y="550"/>
                    </a:lnTo>
                    <a:lnTo>
                      <a:pt x="1750" y="584"/>
                    </a:lnTo>
                    <a:lnTo>
                      <a:pt x="1717" y="584"/>
                    </a:lnTo>
                    <a:lnTo>
                      <a:pt x="1717" y="617"/>
                    </a:lnTo>
                    <a:lnTo>
                      <a:pt x="1683" y="617"/>
                    </a:lnTo>
                    <a:lnTo>
                      <a:pt x="1683" y="634"/>
                    </a:lnTo>
                    <a:lnTo>
                      <a:pt x="1667" y="634"/>
                    </a:lnTo>
                    <a:lnTo>
                      <a:pt x="1667" y="667"/>
                    </a:lnTo>
                    <a:lnTo>
                      <a:pt x="1633" y="667"/>
                    </a:lnTo>
                    <a:lnTo>
                      <a:pt x="1633" y="700"/>
                    </a:lnTo>
                    <a:lnTo>
                      <a:pt x="1600" y="700"/>
                    </a:lnTo>
                    <a:lnTo>
                      <a:pt x="1600" y="717"/>
                    </a:lnTo>
                    <a:lnTo>
                      <a:pt x="1584" y="717"/>
                    </a:lnTo>
                    <a:lnTo>
                      <a:pt x="1584" y="750"/>
                    </a:lnTo>
                    <a:lnTo>
                      <a:pt x="1550" y="750"/>
                    </a:lnTo>
                    <a:lnTo>
                      <a:pt x="1550" y="783"/>
                    </a:lnTo>
                    <a:lnTo>
                      <a:pt x="1517" y="783"/>
                    </a:lnTo>
                    <a:lnTo>
                      <a:pt x="1517" y="800"/>
                    </a:lnTo>
                    <a:lnTo>
                      <a:pt x="1500" y="800"/>
                    </a:lnTo>
                    <a:lnTo>
                      <a:pt x="1500" y="833"/>
                    </a:lnTo>
                    <a:lnTo>
                      <a:pt x="1467" y="833"/>
                    </a:lnTo>
                    <a:lnTo>
                      <a:pt x="1467" y="867"/>
                    </a:lnTo>
                    <a:lnTo>
                      <a:pt x="1434" y="867"/>
                    </a:lnTo>
                    <a:lnTo>
                      <a:pt x="1434" y="883"/>
                    </a:lnTo>
                    <a:lnTo>
                      <a:pt x="1417" y="883"/>
                    </a:lnTo>
                    <a:lnTo>
                      <a:pt x="1417" y="917"/>
                    </a:lnTo>
                    <a:lnTo>
                      <a:pt x="1384" y="917"/>
                    </a:lnTo>
                    <a:lnTo>
                      <a:pt x="1384" y="950"/>
                    </a:lnTo>
                    <a:lnTo>
                      <a:pt x="1350" y="950"/>
                    </a:lnTo>
                    <a:lnTo>
                      <a:pt x="1350" y="967"/>
                    </a:lnTo>
                    <a:lnTo>
                      <a:pt x="1334" y="967"/>
                    </a:lnTo>
                    <a:lnTo>
                      <a:pt x="1334" y="1000"/>
                    </a:lnTo>
                    <a:lnTo>
                      <a:pt x="1300" y="1000"/>
                    </a:lnTo>
                    <a:lnTo>
                      <a:pt x="1300" y="1033"/>
                    </a:lnTo>
                    <a:lnTo>
                      <a:pt x="1267" y="1033"/>
                    </a:lnTo>
                    <a:lnTo>
                      <a:pt x="1267" y="1050"/>
                    </a:lnTo>
                    <a:lnTo>
                      <a:pt x="1250" y="1050"/>
                    </a:lnTo>
                    <a:lnTo>
                      <a:pt x="1250" y="1083"/>
                    </a:lnTo>
                    <a:lnTo>
                      <a:pt x="1217" y="1083"/>
                    </a:lnTo>
                    <a:lnTo>
                      <a:pt x="1217" y="1117"/>
                    </a:lnTo>
                    <a:lnTo>
                      <a:pt x="1184" y="1117"/>
                    </a:lnTo>
                    <a:lnTo>
                      <a:pt x="1184" y="1133"/>
                    </a:lnTo>
                    <a:lnTo>
                      <a:pt x="1167" y="1133"/>
                    </a:lnTo>
                    <a:lnTo>
                      <a:pt x="1167" y="1167"/>
                    </a:lnTo>
                    <a:lnTo>
                      <a:pt x="1134" y="1167"/>
                    </a:lnTo>
                    <a:lnTo>
                      <a:pt x="1134" y="1200"/>
                    </a:lnTo>
                    <a:lnTo>
                      <a:pt x="1100" y="1200"/>
                    </a:lnTo>
                    <a:lnTo>
                      <a:pt x="1100" y="1217"/>
                    </a:lnTo>
                    <a:lnTo>
                      <a:pt x="1084" y="1217"/>
                    </a:lnTo>
                    <a:lnTo>
                      <a:pt x="1084" y="1283"/>
                    </a:lnTo>
                    <a:lnTo>
                      <a:pt x="1250" y="1283"/>
                    </a:lnTo>
                    <a:lnTo>
                      <a:pt x="1250" y="1250"/>
                    </a:lnTo>
                    <a:lnTo>
                      <a:pt x="1267" y="1250"/>
                    </a:lnTo>
                    <a:lnTo>
                      <a:pt x="1267" y="1217"/>
                    </a:lnTo>
                    <a:lnTo>
                      <a:pt x="1300" y="1217"/>
                    </a:lnTo>
                    <a:lnTo>
                      <a:pt x="1300" y="1200"/>
                    </a:lnTo>
                    <a:lnTo>
                      <a:pt x="1334" y="1200"/>
                    </a:lnTo>
                    <a:lnTo>
                      <a:pt x="1334" y="1167"/>
                    </a:lnTo>
                    <a:lnTo>
                      <a:pt x="1350" y="1167"/>
                    </a:lnTo>
                    <a:lnTo>
                      <a:pt x="1350" y="1133"/>
                    </a:lnTo>
                    <a:lnTo>
                      <a:pt x="1384" y="1133"/>
                    </a:lnTo>
                    <a:lnTo>
                      <a:pt x="1384" y="1117"/>
                    </a:lnTo>
                    <a:lnTo>
                      <a:pt x="1417" y="1117"/>
                    </a:lnTo>
                    <a:lnTo>
                      <a:pt x="1417" y="1083"/>
                    </a:lnTo>
                    <a:lnTo>
                      <a:pt x="1434" y="1083"/>
                    </a:lnTo>
                    <a:lnTo>
                      <a:pt x="1434" y="1050"/>
                    </a:lnTo>
                    <a:lnTo>
                      <a:pt x="1467" y="1050"/>
                    </a:lnTo>
                    <a:lnTo>
                      <a:pt x="1467" y="1033"/>
                    </a:lnTo>
                    <a:lnTo>
                      <a:pt x="1500" y="1033"/>
                    </a:lnTo>
                    <a:lnTo>
                      <a:pt x="1500" y="1000"/>
                    </a:lnTo>
                    <a:lnTo>
                      <a:pt x="1517" y="1000"/>
                    </a:lnTo>
                    <a:lnTo>
                      <a:pt x="1517" y="967"/>
                    </a:lnTo>
                    <a:lnTo>
                      <a:pt x="1550" y="967"/>
                    </a:lnTo>
                    <a:lnTo>
                      <a:pt x="1550" y="950"/>
                    </a:lnTo>
                    <a:lnTo>
                      <a:pt x="1584" y="950"/>
                    </a:lnTo>
                    <a:lnTo>
                      <a:pt x="1584"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7" y="550"/>
                    </a:lnTo>
                    <a:lnTo>
                      <a:pt x="1967" y="534"/>
                    </a:lnTo>
                    <a:lnTo>
                      <a:pt x="2000" y="534"/>
                    </a:lnTo>
                    <a:lnTo>
                      <a:pt x="2000" y="500"/>
                    </a:lnTo>
                    <a:lnTo>
                      <a:pt x="2017" y="500"/>
                    </a:lnTo>
                    <a:lnTo>
                      <a:pt x="2017" y="467"/>
                    </a:lnTo>
                    <a:lnTo>
                      <a:pt x="2050" y="467"/>
                    </a:lnTo>
                    <a:lnTo>
                      <a:pt x="2050" y="450"/>
                    </a:lnTo>
                    <a:lnTo>
                      <a:pt x="2083" y="450"/>
                    </a:lnTo>
                    <a:lnTo>
                      <a:pt x="2083" y="417"/>
                    </a:lnTo>
                    <a:lnTo>
                      <a:pt x="2100" y="417"/>
                    </a:lnTo>
                    <a:lnTo>
                      <a:pt x="2100" y="384"/>
                    </a:lnTo>
                    <a:lnTo>
                      <a:pt x="2133" y="384"/>
                    </a:lnTo>
                    <a:lnTo>
                      <a:pt x="2133" y="367"/>
                    </a:lnTo>
                    <a:lnTo>
                      <a:pt x="2167" y="367"/>
                    </a:lnTo>
                    <a:lnTo>
                      <a:pt x="2167" y="334"/>
                    </a:lnTo>
                    <a:lnTo>
                      <a:pt x="2183" y="334"/>
                    </a:lnTo>
                    <a:lnTo>
                      <a:pt x="2183" y="300"/>
                    </a:lnTo>
                    <a:lnTo>
                      <a:pt x="2217" y="300"/>
                    </a:lnTo>
                    <a:lnTo>
                      <a:pt x="2217" y="284"/>
                    </a:lnTo>
                    <a:lnTo>
                      <a:pt x="2250" y="284"/>
                    </a:lnTo>
                    <a:lnTo>
                      <a:pt x="2250" y="250"/>
                    </a:lnTo>
                    <a:lnTo>
                      <a:pt x="2267" y="250"/>
                    </a:lnTo>
                    <a:lnTo>
                      <a:pt x="2267" y="217"/>
                    </a:lnTo>
                    <a:lnTo>
                      <a:pt x="2300" y="217"/>
                    </a:lnTo>
                    <a:lnTo>
                      <a:pt x="2300" y="200"/>
                    </a:lnTo>
                    <a:lnTo>
                      <a:pt x="2333" y="200"/>
                    </a:lnTo>
                    <a:lnTo>
                      <a:pt x="2333" y="167"/>
                    </a:lnTo>
                    <a:lnTo>
                      <a:pt x="2350" y="167"/>
                    </a:lnTo>
                    <a:lnTo>
                      <a:pt x="2350" y="134"/>
                    </a:lnTo>
                    <a:lnTo>
                      <a:pt x="2383" y="134"/>
                    </a:lnTo>
                    <a:lnTo>
                      <a:pt x="2383" y="117"/>
                    </a:lnTo>
                    <a:lnTo>
                      <a:pt x="2417" y="117"/>
                    </a:lnTo>
                    <a:lnTo>
                      <a:pt x="2417" y="84"/>
                    </a:lnTo>
                    <a:lnTo>
                      <a:pt x="2383" y="84"/>
                    </a:lnTo>
                    <a:lnTo>
                      <a:pt x="2383" y="50"/>
                    </a:lnTo>
                    <a:lnTo>
                      <a:pt x="2350" y="50"/>
                    </a:lnTo>
                    <a:lnTo>
                      <a:pt x="2350" y="34"/>
                    </a:lnTo>
                    <a:lnTo>
                      <a:pt x="2333" y="34"/>
                    </a:lnTo>
                    <a:lnTo>
                      <a:pt x="2333" y="0"/>
                    </a:lnTo>
                    <a:close/>
                    <a:moveTo>
                      <a:pt x="550" y="1750"/>
                    </a:moveTo>
                    <a:lnTo>
                      <a:pt x="550" y="1783"/>
                    </a:lnTo>
                    <a:lnTo>
                      <a:pt x="517" y="1783"/>
                    </a:lnTo>
                    <a:lnTo>
                      <a:pt x="517" y="1800"/>
                    </a:lnTo>
                    <a:lnTo>
                      <a:pt x="500" y="1800"/>
                    </a:lnTo>
                    <a:lnTo>
                      <a:pt x="500" y="1833"/>
                    </a:lnTo>
                    <a:lnTo>
                      <a:pt x="467" y="1833"/>
                    </a:lnTo>
                    <a:lnTo>
                      <a:pt x="467" y="1867"/>
                    </a:lnTo>
                    <a:lnTo>
                      <a:pt x="434" y="1867"/>
                    </a:lnTo>
                    <a:lnTo>
                      <a:pt x="434" y="1883"/>
                    </a:lnTo>
                    <a:lnTo>
                      <a:pt x="417" y="1883"/>
                    </a:lnTo>
                    <a:lnTo>
                      <a:pt x="417" y="1917"/>
                    </a:lnTo>
                    <a:lnTo>
                      <a:pt x="384" y="1917"/>
                    </a:lnTo>
                    <a:lnTo>
                      <a:pt x="384" y="1950"/>
                    </a:lnTo>
                    <a:lnTo>
                      <a:pt x="350" y="1950"/>
                    </a:lnTo>
                    <a:lnTo>
                      <a:pt x="350" y="1967"/>
                    </a:lnTo>
                    <a:lnTo>
                      <a:pt x="334" y="1967"/>
                    </a:lnTo>
                    <a:lnTo>
                      <a:pt x="334" y="2000"/>
                    </a:lnTo>
                    <a:lnTo>
                      <a:pt x="300" y="2000"/>
                    </a:lnTo>
                    <a:lnTo>
                      <a:pt x="300" y="2033"/>
                    </a:lnTo>
                    <a:lnTo>
                      <a:pt x="267" y="2033"/>
                    </a:lnTo>
                    <a:lnTo>
                      <a:pt x="267" y="2050"/>
                    </a:lnTo>
                    <a:lnTo>
                      <a:pt x="250" y="2050"/>
                    </a:lnTo>
                    <a:lnTo>
                      <a:pt x="250" y="2083"/>
                    </a:lnTo>
                    <a:lnTo>
                      <a:pt x="217" y="2083"/>
                    </a:lnTo>
                    <a:lnTo>
                      <a:pt x="217" y="2116"/>
                    </a:lnTo>
                    <a:lnTo>
                      <a:pt x="184" y="2116"/>
                    </a:lnTo>
                    <a:lnTo>
                      <a:pt x="184" y="2133"/>
                    </a:lnTo>
                    <a:lnTo>
                      <a:pt x="167" y="2133"/>
                    </a:lnTo>
                    <a:lnTo>
                      <a:pt x="167" y="2166"/>
                    </a:lnTo>
                    <a:lnTo>
                      <a:pt x="134" y="2166"/>
                    </a:lnTo>
                    <a:lnTo>
                      <a:pt x="134" y="2200"/>
                    </a:lnTo>
                    <a:lnTo>
                      <a:pt x="101" y="2200"/>
                    </a:lnTo>
                    <a:lnTo>
                      <a:pt x="101" y="2216"/>
                    </a:lnTo>
                    <a:lnTo>
                      <a:pt x="84" y="2216"/>
                    </a:lnTo>
                    <a:lnTo>
                      <a:pt x="84" y="2250"/>
                    </a:lnTo>
                    <a:lnTo>
                      <a:pt x="51" y="2250"/>
                    </a:lnTo>
                    <a:lnTo>
                      <a:pt x="51" y="2283"/>
                    </a:lnTo>
                    <a:lnTo>
                      <a:pt x="17" y="2283"/>
                    </a:lnTo>
                    <a:lnTo>
                      <a:pt x="17" y="2300"/>
                    </a:lnTo>
                    <a:lnTo>
                      <a:pt x="1" y="2300"/>
                    </a:lnTo>
                    <a:lnTo>
                      <a:pt x="1" y="2333"/>
                    </a:lnTo>
                    <a:lnTo>
                      <a:pt x="17" y="2333"/>
                    </a:lnTo>
                    <a:lnTo>
                      <a:pt x="17" y="2366"/>
                    </a:lnTo>
                    <a:lnTo>
                      <a:pt x="51" y="2366"/>
                    </a:lnTo>
                    <a:lnTo>
                      <a:pt x="51" y="2383"/>
                    </a:lnTo>
                    <a:lnTo>
                      <a:pt x="84" y="2383"/>
                    </a:lnTo>
                    <a:lnTo>
                      <a:pt x="84" y="2416"/>
                    </a:lnTo>
                    <a:lnTo>
                      <a:pt x="101" y="2416"/>
                    </a:lnTo>
                    <a:lnTo>
                      <a:pt x="101"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4" y="1950"/>
                    </a:lnTo>
                    <a:lnTo>
                      <a:pt x="584" y="1917"/>
                    </a:lnTo>
                    <a:lnTo>
                      <a:pt x="600" y="1917"/>
                    </a:lnTo>
                    <a:lnTo>
                      <a:pt x="600" y="1883"/>
                    </a:lnTo>
                    <a:lnTo>
                      <a:pt x="634" y="1883"/>
                    </a:lnTo>
                    <a:lnTo>
                      <a:pt x="634" y="1867"/>
                    </a:lnTo>
                    <a:lnTo>
                      <a:pt x="667" y="1867"/>
                    </a:lnTo>
                    <a:lnTo>
                      <a:pt x="667" y="1833"/>
                    </a:lnTo>
                    <a:lnTo>
                      <a:pt x="684" y="1833"/>
                    </a:lnTo>
                    <a:lnTo>
                      <a:pt x="684" y="1800"/>
                    </a:lnTo>
                    <a:lnTo>
                      <a:pt x="717" y="1800"/>
                    </a:lnTo>
                    <a:lnTo>
                      <a:pt x="717" y="1783"/>
                    </a:lnTo>
                    <a:lnTo>
                      <a:pt x="750" y="1783"/>
                    </a:lnTo>
                    <a:lnTo>
                      <a:pt x="750" y="17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18"/>
              <p:cNvSpPr/>
              <p:nvPr/>
            </p:nvSpPr>
            <p:spPr>
              <a:xfrm>
                <a:off x="4299675" y="1526125"/>
                <a:ext cx="59575" cy="60025"/>
              </a:xfrm>
              <a:custGeom>
                <a:avLst/>
                <a:gdLst/>
                <a:ahLst/>
                <a:cxnLst/>
                <a:rect l="l" t="t" r="r" b="b"/>
                <a:pathLst>
                  <a:path w="2383" h="2401" extrusionOk="0">
                    <a:moveTo>
                      <a:pt x="2283" y="1"/>
                    </a:moveTo>
                    <a:lnTo>
                      <a:pt x="2283" y="34"/>
                    </a:lnTo>
                    <a:lnTo>
                      <a:pt x="2250" y="34"/>
                    </a:lnTo>
                    <a:lnTo>
                      <a:pt x="2250" y="68"/>
                    </a:lnTo>
                    <a:lnTo>
                      <a:pt x="2216" y="68"/>
                    </a:lnTo>
                    <a:lnTo>
                      <a:pt x="2216" y="84"/>
                    </a:lnTo>
                    <a:lnTo>
                      <a:pt x="2200" y="84"/>
                    </a:lnTo>
                    <a:lnTo>
                      <a:pt x="2200" y="118"/>
                    </a:lnTo>
                    <a:lnTo>
                      <a:pt x="2166" y="118"/>
                    </a:lnTo>
                    <a:lnTo>
                      <a:pt x="2166" y="151"/>
                    </a:lnTo>
                    <a:lnTo>
                      <a:pt x="2133" y="151"/>
                    </a:lnTo>
                    <a:lnTo>
                      <a:pt x="2133" y="168"/>
                    </a:lnTo>
                    <a:lnTo>
                      <a:pt x="2116" y="168"/>
                    </a:lnTo>
                    <a:lnTo>
                      <a:pt x="2116" y="201"/>
                    </a:lnTo>
                    <a:lnTo>
                      <a:pt x="2083" y="201"/>
                    </a:lnTo>
                    <a:lnTo>
                      <a:pt x="2083" y="234"/>
                    </a:lnTo>
                    <a:lnTo>
                      <a:pt x="2050" y="234"/>
                    </a:lnTo>
                    <a:lnTo>
                      <a:pt x="2050" y="251"/>
                    </a:lnTo>
                    <a:lnTo>
                      <a:pt x="2033" y="251"/>
                    </a:lnTo>
                    <a:lnTo>
                      <a:pt x="2033" y="284"/>
                    </a:lnTo>
                    <a:lnTo>
                      <a:pt x="2000" y="284"/>
                    </a:lnTo>
                    <a:lnTo>
                      <a:pt x="2000" y="317"/>
                    </a:lnTo>
                    <a:lnTo>
                      <a:pt x="1966" y="317"/>
                    </a:lnTo>
                    <a:lnTo>
                      <a:pt x="1966" y="334"/>
                    </a:lnTo>
                    <a:lnTo>
                      <a:pt x="1950" y="334"/>
                    </a:lnTo>
                    <a:lnTo>
                      <a:pt x="1950" y="367"/>
                    </a:lnTo>
                    <a:lnTo>
                      <a:pt x="1916" y="367"/>
                    </a:lnTo>
                    <a:lnTo>
                      <a:pt x="1916" y="401"/>
                    </a:lnTo>
                    <a:lnTo>
                      <a:pt x="1883" y="401"/>
                    </a:lnTo>
                    <a:lnTo>
                      <a:pt x="1883" y="417"/>
                    </a:lnTo>
                    <a:lnTo>
                      <a:pt x="1866" y="417"/>
                    </a:lnTo>
                    <a:lnTo>
                      <a:pt x="1866" y="451"/>
                    </a:lnTo>
                    <a:lnTo>
                      <a:pt x="1833" y="451"/>
                    </a:lnTo>
                    <a:lnTo>
                      <a:pt x="1833" y="484"/>
                    </a:lnTo>
                    <a:lnTo>
                      <a:pt x="1800" y="484"/>
                    </a:lnTo>
                    <a:lnTo>
                      <a:pt x="1800" y="501"/>
                    </a:lnTo>
                    <a:lnTo>
                      <a:pt x="1783" y="501"/>
                    </a:lnTo>
                    <a:lnTo>
                      <a:pt x="1783" y="534"/>
                    </a:lnTo>
                    <a:lnTo>
                      <a:pt x="1750" y="534"/>
                    </a:lnTo>
                    <a:lnTo>
                      <a:pt x="1750" y="567"/>
                    </a:lnTo>
                    <a:lnTo>
                      <a:pt x="1716" y="567"/>
                    </a:lnTo>
                    <a:lnTo>
                      <a:pt x="1716" y="584"/>
                    </a:lnTo>
                    <a:lnTo>
                      <a:pt x="1700" y="584"/>
                    </a:lnTo>
                    <a:lnTo>
                      <a:pt x="1700" y="617"/>
                    </a:lnTo>
                    <a:lnTo>
                      <a:pt x="1666" y="617"/>
                    </a:lnTo>
                    <a:lnTo>
                      <a:pt x="1666" y="651"/>
                    </a:lnTo>
                    <a:lnTo>
                      <a:pt x="1633" y="651"/>
                    </a:lnTo>
                    <a:lnTo>
                      <a:pt x="1633" y="667"/>
                    </a:lnTo>
                    <a:lnTo>
                      <a:pt x="1616" y="667"/>
                    </a:lnTo>
                    <a:lnTo>
                      <a:pt x="1616" y="701"/>
                    </a:lnTo>
                    <a:lnTo>
                      <a:pt x="1583" y="701"/>
                    </a:lnTo>
                    <a:lnTo>
                      <a:pt x="1583" y="734"/>
                    </a:lnTo>
                    <a:lnTo>
                      <a:pt x="1550" y="734"/>
                    </a:lnTo>
                    <a:lnTo>
                      <a:pt x="1550" y="751"/>
                    </a:lnTo>
                    <a:lnTo>
                      <a:pt x="1533" y="751"/>
                    </a:lnTo>
                    <a:lnTo>
                      <a:pt x="1533" y="784"/>
                    </a:lnTo>
                    <a:lnTo>
                      <a:pt x="1500" y="784"/>
                    </a:lnTo>
                    <a:lnTo>
                      <a:pt x="1500" y="817"/>
                    </a:lnTo>
                    <a:lnTo>
                      <a:pt x="1466" y="817"/>
                    </a:lnTo>
                    <a:lnTo>
                      <a:pt x="1466" y="834"/>
                    </a:lnTo>
                    <a:lnTo>
                      <a:pt x="1550" y="834"/>
                    </a:lnTo>
                    <a:lnTo>
                      <a:pt x="1550" y="867"/>
                    </a:lnTo>
                    <a:lnTo>
                      <a:pt x="1633" y="867"/>
                    </a:lnTo>
                    <a:lnTo>
                      <a:pt x="1633" y="834"/>
                    </a:lnTo>
                    <a:lnTo>
                      <a:pt x="1666" y="834"/>
                    </a:lnTo>
                    <a:lnTo>
                      <a:pt x="1666" y="817"/>
                    </a:lnTo>
                    <a:lnTo>
                      <a:pt x="1700" y="817"/>
                    </a:lnTo>
                    <a:lnTo>
                      <a:pt x="1700" y="784"/>
                    </a:lnTo>
                    <a:lnTo>
                      <a:pt x="1716" y="784"/>
                    </a:lnTo>
                    <a:lnTo>
                      <a:pt x="1716" y="751"/>
                    </a:lnTo>
                    <a:lnTo>
                      <a:pt x="1750" y="751"/>
                    </a:lnTo>
                    <a:lnTo>
                      <a:pt x="1750" y="734"/>
                    </a:lnTo>
                    <a:lnTo>
                      <a:pt x="1783" y="734"/>
                    </a:lnTo>
                    <a:lnTo>
                      <a:pt x="1783" y="701"/>
                    </a:lnTo>
                    <a:lnTo>
                      <a:pt x="1800" y="701"/>
                    </a:lnTo>
                    <a:lnTo>
                      <a:pt x="1800" y="667"/>
                    </a:lnTo>
                    <a:lnTo>
                      <a:pt x="1833" y="667"/>
                    </a:lnTo>
                    <a:lnTo>
                      <a:pt x="1833" y="651"/>
                    </a:lnTo>
                    <a:lnTo>
                      <a:pt x="1866" y="651"/>
                    </a:lnTo>
                    <a:lnTo>
                      <a:pt x="1866" y="617"/>
                    </a:lnTo>
                    <a:lnTo>
                      <a:pt x="1883" y="617"/>
                    </a:lnTo>
                    <a:lnTo>
                      <a:pt x="1883" y="584"/>
                    </a:lnTo>
                    <a:lnTo>
                      <a:pt x="1916" y="584"/>
                    </a:lnTo>
                    <a:lnTo>
                      <a:pt x="1916" y="567"/>
                    </a:lnTo>
                    <a:lnTo>
                      <a:pt x="1950" y="567"/>
                    </a:lnTo>
                    <a:lnTo>
                      <a:pt x="1950" y="534"/>
                    </a:lnTo>
                    <a:lnTo>
                      <a:pt x="1966" y="534"/>
                    </a:lnTo>
                    <a:lnTo>
                      <a:pt x="1966" y="501"/>
                    </a:lnTo>
                    <a:lnTo>
                      <a:pt x="2000" y="501"/>
                    </a:lnTo>
                    <a:lnTo>
                      <a:pt x="2000" y="484"/>
                    </a:lnTo>
                    <a:lnTo>
                      <a:pt x="2033" y="484"/>
                    </a:lnTo>
                    <a:lnTo>
                      <a:pt x="2033" y="451"/>
                    </a:lnTo>
                    <a:lnTo>
                      <a:pt x="2050" y="451"/>
                    </a:lnTo>
                    <a:lnTo>
                      <a:pt x="2050" y="417"/>
                    </a:lnTo>
                    <a:lnTo>
                      <a:pt x="2083" y="417"/>
                    </a:lnTo>
                    <a:lnTo>
                      <a:pt x="2083" y="401"/>
                    </a:lnTo>
                    <a:lnTo>
                      <a:pt x="2116" y="401"/>
                    </a:lnTo>
                    <a:lnTo>
                      <a:pt x="2116" y="367"/>
                    </a:lnTo>
                    <a:lnTo>
                      <a:pt x="2133" y="367"/>
                    </a:lnTo>
                    <a:lnTo>
                      <a:pt x="2133" y="334"/>
                    </a:lnTo>
                    <a:lnTo>
                      <a:pt x="2166" y="334"/>
                    </a:lnTo>
                    <a:lnTo>
                      <a:pt x="2166" y="317"/>
                    </a:lnTo>
                    <a:lnTo>
                      <a:pt x="2200" y="317"/>
                    </a:lnTo>
                    <a:lnTo>
                      <a:pt x="2200" y="284"/>
                    </a:lnTo>
                    <a:lnTo>
                      <a:pt x="2216" y="284"/>
                    </a:lnTo>
                    <a:lnTo>
                      <a:pt x="2216" y="251"/>
                    </a:lnTo>
                    <a:lnTo>
                      <a:pt x="2250" y="251"/>
                    </a:lnTo>
                    <a:lnTo>
                      <a:pt x="2250" y="234"/>
                    </a:lnTo>
                    <a:lnTo>
                      <a:pt x="2283" y="234"/>
                    </a:lnTo>
                    <a:lnTo>
                      <a:pt x="2283" y="201"/>
                    </a:lnTo>
                    <a:lnTo>
                      <a:pt x="2300" y="201"/>
                    </a:lnTo>
                    <a:lnTo>
                      <a:pt x="2300" y="168"/>
                    </a:lnTo>
                    <a:lnTo>
                      <a:pt x="2333" y="168"/>
                    </a:lnTo>
                    <a:lnTo>
                      <a:pt x="2333" y="151"/>
                    </a:lnTo>
                    <a:lnTo>
                      <a:pt x="2366" y="151"/>
                    </a:lnTo>
                    <a:lnTo>
                      <a:pt x="2366" y="118"/>
                    </a:lnTo>
                    <a:lnTo>
                      <a:pt x="2383" y="118"/>
                    </a:lnTo>
                    <a:lnTo>
                      <a:pt x="2383" y="68"/>
                    </a:lnTo>
                    <a:lnTo>
                      <a:pt x="2366" y="68"/>
                    </a:lnTo>
                    <a:lnTo>
                      <a:pt x="2366" y="34"/>
                    </a:lnTo>
                    <a:lnTo>
                      <a:pt x="2333" y="34"/>
                    </a:lnTo>
                    <a:lnTo>
                      <a:pt x="2333" y="1"/>
                    </a:lnTo>
                    <a:close/>
                    <a:moveTo>
                      <a:pt x="967" y="1317"/>
                    </a:moveTo>
                    <a:lnTo>
                      <a:pt x="967" y="1334"/>
                    </a:lnTo>
                    <a:lnTo>
                      <a:pt x="950" y="1334"/>
                    </a:lnTo>
                    <a:lnTo>
                      <a:pt x="950" y="1367"/>
                    </a:lnTo>
                    <a:lnTo>
                      <a:pt x="917" y="1367"/>
                    </a:lnTo>
                    <a:lnTo>
                      <a:pt x="917" y="1401"/>
                    </a:lnTo>
                    <a:lnTo>
                      <a:pt x="883" y="1401"/>
                    </a:lnTo>
                    <a:lnTo>
                      <a:pt x="883" y="1417"/>
                    </a:lnTo>
                    <a:lnTo>
                      <a:pt x="867" y="1417"/>
                    </a:lnTo>
                    <a:lnTo>
                      <a:pt x="867" y="1451"/>
                    </a:lnTo>
                    <a:lnTo>
                      <a:pt x="833" y="1451"/>
                    </a:lnTo>
                    <a:lnTo>
                      <a:pt x="833" y="1484"/>
                    </a:lnTo>
                    <a:lnTo>
                      <a:pt x="800" y="1484"/>
                    </a:lnTo>
                    <a:lnTo>
                      <a:pt x="800" y="1501"/>
                    </a:lnTo>
                    <a:lnTo>
                      <a:pt x="783" y="1501"/>
                    </a:lnTo>
                    <a:lnTo>
                      <a:pt x="783" y="1534"/>
                    </a:lnTo>
                    <a:lnTo>
                      <a:pt x="750" y="1534"/>
                    </a:lnTo>
                    <a:lnTo>
                      <a:pt x="750" y="1567"/>
                    </a:lnTo>
                    <a:lnTo>
                      <a:pt x="717" y="1567"/>
                    </a:lnTo>
                    <a:lnTo>
                      <a:pt x="717" y="1584"/>
                    </a:lnTo>
                    <a:lnTo>
                      <a:pt x="700" y="1584"/>
                    </a:lnTo>
                    <a:lnTo>
                      <a:pt x="700" y="1617"/>
                    </a:lnTo>
                    <a:lnTo>
                      <a:pt x="667" y="1617"/>
                    </a:lnTo>
                    <a:lnTo>
                      <a:pt x="667" y="1650"/>
                    </a:lnTo>
                    <a:lnTo>
                      <a:pt x="633" y="1650"/>
                    </a:lnTo>
                    <a:lnTo>
                      <a:pt x="633" y="1667"/>
                    </a:lnTo>
                    <a:lnTo>
                      <a:pt x="617" y="1667"/>
                    </a:lnTo>
                    <a:lnTo>
                      <a:pt x="617" y="1700"/>
                    </a:lnTo>
                    <a:lnTo>
                      <a:pt x="583" y="1700"/>
                    </a:lnTo>
                    <a:lnTo>
                      <a:pt x="583" y="1734"/>
                    </a:lnTo>
                    <a:lnTo>
                      <a:pt x="550" y="1734"/>
                    </a:lnTo>
                    <a:lnTo>
                      <a:pt x="550" y="1750"/>
                    </a:lnTo>
                    <a:lnTo>
                      <a:pt x="533" y="1750"/>
                    </a:lnTo>
                    <a:lnTo>
                      <a:pt x="533" y="1784"/>
                    </a:lnTo>
                    <a:lnTo>
                      <a:pt x="500" y="1784"/>
                    </a:lnTo>
                    <a:lnTo>
                      <a:pt x="500" y="1817"/>
                    </a:lnTo>
                    <a:lnTo>
                      <a:pt x="467" y="1817"/>
                    </a:lnTo>
                    <a:lnTo>
                      <a:pt x="467" y="1834"/>
                    </a:lnTo>
                    <a:lnTo>
                      <a:pt x="450" y="1834"/>
                    </a:lnTo>
                    <a:lnTo>
                      <a:pt x="450" y="1867"/>
                    </a:lnTo>
                    <a:lnTo>
                      <a:pt x="417" y="1867"/>
                    </a:lnTo>
                    <a:lnTo>
                      <a:pt x="417" y="1900"/>
                    </a:lnTo>
                    <a:lnTo>
                      <a:pt x="383" y="1900"/>
                    </a:lnTo>
                    <a:lnTo>
                      <a:pt x="383" y="1917"/>
                    </a:lnTo>
                    <a:lnTo>
                      <a:pt x="367" y="1917"/>
                    </a:lnTo>
                    <a:lnTo>
                      <a:pt x="367" y="1950"/>
                    </a:lnTo>
                    <a:lnTo>
                      <a:pt x="333" y="1950"/>
                    </a:lnTo>
                    <a:lnTo>
                      <a:pt x="333" y="1984"/>
                    </a:lnTo>
                    <a:lnTo>
                      <a:pt x="300" y="1984"/>
                    </a:lnTo>
                    <a:lnTo>
                      <a:pt x="300" y="2000"/>
                    </a:lnTo>
                    <a:lnTo>
                      <a:pt x="283" y="2000"/>
                    </a:lnTo>
                    <a:lnTo>
                      <a:pt x="283" y="2034"/>
                    </a:lnTo>
                    <a:lnTo>
                      <a:pt x="250" y="2034"/>
                    </a:lnTo>
                    <a:lnTo>
                      <a:pt x="250" y="2067"/>
                    </a:lnTo>
                    <a:lnTo>
                      <a:pt x="217" y="2067"/>
                    </a:lnTo>
                    <a:lnTo>
                      <a:pt x="217" y="2084"/>
                    </a:lnTo>
                    <a:lnTo>
                      <a:pt x="200" y="2084"/>
                    </a:lnTo>
                    <a:lnTo>
                      <a:pt x="200" y="2117"/>
                    </a:lnTo>
                    <a:lnTo>
                      <a:pt x="167" y="2117"/>
                    </a:lnTo>
                    <a:lnTo>
                      <a:pt x="167" y="2150"/>
                    </a:lnTo>
                    <a:lnTo>
                      <a:pt x="133" y="2150"/>
                    </a:lnTo>
                    <a:lnTo>
                      <a:pt x="133" y="2167"/>
                    </a:lnTo>
                    <a:lnTo>
                      <a:pt x="117" y="2167"/>
                    </a:lnTo>
                    <a:lnTo>
                      <a:pt x="117" y="2200"/>
                    </a:lnTo>
                    <a:lnTo>
                      <a:pt x="83" y="2200"/>
                    </a:lnTo>
                    <a:lnTo>
                      <a:pt x="83" y="2234"/>
                    </a:lnTo>
                    <a:lnTo>
                      <a:pt x="50" y="2234"/>
                    </a:lnTo>
                    <a:lnTo>
                      <a:pt x="50" y="2250"/>
                    </a:lnTo>
                    <a:lnTo>
                      <a:pt x="33" y="2250"/>
                    </a:lnTo>
                    <a:lnTo>
                      <a:pt x="33" y="2284"/>
                    </a:lnTo>
                    <a:lnTo>
                      <a:pt x="0" y="2284"/>
                    </a:lnTo>
                    <a:lnTo>
                      <a:pt x="0" y="2334"/>
                    </a:lnTo>
                    <a:lnTo>
                      <a:pt x="33" y="2334"/>
                    </a:lnTo>
                    <a:lnTo>
                      <a:pt x="33" y="2367"/>
                    </a:lnTo>
                    <a:lnTo>
                      <a:pt x="50" y="2367"/>
                    </a:lnTo>
                    <a:lnTo>
                      <a:pt x="50" y="2400"/>
                    </a:lnTo>
                    <a:lnTo>
                      <a:pt x="117" y="2400"/>
                    </a:lnTo>
                    <a:lnTo>
                      <a:pt x="117" y="2367"/>
                    </a:lnTo>
                    <a:lnTo>
                      <a:pt x="133" y="2367"/>
                    </a:lnTo>
                    <a:lnTo>
                      <a:pt x="133" y="2334"/>
                    </a:lnTo>
                    <a:lnTo>
                      <a:pt x="167" y="2334"/>
                    </a:lnTo>
                    <a:lnTo>
                      <a:pt x="167" y="2317"/>
                    </a:lnTo>
                    <a:lnTo>
                      <a:pt x="200" y="2317"/>
                    </a:lnTo>
                    <a:lnTo>
                      <a:pt x="200" y="2284"/>
                    </a:lnTo>
                    <a:lnTo>
                      <a:pt x="217" y="2284"/>
                    </a:lnTo>
                    <a:lnTo>
                      <a:pt x="217" y="2250"/>
                    </a:lnTo>
                    <a:lnTo>
                      <a:pt x="250" y="2250"/>
                    </a:lnTo>
                    <a:lnTo>
                      <a:pt x="250" y="2234"/>
                    </a:lnTo>
                    <a:lnTo>
                      <a:pt x="283" y="2234"/>
                    </a:lnTo>
                    <a:lnTo>
                      <a:pt x="283" y="2200"/>
                    </a:lnTo>
                    <a:lnTo>
                      <a:pt x="300" y="2200"/>
                    </a:lnTo>
                    <a:lnTo>
                      <a:pt x="300" y="2167"/>
                    </a:lnTo>
                    <a:lnTo>
                      <a:pt x="333" y="2167"/>
                    </a:lnTo>
                    <a:lnTo>
                      <a:pt x="333" y="2150"/>
                    </a:lnTo>
                    <a:lnTo>
                      <a:pt x="367" y="2150"/>
                    </a:lnTo>
                    <a:lnTo>
                      <a:pt x="367" y="2117"/>
                    </a:lnTo>
                    <a:lnTo>
                      <a:pt x="383" y="2117"/>
                    </a:lnTo>
                    <a:lnTo>
                      <a:pt x="383" y="2084"/>
                    </a:lnTo>
                    <a:lnTo>
                      <a:pt x="417" y="2084"/>
                    </a:lnTo>
                    <a:lnTo>
                      <a:pt x="417" y="2067"/>
                    </a:lnTo>
                    <a:lnTo>
                      <a:pt x="450" y="2067"/>
                    </a:lnTo>
                    <a:lnTo>
                      <a:pt x="450" y="2034"/>
                    </a:lnTo>
                    <a:lnTo>
                      <a:pt x="467" y="2034"/>
                    </a:lnTo>
                    <a:lnTo>
                      <a:pt x="467" y="2000"/>
                    </a:lnTo>
                    <a:lnTo>
                      <a:pt x="500" y="2000"/>
                    </a:lnTo>
                    <a:lnTo>
                      <a:pt x="500" y="1984"/>
                    </a:lnTo>
                    <a:lnTo>
                      <a:pt x="533" y="1984"/>
                    </a:lnTo>
                    <a:lnTo>
                      <a:pt x="533" y="1950"/>
                    </a:lnTo>
                    <a:lnTo>
                      <a:pt x="550" y="1950"/>
                    </a:lnTo>
                    <a:lnTo>
                      <a:pt x="550" y="1917"/>
                    </a:lnTo>
                    <a:lnTo>
                      <a:pt x="583" y="1917"/>
                    </a:lnTo>
                    <a:lnTo>
                      <a:pt x="583" y="1900"/>
                    </a:lnTo>
                    <a:lnTo>
                      <a:pt x="617" y="1900"/>
                    </a:lnTo>
                    <a:lnTo>
                      <a:pt x="617" y="1867"/>
                    </a:lnTo>
                    <a:lnTo>
                      <a:pt x="633" y="1867"/>
                    </a:lnTo>
                    <a:lnTo>
                      <a:pt x="633" y="1834"/>
                    </a:lnTo>
                    <a:lnTo>
                      <a:pt x="667" y="1834"/>
                    </a:lnTo>
                    <a:lnTo>
                      <a:pt x="667" y="1817"/>
                    </a:lnTo>
                    <a:lnTo>
                      <a:pt x="700" y="1817"/>
                    </a:lnTo>
                    <a:lnTo>
                      <a:pt x="700" y="1784"/>
                    </a:lnTo>
                    <a:lnTo>
                      <a:pt x="717" y="1784"/>
                    </a:lnTo>
                    <a:lnTo>
                      <a:pt x="717" y="1750"/>
                    </a:lnTo>
                    <a:lnTo>
                      <a:pt x="750" y="1750"/>
                    </a:lnTo>
                    <a:lnTo>
                      <a:pt x="750" y="1734"/>
                    </a:lnTo>
                    <a:lnTo>
                      <a:pt x="783" y="1734"/>
                    </a:lnTo>
                    <a:lnTo>
                      <a:pt x="783" y="1700"/>
                    </a:lnTo>
                    <a:lnTo>
                      <a:pt x="800" y="1700"/>
                    </a:lnTo>
                    <a:lnTo>
                      <a:pt x="800" y="1667"/>
                    </a:lnTo>
                    <a:lnTo>
                      <a:pt x="833" y="1667"/>
                    </a:lnTo>
                    <a:lnTo>
                      <a:pt x="833" y="1650"/>
                    </a:lnTo>
                    <a:lnTo>
                      <a:pt x="867" y="1650"/>
                    </a:lnTo>
                    <a:lnTo>
                      <a:pt x="867" y="1617"/>
                    </a:lnTo>
                    <a:lnTo>
                      <a:pt x="883" y="1617"/>
                    </a:lnTo>
                    <a:lnTo>
                      <a:pt x="883" y="1584"/>
                    </a:lnTo>
                    <a:lnTo>
                      <a:pt x="917" y="1584"/>
                    </a:lnTo>
                    <a:lnTo>
                      <a:pt x="917" y="1567"/>
                    </a:lnTo>
                    <a:lnTo>
                      <a:pt x="950" y="1567"/>
                    </a:lnTo>
                    <a:lnTo>
                      <a:pt x="950" y="1534"/>
                    </a:lnTo>
                    <a:lnTo>
                      <a:pt x="967" y="1534"/>
                    </a:lnTo>
                    <a:lnTo>
                      <a:pt x="967" y="1501"/>
                    </a:lnTo>
                    <a:lnTo>
                      <a:pt x="1000" y="1501"/>
                    </a:lnTo>
                    <a:lnTo>
                      <a:pt x="1000" y="1484"/>
                    </a:lnTo>
                    <a:lnTo>
                      <a:pt x="1033" y="1484"/>
                    </a:lnTo>
                    <a:lnTo>
                      <a:pt x="1033" y="1451"/>
                    </a:lnTo>
                    <a:lnTo>
                      <a:pt x="1050" y="1451"/>
                    </a:lnTo>
                    <a:lnTo>
                      <a:pt x="1050" y="1417"/>
                    </a:lnTo>
                    <a:lnTo>
                      <a:pt x="1083" y="1417"/>
                    </a:lnTo>
                    <a:lnTo>
                      <a:pt x="1083" y="1401"/>
                    </a:lnTo>
                    <a:lnTo>
                      <a:pt x="1117" y="1401"/>
                    </a:lnTo>
                    <a:lnTo>
                      <a:pt x="1117" y="1367"/>
                    </a:lnTo>
                    <a:lnTo>
                      <a:pt x="1133" y="1367"/>
                    </a:lnTo>
                    <a:lnTo>
                      <a:pt x="1133" y="1334"/>
                    </a:lnTo>
                    <a:lnTo>
                      <a:pt x="1166" y="1334"/>
                    </a:lnTo>
                    <a:lnTo>
                      <a:pt x="1166" y="13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18"/>
              <p:cNvSpPr/>
              <p:nvPr/>
            </p:nvSpPr>
            <p:spPr>
              <a:xfrm>
                <a:off x="4335075" y="1501975"/>
                <a:ext cx="4200" cy="4200"/>
              </a:xfrm>
              <a:custGeom>
                <a:avLst/>
                <a:gdLst/>
                <a:ahLst/>
                <a:cxnLst/>
                <a:rect l="l" t="t" r="r" b="b"/>
                <a:pathLst>
                  <a:path w="168" h="168" extrusionOk="0">
                    <a:moveTo>
                      <a:pt x="50" y="0"/>
                    </a:moveTo>
                    <a:lnTo>
                      <a:pt x="50" y="34"/>
                    </a:lnTo>
                    <a:lnTo>
                      <a:pt x="34" y="34"/>
                    </a:lnTo>
                    <a:lnTo>
                      <a:pt x="34" y="50"/>
                    </a:lnTo>
                    <a:lnTo>
                      <a:pt x="0" y="50"/>
                    </a:lnTo>
                    <a:lnTo>
                      <a:pt x="0" y="134"/>
                    </a:lnTo>
                    <a:lnTo>
                      <a:pt x="34" y="134"/>
                    </a:lnTo>
                    <a:lnTo>
                      <a:pt x="34" y="167"/>
                    </a:lnTo>
                    <a:lnTo>
                      <a:pt x="50" y="167"/>
                    </a:lnTo>
                    <a:lnTo>
                      <a:pt x="50" y="134"/>
                    </a:lnTo>
                    <a:lnTo>
                      <a:pt x="84" y="134"/>
                    </a:lnTo>
                    <a:lnTo>
                      <a:pt x="84" y="117"/>
                    </a:lnTo>
                    <a:lnTo>
                      <a:pt x="117" y="117"/>
                    </a:lnTo>
                    <a:lnTo>
                      <a:pt x="117" y="84"/>
                    </a:lnTo>
                    <a:lnTo>
                      <a:pt x="134" y="84"/>
                    </a:lnTo>
                    <a:lnTo>
                      <a:pt x="134" y="50"/>
                    </a:lnTo>
                    <a:lnTo>
                      <a:pt x="167" y="50"/>
                    </a:lnTo>
                    <a:lnTo>
                      <a:pt x="167" y="34"/>
                    </a:lnTo>
                    <a:lnTo>
                      <a:pt x="117" y="34"/>
                    </a:lnTo>
                    <a:lnTo>
                      <a:pt x="11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18"/>
              <p:cNvSpPr/>
              <p:nvPr/>
            </p:nvSpPr>
            <p:spPr>
              <a:xfrm>
                <a:off x="4345500" y="1506150"/>
                <a:ext cx="11675" cy="11250"/>
              </a:xfrm>
              <a:custGeom>
                <a:avLst/>
                <a:gdLst/>
                <a:ahLst/>
                <a:cxnLst/>
                <a:rect l="l" t="t" r="r" b="b"/>
                <a:pathLst>
                  <a:path w="467" h="450" extrusionOk="0">
                    <a:moveTo>
                      <a:pt x="333" y="0"/>
                    </a:moveTo>
                    <a:lnTo>
                      <a:pt x="333" y="33"/>
                    </a:lnTo>
                    <a:lnTo>
                      <a:pt x="300" y="33"/>
                    </a:lnTo>
                    <a:lnTo>
                      <a:pt x="300" y="50"/>
                    </a:lnTo>
                    <a:lnTo>
                      <a:pt x="283" y="50"/>
                    </a:lnTo>
                    <a:lnTo>
                      <a:pt x="283" y="83"/>
                    </a:lnTo>
                    <a:lnTo>
                      <a:pt x="250" y="83"/>
                    </a:lnTo>
                    <a:lnTo>
                      <a:pt x="250" y="117"/>
                    </a:lnTo>
                    <a:lnTo>
                      <a:pt x="217" y="117"/>
                    </a:lnTo>
                    <a:lnTo>
                      <a:pt x="217" y="133"/>
                    </a:lnTo>
                    <a:lnTo>
                      <a:pt x="200" y="133"/>
                    </a:lnTo>
                    <a:lnTo>
                      <a:pt x="200" y="167"/>
                    </a:lnTo>
                    <a:lnTo>
                      <a:pt x="167" y="167"/>
                    </a:lnTo>
                    <a:lnTo>
                      <a:pt x="167" y="200"/>
                    </a:lnTo>
                    <a:lnTo>
                      <a:pt x="133" y="200"/>
                    </a:lnTo>
                    <a:lnTo>
                      <a:pt x="133" y="217"/>
                    </a:lnTo>
                    <a:lnTo>
                      <a:pt x="117" y="217"/>
                    </a:lnTo>
                    <a:lnTo>
                      <a:pt x="117" y="250"/>
                    </a:lnTo>
                    <a:lnTo>
                      <a:pt x="83" y="250"/>
                    </a:lnTo>
                    <a:lnTo>
                      <a:pt x="83" y="283"/>
                    </a:lnTo>
                    <a:lnTo>
                      <a:pt x="50" y="283"/>
                    </a:lnTo>
                    <a:lnTo>
                      <a:pt x="50" y="300"/>
                    </a:lnTo>
                    <a:lnTo>
                      <a:pt x="33" y="300"/>
                    </a:lnTo>
                    <a:lnTo>
                      <a:pt x="33" y="333"/>
                    </a:lnTo>
                    <a:lnTo>
                      <a:pt x="0" y="333"/>
                    </a:lnTo>
                    <a:lnTo>
                      <a:pt x="0" y="383"/>
                    </a:lnTo>
                    <a:lnTo>
                      <a:pt x="33" y="383"/>
                    </a:lnTo>
                    <a:lnTo>
                      <a:pt x="33" y="417"/>
                    </a:lnTo>
                    <a:lnTo>
                      <a:pt x="50" y="417"/>
                    </a:lnTo>
                    <a:lnTo>
                      <a:pt x="50" y="450"/>
                    </a:lnTo>
                    <a:lnTo>
                      <a:pt x="117" y="450"/>
                    </a:lnTo>
                    <a:lnTo>
                      <a:pt x="117" y="417"/>
                    </a:lnTo>
                    <a:lnTo>
                      <a:pt x="133" y="417"/>
                    </a:lnTo>
                    <a:lnTo>
                      <a:pt x="133" y="383"/>
                    </a:lnTo>
                    <a:lnTo>
                      <a:pt x="167" y="383"/>
                    </a:lnTo>
                    <a:lnTo>
                      <a:pt x="167" y="367"/>
                    </a:lnTo>
                    <a:lnTo>
                      <a:pt x="200" y="367"/>
                    </a:lnTo>
                    <a:lnTo>
                      <a:pt x="200" y="333"/>
                    </a:lnTo>
                    <a:lnTo>
                      <a:pt x="217" y="333"/>
                    </a:lnTo>
                    <a:lnTo>
                      <a:pt x="217" y="300"/>
                    </a:lnTo>
                    <a:lnTo>
                      <a:pt x="250" y="300"/>
                    </a:lnTo>
                    <a:lnTo>
                      <a:pt x="250" y="283"/>
                    </a:lnTo>
                    <a:lnTo>
                      <a:pt x="283" y="283"/>
                    </a:lnTo>
                    <a:lnTo>
                      <a:pt x="283" y="250"/>
                    </a:lnTo>
                    <a:lnTo>
                      <a:pt x="300" y="250"/>
                    </a:lnTo>
                    <a:lnTo>
                      <a:pt x="300" y="217"/>
                    </a:lnTo>
                    <a:lnTo>
                      <a:pt x="333" y="217"/>
                    </a:lnTo>
                    <a:lnTo>
                      <a:pt x="333" y="200"/>
                    </a:lnTo>
                    <a:lnTo>
                      <a:pt x="367" y="200"/>
                    </a:lnTo>
                    <a:lnTo>
                      <a:pt x="367" y="167"/>
                    </a:lnTo>
                    <a:lnTo>
                      <a:pt x="383" y="167"/>
                    </a:lnTo>
                    <a:lnTo>
                      <a:pt x="383" y="133"/>
                    </a:lnTo>
                    <a:lnTo>
                      <a:pt x="417" y="133"/>
                    </a:lnTo>
                    <a:lnTo>
                      <a:pt x="417" y="117"/>
                    </a:lnTo>
                    <a:lnTo>
                      <a:pt x="450" y="117"/>
                    </a:lnTo>
                    <a:lnTo>
                      <a:pt x="450" y="83"/>
                    </a:lnTo>
                    <a:lnTo>
                      <a:pt x="467" y="83"/>
                    </a:lnTo>
                    <a:lnTo>
                      <a:pt x="467" y="33"/>
                    </a:lnTo>
                    <a:lnTo>
                      <a:pt x="383" y="33"/>
                    </a:lnTo>
                    <a:lnTo>
                      <a:pt x="38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18"/>
              <p:cNvSpPr/>
              <p:nvPr/>
            </p:nvSpPr>
            <p:spPr>
              <a:xfrm>
                <a:off x="4357150" y="1511550"/>
                <a:ext cx="18350" cy="17525"/>
              </a:xfrm>
              <a:custGeom>
                <a:avLst/>
                <a:gdLst/>
                <a:ahLst/>
                <a:cxnLst/>
                <a:rect l="l" t="t" r="r" b="b"/>
                <a:pathLst>
                  <a:path w="734" h="701" extrusionOk="0">
                    <a:moveTo>
                      <a:pt x="567" y="1"/>
                    </a:moveTo>
                    <a:lnTo>
                      <a:pt x="567" y="34"/>
                    </a:lnTo>
                    <a:lnTo>
                      <a:pt x="534" y="34"/>
                    </a:lnTo>
                    <a:lnTo>
                      <a:pt x="534" y="67"/>
                    </a:lnTo>
                    <a:lnTo>
                      <a:pt x="500" y="67"/>
                    </a:lnTo>
                    <a:lnTo>
                      <a:pt x="500" y="84"/>
                    </a:lnTo>
                    <a:lnTo>
                      <a:pt x="484" y="84"/>
                    </a:lnTo>
                    <a:lnTo>
                      <a:pt x="484" y="117"/>
                    </a:lnTo>
                    <a:lnTo>
                      <a:pt x="450" y="117"/>
                    </a:lnTo>
                    <a:lnTo>
                      <a:pt x="450" y="151"/>
                    </a:lnTo>
                    <a:lnTo>
                      <a:pt x="417" y="151"/>
                    </a:lnTo>
                    <a:lnTo>
                      <a:pt x="417" y="167"/>
                    </a:lnTo>
                    <a:lnTo>
                      <a:pt x="400" y="167"/>
                    </a:lnTo>
                    <a:lnTo>
                      <a:pt x="400" y="201"/>
                    </a:lnTo>
                    <a:lnTo>
                      <a:pt x="367" y="201"/>
                    </a:lnTo>
                    <a:lnTo>
                      <a:pt x="367" y="234"/>
                    </a:lnTo>
                    <a:lnTo>
                      <a:pt x="334" y="234"/>
                    </a:lnTo>
                    <a:lnTo>
                      <a:pt x="334" y="251"/>
                    </a:lnTo>
                    <a:lnTo>
                      <a:pt x="317" y="251"/>
                    </a:lnTo>
                    <a:lnTo>
                      <a:pt x="317" y="284"/>
                    </a:lnTo>
                    <a:lnTo>
                      <a:pt x="284" y="284"/>
                    </a:lnTo>
                    <a:lnTo>
                      <a:pt x="284" y="317"/>
                    </a:lnTo>
                    <a:lnTo>
                      <a:pt x="251" y="317"/>
                    </a:lnTo>
                    <a:lnTo>
                      <a:pt x="251" y="334"/>
                    </a:lnTo>
                    <a:lnTo>
                      <a:pt x="234" y="334"/>
                    </a:lnTo>
                    <a:lnTo>
                      <a:pt x="234" y="367"/>
                    </a:lnTo>
                    <a:lnTo>
                      <a:pt x="201" y="367"/>
                    </a:lnTo>
                    <a:lnTo>
                      <a:pt x="201" y="401"/>
                    </a:lnTo>
                    <a:lnTo>
                      <a:pt x="167" y="401"/>
                    </a:lnTo>
                    <a:lnTo>
                      <a:pt x="167" y="417"/>
                    </a:lnTo>
                    <a:lnTo>
                      <a:pt x="151" y="417"/>
                    </a:lnTo>
                    <a:lnTo>
                      <a:pt x="151" y="451"/>
                    </a:lnTo>
                    <a:lnTo>
                      <a:pt x="117" y="451"/>
                    </a:lnTo>
                    <a:lnTo>
                      <a:pt x="117" y="484"/>
                    </a:lnTo>
                    <a:lnTo>
                      <a:pt x="84" y="484"/>
                    </a:lnTo>
                    <a:lnTo>
                      <a:pt x="84" y="501"/>
                    </a:lnTo>
                    <a:lnTo>
                      <a:pt x="67" y="501"/>
                    </a:lnTo>
                    <a:lnTo>
                      <a:pt x="67" y="534"/>
                    </a:lnTo>
                    <a:lnTo>
                      <a:pt x="34" y="534"/>
                    </a:lnTo>
                    <a:lnTo>
                      <a:pt x="34" y="567"/>
                    </a:lnTo>
                    <a:lnTo>
                      <a:pt x="1" y="567"/>
                    </a:lnTo>
                    <a:lnTo>
                      <a:pt x="1" y="651"/>
                    </a:lnTo>
                    <a:lnTo>
                      <a:pt x="34" y="651"/>
                    </a:lnTo>
                    <a:lnTo>
                      <a:pt x="34" y="667"/>
                    </a:lnTo>
                    <a:lnTo>
                      <a:pt x="67" y="667"/>
                    </a:lnTo>
                    <a:lnTo>
                      <a:pt x="67" y="701"/>
                    </a:lnTo>
                    <a:lnTo>
                      <a:pt x="84" y="701"/>
                    </a:lnTo>
                    <a:lnTo>
                      <a:pt x="84" y="667"/>
                    </a:lnTo>
                    <a:lnTo>
                      <a:pt x="117" y="667"/>
                    </a:lnTo>
                    <a:lnTo>
                      <a:pt x="117" y="651"/>
                    </a:lnTo>
                    <a:lnTo>
                      <a:pt x="151" y="651"/>
                    </a:lnTo>
                    <a:lnTo>
                      <a:pt x="151" y="617"/>
                    </a:lnTo>
                    <a:lnTo>
                      <a:pt x="167" y="617"/>
                    </a:lnTo>
                    <a:lnTo>
                      <a:pt x="167" y="584"/>
                    </a:lnTo>
                    <a:lnTo>
                      <a:pt x="201" y="584"/>
                    </a:lnTo>
                    <a:lnTo>
                      <a:pt x="201" y="567"/>
                    </a:lnTo>
                    <a:lnTo>
                      <a:pt x="234" y="567"/>
                    </a:lnTo>
                    <a:lnTo>
                      <a:pt x="234" y="534"/>
                    </a:lnTo>
                    <a:lnTo>
                      <a:pt x="251" y="534"/>
                    </a:lnTo>
                    <a:lnTo>
                      <a:pt x="251" y="501"/>
                    </a:lnTo>
                    <a:lnTo>
                      <a:pt x="284" y="501"/>
                    </a:lnTo>
                    <a:lnTo>
                      <a:pt x="284" y="484"/>
                    </a:lnTo>
                    <a:lnTo>
                      <a:pt x="317" y="484"/>
                    </a:lnTo>
                    <a:lnTo>
                      <a:pt x="317" y="451"/>
                    </a:lnTo>
                    <a:lnTo>
                      <a:pt x="334" y="451"/>
                    </a:lnTo>
                    <a:lnTo>
                      <a:pt x="334" y="417"/>
                    </a:lnTo>
                    <a:lnTo>
                      <a:pt x="367" y="417"/>
                    </a:lnTo>
                    <a:lnTo>
                      <a:pt x="367" y="401"/>
                    </a:lnTo>
                    <a:lnTo>
                      <a:pt x="400" y="401"/>
                    </a:lnTo>
                    <a:lnTo>
                      <a:pt x="400" y="367"/>
                    </a:lnTo>
                    <a:lnTo>
                      <a:pt x="417" y="367"/>
                    </a:lnTo>
                    <a:lnTo>
                      <a:pt x="417" y="334"/>
                    </a:lnTo>
                    <a:lnTo>
                      <a:pt x="450" y="334"/>
                    </a:lnTo>
                    <a:lnTo>
                      <a:pt x="450" y="317"/>
                    </a:lnTo>
                    <a:lnTo>
                      <a:pt x="484" y="317"/>
                    </a:lnTo>
                    <a:lnTo>
                      <a:pt x="484" y="284"/>
                    </a:lnTo>
                    <a:lnTo>
                      <a:pt x="500" y="284"/>
                    </a:lnTo>
                    <a:lnTo>
                      <a:pt x="500" y="251"/>
                    </a:lnTo>
                    <a:lnTo>
                      <a:pt x="534" y="251"/>
                    </a:lnTo>
                    <a:lnTo>
                      <a:pt x="534" y="234"/>
                    </a:lnTo>
                    <a:lnTo>
                      <a:pt x="567" y="234"/>
                    </a:lnTo>
                    <a:lnTo>
                      <a:pt x="567" y="201"/>
                    </a:lnTo>
                    <a:lnTo>
                      <a:pt x="584" y="201"/>
                    </a:lnTo>
                    <a:lnTo>
                      <a:pt x="584" y="167"/>
                    </a:lnTo>
                    <a:lnTo>
                      <a:pt x="617" y="167"/>
                    </a:lnTo>
                    <a:lnTo>
                      <a:pt x="617" y="151"/>
                    </a:lnTo>
                    <a:lnTo>
                      <a:pt x="650" y="151"/>
                    </a:lnTo>
                    <a:lnTo>
                      <a:pt x="650" y="117"/>
                    </a:lnTo>
                    <a:lnTo>
                      <a:pt x="667" y="117"/>
                    </a:lnTo>
                    <a:lnTo>
                      <a:pt x="667" y="84"/>
                    </a:lnTo>
                    <a:lnTo>
                      <a:pt x="700" y="84"/>
                    </a:lnTo>
                    <a:lnTo>
                      <a:pt x="700" y="67"/>
                    </a:lnTo>
                    <a:lnTo>
                      <a:pt x="734" y="67"/>
                    </a:lnTo>
                    <a:lnTo>
                      <a:pt x="734" y="34"/>
                    </a:lnTo>
                    <a:lnTo>
                      <a:pt x="617" y="34"/>
                    </a:lnTo>
                    <a:lnTo>
                      <a:pt x="61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18"/>
              <p:cNvSpPr/>
              <p:nvPr/>
            </p:nvSpPr>
            <p:spPr>
              <a:xfrm>
                <a:off x="4368400" y="1517375"/>
                <a:ext cx="23775" cy="22950"/>
              </a:xfrm>
              <a:custGeom>
                <a:avLst/>
                <a:gdLst/>
                <a:ahLst/>
                <a:cxnLst/>
                <a:rect l="l" t="t" r="r" b="b"/>
                <a:pathLst>
                  <a:path w="951" h="918" extrusionOk="0">
                    <a:moveTo>
                      <a:pt x="800" y="1"/>
                    </a:moveTo>
                    <a:lnTo>
                      <a:pt x="800" y="18"/>
                    </a:lnTo>
                    <a:lnTo>
                      <a:pt x="784" y="18"/>
                    </a:lnTo>
                    <a:lnTo>
                      <a:pt x="784" y="51"/>
                    </a:lnTo>
                    <a:lnTo>
                      <a:pt x="750" y="51"/>
                    </a:lnTo>
                    <a:lnTo>
                      <a:pt x="750" y="84"/>
                    </a:lnTo>
                    <a:lnTo>
                      <a:pt x="717" y="84"/>
                    </a:lnTo>
                    <a:lnTo>
                      <a:pt x="717" y="101"/>
                    </a:lnTo>
                    <a:lnTo>
                      <a:pt x="700" y="101"/>
                    </a:lnTo>
                    <a:lnTo>
                      <a:pt x="700" y="134"/>
                    </a:lnTo>
                    <a:lnTo>
                      <a:pt x="667" y="134"/>
                    </a:lnTo>
                    <a:lnTo>
                      <a:pt x="667" y="168"/>
                    </a:lnTo>
                    <a:lnTo>
                      <a:pt x="634" y="168"/>
                    </a:lnTo>
                    <a:lnTo>
                      <a:pt x="634" y="184"/>
                    </a:lnTo>
                    <a:lnTo>
                      <a:pt x="617" y="184"/>
                    </a:lnTo>
                    <a:lnTo>
                      <a:pt x="617" y="218"/>
                    </a:lnTo>
                    <a:lnTo>
                      <a:pt x="584" y="218"/>
                    </a:lnTo>
                    <a:lnTo>
                      <a:pt x="584" y="251"/>
                    </a:lnTo>
                    <a:lnTo>
                      <a:pt x="550" y="251"/>
                    </a:lnTo>
                    <a:lnTo>
                      <a:pt x="550" y="268"/>
                    </a:lnTo>
                    <a:lnTo>
                      <a:pt x="534" y="268"/>
                    </a:lnTo>
                    <a:lnTo>
                      <a:pt x="534" y="301"/>
                    </a:lnTo>
                    <a:lnTo>
                      <a:pt x="500" y="301"/>
                    </a:lnTo>
                    <a:lnTo>
                      <a:pt x="500" y="334"/>
                    </a:lnTo>
                    <a:lnTo>
                      <a:pt x="467" y="334"/>
                    </a:lnTo>
                    <a:lnTo>
                      <a:pt x="467" y="351"/>
                    </a:lnTo>
                    <a:lnTo>
                      <a:pt x="450" y="351"/>
                    </a:lnTo>
                    <a:lnTo>
                      <a:pt x="450" y="384"/>
                    </a:lnTo>
                    <a:lnTo>
                      <a:pt x="417" y="384"/>
                    </a:lnTo>
                    <a:lnTo>
                      <a:pt x="417" y="418"/>
                    </a:lnTo>
                    <a:lnTo>
                      <a:pt x="384" y="418"/>
                    </a:lnTo>
                    <a:lnTo>
                      <a:pt x="384" y="434"/>
                    </a:lnTo>
                    <a:lnTo>
                      <a:pt x="367" y="434"/>
                    </a:lnTo>
                    <a:lnTo>
                      <a:pt x="367" y="468"/>
                    </a:lnTo>
                    <a:lnTo>
                      <a:pt x="334" y="468"/>
                    </a:lnTo>
                    <a:lnTo>
                      <a:pt x="334" y="501"/>
                    </a:lnTo>
                    <a:lnTo>
                      <a:pt x="300" y="501"/>
                    </a:lnTo>
                    <a:lnTo>
                      <a:pt x="300" y="518"/>
                    </a:lnTo>
                    <a:lnTo>
                      <a:pt x="284" y="518"/>
                    </a:lnTo>
                    <a:lnTo>
                      <a:pt x="284" y="551"/>
                    </a:lnTo>
                    <a:lnTo>
                      <a:pt x="250" y="551"/>
                    </a:lnTo>
                    <a:lnTo>
                      <a:pt x="250" y="584"/>
                    </a:lnTo>
                    <a:lnTo>
                      <a:pt x="217" y="584"/>
                    </a:lnTo>
                    <a:lnTo>
                      <a:pt x="217" y="601"/>
                    </a:lnTo>
                    <a:lnTo>
                      <a:pt x="200" y="601"/>
                    </a:lnTo>
                    <a:lnTo>
                      <a:pt x="200" y="634"/>
                    </a:lnTo>
                    <a:lnTo>
                      <a:pt x="167" y="634"/>
                    </a:lnTo>
                    <a:lnTo>
                      <a:pt x="167" y="667"/>
                    </a:lnTo>
                    <a:lnTo>
                      <a:pt x="134" y="667"/>
                    </a:lnTo>
                    <a:lnTo>
                      <a:pt x="134" y="684"/>
                    </a:lnTo>
                    <a:lnTo>
                      <a:pt x="117" y="684"/>
                    </a:lnTo>
                    <a:lnTo>
                      <a:pt x="117" y="717"/>
                    </a:lnTo>
                    <a:lnTo>
                      <a:pt x="84" y="717"/>
                    </a:lnTo>
                    <a:lnTo>
                      <a:pt x="84" y="751"/>
                    </a:lnTo>
                    <a:lnTo>
                      <a:pt x="50" y="751"/>
                    </a:lnTo>
                    <a:lnTo>
                      <a:pt x="50" y="767"/>
                    </a:lnTo>
                    <a:lnTo>
                      <a:pt x="34" y="767"/>
                    </a:lnTo>
                    <a:lnTo>
                      <a:pt x="34" y="801"/>
                    </a:lnTo>
                    <a:lnTo>
                      <a:pt x="0" y="801"/>
                    </a:lnTo>
                    <a:lnTo>
                      <a:pt x="0" y="851"/>
                    </a:lnTo>
                    <a:lnTo>
                      <a:pt x="34" y="851"/>
                    </a:lnTo>
                    <a:lnTo>
                      <a:pt x="34" y="884"/>
                    </a:lnTo>
                    <a:lnTo>
                      <a:pt x="50" y="884"/>
                    </a:lnTo>
                    <a:lnTo>
                      <a:pt x="50" y="917"/>
                    </a:lnTo>
                    <a:lnTo>
                      <a:pt x="117" y="917"/>
                    </a:lnTo>
                    <a:lnTo>
                      <a:pt x="117" y="884"/>
                    </a:lnTo>
                    <a:lnTo>
                      <a:pt x="134" y="884"/>
                    </a:lnTo>
                    <a:lnTo>
                      <a:pt x="134" y="851"/>
                    </a:lnTo>
                    <a:lnTo>
                      <a:pt x="167" y="851"/>
                    </a:lnTo>
                    <a:lnTo>
                      <a:pt x="167" y="834"/>
                    </a:lnTo>
                    <a:lnTo>
                      <a:pt x="200" y="834"/>
                    </a:lnTo>
                    <a:lnTo>
                      <a:pt x="200" y="801"/>
                    </a:lnTo>
                    <a:lnTo>
                      <a:pt x="217" y="801"/>
                    </a:lnTo>
                    <a:lnTo>
                      <a:pt x="217" y="767"/>
                    </a:lnTo>
                    <a:lnTo>
                      <a:pt x="250" y="767"/>
                    </a:lnTo>
                    <a:lnTo>
                      <a:pt x="250" y="751"/>
                    </a:lnTo>
                    <a:lnTo>
                      <a:pt x="284" y="751"/>
                    </a:lnTo>
                    <a:lnTo>
                      <a:pt x="284" y="717"/>
                    </a:lnTo>
                    <a:lnTo>
                      <a:pt x="300" y="717"/>
                    </a:lnTo>
                    <a:lnTo>
                      <a:pt x="300" y="684"/>
                    </a:lnTo>
                    <a:lnTo>
                      <a:pt x="334" y="684"/>
                    </a:lnTo>
                    <a:lnTo>
                      <a:pt x="334" y="667"/>
                    </a:lnTo>
                    <a:lnTo>
                      <a:pt x="367" y="667"/>
                    </a:lnTo>
                    <a:lnTo>
                      <a:pt x="367" y="634"/>
                    </a:lnTo>
                    <a:lnTo>
                      <a:pt x="384" y="634"/>
                    </a:lnTo>
                    <a:lnTo>
                      <a:pt x="384" y="601"/>
                    </a:lnTo>
                    <a:lnTo>
                      <a:pt x="417" y="601"/>
                    </a:lnTo>
                    <a:lnTo>
                      <a:pt x="417" y="584"/>
                    </a:lnTo>
                    <a:lnTo>
                      <a:pt x="450" y="584"/>
                    </a:lnTo>
                    <a:lnTo>
                      <a:pt x="450" y="551"/>
                    </a:lnTo>
                    <a:lnTo>
                      <a:pt x="467" y="551"/>
                    </a:lnTo>
                    <a:lnTo>
                      <a:pt x="467" y="518"/>
                    </a:lnTo>
                    <a:lnTo>
                      <a:pt x="500" y="518"/>
                    </a:lnTo>
                    <a:lnTo>
                      <a:pt x="500" y="501"/>
                    </a:lnTo>
                    <a:lnTo>
                      <a:pt x="534" y="501"/>
                    </a:lnTo>
                    <a:lnTo>
                      <a:pt x="534" y="468"/>
                    </a:lnTo>
                    <a:lnTo>
                      <a:pt x="550" y="468"/>
                    </a:lnTo>
                    <a:lnTo>
                      <a:pt x="550" y="434"/>
                    </a:lnTo>
                    <a:lnTo>
                      <a:pt x="584" y="434"/>
                    </a:lnTo>
                    <a:lnTo>
                      <a:pt x="584" y="418"/>
                    </a:lnTo>
                    <a:lnTo>
                      <a:pt x="617" y="418"/>
                    </a:lnTo>
                    <a:lnTo>
                      <a:pt x="617" y="384"/>
                    </a:lnTo>
                    <a:lnTo>
                      <a:pt x="634" y="384"/>
                    </a:lnTo>
                    <a:lnTo>
                      <a:pt x="634" y="351"/>
                    </a:lnTo>
                    <a:lnTo>
                      <a:pt x="667" y="351"/>
                    </a:lnTo>
                    <a:lnTo>
                      <a:pt x="667" y="334"/>
                    </a:lnTo>
                    <a:lnTo>
                      <a:pt x="700" y="334"/>
                    </a:lnTo>
                    <a:lnTo>
                      <a:pt x="700" y="301"/>
                    </a:lnTo>
                    <a:lnTo>
                      <a:pt x="717" y="301"/>
                    </a:lnTo>
                    <a:lnTo>
                      <a:pt x="717" y="268"/>
                    </a:lnTo>
                    <a:lnTo>
                      <a:pt x="750" y="268"/>
                    </a:lnTo>
                    <a:lnTo>
                      <a:pt x="750" y="251"/>
                    </a:lnTo>
                    <a:lnTo>
                      <a:pt x="784" y="251"/>
                    </a:lnTo>
                    <a:lnTo>
                      <a:pt x="784" y="218"/>
                    </a:lnTo>
                    <a:lnTo>
                      <a:pt x="800" y="218"/>
                    </a:lnTo>
                    <a:lnTo>
                      <a:pt x="800" y="184"/>
                    </a:lnTo>
                    <a:lnTo>
                      <a:pt x="834" y="184"/>
                    </a:lnTo>
                    <a:lnTo>
                      <a:pt x="834" y="168"/>
                    </a:lnTo>
                    <a:lnTo>
                      <a:pt x="867" y="168"/>
                    </a:lnTo>
                    <a:lnTo>
                      <a:pt x="867" y="134"/>
                    </a:lnTo>
                    <a:lnTo>
                      <a:pt x="884" y="134"/>
                    </a:lnTo>
                    <a:lnTo>
                      <a:pt x="884" y="101"/>
                    </a:lnTo>
                    <a:lnTo>
                      <a:pt x="917" y="101"/>
                    </a:lnTo>
                    <a:lnTo>
                      <a:pt x="917" y="84"/>
                    </a:lnTo>
                    <a:lnTo>
                      <a:pt x="950" y="84"/>
                    </a:lnTo>
                    <a:lnTo>
                      <a:pt x="950" y="18"/>
                    </a:lnTo>
                    <a:lnTo>
                      <a:pt x="884" y="18"/>
                    </a:lnTo>
                    <a:lnTo>
                      <a:pt x="884"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18"/>
              <p:cNvSpPr/>
              <p:nvPr/>
            </p:nvSpPr>
            <p:spPr>
              <a:xfrm>
                <a:off x="4380075" y="1523625"/>
                <a:ext cx="28750" cy="28350"/>
              </a:xfrm>
              <a:custGeom>
                <a:avLst/>
                <a:gdLst/>
                <a:ahLst/>
                <a:cxnLst/>
                <a:rect l="l" t="t" r="r" b="b"/>
                <a:pathLst>
                  <a:path w="1150" h="1134" extrusionOk="0">
                    <a:moveTo>
                      <a:pt x="1000" y="1"/>
                    </a:moveTo>
                    <a:lnTo>
                      <a:pt x="1000" y="18"/>
                    </a:lnTo>
                    <a:lnTo>
                      <a:pt x="983" y="18"/>
                    </a:lnTo>
                    <a:lnTo>
                      <a:pt x="983" y="51"/>
                    </a:lnTo>
                    <a:lnTo>
                      <a:pt x="950" y="51"/>
                    </a:lnTo>
                    <a:lnTo>
                      <a:pt x="950" y="84"/>
                    </a:lnTo>
                    <a:lnTo>
                      <a:pt x="916" y="84"/>
                    </a:lnTo>
                    <a:lnTo>
                      <a:pt x="916" y="101"/>
                    </a:lnTo>
                    <a:lnTo>
                      <a:pt x="900" y="101"/>
                    </a:lnTo>
                    <a:lnTo>
                      <a:pt x="900" y="134"/>
                    </a:lnTo>
                    <a:lnTo>
                      <a:pt x="866" y="134"/>
                    </a:lnTo>
                    <a:lnTo>
                      <a:pt x="866" y="168"/>
                    </a:lnTo>
                    <a:lnTo>
                      <a:pt x="833" y="168"/>
                    </a:lnTo>
                    <a:lnTo>
                      <a:pt x="833" y="184"/>
                    </a:lnTo>
                    <a:lnTo>
                      <a:pt x="816" y="184"/>
                    </a:lnTo>
                    <a:lnTo>
                      <a:pt x="816" y="218"/>
                    </a:lnTo>
                    <a:lnTo>
                      <a:pt x="783" y="218"/>
                    </a:lnTo>
                    <a:lnTo>
                      <a:pt x="783" y="251"/>
                    </a:lnTo>
                    <a:lnTo>
                      <a:pt x="750" y="251"/>
                    </a:lnTo>
                    <a:lnTo>
                      <a:pt x="750" y="268"/>
                    </a:lnTo>
                    <a:lnTo>
                      <a:pt x="733" y="268"/>
                    </a:lnTo>
                    <a:lnTo>
                      <a:pt x="733" y="301"/>
                    </a:lnTo>
                    <a:lnTo>
                      <a:pt x="700" y="301"/>
                    </a:lnTo>
                    <a:lnTo>
                      <a:pt x="700" y="334"/>
                    </a:lnTo>
                    <a:lnTo>
                      <a:pt x="667" y="334"/>
                    </a:lnTo>
                    <a:lnTo>
                      <a:pt x="667" y="351"/>
                    </a:lnTo>
                    <a:lnTo>
                      <a:pt x="650" y="351"/>
                    </a:lnTo>
                    <a:lnTo>
                      <a:pt x="650" y="384"/>
                    </a:lnTo>
                    <a:lnTo>
                      <a:pt x="617" y="384"/>
                    </a:lnTo>
                    <a:lnTo>
                      <a:pt x="617" y="417"/>
                    </a:lnTo>
                    <a:lnTo>
                      <a:pt x="583" y="417"/>
                    </a:lnTo>
                    <a:lnTo>
                      <a:pt x="583" y="434"/>
                    </a:lnTo>
                    <a:lnTo>
                      <a:pt x="567" y="434"/>
                    </a:lnTo>
                    <a:lnTo>
                      <a:pt x="567" y="467"/>
                    </a:lnTo>
                    <a:lnTo>
                      <a:pt x="533" y="467"/>
                    </a:lnTo>
                    <a:lnTo>
                      <a:pt x="533" y="501"/>
                    </a:lnTo>
                    <a:lnTo>
                      <a:pt x="500" y="501"/>
                    </a:lnTo>
                    <a:lnTo>
                      <a:pt x="500" y="517"/>
                    </a:lnTo>
                    <a:lnTo>
                      <a:pt x="483" y="517"/>
                    </a:lnTo>
                    <a:lnTo>
                      <a:pt x="483" y="551"/>
                    </a:lnTo>
                    <a:lnTo>
                      <a:pt x="450" y="551"/>
                    </a:lnTo>
                    <a:lnTo>
                      <a:pt x="450" y="584"/>
                    </a:lnTo>
                    <a:lnTo>
                      <a:pt x="417" y="584"/>
                    </a:lnTo>
                    <a:lnTo>
                      <a:pt x="417" y="601"/>
                    </a:lnTo>
                    <a:lnTo>
                      <a:pt x="400" y="601"/>
                    </a:lnTo>
                    <a:lnTo>
                      <a:pt x="400" y="634"/>
                    </a:lnTo>
                    <a:lnTo>
                      <a:pt x="367" y="634"/>
                    </a:lnTo>
                    <a:lnTo>
                      <a:pt x="367" y="667"/>
                    </a:lnTo>
                    <a:lnTo>
                      <a:pt x="333" y="667"/>
                    </a:lnTo>
                    <a:lnTo>
                      <a:pt x="333" y="684"/>
                    </a:lnTo>
                    <a:lnTo>
                      <a:pt x="317" y="684"/>
                    </a:lnTo>
                    <a:lnTo>
                      <a:pt x="317" y="717"/>
                    </a:lnTo>
                    <a:lnTo>
                      <a:pt x="283" y="717"/>
                    </a:lnTo>
                    <a:lnTo>
                      <a:pt x="283" y="751"/>
                    </a:lnTo>
                    <a:lnTo>
                      <a:pt x="250" y="751"/>
                    </a:lnTo>
                    <a:lnTo>
                      <a:pt x="250" y="767"/>
                    </a:lnTo>
                    <a:lnTo>
                      <a:pt x="233" y="767"/>
                    </a:lnTo>
                    <a:lnTo>
                      <a:pt x="233" y="801"/>
                    </a:lnTo>
                    <a:lnTo>
                      <a:pt x="200" y="801"/>
                    </a:lnTo>
                    <a:lnTo>
                      <a:pt x="200" y="834"/>
                    </a:lnTo>
                    <a:lnTo>
                      <a:pt x="167" y="834"/>
                    </a:lnTo>
                    <a:lnTo>
                      <a:pt x="167" y="851"/>
                    </a:lnTo>
                    <a:lnTo>
                      <a:pt x="150" y="851"/>
                    </a:lnTo>
                    <a:lnTo>
                      <a:pt x="150" y="884"/>
                    </a:lnTo>
                    <a:lnTo>
                      <a:pt x="117" y="884"/>
                    </a:lnTo>
                    <a:lnTo>
                      <a:pt x="117" y="917"/>
                    </a:lnTo>
                    <a:lnTo>
                      <a:pt x="83" y="917"/>
                    </a:lnTo>
                    <a:lnTo>
                      <a:pt x="83" y="934"/>
                    </a:lnTo>
                    <a:lnTo>
                      <a:pt x="67" y="934"/>
                    </a:lnTo>
                    <a:lnTo>
                      <a:pt x="67" y="967"/>
                    </a:lnTo>
                    <a:lnTo>
                      <a:pt x="33" y="967"/>
                    </a:lnTo>
                    <a:lnTo>
                      <a:pt x="33" y="1001"/>
                    </a:lnTo>
                    <a:lnTo>
                      <a:pt x="0" y="1001"/>
                    </a:lnTo>
                    <a:lnTo>
                      <a:pt x="0" y="1084"/>
                    </a:lnTo>
                    <a:lnTo>
                      <a:pt x="33" y="1084"/>
                    </a:lnTo>
                    <a:lnTo>
                      <a:pt x="33" y="1101"/>
                    </a:lnTo>
                    <a:lnTo>
                      <a:pt x="67" y="1101"/>
                    </a:lnTo>
                    <a:lnTo>
                      <a:pt x="67" y="1134"/>
                    </a:lnTo>
                    <a:lnTo>
                      <a:pt x="83" y="1134"/>
                    </a:lnTo>
                    <a:lnTo>
                      <a:pt x="83" y="1101"/>
                    </a:lnTo>
                    <a:lnTo>
                      <a:pt x="117" y="1101"/>
                    </a:lnTo>
                    <a:lnTo>
                      <a:pt x="117" y="1084"/>
                    </a:lnTo>
                    <a:lnTo>
                      <a:pt x="150" y="1084"/>
                    </a:lnTo>
                    <a:lnTo>
                      <a:pt x="150" y="1051"/>
                    </a:lnTo>
                    <a:lnTo>
                      <a:pt x="167" y="1051"/>
                    </a:lnTo>
                    <a:lnTo>
                      <a:pt x="167" y="1017"/>
                    </a:lnTo>
                    <a:lnTo>
                      <a:pt x="200" y="1017"/>
                    </a:lnTo>
                    <a:lnTo>
                      <a:pt x="200" y="1001"/>
                    </a:lnTo>
                    <a:lnTo>
                      <a:pt x="233" y="1001"/>
                    </a:lnTo>
                    <a:lnTo>
                      <a:pt x="233" y="967"/>
                    </a:lnTo>
                    <a:lnTo>
                      <a:pt x="250" y="967"/>
                    </a:lnTo>
                    <a:lnTo>
                      <a:pt x="250" y="934"/>
                    </a:lnTo>
                    <a:lnTo>
                      <a:pt x="283" y="934"/>
                    </a:lnTo>
                    <a:lnTo>
                      <a:pt x="283" y="917"/>
                    </a:lnTo>
                    <a:lnTo>
                      <a:pt x="317" y="917"/>
                    </a:lnTo>
                    <a:lnTo>
                      <a:pt x="317" y="884"/>
                    </a:lnTo>
                    <a:lnTo>
                      <a:pt x="333" y="884"/>
                    </a:lnTo>
                    <a:lnTo>
                      <a:pt x="333" y="851"/>
                    </a:lnTo>
                    <a:lnTo>
                      <a:pt x="367" y="851"/>
                    </a:lnTo>
                    <a:lnTo>
                      <a:pt x="367" y="834"/>
                    </a:lnTo>
                    <a:lnTo>
                      <a:pt x="400" y="834"/>
                    </a:lnTo>
                    <a:lnTo>
                      <a:pt x="400" y="801"/>
                    </a:lnTo>
                    <a:lnTo>
                      <a:pt x="417" y="801"/>
                    </a:lnTo>
                    <a:lnTo>
                      <a:pt x="417" y="767"/>
                    </a:lnTo>
                    <a:lnTo>
                      <a:pt x="450" y="767"/>
                    </a:lnTo>
                    <a:lnTo>
                      <a:pt x="450" y="751"/>
                    </a:lnTo>
                    <a:lnTo>
                      <a:pt x="483" y="751"/>
                    </a:lnTo>
                    <a:lnTo>
                      <a:pt x="483" y="717"/>
                    </a:lnTo>
                    <a:lnTo>
                      <a:pt x="500" y="717"/>
                    </a:lnTo>
                    <a:lnTo>
                      <a:pt x="500" y="684"/>
                    </a:lnTo>
                    <a:lnTo>
                      <a:pt x="533" y="684"/>
                    </a:lnTo>
                    <a:lnTo>
                      <a:pt x="533" y="667"/>
                    </a:lnTo>
                    <a:lnTo>
                      <a:pt x="567" y="667"/>
                    </a:lnTo>
                    <a:lnTo>
                      <a:pt x="567" y="634"/>
                    </a:lnTo>
                    <a:lnTo>
                      <a:pt x="583" y="634"/>
                    </a:lnTo>
                    <a:lnTo>
                      <a:pt x="583" y="601"/>
                    </a:lnTo>
                    <a:lnTo>
                      <a:pt x="617" y="601"/>
                    </a:lnTo>
                    <a:lnTo>
                      <a:pt x="617" y="584"/>
                    </a:lnTo>
                    <a:lnTo>
                      <a:pt x="650" y="584"/>
                    </a:lnTo>
                    <a:lnTo>
                      <a:pt x="650" y="551"/>
                    </a:lnTo>
                    <a:lnTo>
                      <a:pt x="667" y="551"/>
                    </a:lnTo>
                    <a:lnTo>
                      <a:pt x="667" y="517"/>
                    </a:lnTo>
                    <a:lnTo>
                      <a:pt x="700" y="517"/>
                    </a:lnTo>
                    <a:lnTo>
                      <a:pt x="700" y="501"/>
                    </a:lnTo>
                    <a:lnTo>
                      <a:pt x="733" y="501"/>
                    </a:lnTo>
                    <a:lnTo>
                      <a:pt x="733" y="467"/>
                    </a:lnTo>
                    <a:lnTo>
                      <a:pt x="750" y="467"/>
                    </a:lnTo>
                    <a:lnTo>
                      <a:pt x="750" y="434"/>
                    </a:lnTo>
                    <a:lnTo>
                      <a:pt x="783" y="434"/>
                    </a:lnTo>
                    <a:lnTo>
                      <a:pt x="783" y="417"/>
                    </a:lnTo>
                    <a:lnTo>
                      <a:pt x="816" y="417"/>
                    </a:lnTo>
                    <a:lnTo>
                      <a:pt x="816" y="384"/>
                    </a:lnTo>
                    <a:lnTo>
                      <a:pt x="833" y="384"/>
                    </a:lnTo>
                    <a:lnTo>
                      <a:pt x="833" y="351"/>
                    </a:lnTo>
                    <a:lnTo>
                      <a:pt x="866" y="351"/>
                    </a:lnTo>
                    <a:lnTo>
                      <a:pt x="866" y="334"/>
                    </a:lnTo>
                    <a:lnTo>
                      <a:pt x="900" y="334"/>
                    </a:lnTo>
                    <a:lnTo>
                      <a:pt x="900" y="301"/>
                    </a:lnTo>
                    <a:lnTo>
                      <a:pt x="916" y="301"/>
                    </a:lnTo>
                    <a:lnTo>
                      <a:pt x="916" y="268"/>
                    </a:lnTo>
                    <a:lnTo>
                      <a:pt x="950" y="268"/>
                    </a:lnTo>
                    <a:lnTo>
                      <a:pt x="950" y="251"/>
                    </a:lnTo>
                    <a:lnTo>
                      <a:pt x="983" y="251"/>
                    </a:lnTo>
                    <a:lnTo>
                      <a:pt x="983" y="218"/>
                    </a:lnTo>
                    <a:lnTo>
                      <a:pt x="1000" y="218"/>
                    </a:lnTo>
                    <a:lnTo>
                      <a:pt x="1000" y="184"/>
                    </a:lnTo>
                    <a:lnTo>
                      <a:pt x="1033" y="184"/>
                    </a:lnTo>
                    <a:lnTo>
                      <a:pt x="1033" y="168"/>
                    </a:lnTo>
                    <a:lnTo>
                      <a:pt x="1066" y="168"/>
                    </a:lnTo>
                    <a:lnTo>
                      <a:pt x="1066" y="134"/>
                    </a:lnTo>
                    <a:lnTo>
                      <a:pt x="1083" y="134"/>
                    </a:lnTo>
                    <a:lnTo>
                      <a:pt x="1083" y="101"/>
                    </a:lnTo>
                    <a:lnTo>
                      <a:pt x="1116" y="101"/>
                    </a:lnTo>
                    <a:lnTo>
                      <a:pt x="1116" y="84"/>
                    </a:lnTo>
                    <a:lnTo>
                      <a:pt x="1150" y="84"/>
                    </a:lnTo>
                    <a:lnTo>
                      <a:pt x="1150" y="18"/>
                    </a:lnTo>
                    <a:lnTo>
                      <a:pt x="1083" y="18"/>
                    </a:lnTo>
                    <a:lnTo>
                      <a:pt x="108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18"/>
              <p:cNvSpPr/>
              <p:nvPr/>
            </p:nvSpPr>
            <p:spPr>
              <a:xfrm>
                <a:off x="4398400" y="1529875"/>
                <a:ext cx="26250" cy="25025"/>
              </a:xfrm>
              <a:custGeom>
                <a:avLst/>
                <a:gdLst/>
                <a:ahLst/>
                <a:cxnLst/>
                <a:rect l="l" t="t" r="r" b="b"/>
                <a:pathLst>
                  <a:path w="1050" h="1001" extrusionOk="0">
                    <a:moveTo>
                      <a:pt x="933" y="1"/>
                    </a:moveTo>
                    <a:lnTo>
                      <a:pt x="933" y="18"/>
                    </a:lnTo>
                    <a:lnTo>
                      <a:pt x="917" y="18"/>
                    </a:lnTo>
                    <a:lnTo>
                      <a:pt x="917" y="51"/>
                    </a:lnTo>
                    <a:lnTo>
                      <a:pt x="883" y="51"/>
                    </a:lnTo>
                    <a:lnTo>
                      <a:pt x="883" y="84"/>
                    </a:lnTo>
                    <a:lnTo>
                      <a:pt x="850" y="84"/>
                    </a:lnTo>
                    <a:lnTo>
                      <a:pt x="850" y="101"/>
                    </a:lnTo>
                    <a:lnTo>
                      <a:pt x="833" y="101"/>
                    </a:lnTo>
                    <a:lnTo>
                      <a:pt x="833" y="134"/>
                    </a:lnTo>
                    <a:lnTo>
                      <a:pt x="800" y="134"/>
                    </a:lnTo>
                    <a:lnTo>
                      <a:pt x="800" y="167"/>
                    </a:lnTo>
                    <a:lnTo>
                      <a:pt x="767" y="167"/>
                    </a:lnTo>
                    <a:lnTo>
                      <a:pt x="767" y="184"/>
                    </a:lnTo>
                    <a:lnTo>
                      <a:pt x="750" y="184"/>
                    </a:lnTo>
                    <a:lnTo>
                      <a:pt x="750" y="217"/>
                    </a:lnTo>
                    <a:lnTo>
                      <a:pt x="717" y="217"/>
                    </a:lnTo>
                    <a:lnTo>
                      <a:pt x="717" y="251"/>
                    </a:lnTo>
                    <a:lnTo>
                      <a:pt x="683" y="251"/>
                    </a:lnTo>
                    <a:lnTo>
                      <a:pt x="683" y="267"/>
                    </a:lnTo>
                    <a:lnTo>
                      <a:pt x="667" y="267"/>
                    </a:lnTo>
                    <a:lnTo>
                      <a:pt x="667" y="301"/>
                    </a:lnTo>
                    <a:lnTo>
                      <a:pt x="633" y="301"/>
                    </a:lnTo>
                    <a:lnTo>
                      <a:pt x="633" y="334"/>
                    </a:lnTo>
                    <a:lnTo>
                      <a:pt x="600" y="334"/>
                    </a:lnTo>
                    <a:lnTo>
                      <a:pt x="600" y="351"/>
                    </a:lnTo>
                    <a:lnTo>
                      <a:pt x="583" y="351"/>
                    </a:lnTo>
                    <a:lnTo>
                      <a:pt x="583" y="384"/>
                    </a:lnTo>
                    <a:lnTo>
                      <a:pt x="550" y="384"/>
                    </a:lnTo>
                    <a:lnTo>
                      <a:pt x="550" y="417"/>
                    </a:lnTo>
                    <a:lnTo>
                      <a:pt x="517" y="417"/>
                    </a:lnTo>
                    <a:lnTo>
                      <a:pt x="517" y="434"/>
                    </a:lnTo>
                    <a:lnTo>
                      <a:pt x="500" y="434"/>
                    </a:lnTo>
                    <a:lnTo>
                      <a:pt x="500" y="467"/>
                    </a:lnTo>
                    <a:lnTo>
                      <a:pt x="467" y="467"/>
                    </a:lnTo>
                    <a:lnTo>
                      <a:pt x="467" y="501"/>
                    </a:lnTo>
                    <a:lnTo>
                      <a:pt x="433" y="501"/>
                    </a:lnTo>
                    <a:lnTo>
                      <a:pt x="433" y="517"/>
                    </a:lnTo>
                    <a:lnTo>
                      <a:pt x="417" y="517"/>
                    </a:lnTo>
                    <a:lnTo>
                      <a:pt x="417" y="551"/>
                    </a:lnTo>
                    <a:lnTo>
                      <a:pt x="383" y="551"/>
                    </a:lnTo>
                    <a:lnTo>
                      <a:pt x="383" y="584"/>
                    </a:lnTo>
                    <a:lnTo>
                      <a:pt x="350" y="584"/>
                    </a:lnTo>
                    <a:lnTo>
                      <a:pt x="350" y="601"/>
                    </a:lnTo>
                    <a:lnTo>
                      <a:pt x="333" y="601"/>
                    </a:lnTo>
                    <a:lnTo>
                      <a:pt x="333" y="634"/>
                    </a:lnTo>
                    <a:lnTo>
                      <a:pt x="300" y="634"/>
                    </a:lnTo>
                    <a:lnTo>
                      <a:pt x="300" y="667"/>
                    </a:lnTo>
                    <a:lnTo>
                      <a:pt x="267" y="667"/>
                    </a:lnTo>
                    <a:lnTo>
                      <a:pt x="267" y="684"/>
                    </a:lnTo>
                    <a:lnTo>
                      <a:pt x="250" y="684"/>
                    </a:lnTo>
                    <a:lnTo>
                      <a:pt x="250" y="717"/>
                    </a:lnTo>
                    <a:lnTo>
                      <a:pt x="217" y="717"/>
                    </a:lnTo>
                    <a:lnTo>
                      <a:pt x="217" y="751"/>
                    </a:lnTo>
                    <a:lnTo>
                      <a:pt x="183" y="751"/>
                    </a:lnTo>
                    <a:lnTo>
                      <a:pt x="183" y="767"/>
                    </a:lnTo>
                    <a:lnTo>
                      <a:pt x="167" y="767"/>
                    </a:lnTo>
                    <a:lnTo>
                      <a:pt x="167" y="801"/>
                    </a:lnTo>
                    <a:lnTo>
                      <a:pt x="133" y="801"/>
                    </a:lnTo>
                    <a:lnTo>
                      <a:pt x="133" y="834"/>
                    </a:lnTo>
                    <a:lnTo>
                      <a:pt x="100" y="834"/>
                    </a:lnTo>
                    <a:lnTo>
                      <a:pt x="100" y="851"/>
                    </a:lnTo>
                    <a:lnTo>
                      <a:pt x="83" y="851"/>
                    </a:lnTo>
                    <a:lnTo>
                      <a:pt x="83" y="884"/>
                    </a:lnTo>
                    <a:lnTo>
                      <a:pt x="50" y="884"/>
                    </a:lnTo>
                    <a:lnTo>
                      <a:pt x="50" y="917"/>
                    </a:lnTo>
                    <a:lnTo>
                      <a:pt x="17" y="917"/>
                    </a:lnTo>
                    <a:lnTo>
                      <a:pt x="17" y="934"/>
                    </a:lnTo>
                    <a:lnTo>
                      <a:pt x="0" y="934"/>
                    </a:lnTo>
                    <a:lnTo>
                      <a:pt x="0" y="1001"/>
                    </a:lnTo>
                    <a:lnTo>
                      <a:pt x="100" y="1001"/>
                    </a:lnTo>
                    <a:lnTo>
                      <a:pt x="100" y="967"/>
                    </a:lnTo>
                    <a:lnTo>
                      <a:pt x="133" y="967"/>
                    </a:lnTo>
                    <a:lnTo>
                      <a:pt x="133" y="934"/>
                    </a:lnTo>
                    <a:lnTo>
                      <a:pt x="167" y="934"/>
                    </a:lnTo>
                    <a:lnTo>
                      <a:pt x="167" y="917"/>
                    </a:lnTo>
                    <a:lnTo>
                      <a:pt x="183" y="917"/>
                    </a:lnTo>
                    <a:lnTo>
                      <a:pt x="183" y="884"/>
                    </a:lnTo>
                    <a:lnTo>
                      <a:pt x="217" y="884"/>
                    </a:lnTo>
                    <a:lnTo>
                      <a:pt x="217" y="851"/>
                    </a:lnTo>
                    <a:lnTo>
                      <a:pt x="250" y="851"/>
                    </a:lnTo>
                    <a:lnTo>
                      <a:pt x="250" y="834"/>
                    </a:lnTo>
                    <a:lnTo>
                      <a:pt x="267" y="834"/>
                    </a:lnTo>
                    <a:lnTo>
                      <a:pt x="267" y="801"/>
                    </a:lnTo>
                    <a:lnTo>
                      <a:pt x="300" y="801"/>
                    </a:lnTo>
                    <a:lnTo>
                      <a:pt x="300" y="767"/>
                    </a:lnTo>
                    <a:lnTo>
                      <a:pt x="333" y="767"/>
                    </a:lnTo>
                    <a:lnTo>
                      <a:pt x="333" y="751"/>
                    </a:lnTo>
                    <a:lnTo>
                      <a:pt x="350" y="751"/>
                    </a:lnTo>
                    <a:lnTo>
                      <a:pt x="350" y="717"/>
                    </a:lnTo>
                    <a:lnTo>
                      <a:pt x="383" y="717"/>
                    </a:lnTo>
                    <a:lnTo>
                      <a:pt x="383" y="684"/>
                    </a:lnTo>
                    <a:lnTo>
                      <a:pt x="417" y="684"/>
                    </a:lnTo>
                    <a:lnTo>
                      <a:pt x="417" y="667"/>
                    </a:lnTo>
                    <a:lnTo>
                      <a:pt x="433" y="667"/>
                    </a:lnTo>
                    <a:lnTo>
                      <a:pt x="433" y="634"/>
                    </a:lnTo>
                    <a:lnTo>
                      <a:pt x="467" y="634"/>
                    </a:lnTo>
                    <a:lnTo>
                      <a:pt x="467" y="601"/>
                    </a:lnTo>
                    <a:lnTo>
                      <a:pt x="500" y="601"/>
                    </a:lnTo>
                    <a:lnTo>
                      <a:pt x="500" y="584"/>
                    </a:lnTo>
                    <a:lnTo>
                      <a:pt x="517" y="584"/>
                    </a:lnTo>
                    <a:lnTo>
                      <a:pt x="517" y="551"/>
                    </a:lnTo>
                    <a:lnTo>
                      <a:pt x="550" y="551"/>
                    </a:lnTo>
                    <a:lnTo>
                      <a:pt x="550" y="517"/>
                    </a:lnTo>
                    <a:lnTo>
                      <a:pt x="583" y="517"/>
                    </a:lnTo>
                    <a:lnTo>
                      <a:pt x="583" y="501"/>
                    </a:lnTo>
                    <a:lnTo>
                      <a:pt x="600" y="501"/>
                    </a:lnTo>
                    <a:lnTo>
                      <a:pt x="600" y="467"/>
                    </a:lnTo>
                    <a:lnTo>
                      <a:pt x="633" y="467"/>
                    </a:lnTo>
                    <a:lnTo>
                      <a:pt x="633" y="434"/>
                    </a:lnTo>
                    <a:lnTo>
                      <a:pt x="667" y="434"/>
                    </a:lnTo>
                    <a:lnTo>
                      <a:pt x="667" y="417"/>
                    </a:lnTo>
                    <a:lnTo>
                      <a:pt x="683" y="417"/>
                    </a:lnTo>
                    <a:lnTo>
                      <a:pt x="683" y="384"/>
                    </a:lnTo>
                    <a:lnTo>
                      <a:pt x="717" y="384"/>
                    </a:lnTo>
                    <a:lnTo>
                      <a:pt x="717" y="351"/>
                    </a:lnTo>
                    <a:lnTo>
                      <a:pt x="750" y="351"/>
                    </a:lnTo>
                    <a:lnTo>
                      <a:pt x="750" y="334"/>
                    </a:lnTo>
                    <a:lnTo>
                      <a:pt x="767" y="334"/>
                    </a:lnTo>
                    <a:lnTo>
                      <a:pt x="767" y="301"/>
                    </a:lnTo>
                    <a:lnTo>
                      <a:pt x="800" y="301"/>
                    </a:lnTo>
                    <a:lnTo>
                      <a:pt x="800" y="267"/>
                    </a:lnTo>
                    <a:lnTo>
                      <a:pt x="833" y="267"/>
                    </a:lnTo>
                    <a:lnTo>
                      <a:pt x="833" y="251"/>
                    </a:lnTo>
                    <a:lnTo>
                      <a:pt x="850" y="251"/>
                    </a:lnTo>
                    <a:lnTo>
                      <a:pt x="850" y="217"/>
                    </a:lnTo>
                    <a:lnTo>
                      <a:pt x="883" y="217"/>
                    </a:lnTo>
                    <a:lnTo>
                      <a:pt x="883" y="184"/>
                    </a:lnTo>
                    <a:lnTo>
                      <a:pt x="917" y="184"/>
                    </a:lnTo>
                    <a:lnTo>
                      <a:pt x="917" y="167"/>
                    </a:lnTo>
                    <a:lnTo>
                      <a:pt x="933" y="167"/>
                    </a:lnTo>
                    <a:lnTo>
                      <a:pt x="933" y="134"/>
                    </a:lnTo>
                    <a:lnTo>
                      <a:pt x="967" y="134"/>
                    </a:lnTo>
                    <a:lnTo>
                      <a:pt x="967" y="101"/>
                    </a:lnTo>
                    <a:lnTo>
                      <a:pt x="1000" y="101"/>
                    </a:lnTo>
                    <a:lnTo>
                      <a:pt x="1000" y="84"/>
                    </a:lnTo>
                    <a:lnTo>
                      <a:pt x="1017" y="84"/>
                    </a:lnTo>
                    <a:lnTo>
                      <a:pt x="1017" y="51"/>
                    </a:lnTo>
                    <a:lnTo>
                      <a:pt x="1050" y="51"/>
                    </a:lnTo>
                    <a:lnTo>
                      <a:pt x="1050" y="18"/>
                    </a:lnTo>
                    <a:lnTo>
                      <a:pt x="1000" y="18"/>
                    </a:lnTo>
                    <a:lnTo>
                      <a:pt x="100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18"/>
              <p:cNvSpPr/>
              <p:nvPr/>
            </p:nvSpPr>
            <p:spPr>
              <a:xfrm>
                <a:off x="4155125" y="1571950"/>
                <a:ext cx="20425" cy="19600"/>
              </a:xfrm>
              <a:custGeom>
                <a:avLst/>
                <a:gdLst/>
                <a:ahLst/>
                <a:cxnLst/>
                <a:rect l="l" t="t" r="r" b="b"/>
                <a:pathLst>
                  <a:path w="817" h="784" extrusionOk="0">
                    <a:moveTo>
                      <a:pt x="700" y="1"/>
                    </a:moveTo>
                    <a:lnTo>
                      <a:pt x="700" y="34"/>
                    </a:lnTo>
                    <a:lnTo>
                      <a:pt x="667" y="34"/>
                    </a:lnTo>
                    <a:lnTo>
                      <a:pt x="667" y="67"/>
                    </a:lnTo>
                    <a:lnTo>
                      <a:pt x="650" y="67"/>
                    </a:lnTo>
                    <a:lnTo>
                      <a:pt x="650" y="84"/>
                    </a:lnTo>
                    <a:lnTo>
                      <a:pt x="617" y="84"/>
                    </a:lnTo>
                    <a:lnTo>
                      <a:pt x="617" y="117"/>
                    </a:lnTo>
                    <a:lnTo>
                      <a:pt x="583" y="117"/>
                    </a:lnTo>
                    <a:lnTo>
                      <a:pt x="583" y="151"/>
                    </a:lnTo>
                    <a:lnTo>
                      <a:pt x="567" y="151"/>
                    </a:lnTo>
                    <a:lnTo>
                      <a:pt x="567" y="167"/>
                    </a:lnTo>
                    <a:lnTo>
                      <a:pt x="533" y="167"/>
                    </a:lnTo>
                    <a:lnTo>
                      <a:pt x="533" y="201"/>
                    </a:lnTo>
                    <a:lnTo>
                      <a:pt x="500" y="201"/>
                    </a:lnTo>
                    <a:lnTo>
                      <a:pt x="500" y="234"/>
                    </a:lnTo>
                    <a:lnTo>
                      <a:pt x="483" y="234"/>
                    </a:lnTo>
                    <a:lnTo>
                      <a:pt x="483" y="251"/>
                    </a:lnTo>
                    <a:lnTo>
                      <a:pt x="450" y="251"/>
                    </a:lnTo>
                    <a:lnTo>
                      <a:pt x="450" y="284"/>
                    </a:lnTo>
                    <a:lnTo>
                      <a:pt x="417" y="284"/>
                    </a:lnTo>
                    <a:lnTo>
                      <a:pt x="417" y="317"/>
                    </a:lnTo>
                    <a:lnTo>
                      <a:pt x="400" y="317"/>
                    </a:lnTo>
                    <a:lnTo>
                      <a:pt x="400" y="334"/>
                    </a:lnTo>
                    <a:lnTo>
                      <a:pt x="367" y="334"/>
                    </a:lnTo>
                    <a:lnTo>
                      <a:pt x="367" y="367"/>
                    </a:lnTo>
                    <a:lnTo>
                      <a:pt x="333" y="367"/>
                    </a:lnTo>
                    <a:lnTo>
                      <a:pt x="333" y="401"/>
                    </a:lnTo>
                    <a:lnTo>
                      <a:pt x="317" y="401"/>
                    </a:lnTo>
                    <a:lnTo>
                      <a:pt x="317" y="417"/>
                    </a:lnTo>
                    <a:lnTo>
                      <a:pt x="283" y="417"/>
                    </a:lnTo>
                    <a:lnTo>
                      <a:pt x="283" y="451"/>
                    </a:lnTo>
                    <a:lnTo>
                      <a:pt x="250" y="451"/>
                    </a:lnTo>
                    <a:lnTo>
                      <a:pt x="250" y="484"/>
                    </a:lnTo>
                    <a:lnTo>
                      <a:pt x="233" y="484"/>
                    </a:lnTo>
                    <a:lnTo>
                      <a:pt x="233" y="501"/>
                    </a:lnTo>
                    <a:lnTo>
                      <a:pt x="200" y="501"/>
                    </a:lnTo>
                    <a:lnTo>
                      <a:pt x="200" y="534"/>
                    </a:lnTo>
                    <a:lnTo>
                      <a:pt x="167" y="534"/>
                    </a:lnTo>
                    <a:lnTo>
                      <a:pt x="167" y="567"/>
                    </a:lnTo>
                    <a:lnTo>
                      <a:pt x="150" y="567"/>
                    </a:lnTo>
                    <a:lnTo>
                      <a:pt x="150" y="584"/>
                    </a:lnTo>
                    <a:lnTo>
                      <a:pt x="117" y="584"/>
                    </a:lnTo>
                    <a:lnTo>
                      <a:pt x="117" y="617"/>
                    </a:lnTo>
                    <a:lnTo>
                      <a:pt x="83" y="617"/>
                    </a:lnTo>
                    <a:lnTo>
                      <a:pt x="83" y="651"/>
                    </a:lnTo>
                    <a:lnTo>
                      <a:pt x="67" y="651"/>
                    </a:lnTo>
                    <a:lnTo>
                      <a:pt x="67" y="667"/>
                    </a:lnTo>
                    <a:lnTo>
                      <a:pt x="33" y="667"/>
                    </a:lnTo>
                    <a:lnTo>
                      <a:pt x="33" y="734"/>
                    </a:lnTo>
                    <a:lnTo>
                      <a:pt x="0" y="734"/>
                    </a:lnTo>
                    <a:lnTo>
                      <a:pt x="0" y="784"/>
                    </a:lnTo>
                    <a:lnTo>
                      <a:pt x="67" y="784"/>
                    </a:lnTo>
                    <a:lnTo>
                      <a:pt x="67" y="751"/>
                    </a:lnTo>
                    <a:lnTo>
                      <a:pt x="83" y="751"/>
                    </a:lnTo>
                    <a:lnTo>
                      <a:pt x="83" y="734"/>
                    </a:lnTo>
                    <a:lnTo>
                      <a:pt x="117" y="734"/>
                    </a:lnTo>
                    <a:lnTo>
                      <a:pt x="117" y="701"/>
                    </a:lnTo>
                    <a:lnTo>
                      <a:pt x="167" y="701"/>
                    </a:lnTo>
                    <a:lnTo>
                      <a:pt x="167" y="667"/>
                    </a:lnTo>
                    <a:lnTo>
                      <a:pt x="200" y="667"/>
                    </a:lnTo>
                    <a:lnTo>
                      <a:pt x="200" y="651"/>
                    </a:lnTo>
                    <a:lnTo>
                      <a:pt x="250" y="651"/>
                    </a:lnTo>
                    <a:lnTo>
                      <a:pt x="250" y="617"/>
                    </a:lnTo>
                    <a:lnTo>
                      <a:pt x="283" y="617"/>
                    </a:lnTo>
                    <a:lnTo>
                      <a:pt x="283" y="584"/>
                    </a:lnTo>
                    <a:lnTo>
                      <a:pt x="317" y="584"/>
                    </a:lnTo>
                    <a:lnTo>
                      <a:pt x="317" y="567"/>
                    </a:lnTo>
                    <a:lnTo>
                      <a:pt x="367" y="567"/>
                    </a:lnTo>
                    <a:lnTo>
                      <a:pt x="367" y="534"/>
                    </a:lnTo>
                    <a:lnTo>
                      <a:pt x="400" y="534"/>
                    </a:lnTo>
                    <a:lnTo>
                      <a:pt x="400" y="501"/>
                    </a:lnTo>
                    <a:lnTo>
                      <a:pt x="450" y="501"/>
                    </a:lnTo>
                    <a:lnTo>
                      <a:pt x="450" y="484"/>
                    </a:lnTo>
                    <a:lnTo>
                      <a:pt x="483" y="484"/>
                    </a:lnTo>
                    <a:lnTo>
                      <a:pt x="483" y="451"/>
                    </a:lnTo>
                    <a:lnTo>
                      <a:pt x="500" y="451"/>
                    </a:lnTo>
                    <a:lnTo>
                      <a:pt x="500" y="417"/>
                    </a:lnTo>
                    <a:lnTo>
                      <a:pt x="533" y="417"/>
                    </a:lnTo>
                    <a:lnTo>
                      <a:pt x="533" y="401"/>
                    </a:lnTo>
                    <a:lnTo>
                      <a:pt x="567" y="401"/>
                    </a:lnTo>
                    <a:lnTo>
                      <a:pt x="567" y="367"/>
                    </a:lnTo>
                    <a:lnTo>
                      <a:pt x="583" y="367"/>
                    </a:lnTo>
                    <a:lnTo>
                      <a:pt x="583" y="334"/>
                    </a:lnTo>
                    <a:lnTo>
                      <a:pt x="617" y="334"/>
                    </a:lnTo>
                    <a:lnTo>
                      <a:pt x="617" y="317"/>
                    </a:lnTo>
                    <a:lnTo>
                      <a:pt x="650" y="317"/>
                    </a:lnTo>
                    <a:lnTo>
                      <a:pt x="650" y="284"/>
                    </a:lnTo>
                    <a:lnTo>
                      <a:pt x="667" y="284"/>
                    </a:lnTo>
                    <a:lnTo>
                      <a:pt x="667" y="251"/>
                    </a:lnTo>
                    <a:lnTo>
                      <a:pt x="700" y="251"/>
                    </a:lnTo>
                    <a:lnTo>
                      <a:pt x="700" y="234"/>
                    </a:lnTo>
                    <a:lnTo>
                      <a:pt x="733" y="234"/>
                    </a:lnTo>
                    <a:lnTo>
                      <a:pt x="733" y="201"/>
                    </a:lnTo>
                    <a:lnTo>
                      <a:pt x="750" y="201"/>
                    </a:lnTo>
                    <a:lnTo>
                      <a:pt x="750" y="167"/>
                    </a:lnTo>
                    <a:lnTo>
                      <a:pt x="783" y="167"/>
                    </a:lnTo>
                    <a:lnTo>
                      <a:pt x="783" y="151"/>
                    </a:lnTo>
                    <a:lnTo>
                      <a:pt x="817" y="151"/>
                    </a:lnTo>
                    <a:lnTo>
                      <a:pt x="817" y="67"/>
                    </a:lnTo>
                    <a:lnTo>
                      <a:pt x="783" y="67"/>
                    </a:lnTo>
                    <a:lnTo>
                      <a:pt x="783" y="34"/>
                    </a:lnTo>
                    <a:lnTo>
                      <a:pt x="750" y="34"/>
                    </a:lnTo>
                    <a:lnTo>
                      <a:pt x="75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18"/>
              <p:cNvSpPr/>
              <p:nvPr/>
            </p:nvSpPr>
            <p:spPr>
              <a:xfrm>
                <a:off x="4190100" y="1512400"/>
                <a:ext cx="24200" cy="24175"/>
              </a:xfrm>
              <a:custGeom>
                <a:avLst/>
                <a:gdLst/>
                <a:ahLst/>
                <a:cxnLst/>
                <a:rect l="l" t="t" r="r" b="b"/>
                <a:pathLst>
                  <a:path w="968" h="967" extrusionOk="0">
                    <a:moveTo>
                      <a:pt x="934" y="0"/>
                    </a:moveTo>
                    <a:lnTo>
                      <a:pt x="934" y="33"/>
                    </a:lnTo>
                    <a:lnTo>
                      <a:pt x="884" y="33"/>
                    </a:lnTo>
                    <a:lnTo>
                      <a:pt x="884" y="50"/>
                    </a:lnTo>
                    <a:lnTo>
                      <a:pt x="851" y="50"/>
                    </a:lnTo>
                    <a:lnTo>
                      <a:pt x="851" y="83"/>
                    </a:lnTo>
                    <a:lnTo>
                      <a:pt x="834" y="83"/>
                    </a:lnTo>
                    <a:lnTo>
                      <a:pt x="834" y="117"/>
                    </a:lnTo>
                    <a:lnTo>
                      <a:pt x="801" y="117"/>
                    </a:lnTo>
                    <a:lnTo>
                      <a:pt x="801" y="133"/>
                    </a:lnTo>
                    <a:lnTo>
                      <a:pt x="767" y="133"/>
                    </a:lnTo>
                    <a:lnTo>
                      <a:pt x="767" y="167"/>
                    </a:lnTo>
                    <a:lnTo>
                      <a:pt x="751" y="167"/>
                    </a:lnTo>
                    <a:lnTo>
                      <a:pt x="751" y="200"/>
                    </a:lnTo>
                    <a:lnTo>
                      <a:pt x="717" y="200"/>
                    </a:lnTo>
                    <a:lnTo>
                      <a:pt x="717" y="217"/>
                    </a:lnTo>
                    <a:lnTo>
                      <a:pt x="684" y="217"/>
                    </a:lnTo>
                    <a:lnTo>
                      <a:pt x="684" y="250"/>
                    </a:lnTo>
                    <a:lnTo>
                      <a:pt x="667" y="250"/>
                    </a:lnTo>
                    <a:lnTo>
                      <a:pt x="667" y="283"/>
                    </a:lnTo>
                    <a:lnTo>
                      <a:pt x="634" y="283"/>
                    </a:lnTo>
                    <a:lnTo>
                      <a:pt x="634" y="300"/>
                    </a:lnTo>
                    <a:lnTo>
                      <a:pt x="601" y="300"/>
                    </a:lnTo>
                    <a:lnTo>
                      <a:pt x="601" y="333"/>
                    </a:lnTo>
                    <a:lnTo>
                      <a:pt x="584" y="333"/>
                    </a:lnTo>
                    <a:lnTo>
                      <a:pt x="584" y="367"/>
                    </a:lnTo>
                    <a:lnTo>
                      <a:pt x="551" y="367"/>
                    </a:lnTo>
                    <a:lnTo>
                      <a:pt x="551" y="383"/>
                    </a:lnTo>
                    <a:lnTo>
                      <a:pt x="501" y="383"/>
                    </a:lnTo>
                    <a:lnTo>
                      <a:pt x="501" y="417"/>
                    </a:lnTo>
                    <a:lnTo>
                      <a:pt x="467" y="417"/>
                    </a:lnTo>
                    <a:lnTo>
                      <a:pt x="467" y="450"/>
                    </a:lnTo>
                    <a:lnTo>
                      <a:pt x="434" y="450"/>
                    </a:lnTo>
                    <a:lnTo>
                      <a:pt x="434" y="467"/>
                    </a:lnTo>
                    <a:lnTo>
                      <a:pt x="417" y="467"/>
                    </a:lnTo>
                    <a:lnTo>
                      <a:pt x="417" y="500"/>
                    </a:lnTo>
                    <a:lnTo>
                      <a:pt x="384" y="500"/>
                    </a:lnTo>
                    <a:lnTo>
                      <a:pt x="384" y="550"/>
                    </a:lnTo>
                    <a:lnTo>
                      <a:pt x="351" y="550"/>
                    </a:lnTo>
                    <a:lnTo>
                      <a:pt x="351" y="583"/>
                    </a:lnTo>
                    <a:lnTo>
                      <a:pt x="334" y="583"/>
                    </a:lnTo>
                    <a:lnTo>
                      <a:pt x="334" y="617"/>
                    </a:lnTo>
                    <a:lnTo>
                      <a:pt x="301" y="617"/>
                    </a:lnTo>
                    <a:lnTo>
                      <a:pt x="301" y="633"/>
                    </a:lnTo>
                    <a:lnTo>
                      <a:pt x="267" y="633"/>
                    </a:lnTo>
                    <a:lnTo>
                      <a:pt x="267" y="667"/>
                    </a:lnTo>
                    <a:lnTo>
                      <a:pt x="251" y="667"/>
                    </a:lnTo>
                    <a:lnTo>
                      <a:pt x="251" y="700"/>
                    </a:lnTo>
                    <a:lnTo>
                      <a:pt x="217" y="700"/>
                    </a:lnTo>
                    <a:lnTo>
                      <a:pt x="217" y="717"/>
                    </a:lnTo>
                    <a:lnTo>
                      <a:pt x="184" y="717"/>
                    </a:lnTo>
                    <a:lnTo>
                      <a:pt x="184" y="750"/>
                    </a:lnTo>
                    <a:lnTo>
                      <a:pt x="167" y="750"/>
                    </a:lnTo>
                    <a:lnTo>
                      <a:pt x="167" y="783"/>
                    </a:lnTo>
                    <a:lnTo>
                      <a:pt x="134" y="783"/>
                    </a:lnTo>
                    <a:lnTo>
                      <a:pt x="134" y="800"/>
                    </a:lnTo>
                    <a:lnTo>
                      <a:pt x="101" y="800"/>
                    </a:lnTo>
                    <a:lnTo>
                      <a:pt x="101" y="833"/>
                    </a:lnTo>
                    <a:lnTo>
                      <a:pt x="84" y="833"/>
                    </a:lnTo>
                    <a:lnTo>
                      <a:pt x="84" y="866"/>
                    </a:lnTo>
                    <a:lnTo>
                      <a:pt x="51" y="866"/>
                    </a:lnTo>
                    <a:lnTo>
                      <a:pt x="51" y="883"/>
                    </a:lnTo>
                    <a:lnTo>
                      <a:pt x="17" y="883"/>
                    </a:lnTo>
                    <a:lnTo>
                      <a:pt x="17" y="950"/>
                    </a:lnTo>
                    <a:lnTo>
                      <a:pt x="1" y="950"/>
                    </a:lnTo>
                    <a:lnTo>
                      <a:pt x="1" y="966"/>
                    </a:lnTo>
                    <a:lnTo>
                      <a:pt x="51" y="966"/>
                    </a:lnTo>
                    <a:lnTo>
                      <a:pt x="51" y="950"/>
                    </a:lnTo>
                    <a:lnTo>
                      <a:pt x="84" y="950"/>
                    </a:lnTo>
                    <a:lnTo>
                      <a:pt x="84" y="916"/>
                    </a:lnTo>
                    <a:lnTo>
                      <a:pt x="101" y="916"/>
                    </a:lnTo>
                    <a:lnTo>
                      <a:pt x="101" y="883"/>
                    </a:lnTo>
                    <a:lnTo>
                      <a:pt x="134" y="883"/>
                    </a:lnTo>
                    <a:lnTo>
                      <a:pt x="134" y="866"/>
                    </a:lnTo>
                    <a:lnTo>
                      <a:pt x="167" y="866"/>
                    </a:lnTo>
                    <a:lnTo>
                      <a:pt x="167" y="833"/>
                    </a:lnTo>
                    <a:lnTo>
                      <a:pt x="184" y="833"/>
                    </a:lnTo>
                    <a:lnTo>
                      <a:pt x="184" y="800"/>
                    </a:lnTo>
                    <a:lnTo>
                      <a:pt x="217" y="800"/>
                    </a:lnTo>
                    <a:lnTo>
                      <a:pt x="217" y="783"/>
                    </a:lnTo>
                    <a:lnTo>
                      <a:pt x="251" y="783"/>
                    </a:lnTo>
                    <a:lnTo>
                      <a:pt x="251" y="750"/>
                    </a:lnTo>
                    <a:lnTo>
                      <a:pt x="267" y="750"/>
                    </a:lnTo>
                    <a:lnTo>
                      <a:pt x="267" y="717"/>
                    </a:lnTo>
                    <a:lnTo>
                      <a:pt x="301" y="717"/>
                    </a:lnTo>
                    <a:lnTo>
                      <a:pt x="301" y="700"/>
                    </a:lnTo>
                    <a:lnTo>
                      <a:pt x="334" y="700"/>
                    </a:lnTo>
                    <a:lnTo>
                      <a:pt x="334" y="667"/>
                    </a:lnTo>
                    <a:lnTo>
                      <a:pt x="351" y="667"/>
                    </a:lnTo>
                    <a:lnTo>
                      <a:pt x="351" y="633"/>
                    </a:lnTo>
                    <a:lnTo>
                      <a:pt x="384" y="633"/>
                    </a:lnTo>
                    <a:lnTo>
                      <a:pt x="384" y="617"/>
                    </a:lnTo>
                    <a:lnTo>
                      <a:pt x="417" y="617"/>
                    </a:lnTo>
                    <a:lnTo>
                      <a:pt x="417" y="583"/>
                    </a:lnTo>
                    <a:lnTo>
                      <a:pt x="434" y="583"/>
                    </a:lnTo>
                    <a:lnTo>
                      <a:pt x="434" y="550"/>
                    </a:lnTo>
                    <a:lnTo>
                      <a:pt x="467" y="550"/>
                    </a:lnTo>
                    <a:lnTo>
                      <a:pt x="467" y="533"/>
                    </a:lnTo>
                    <a:lnTo>
                      <a:pt x="501" y="533"/>
                    </a:lnTo>
                    <a:lnTo>
                      <a:pt x="501" y="500"/>
                    </a:lnTo>
                    <a:lnTo>
                      <a:pt x="517" y="500"/>
                    </a:lnTo>
                    <a:lnTo>
                      <a:pt x="517" y="467"/>
                    </a:lnTo>
                    <a:lnTo>
                      <a:pt x="551" y="467"/>
                    </a:lnTo>
                    <a:lnTo>
                      <a:pt x="551" y="450"/>
                    </a:lnTo>
                    <a:lnTo>
                      <a:pt x="584" y="450"/>
                    </a:lnTo>
                    <a:lnTo>
                      <a:pt x="584" y="417"/>
                    </a:lnTo>
                    <a:lnTo>
                      <a:pt x="601" y="417"/>
                    </a:lnTo>
                    <a:lnTo>
                      <a:pt x="601" y="383"/>
                    </a:lnTo>
                    <a:lnTo>
                      <a:pt x="634" y="383"/>
                    </a:lnTo>
                    <a:lnTo>
                      <a:pt x="634" y="367"/>
                    </a:lnTo>
                    <a:lnTo>
                      <a:pt x="667" y="367"/>
                    </a:lnTo>
                    <a:lnTo>
                      <a:pt x="667" y="333"/>
                    </a:lnTo>
                    <a:lnTo>
                      <a:pt x="684" y="333"/>
                    </a:lnTo>
                    <a:lnTo>
                      <a:pt x="684" y="300"/>
                    </a:lnTo>
                    <a:lnTo>
                      <a:pt x="717" y="300"/>
                    </a:lnTo>
                    <a:lnTo>
                      <a:pt x="717" y="283"/>
                    </a:lnTo>
                    <a:lnTo>
                      <a:pt x="751" y="283"/>
                    </a:lnTo>
                    <a:lnTo>
                      <a:pt x="751" y="250"/>
                    </a:lnTo>
                    <a:lnTo>
                      <a:pt x="767" y="250"/>
                    </a:lnTo>
                    <a:lnTo>
                      <a:pt x="767" y="217"/>
                    </a:lnTo>
                    <a:lnTo>
                      <a:pt x="801" y="217"/>
                    </a:lnTo>
                    <a:lnTo>
                      <a:pt x="801" y="200"/>
                    </a:lnTo>
                    <a:lnTo>
                      <a:pt x="834" y="200"/>
                    </a:lnTo>
                    <a:lnTo>
                      <a:pt x="834" y="167"/>
                    </a:lnTo>
                    <a:lnTo>
                      <a:pt x="851" y="167"/>
                    </a:lnTo>
                    <a:lnTo>
                      <a:pt x="851" y="133"/>
                    </a:lnTo>
                    <a:lnTo>
                      <a:pt x="884" y="133"/>
                    </a:lnTo>
                    <a:lnTo>
                      <a:pt x="884" y="117"/>
                    </a:lnTo>
                    <a:lnTo>
                      <a:pt x="917" y="117"/>
                    </a:lnTo>
                    <a:lnTo>
                      <a:pt x="917" y="83"/>
                    </a:lnTo>
                    <a:lnTo>
                      <a:pt x="934" y="83"/>
                    </a:lnTo>
                    <a:lnTo>
                      <a:pt x="934" y="50"/>
                    </a:lnTo>
                    <a:lnTo>
                      <a:pt x="967" y="50"/>
                    </a:lnTo>
                    <a:lnTo>
                      <a:pt x="9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18"/>
              <p:cNvSpPr/>
              <p:nvPr/>
            </p:nvSpPr>
            <p:spPr>
              <a:xfrm>
                <a:off x="4173450" y="1514475"/>
                <a:ext cx="59600" cy="60425"/>
              </a:xfrm>
              <a:custGeom>
                <a:avLst/>
                <a:gdLst/>
                <a:ahLst/>
                <a:cxnLst/>
                <a:rect l="l" t="t" r="r" b="b"/>
                <a:pathLst>
                  <a:path w="2384" h="2417" extrusionOk="0">
                    <a:moveTo>
                      <a:pt x="2266" y="0"/>
                    </a:moveTo>
                    <a:lnTo>
                      <a:pt x="2266" y="34"/>
                    </a:lnTo>
                    <a:lnTo>
                      <a:pt x="2250" y="34"/>
                    </a:lnTo>
                    <a:lnTo>
                      <a:pt x="2250" y="50"/>
                    </a:lnTo>
                    <a:lnTo>
                      <a:pt x="2216" y="50"/>
                    </a:lnTo>
                    <a:lnTo>
                      <a:pt x="2216" y="84"/>
                    </a:lnTo>
                    <a:lnTo>
                      <a:pt x="2183" y="84"/>
                    </a:lnTo>
                    <a:lnTo>
                      <a:pt x="2183" y="117"/>
                    </a:lnTo>
                    <a:lnTo>
                      <a:pt x="2166" y="117"/>
                    </a:lnTo>
                    <a:lnTo>
                      <a:pt x="2166" y="134"/>
                    </a:lnTo>
                    <a:lnTo>
                      <a:pt x="2133" y="134"/>
                    </a:lnTo>
                    <a:lnTo>
                      <a:pt x="2133" y="167"/>
                    </a:lnTo>
                    <a:lnTo>
                      <a:pt x="2100" y="167"/>
                    </a:lnTo>
                    <a:lnTo>
                      <a:pt x="2100" y="200"/>
                    </a:lnTo>
                    <a:lnTo>
                      <a:pt x="2083" y="200"/>
                    </a:lnTo>
                    <a:lnTo>
                      <a:pt x="2083" y="217"/>
                    </a:lnTo>
                    <a:lnTo>
                      <a:pt x="2050" y="217"/>
                    </a:lnTo>
                    <a:lnTo>
                      <a:pt x="2050" y="250"/>
                    </a:lnTo>
                    <a:lnTo>
                      <a:pt x="2016" y="250"/>
                    </a:lnTo>
                    <a:lnTo>
                      <a:pt x="2016" y="284"/>
                    </a:lnTo>
                    <a:lnTo>
                      <a:pt x="2000" y="284"/>
                    </a:lnTo>
                    <a:lnTo>
                      <a:pt x="2000" y="300"/>
                    </a:lnTo>
                    <a:lnTo>
                      <a:pt x="1966" y="300"/>
                    </a:lnTo>
                    <a:lnTo>
                      <a:pt x="1966" y="334"/>
                    </a:lnTo>
                    <a:lnTo>
                      <a:pt x="1933" y="334"/>
                    </a:lnTo>
                    <a:lnTo>
                      <a:pt x="1933" y="367"/>
                    </a:lnTo>
                    <a:lnTo>
                      <a:pt x="1917" y="367"/>
                    </a:lnTo>
                    <a:lnTo>
                      <a:pt x="1917" y="384"/>
                    </a:lnTo>
                    <a:lnTo>
                      <a:pt x="1883" y="384"/>
                    </a:lnTo>
                    <a:lnTo>
                      <a:pt x="1883" y="417"/>
                    </a:lnTo>
                    <a:lnTo>
                      <a:pt x="1850" y="417"/>
                    </a:lnTo>
                    <a:lnTo>
                      <a:pt x="1850" y="450"/>
                    </a:lnTo>
                    <a:lnTo>
                      <a:pt x="1833" y="450"/>
                    </a:lnTo>
                    <a:lnTo>
                      <a:pt x="1833" y="467"/>
                    </a:lnTo>
                    <a:lnTo>
                      <a:pt x="1800" y="467"/>
                    </a:lnTo>
                    <a:lnTo>
                      <a:pt x="1800" y="500"/>
                    </a:lnTo>
                    <a:lnTo>
                      <a:pt x="1767" y="500"/>
                    </a:lnTo>
                    <a:lnTo>
                      <a:pt x="1767" y="534"/>
                    </a:lnTo>
                    <a:lnTo>
                      <a:pt x="1750" y="534"/>
                    </a:lnTo>
                    <a:lnTo>
                      <a:pt x="1750" y="550"/>
                    </a:lnTo>
                    <a:lnTo>
                      <a:pt x="1717" y="550"/>
                    </a:lnTo>
                    <a:lnTo>
                      <a:pt x="1717" y="584"/>
                    </a:lnTo>
                    <a:lnTo>
                      <a:pt x="1683" y="584"/>
                    </a:lnTo>
                    <a:lnTo>
                      <a:pt x="1683" y="617"/>
                    </a:lnTo>
                    <a:lnTo>
                      <a:pt x="1667" y="617"/>
                    </a:lnTo>
                    <a:lnTo>
                      <a:pt x="1667" y="634"/>
                    </a:lnTo>
                    <a:lnTo>
                      <a:pt x="1633" y="634"/>
                    </a:lnTo>
                    <a:lnTo>
                      <a:pt x="1633" y="667"/>
                    </a:lnTo>
                    <a:lnTo>
                      <a:pt x="1600" y="667"/>
                    </a:lnTo>
                    <a:lnTo>
                      <a:pt x="1600" y="700"/>
                    </a:lnTo>
                    <a:lnTo>
                      <a:pt x="1583" y="700"/>
                    </a:lnTo>
                    <a:lnTo>
                      <a:pt x="1583" y="717"/>
                    </a:lnTo>
                    <a:lnTo>
                      <a:pt x="1550" y="717"/>
                    </a:lnTo>
                    <a:lnTo>
                      <a:pt x="1550" y="750"/>
                    </a:lnTo>
                    <a:lnTo>
                      <a:pt x="1517" y="750"/>
                    </a:lnTo>
                    <a:lnTo>
                      <a:pt x="1517" y="783"/>
                    </a:lnTo>
                    <a:lnTo>
                      <a:pt x="1500" y="783"/>
                    </a:lnTo>
                    <a:lnTo>
                      <a:pt x="1500" y="800"/>
                    </a:lnTo>
                    <a:lnTo>
                      <a:pt x="1467" y="800"/>
                    </a:lnTo>
                    <a:lnTo>
                      <a:pt x="1467" y="833"/>
                    </a:lnTo>
                    <a:lnTo>
                      <a:pt x="1433" y="833"/>
                    </a:lnTo>
                    <a:lnTo>
                      <a:pt x="1433" y="867"/>
                    </a:lnTo>
                    <a:lnTo>
                      <a:pt x="1417" y="867"/>
                    </a:lnTo>
                    <a:lnTo>
                      <a:pt x="1417" y="883"/>
                    </a:lnTo>
                    <a:lnTo>
                      <a:pt x="1383" y="883"/>
                    </a:lnTo>
                    <a:lnTo>
                      <a:pt x="1383" y="917"/>
                    </a:lnTo>
                    <a:lnTo>
                      <a:pt x="1350" y="917"/>
                    </a:lnTo>
                    <a:lnTo>
                      <a:pt x="1350" y="950"/>
                    </a:lnTo>
                    <a:lnTo>
                      <a:pt x="1333" y="950"/>
                    </a:lnTo>
                    <a:lnTo>
                      <a:pt x="1333" y="967"/>
                    </a:lnTo>
                    <a:lnTo>
                      <a:pt x="1300" y="967"/>
                    </a:lnTo>
                    <a:lnTo>
                      <a:pt x="1300" y="1000"/>
                    </a:lnTo>
                    <a:lnTo>
                      <a:pt x="1267" y="1000"/>
                    </a:lnTo>
                    <a:lnTo>
                      <a:pt x="1267" y="1033"/>
                    </a:lnTo>
                    <a:lnTo>
                      <a:pt x="1250" y="1033"/>
                    </a:lnTo>
                    <a:lnTo>
                      <a:pt x="1250" y="1050"/>
                    </a:lnTo>
                    <a:lnTo>
                      <a:pt x="1217" y="1050"/>
                    </a:lnTo>
                    <a:lnTo>
                      <a:pt x="1217" y="1083"/>
                    </a:lnTo>
                    <a:lnTo>
                      <a:pt x="1183" y="1083"/>
                    </a:lnTo>
                    <a:lnTo>
                      <a:pt x="1183" y="1117"/>
                    </a:lnTo>
                    <a:lnTo>
                      <a:pt x="1167" y="1117"/>
                    </a:lnTo>
                    <a:lnTo>
                      <a:pt x="1167" y="1133"/>
                    </a:lnTo>
                    <a:lnTo>
                      <a:pt x="1133" y="1133"/>
                    </a:lnTo>
                    <a:lnTo>
                      <a:pt x="1133" y="1167"/>
                    </a:lnTo>
                    <a:lnTo>
                      <a:pt x="1100" y="1167"/>
                    </a:lnTo>
                    <a:lnTo>
                      <a:pt x="1100" y="1200"/>
                    </a:lnTo>
                    <a:lnTo>
                      <a:pt x="1083" y="1200"/>
                    </a:lnTo>
                    <a:lnTo>
                      <a:pt x="1083" y="1217"/>
                    </a:lnTo>
                    <a:lnTo>
                      <a:pt x="1050" y="1217"/>
                    </a:lnTo>
                    <a:lnTo>
                      <a:pt x="1050" y="1250"/>
                    </a:lnTo>
                    <a:lnTo>
                      <a:pt x="1017" y="1250"/>
                    </a:lnTo>
                    <a:lnTo>
                      <a:pt x="1017" y="1283"/>
                    </a:lnTo>
                    <a:lnTo>
                      <a:pt x="1000" y="1283"/>
                    </a:lnTo>
                    <a:lnTo>
                      <a:pt x="1000" y="1300"/>
                    </a:lnTo>
                    <a:lnTo>
                      <a:pt x="967" y="1300"/>
                    </a:lnTo>
                    <a:lnTo>
                      <a:pt x="967" y="1333"/>
                    </a:lnTo>
                    <a:lnTo>
                      <a:pt x="933" y="1333"/>
                    </a:lnTo>
                    <a:lnTo>
                      <a:pt x="933" y="1367"/>
                    </a:lnTo>
                    <a:lnTo>
                      <a:pt x="917" y="1367"/>
                    </a:lnTo>
                    <a:lnTo>
                      <a:pt x="917" y="1383"/>
                    </a:lnTo>
                    <a:lnTo>
                      <a:pt x="883" y="1383"/>
                    </a:lnTo>
                    <a:lnTo>
                      <a:pt x="883" y="1417"/>
                    </a:lnTo>
                    <a:lnTo>
                      <a:pt x="850" y="1417"/>
                    </a:lnTo>
                    <a:lnTo>
                      <a:pt x="850" y="1450"/>
                    </a:lnTo>
                    <a:lnTo>
                      <a:pt x="833" y="1450"/>
                    </a:lnTo>
                    <a:lnTo>
                      <a:pt x="833" y="1467"/>
                    </a:lnTo>
                    <a:lnTo>
                      <a:pt x="800" y="1467"/>
                    </a:lnTo>
                    <a:lnTo>
                      <a:pt x="800" y="1500"/>
                    </a:lnTo>
                    <a:lnTo>
                      <a:pt x="767" y="1500"/>
                    </a:lnTo>
                    <a:lnTo>
                      <a:pt x="767" y="1533"/>
                    </a:lnTo>
                    <a:lnTo>
                      <a:pt x="750" y="1533"/>
                    </a:lnTo>
                    <a:lnTo>
                      <a:pt x="750" y="1550"/>
                    </a:lnTo>
                    <a:lnTo>
                      <a:pt x="717" y="1550"/>
                    </a:lnTo>
                    <a:lnTo>
                      <a:pt x="717" y="1583"/>
                    </a:lnTo>
                    <a:lnTo>
                      <a:pt x="683" y="1583"/>
                    </a:lnTo>
                    <a:lnTo>
                      <a:pt x="683" y="1617"/>
                    </a:lnTo>
                    <a:lnTo>
                      <a:pt x="667" y="1617"/>
                    </a:lnTo>
                    <a:lnTo>
                      <a:pt x="667" y="1633"/>
                    </a:lnTo>
                    <a:lnTo>
                      <a:pt x="633" y="1633"/>
                    </a:lnTo>
                    <a:lnTo>
                      <a:pt x="633" y="1667"/>
                    </a:lnTo>
                    <a:lnTo>
                      <a:pt x="600" y="1667"/>
                    </a:lnTo>
                    <a:lnTo>
                      <a:pt x="600" y="1700"/>
                    </a:lnTo>
                    <a:lnTo>
                      <a:pt x="583" y="1700"/>
                    </a:lnTo>
                    <a:lnTo>
                      <a:pt x="583" y="1717"/>
                    </a:lnTo>
                    <a:lnTo>
                      <a:pt x="550" y="1717"/>
                    </a:lnTo>
                    <a:lnTo>
                      <a:pt x="550" y="1750"/>
                    </a:lnTo>
                    <a:lnTo>
                      <a:pt x="517" y="1750"/>
                    </a:lnTo>
                    <a:lnTo>
                      <a:pt x="517" y="1783"/>
                    </a:lnTo>
                    <a:lnTo>
                      <a:pt x="500" y="1783"/>
                    </a:lnTo>
                    <a:lnTo>
                      <a:pt x="500" y="1800"/>
                    </a:lnTo>
                    <a:lnTo>
                      <a:pt x="467" y="1800"/>
                    </a:lnTo>
                    <a:lnTo>
                      <a:pt x="467" y="1833"/>
                    </a:lnTo>
                    <a:lnTo>
                      <a:pt x="434" y="1833"/>
                    </a:lnTo>
                    <a:lnTo>
                      <a:pt x="434" y="1867"/>
                    </a:lnTo>
                    <a:lnTo>
                      <a:pt x="417" y="1867"/>
                    </a:lnTo>
                    <a:lnTo>
                      <a:pt x="417" y="1883"/>
                    </a:lnTo>
                    <a:lnTo>
                      <a:pt x="384" y="1883"/>
                    </a:lnTo>
                    <a:lnTo>
                      <a:pt x="384" y="1917"/>
                    </a:lnTo>
                    <a:lnTo>
                      <a:pt x="350" y="1917"/>
                    </a:lnTo>
                    <a:lnTo>
                      <a:pt x="350" y="1950"/>
                    </a:lnTo>
                    <a:lnTo>
                      <a:pt x="334" y="1950"/>
                    </a:lnTo>
                    <a:lnTo>
                      <a:pt x="334" y="1967"/>
                    </a:lnTo>
                    <a:lnTo>
                      <a:pt x="300" y="1967"/>
                    </a:lnTo>
                    <a:lnTo>
                      <a:pt x="300" y="2000"/>
                    </a:lnTo>
                    <a:lnTo>
                      <a:pt x="267" y="2000"/>
                    </a:lnTo>
                    <a:lnTo>
                      <a:pt x="267" y="2033"/>
                    </a:lnTo>
                    <a:lnTo>
                      <a:pt x="250" y="2033"/>
                    </a:lnTo>
                    <a:lnTo>
                      <a:pt x="250" y="2050"/>
                    </a:lnTo>
                    <a:lnTo>
                      <a:pt x="217" y="2050"/>
                    </a:lnTo>
                    <a:lnTo>
                      <a:pt x="217" y="2083"/>
                    </a:lnTo>
                    <a:lnTo>
                      <a:pt x="184" y="2083"/>
                    </a:lnTo>
                    <a:lnTo>
                      <a:pt x="184" y="2116"/>
                    </a:lnTo>
                    <a:lnTo>
                      <a:pt x="167" y="2116"/>
                    </a:lnTo>
                    <a:lnTo>
                      <a:pt x="167" y="2133"/>
                    </a:lnTo>
                    <a:lnTo>
                      <a:pt x="134" y="2133"/>
                    </a:lnTo>
                    <a:lnTo>
                      <a:pt x="134" y="2166"/>
                    </a:lnTo>
                    <a:lnTo>
                      <a:pt x="100" y="2166"/>
                    </a:lnTo>
                    <a:lnTo>
                      <a:pt x="100" y="2200"/>
                    </a:lnTo>
                    <a:lnTo>
                      <a:pt x="84" y="2200"/>
                    </a:lnTo>
                    <a:lnTo>
                      <a:pt x="84" y="2216"/>
                    </a:lnTo>
                    <a:lnTo>
                      <a:pt x="50" y="2216"/>
                    </a:lnTo>
                    <a:lnTo>
                      <a:pt x="50" y="2250"/>
                    </a:lnTo>
                    <a:lnTo>
                      <a:pt x="17" y="2250"/>
                    </a:lnTo>
                    <a:lnTo>
                      <a:pt x="17" y="2283"/>
                    </a:lnTo>
                    <a:lnTo>
                      <a:pt x="0" y="2283"/>
                    </a:lnTo>
                    <a:lnTo>
                      <a:pt x="0" y="2366"/>
                    </a:lnTo>
                    <a:lnTo>
                      <a:pt x="17" y="2366"/>
                    </a:lnTo>
                    <a:lnTo>
                      <a:pt x="17" y="2383"/>
                    </a:lnTo>
                    <a:lnTo>
                      <a:pt x="50" y="2383"/>
                    </a:lnTo>
                    <a:lnTo>
                      <a:pt x="50" y="2416"/>
                    </a:lnTo>
                    <a:lnTo>
                      <a:pt x="100" y="2416"/>
                    </a:lnTo>
                    <a:lnTo>
                      <a:pt x="100"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3" y="1950"/>
                    </a:lnTo>
                    <a:lnTo>
                      <a:pt x="583" y="1917"/>
                    </a:lnTo>
                    <a:lnTo>
                      <a:pt x="600" y="1917"/>
                    </a:lnTo>
                    <a:lnTo>
                      <a:pt x="600" y="1883"/>
                    </a:lnTo>
                    <a:lnTo>
                      <a:pt x="633" y="1883"/>
                    </a:lnTo>
                    <a:lnTo>
                      <a:pt x="633" y="1867"/>
                    </a:lnTo>
                    <a:lnTo>
                      <a:pt x="667" y="1867"/>
                    </a:lnTo>
                    <a:lnTo>
                      <a:pt x="667" y="1833"/>
                    </a:lnTo>
                    <a:lnTo>
                      <a:pt x="683" y="1833"/>
                    </a:lnTo>
                    <a:lnTo>
                      <a:pt x="683" y="1800"/>
                    </a:lnTo>
                    <a:lnTo>
                      <a:pt x="717" y="1800"/>
                    </a:lnTo>
                    <a:lnTo>
                      <a:pt x="717" y="1783"/>
                    </a:lnTo>
                    <a:lnTo>
                      <a:pt x="750" y="1783"/>
                    </a:lnTo>
                    <a:lnTo>
                      <a:pt x="750" y="1750"/>
                    </a:lnTo>
                    <a:lnTo>
                      <a:pt x="767" y="1750"/>
                    </a:lnTo>
                    <a:lnTo>
                      <a:pt x="767" y="1717"/>
                    </a:lnTo>
                    <a:lnTo>
                      <a:pt x="800" y="1717"/>
                    </a:lnTo>
                    <a:lnTo>
                      <a:pt x="800" y="1700"/>
                    </a:lnTo>
                    <a:lnTo>
                      <a:pt x="833" y="1700"/>
                    </a:lnTo>
                    <a:lnTo>
                      <a:pt x="833" y="1667"/>
                    </a:lnTo>
                    <a:lnTo>
                      <a:pt x="850" y="1667"/>
                    </a:lnTo>
                    <a:lnTo>
                      <a:pt x="850" y="1633"/>
                    </a:lnTo>
                    <a:lnTo>
                      <a:pt x="883" y="1633"/>
                    </a:lnTo>
                    <a:lnTo>
                      <a:pt x="883" y="1617"/>
                    </a:lnTo>
                    <a:lnTo>
                      <a:pt x="917" y="1617"/>
                    </a:lnTo>
                    <a:lnTo>
                      <a:pt x="917" y="1583"/>
                    </a:lnTo>
                    <a:lnTo>
                      <a:pt x="933" y="1583"/>
                    </a:lnTo>
                    <a:lnTo>
                      <a:pt x="933" y="1550"/>
                    </a:lnTo>
                    <a:lnTo>
                      <a:pt x="967" y="1550"/>
                    </a:lnTo>
                    <a:lnTo>
                      <a:pt x="967" y="1533"/>
                    </a:lnTo>
                    <a:lnTo>
                      <a:pt x="1000" y="1533"/>
                    </a:lnTo>
                    <a:lnTo>
                      <a:pt x="1000" y="1500"/>
                    </a:lnTo>
                    <a:lnTo>
                      <a:pt x="1017" y="1500"/>
                    </a:lnTo>
                    <a:lnTo>
                      <a:pt x="1017" y="1467"/>
                    </a:lnTo>
                    <a:lnTo>
                      <a:pt x="1050" y="1467"/>
                    </a:lnTo>
                    <a:lnTo>
                      <a:pt x="1050" y="1450"/>
                    </a:lnTo>
                    <a:lnTo>
                      <a:pt x="1083" y="1450"/>
                    </a:lnTo>
                    <a:lnTo>
                      <a:pt x="1083" y="1417"/>
                    </a:lnTo>
                    <a:lnTo>
                      <a:pt x="1100" y="1417"/>
                    </a:lnTo>
                    <a:lnTo>
                      <a:pt x="1100" y="1383"/>
                    </a:lnTo>
                    <a:lnTo>
                      <a:pt x="1133" y="1383"/>
                    </a:lnTo>
                    <a:lnTo>
                      <a:pt x="1133" y="1367"/>
                    </a:lnTo>
                    <a:lnTo>
                      <a:pt x="1167" y="1367"/>
                    </a:lnTo>
                    <a:lnTo>
                      <a:pt x="1167" y="1333"/>
                    </a:lnTo>
                    <a:lnTo>
                      <a:pt x="1183" y="1333"/>
                    </a:lnTo>
                    <a:lnTo>
                      <a:pt x="1183" y="1300"/>
                    </a:lnTo>
                    <a:lnTo>
                      <a:pt x="1217" y="1300"/>
                    </a:lnTo>
                    <a:lnTo>
                      <a:pt x="1217" y="1283"/>
                    </a:lnTo>
                    <a:lnTo>
                      <a:pt x="1250" y="1283"/>
                    </a:lnTo>
                    <a:lnTo>
                      <a:pt x="1250" y="1250"/>
                    </a:lnTo>
                    <a:lnTo>
                      <a:pt x="1267" y="1250"/>
                    </a:lnTo>
                    <a:lnTo>
                      <a:pt x="1267" y="1217"/>
                    </a:lnTo>
                    <a:lnTo>
                      <a:pt x="1300" y="1217"/>
                    </a:lnTo>
                    <a:lnTo>
                      <a:pt x="1300" y="1200"/>
                    </a:lnTo>
                    <a:lnTo>
                      <a:pt x="1333" y="1200"/>
                    </a:lnTo>
                    <a:lnTo>
                      <a:pt x="1333" y="1167"/>
                    </a:lnTo>
                    <a:lnTo>
                      <a:pt x="1350" y="1167"/>
                    </a:lnTo>
                    <a:lnTo>
                      <a:pt x="1350" y="1133"/>
                    </a:lnTo>
                    <a:lnTo>
                      <a:pt x="1383" y="1133"/>
                    </a:lnTo>
                    <a:lnTo>
                      <a:pt x="1383" y="1117"/>
                    </a:lnTo>
                    <a:lnTo>
                      <a:pt x="1417" y="1117"/>
                    </a:lnTo>
                    <a:lnTo>
                      <a:pt x="1417" y="1083"/>
                    </a:lnTo>
                    <a:lnTo>
                      <a:pt x="1433" y="1083"/>
                    </a:lnTo>
                    <a:lnTo>
                      <a:pt x="1433" y="1050"/>
                    </a:lnTo>
                    <a:lnTo>
                      <a:pt x="1467" y="1050"/>
                    </a:lnTo>
                    <a:lnTo>
                      <a:pt x="1467" y="1033"/>
                    </a:lnTo>
                    <a:lnTo>
                      <a:pt x="1500" y="1033"/>
                    </a:lnTo>
                    <a:lnTo>
                      <a:pt x="1500" y="1000"/>
                    </a:lnTo>
                    <a:lnTo>
                      <a:pt x="1517" y="1000"/>
                    </a:lnTo>
                    <a:lnTo>
                      <a:pt x="1517" y="967"/>
                    </a:lnTo>
                    <a:lnTo>
                      <a:pt x="1550" y="967"/>
                    </a:lnTo>
                    <a:lnTo>
                      <a:pt x="1550" y="950"/>
                    </a:lnTo>
                    <a:lnTo>
                      <a:pt x="1583" y="950"/>
                    </a:lnTo>
                    <a:lnTo>
                      <a:pt x="1583"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6" y="550"/>
                    </a:lnTo>
                    <a:lnTo>
                      <a:pt x="1966" y="534"/>
                    </a:lnTo>
                    <a:lnTo>
                      <a:pt x="2000" y="534"/>
                    </a:lnTo>
                    <a:lnTo>
                      <a:pt x="2000" y="500"/>
                    </a:lnTo>
                    <a:lnTo>
                      <a:pt x="2016" y="500"/>
                    </a:lnTo>
                    <a:lnTo>
                      <a:pt x="2016" y="467"/>
                    </a:lnTo>
                    <a:lnTo>
                      <a:pt x="2050" y="467"/>
                    </a:lnTo>
                    <a:lnTo>
                      <a:pt x="2050" y="450"/>
                    </a:lnTo>
                    <a:lnTo>
                      <a:pt x="2083" y="450"/>
                    </a:lnTo>
                    <a:lnTo>
                      <a:pt x="2083" y="417"/>
                    </a:lnTo>
                    <a:lnTo>
                      <a:pt x="2100" y="417"/>
                    </a:lnTo>
                    <a:lnTo>
                      <a:pt x="2100" y="384"/>
                    </a:lnTo>
                    <a:lnTo>
                      <a:pt x="2133" y="384"/>
                    </a:lnTo>
                    <a:lnTo>
                      <a:pt x="2133" y="367"/>
                    </a:lnTo>
                    <a:lnTo>
                      <a:pt x="2166" y="367"/>
                    </a:lnTo>
                    <a:lnTo>
                      <a:pt x="2166" y="334"/>
                    </a:lnTo>
                    <a:lnTo>
                      <a:pt x="2183" y="334"/>
                    </a:lnTo>
                    <a:lnTo>
                      <a:pt x="2183" y="300"/>
                    </a:lnTo>
                    <a:lnTo>
                      <a:pt x="2216" y="300"/>
                    </a:lnTo>
                    <a:lnTo>
                      <a:pt x="2216" y="284"/>
                    </a:lnTo>
                    <a:lnTo>
                      <a:pt x="2250" y="284"/>
                    </a:lnTo>
                    <a:lnTo>
                      <a:pt x="2250" y="250"/>
                    </a:lnTo>
                    <a:lnTo>
                      <a:pt x="2266" y="250"/>
                    </a:lnTo>
                    <a:lnTo>
                      <a:pt x="2266" y="217"/>
                    </a:lnTo>
                    <a:lnTo>
                      <a:pt x="2300" y="217"/>
                    </a:lnTo>
                    <a:lnTo>
                      <a:pt x="2300" y="200"/>
                    </a:lnTo>
                    <a:lnTo>
                      <a:pt x="2333" y="200"/>
                    </a:lnTo>
                    <a:lnTo>
                      <a:pt x="2333" y="167"/>
                    </a:lnTo>
                    <a:lnTo>
                      <a:pt x="2350" y="167"/>
                    </a:lnTo>
                    <a:lnTo>
                      <a:pt x="2350" y="134"/>
                    </a:lnTo>
                    <a:lnTo>
                      <a:pt x="2383" y="134"/>
                    </a:lnTo>
                    <a:lnTo>
                      <a:pt x="2383" y="50"/>
                    </a:lnTo>
                    <a:lnTo>
                      <a:pt x="2350" y="50"/>
                    </a:lnTo>
                    <a:lnTo>
                      <a:pt x="2350" y="34"/>
                    </a:lnTo>
                    <a:lnTo>
                      <a:pt x="2333" y="34"/>
                    </a:lnTo>
                    <a:lnTo>
                      <a:pt x="233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18"/>
              <p:cNvSpPr/>
              <p:nvPr/>
            </p:nvSpPr>
            <p:spPr>
              <a:xfrm>
                <a:off x="4206775" y="1526125"/>
                <a:ext cx="37925" cy="36275"/>
              </a:xfrm>
              <a:custGeom>
                <a:avLst/>
                <a:gdLst/>
                <a:ahLst/>
                <a:cxnLst/>
                <a:rect l="l" t="t" r="r" b="b"/>
                <a:pathLst>
                  <a:path w="1517" h="1451" extrusionOk="0">
                    <a:moveTo>
                      <a:pt x="1417" y="1"/>
                    </a:moveTo>
                    <a:lnTo>
                      <a:pt x="1417" y="34"/>
                    </a:lnTo>
                    <a:lnTo>
                      <a:pt x="1383" y="34"/>
                    </a:lnTo>
                    <a:lnTo>
                      <a:pt x="1383" y="68"/>
                    </a:lnTo>
                    <a:lnTo>
                      <a:pt x="1350" y="68"/>
                    </a:lnTo>
                    <a:lnTo>
                      <a:pt x="1350" y="84"/>
                    </a:lnTo>
                    <a:lnTo>
                      <a:pt x="1333" y="84"/>
                    </a:lnTo>
                    <a:lnTo>
                      <a:pt x="1333" y="118"/>
                    </a:lnTo>
                    <a:lnTo>
                      <a:pt x="1300" y="118"/>
                    </a:lnTo>
                    <a:lnTo>
                      <a:pt x="1300" y="151"/>
                    </a:lnTo>
                    <a:lnTo>
                      <a:pt x="1267" y="151"/>
                    </a:lnTo>
                    <a:lnTo>
                      <a:pt x="1267" y="168"/>
                    </a:lnTo>
                    <a:lnTo>
                      <a:pt x="1250" y="168"/>
                    </a:lnTo>
                    <a:lnTo>
                      <a:pt x="1250" y="201"/>
                    </a:lnTo>
                    <a:lnTo>
                      <a:pt x="1217" y="201"/>
                    </a:lnTo>
                    <a:lnTo>
                      <a:pt x="1217" y="234"/>
                    </a:lnTo>
                    <a:lnTo>
                      <a:pt x="1183" y="234"/>
                    </a:lnTo>
                    <a:lnTo>
                      <a:pt x="1183" y="251"/>
                    </a:lnTo>
                    <a:lnTo>
                      <a:pt x="1167" y="251"/>
                    </a:lnTo>
                    <a:lnTo>
                      <a:pt x="1167" y="284"/>
                    </a:lnTo>
                    <a:lnTo>
                      <a:pt x="1133" y="284"/>
                    </a:lnTo>
                    <a:lnTo>
                      <a:pt x="1133" y="317"/>
                    </a:lnTo>
                    <a:lnTo>
                      <a:pt x="1100" y="317"/>
                    </a:lnTo>
                    <a:lnTo>
                      <a:pt x="1100" y="334"/>
                    </a:lnTo>
                    <a:lnTo>
                      <a:pt x="1083" y="334"/>
                    </a:lnTo>
                    <a:lnTo>
                      <a:pt x="1083" y="367"/>
                    </a:lnTo>
                    <a:lnTo>
                      <a:pt x="1050" y="367"/>
                    </a:lnTo>
                    <a:lnTo>
                      <a:pt x="1050" y="401"/>
                    </a:lnTo>
                    <a:lnTo>
                      <a:pt x="1017" y="401"/>
                    </a:lnTo>
                    <a:lnTo>
                      <a:pt x="1017" y="417"/>
                    </a:lnTo>
                    <a:lnTo>
                      <a:pt x="1000" y="417"/>
                    </a:lnTo>
                    <a:lnTo>
                      <a:pt x="1000" y="451"/>
                    </a:lnTo>
                    <a:lnTo>
                      <a:pt x="967" y="451"/>
                    </a:lnTo>
                    <a:lnTo>
                      <a:pt x="967" y="484"/>
                    </a:lnTo>
                    <a:lnTo>
                      <a:pt x="933" y="484"/>
                    </a:lnTo>
                    <a:lnTo>
                      <a:pt x="933" y="501"/>
                    </a:lnTo>
                    <a:lnTo>
                      <a:pt x="917" y="501"/>
                    </a:lnTo>
                    <a:lnTo>
                      <a:pt x="917" y="534"/>
                    </a:lnTo>
                    <a:lnTo>
                      <a:pt x="883" y="534"/>
                    </a:lnTo>
                    <a:lnTo>
                      <a:pt x="883" y="567"/>
                    </a:lnTo>
                    <a:lnTo>
                      <a:pt x="850" y="567"/>
                    </a:lnTo>
                    <a:lnTo>
                      <a:pt x="850" y="584"/>
                    </a:lnTo>
                    <a:lnTo>
                      <a:pt x="833" y="584"/>
                    </a:lnTo>
                    <a:lnTo>
                      <a:pt x="833" y="617"/>
                    </a:lnTo>
                    <a:lnTo>
                      <a:pt x="800" y="617"/>
                    </a:lnTo>
                    <a:lnTo>
                      <a:pt x="800" y="651"/>
                    </a:lnTo>
                    <a:lnTo>
                      <a:pt x="767" y="651"/>
                    </a:lnTo>
                    <a:lnTo>
                      <a:pt x="767" y="667"/>
                    </a:lnTo>
                    <a:lnTo>
                      <a:pt x="750" y="667"/>
                    </a:lnTo>
                    <a:lnTo>
                      <a:pt x="750" y="701"/>
                    </a:lnTo>
                    <a:lnTo>
                      <a:pt x="717" y="701"/>
                    </a:lnTo>
                    <a:lnTo>
                      <a:pt x="717" y="734"/>
                    </a:lnTo>
                    <a:lnTo>
                      <a:pt x="683" y="734"/>
                    </a:lnTo>
                    <a:lnTo>
                      <a:pt x="683" y="751"/>
                    </a:lnTo>
                    <a:lnTo>
                      <a:pt x="667" y="751"/>
                    </a:lnTo>
                    <a:lnTo>
                      <a:pt x="667" y="784"/>
                    </a:lnTo>
                    <a:lnTo>
                      <a:pt x="633" y="784"/>
                    </a:lnTo>
                    <a:lnTo>
                      <a:pt x="633" y="817"/>
                    </a:lnTo>
                    <a:lnTo>
                      <a:pt x="600" y="817"/>
                    </a:lnTo>
                    <a:lnTo>
                      <a:pt x="600" y="834"/>
                    </a:lnTo>
                    <a:lnTo>
                      <a:pt x="584" y="834"/>
                    </a:lnTo>
                    <a:lnTo>
                      <a:pt x="584" y="867"/>
                    </a:lnTo>
                    <a:lnTo>
                      <a:pt x="550" y="867"/>
                    </a:lnTo>
                    <a:lnTo>
                      <a:pt x="550" y="901"/>
                    </a:lnTo>
                    <a:lnTo>
                      <a:pt x="517" y="901"/>
                    </a:lnTo>
                    <a:lnTo>
                      <a:pt x="517" y="917"/>
                    </a:lnTo>
                    <a:lnTo>
                      <a:pt x="500" y="917"/>
                    </a:lnTo>
                    <a:lnTo>
                      <a:pt x="500" y="951"/>
                    </a:lnTo>
                    <a:lnTo>
                      <a:pt x="467" y="951"/>
                    </a:lnTo>
                    <a:lnTo>
                      <a:pt x="467" y="984"/>
                    </a:lnTo>
                    <a:lnTo>
                      <a:pt x="434" y="984"/>
                    </a:lnTo>
                    <a:lnTo>
                      <a:pt x="434" y="1001"/>
                    </a:lnTo>
                    <a:lnTo>
                      <a:pt x="417" y="1001"/>
                    </a:lnTo>
                    <a:lnTo>
                      <a:pt x="417" y="1034"/>
                    </a:lnTo>
                    <a:lnTo>
                      <a:pt x="384" y="1034"/>
                    </a:lnTo>
                    <a:lnTo>
                      <a:pt x="384" y="1067"/>
                    </a:lnTo>
                    <a:lnTo>
                      <a:pt x="350" y="1067"/>
                    </a:lnTo>
                    <a:lnTo>
                      <a:pt x="350" y="1084"/>
                    </a:lnTo>
                    <a:lnTo>
                      <a:pt x="334" y="1084"/>
                    </a:lnTo>
                    <a:lnTo>
                      <a:pt x="334" y="1117"/>
                    </a:lnTo>
                    <a:lnTo>
                      <a:pt x="300" y="1117"/>
                    </a:lnTo>
                    <a:lnTo>
                      <a:pt x="300" y="1151"/>
                    </a:lnTo>
                    <a:lnTo>
                      <a:pt x="267" y="1151"/>
                    </a:lnTo>
                    <a:lnTo>
                      <a:pt x="267" y="1167"/>
                    </a:lnTo>
                    <a:lnTo>
                      <a:pt x="250" y="1167"/>
                    </a:lnTo>
                    <a:lnTo>
                      <a:pt x="250" y="1201"/>
                    </a:lnTo>
                    <a:lnTo>
                      <a:pt x="217" y="1201"/>
                    </a:lnTo>
                    <a:lnTo>
                      <a:pt x="217" y="1234"/>
                    </a:lnTo>
                    <a:lnTo>
                      <a:pt x="184" y="1234"/>
                    </a:lnTo>
                    <a:lnTo>
                      <a:pt x="184" y="1251"/>
                    </a:lnTo>
                    <a:lnTo>
                      <a:pt x="167" y="1251"/>
                    </a:lnTo>
                    <a:lnTo>
                      <a:pt x="167" y="1284"/>
                    </a:lnTo>
                    <a:lnTo>
                      <a:pt x="134" y="1284"/>
                    </a:lnTo>
                    <a:lnTo>
                      <a:pt x="134" y="1317"/>
                    </a:lnTo>
                    <a:lnTo>
                      <a:pt x="100" y="1317"/>
                    </a:lnTo>
                    <a:lnTo>
                      <a:pt x="100" y="1334"/>
                    </a:lnTo>
                    <a:lnTo>
                      <a:pt x="84" y="1334"/>
                    </a:lnTo>
                    <a:lnTo>
                      <a:pt x="84" y="1367"/>
                    </a:lnTo>
                    <a:lnTo>
                      <a:pt x="50" y="1367"/>
                    </a:lnTo>
                    <a:lnTo>
                      <a:pt x="50" y="1401"/>
                    </a:lnTo>
                    <a:lnTo>
                      <a:pt x="17" y="1401"/>
                    </a:lnTo>
                    <a:lnTo>
                      <a:pt x="17" y="1417"/>
                    </a:lnTo>
                    <a:lnTo>
                      <a:pt x="0" y="1417"/>
                    </a:lnTo>
                    <a:lnTo>
                      <a:pt x="0" y="1451"/>
                    </a:lnTo>
                    <a:lnTo>
                      <a:pt x="50" y="1451"/>
                    </a:lnTo>
                    <a:lnTo>
                      <a:pt x="50" y="1417"/>
                    </a:lnTo>
                    <a:lnTo>
                      <a:pt x="134" y="1417"/>
                    </a:lnTo>
                    <a:lnTo>
                      <a:pt x="134" y="1401"/>
                    </a:lnTo>
                    <a:lnTo>
                      <a:pt x="217" y="1401"/>
                    </a:lnTo>
                    <a:lnTo>
                      <a:pt x="217" y="1367"/>
                    </a:lnTo>
                    <a:lnTo>
                      <a:pt x="267" y="1367"/>
                    </a:lnTo>
                    <a:lnTo>
                      <a:pt x="267" y="1334"/>
                    </a:lnTo>
                    <a:lnTo>
                      <a:pt x="300" y="1334"/>
                    </a:lnTo>
                    <a:lnTo>
                      <a:pt x="300" y="1317"/>
                    </a:lnTo>
                    <a:lnTo>
                      <a:pt x="334" y="1317"/>
                    </a:lnTo>
                    <a:lnTo>
                      <a:pt x="334" y="1284"/>
                    </a:lnTo>
                    <a:lnTo>
                      <a:pt x="350" y="1284"/>
                    </a:lnTo>
                    <a:lnTo>
                      <a:pt x="350" y="1251"/>
                    </a:lnTo>
                    <a:lnTo>
                      <a:pt x="384" y="1251"/>
                    </a:lnTo>
                    <a:lnTo>
                      <a:pt x="384" y="1234"/>
                    </a:lnTo>
                    <a:lnTo>
                      <a:pt x="417" y="1234"/>
                    </a:lnTo>
                    <a:lnTo>
                      <a:pt x="417" y="1201"/>
                    </a:lnTo>
                    <a:lnTo>
                      <a:pt x="434" y="1201"/>
                    </a:lnTo>
                    <a:lnTo>
                      <a:pt x="434" y="1167"/>
                    </a:lnTo>
                    <a:lnTo>
                      <a:pt x="467" y="1167"/>
                    </a:lnTo>
                    <a:lnTo>
                      <a:pt x="467" y="1151"/>
                    </a:lnTo>
                    <a:lnTo>
                      <a:pt x="500" y="1151"/>
                    </a:lnTo>
                    <a:lnTo>
                      <a:pt x="500" y="1117"/>
                    </a:lnTo>
                    <a:lnTo>
                      <a:pt x="517" y="1117"/>
                    </a:lnTo>
                    <a:lnTo>
                      <a:pt x="517" y="1084"/>
                    </a:lnTo>
                    <a:lnTo>
                      <a:pt x="550" y="1084"/>
                    </a:lnTo>
                    <a:lnTo>
                      <a:pt x="550" y="1067"/>
                    </a:lnTo>
                    <a:lnTo>
                      <a:pt x="584" y="1067"/>
                    </a:lnTo>
                    <a:lnTo>
                      <a:pt x="584" y="1034"/>
                    </a:lnTo>
                    <a:lnTo>
                      <a:pt x="600" y="1034"/>
                    </a:lnTo>
                    <a:lnTo>
                      <a:pt x="600" y="1001"/>
                    </a:lnTo>
                    <a:lnTo>
                      <a:pt x="633" y="1001"/>
                    </a:lnTo>
                    <a:lnTo>
                      <a:pt x="633" y="984"/>
                    </a:lnTo>
                    <a:lnTo>
                      <a:pt x="667" y="984"/>
                    </a:lnTo>
                    <a:lnTo>
                      <a:pt x="667" y="951"/>
                    </a:lnTo>
                    <a:lnTo>
                      <a:pt x="683" y="951"/>
                    </a:lnTo>
                    <a:lnTo>
                      <a:pt x="683" y="917"/>
                    </a:lnTo>
                    <a:lnTo>
                      <a:pt x="717" y="917"/>
                    </a:lnTo>
                    <a:lnTo>
                      <a:pt x="717" y="901"/>
                    </a:lnTo>
                    <a:lnTo>
                      <a:pt x="750" y="901"/>
                    </a:lnTo>
                    <a:lnTo>
                      <a:pt x="750" y="867"/>
                    </a:lnTo>
                    <a:lnTo>
                      <a:pt x="767" y="867"/>
                    </a:lnTo>
                    <a:lnTo>
                      <a:pt x="767" y="834"/>
                    </a:lnTo>
                    <a:lnTo>
                      <a:pt x="800" y="834"/>
                    </a:lnTo>
                    <a:lnTo>
                      <a:pt x="800" y="817"/>
                    </a:lnTo>
                    <a:lnTo>
                      <a:pt x="833" y="817"/>
                    </a:lnTo>
                    <a:lnTo>
                      <a:pt x="833" y="784"/>
                    </a:lnTo>
                    <a:lnTo>
                      <a:pt x="850" y="784"/>
                    </a:lnTo>
                    <a:lnTo>
                      <a:pt x="850" y="751"/>
                    </a:lnTo>
                    <a:lnTo>
                      <a:pt x="883" y="751"/>
                    </a:lnTo>
                    <a:lnTo>
                      <a:pt x="883" y="734"/>
                    </a:lnTo>
                    <a:lnTo>
                      <a:pt x="917" y="734"/>
                    </a:lnTo>
                    <a:lnTo>
                      <a:pt x="917" y="701"/>
                    </a:lnTo>
                    <a:lnTo>
                      <a:pt x="933" y="701"/>
                    </a:lnTo>
                    <a:lnTo>
                      <a:pt x="933" y="667"/>
                    </a:lnTo>
                    <a:lnTo>
                      <a:pt x="967" y="667"/>
                    </a:lnTo>
                    <a:lnTo>
                      <a:pt x="967" y="651"/>
                    </a:lnTo>
                    <a:lnTo>
                      <a:pt x="1000" y="651"/>
                    </a:lnTo>
                    <a:lnTo>
                      <a:pt x="1000" y="617"/>
                    </a:lnTo>
                    <a:lnTo>
                      <a:pt x="1017" y="617"/>
                    </a:lnTo>
                    <a:lnTo>
                      <a:pt x="1017" y="584"/>
                    </a:lnTo>
                    <a:lnTo>
                      <a:pt x="1050" y="584"/>
                    </a:lnTo>
                    <a:lnTo>
                      <a:pt x="1050" y="567"/>
                    </a:lnTo>
                    <a:lnTo>
                      <a:pt x="1083" y="567"/>
                    </a:lnTo>
                    <a:lnTo>
                      <a:pt x="1083" y="534"/>
                    </a:lnTo>
                    <a:lnTo>
                      <a:pt x="1100" y="534"/>
                    </a:lnTo>
                    <a:lnTo>
                      <a:pt x="1100" y="501"/>
                    </a:lnTo>
                    <a:lnTo>
                      <a:pt x="1133" y="501"/>
                    </a:lnTo>
                    <a:lnTo>
                      <a:pt x="1133" y="484"/>
                    </a:lnTo>
                    <a:lnTo>
                      <a:pt x="1167" y="484"/>
                    </a:lnTo>
                    <a:lnTo>
                      <a:pt x="1167" y="451"/>
                    </a:lnTo>
                    <a:lnTo>
                      <a:pt x="1183" y="451"/>
                    </a:lnTo>
                    <a:lnTo>
                      <a:pt x="1183" y="417"/>
                    </a:lnTo>
                    <a:lnTo>
                      <a:pt x="1217" y="417"/>
                    </a:lnTo>
                    <a:lnTo>
                      <a:pt x="1217" y="401"/>
                    </a:lnTo>
                    <a:lnTo>
                      <a:pt x="1250" y="401"/>
                    </a:lnTo>
                    <a:lnTo>
                      <a:pt x="1250" y="367"/>
                    </a:lnTo>
                    <a:lnTo>
                      <a:pt x="1267" y="367"/>
                    </a:lnTo>
                    <a:lnTo>
                      <a:pt x="1267" y="334"/>
                    </a:lnTo>
                    <a:lnTo>
                      <a:pt x="1300" y="334"/>
                    </a:lnTo>
                    <a:lnTo>
                      <a:pt x="1300" y="317"/>
                    </a:lnTo>
                    <a:lnTo>
                      <a:pt x="1333" y="317"/>
                    </a:lnTo>
                    <a:lnTo>
                      <a:pt x="1333" y="284"/>
                    </a:lnTo>
                    <a:lnTo>
                      <a:pt x="1350" y="284"/>
                    </a:lnTo>
                    <a:lnTo>
                      <a:pt x="1350" y="251"/>
                    </a:lnTo>
                    <a:lnTo>
                      <a:pt x="1383" y="251"/>
                    </a:lnTo>
                    <a:lnTo>
                      <a:pt x="1383" y="234"/>
                    </a:lnTo>
                    <a:lnTo>
                      <a:pt x="1417" y="234"/>
                    </a:lnTo>
                    <a:lnTo>
                      <a:pt x="1417" y="201"/>
                    </a:lnTo>
                    <a:lnTo>
                      <a:pt x="1433" y="201"/>
                    </a:lnTo>
                    <a:lnTo>
                      <a:pt x="1433" y="168"/>
                    </a:lnTo>
                    <a:lnTo>
                      <a:pt x="1467" y="168"/>
                    </a:lnTo>
                    <a:lnTo>
                      <a:pt x="1467" y="151"/>
                    </a:lnTo>
                    <a:lnTo>
                      <a:pt x="1500" y="151"/>
                    </a:lnTo>
                    <a:lnTo>
                      <a:pt x="1500" y="118"/>
                    </a:lnTo>
                    <a:lnTo>
                      <a:pt x="1517" y="118"/>
                    </a:lnTo>
                    <a:lnTo>
                      <a:pt x="1517" y="68"/>
                    </a:lnTo>
                    <a:lnTo>
                      <a:pt x="1500" y="68"/>
                    </a:lnTo>
                    <a:lnTo>
                      <a:pt x="1500" y="34"/>
                    </a:lnTo>
                    <a:lnTo>
                      <a:pt x="1467" y="34"/>
                    </a:lnTo>
                    <a:lnTo>
                      <a:pt x="146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18"/>
              <p:cNvSpPr/>
              <p:nvPr/>
            </p:nvSpPr>
            <p:spPr>
              <a:xfrm>
                <a:off x="4276750" y="1503225"/>
                <a:ext cx="59175" cy="59175"/>
              </a:xfrm>
              <a:custGeom>
                <a:avLst/>
                <a:gdLst/>
                <a:ahLst/>
                <a:cxnLst/>
                <a:rect l="l" t="t" r="r" b="b"/>
                <a:pathLst>
                  <a:path w="2367" h="2367" extrusionOk="0">
                    <a:moveTo>
                      <a:pt x="2283" y="0"/>
                    </a:moveTo>
                    <a:lnTo>
                      <a:pt x="2283" y="34"/>
                    </a:lnTo>
                    <a:lnTo>
                      <a:pt x="2250" y="34"/>
                    </a:lnTo>
                    <a:lnTo>
                      <a:pt x="2250" y="67"/>
                    </a:lnTo>
                    <a:lnTo>
                      <a:pt x="2217" y="67"/>
                    </a:lnTo>
                    <a:lnTo>
                      <a:pt x="2217" y="84"/>
                    </a:lnTo>
                    <a:lnTo>
                      <a:pt x="2200" y="84"/>
                    </a:lnTo>
                    <a:lnTo>
                      <a:pt x="2200" y="117"/>
                    </a:lnTo>
                    <a:lnTo>
                      <a:pt x="2167" y="117"/>
                    </a:lnTo>
                    <a:lnTo>
                      <a:pt x="2167" y="150"/>
                    </a:lnTo>
                    <a:lnTo>
                      <a:pt x="2133" y="150"/>
                    </a:lnTo>
                    <a:lnTo>
                      <a:pt x="2133" y="167"/>
                    </a:lnTo>
                    <a:lnTo>
                      <a:pt x="2117" y="167"/>
                    </a:lnTo>
                    <a:lnTo>
                      <a:pt x="2117" y="200"/>
                    </a:lnTo>
                    <a:lnTo>
                      <a:pt x="2083" y="200"/>
                    </a:lnTo>
                    <a:lnTo>
                      <a:pt x="2083" y="234"/>
                    </a:lnTo>
                    <a:lnTo>
                      <a:pt x="2050" y="234"/>
                    </a:lnTo>
                    <a:lnTo>
                      <a:pt x="2050" y="250"/>
                    </a:lnTo>
                    <a:lnTo>
                      <a:pt x="2034" y="250"/>
                    </a:lnTo>
                    <a:lnTo>
                      <a:pt x="2034" y="284"/>
                    </a:lnTo>
                    <a:lnTo>
                      <a:pt x="2000" y="284"/>
                    </a:lnTo>
                    <a:lnTo>
                      <a:pt x="2000" y="317"/>
                    </a:lnTo>
                    <a:lnTo>
                      <a:pt x="1967" y="317"/>
                    </a:lnTo>
                    <a:lnTo>
                      <a:pt x="1967" y="334"/>
                    </a:lnTo>
                    <a:lnTo>
                      <a:pt x="1950" y="334"/>
                    </a:lnTo>
                    <a:lnTo>
                      <a:pt x="1950" y="367"/>
                    </a:lnTo>
                    <a:lnTo>
                      <a:pt x="1917" y="367"/>
                    </a:lnTo>
                    <a:lnTo>
                      <a:pt x="1917" y="400"/>
                    </a:lnTo>
                    <a:lnTo>
                      <a:pt x="1884" y="400"/>
                    </a:lnTo>
                    <a:lnTo>
                      <a:pt x="1884" y="417"/>
                    </a:lnTo>
                    <a:lnTo>
                      <a:pt x="1867" y="417"/>
                    </a:lnTo>
                    <a:lnTo>
                      <a:pt x="1867" y="450"/>
                    </a:lnTo>
                    <a:lnTo>
                      <a:pt x="1834" y="450"/>
                    </a:lnTo>
                    <a:lnTo>
                      <a:pt x="1834" y="484"/>
                    </a:lnTo>
                    <a:lnTo>
                      <a:pt x="1800" y="484"/>
                    </a:lnTo>
                    <a:lnTo>
                      <a:pt x="1800" y="500"/>
                    </a:lnTo>
                    <a:lnTo>
                      <a:pt x="1784" y="500"/>
                    </a:lnTo>
                    <a:lnTo>
                      <a:pt x="1784" y="534"/>
                    </a:lnTo>
                    <a:lnTo>
                      <a:pt x="1750" y="534"/>
                    </a:lnTo>
                    <a:lnTo>
                      <a:pt x="1750" y="567"/>
                    </a:lnTo>
                    <a:lnTo>
                      <a:pt x="1717" y="567"/>
                    </a:lnTo>
                    <a:lnTo>
                      <a:pt x="1717" y="584"/>
                    </a:lnTo>
                    <a:lnTo>
                      <a:pt x="1700" y="584"/>
                    </a:lnTo>
                    <a:lnTo>
                      <a:pt x="1700" y="617"/>
                    </a:lnTo>
                    <a:lnTo>
                      <a:pt x="1667" y="617"/>
                    </a:lnTo>
                    <a:lnTo>
                      <a:pt x="1667" y="650"/>
                    </a:lnTo>
                    <a:lnTo>
                      <a:pt x="1634" y="650"/>
                    </a:lnTo>
                    <a:lnTo>
                      <a:pt x="1634" y="667"/>
                    </a:lnTo>
                    <a:lnTo>
                      <a:pt x="1617" y="667"/>
                    </a:lnTo>
                    <a:lnTo>
                      <a:pt x="1617" y="700"/>
                    </a:lnTo>
                    <a:lnTo>
                      <a:pt x="1584" y="700"/>
                    </a:lnTo>
                    <a:lnTo>
                      <a:pt x="1584" y="734"/>
                    </a:lnTo>
                    <a:lnTo>
                      <a:pt x="1550" y="734"/>
                    </a:lnTo>
                    <a:lnTo>
                      <a:pt x="1550" y="750"/>
                    </a:lnTo>
                    <a:lnTo>
                      <a:pt x="1534" y="750"/>
                    </a:lnTo>
                    <a:lnTo>
                      <a:pt x="1534" y="784"/>
                    </a:lnTo>
                    <a:lnTo>
                      <a:pt x="1500" y="784"/>
                    </a:lnTo>
                    <a:lnTo>
                      <a:pt x="1500" y="817"/>
                    </a:lnTo>
                    <a:lnTo>
                      <a:pt x="1467" y="817"/>
                    </a:lnTo>
                    <a:lnTo>
                      <a:pt x="1467" y="834"/>
                    </a:lnTo>
                    <a:lnTo>
                      <a:pt x="1450" y="834"/>
                    </a:lnTo>
                    <a:lnTo>
                      <a:pt x="1450" y="867"/>
                    </a:lnTo>
                    <a:lnTo>
                      <a:pt x="1417" y="867"/>
                    </a:lnTo>
                    <a:lnTo>
                      <a:pt x="1417" y="900"/>
                    </a:lnTo>
                    <a:lnTo>
                      <a:pt x="1384" y="900"/>
                    </a:lnTo>
                    <a:lnTo>
                      <a:pt x="1384" y="917"/>
                    </a:lnTo>
                    <a:lnTo>
                      <a:pt x="1367" y="917"/>
                    </a:lnTo>
                    <a:lnTo>
                      <a:pt x="1367" y="950"/>
                    </a:lnTo>
                    <a:lnTo>
                      <a:pt x="1334" y="950"/>
                    </a:lnTo>
                    <a:lnTo>
                      <a:pt x="1334" y="984"/>
                    </a:lnTo>
                    <a:lnTo>
                      <a:pt x="1300" y="984"/>
                    </a:lnTo>
                    <a:lnTo>
                      <a:pt x="1300" y="1000"/>
                    </a:lnTo>
                    <a:lnTo>
                      <a:pt x="1284" y="1000"/>
                    </a:lnTo>
                    <a:lnTo>
                      <a:pt x="1284" y="1034"/>
                    </a:lnTo>
                    <a:lnTo>
                      <a:pt x="1250" y="1034"/>
                    </a:lnTo>
                    <a:lnTo>
                      <a:pt x="1250" y="1067"/>
                    </a:lnTo>
                    <a:lnTo>
                      <a:pt x="1217" y="1067"/>
                    </a:lnTo>
                    <a:lnTo>
                      <a:pt x="1217" y="1084"/>
                    </a:lnTo>
                    <a:lnTo>
                      <a:pt x="1200" y="1084"/>
                    </a:lnTo>
                    <a:lnTo>
                      <a:pt x="1200" y="1117"/>
                    </a:lnTo>
                    <a:lnTo>
                      <a:pt x="1167" y="1117"/>
                    </a:lnTo>
                    <a:lnTo>
                      <a:pt x="1167" y="1150"/>
                    </a:lnTo>
                    <a:lnTo>
                      <a:pt x="1134" y="1150"/>
                    </a:lnTo>
                    <a:lnTo>
                      <a:pt x="1134" y="1167"/>
                    </a:lnTo>
                    <a:lnTo>
                      <a:pt x="1117" y="1167"/>
                    </a:lnTo>
                    <a:lnTo>
                      <a:pt x="1117" y="1200"/>
                    </a:lnTo>
                    <a:lnTo>
                      <a:pt x="1084" y="1200"/>
                    </a:lnTo>
                    <a:lnTo>
                      <a:pt x="1084" y="1233"/>
                    </a:lnTo>
                    <a:lnTo>
                      <a:pt x="1050" y="1233"/>
                    </a:lnTo>
                    <a:lnTo>
                      <a:pt x="1050" y="1250"/>
                    </a:lnTo>
                    <a:lnTo>
                      <a:pt x="1034" y="1250"/>
                    </a:lnTo>
                    <a:lnTo>
                      <a:pt x="1034" y="1283"/>
                    </a:lnTo>
                    <a:lnTo>
                      <a:pt x="1000" y="1283"/>
                    </a:lnTo>
                    <a:lnTo>
                      <a:pt x="1000" y="1317"/>
                    </a:lnTo>
                    <a:lnTo>
                      <a:pt x="967" y="1317"/>
                    </a:lnTo>
                    <a:lnTo>
                      <a:pt x="967" y="1333"/>
                    </a:lnTo>
                    <a:lnTo>
                      <a:pt x="950" y="1333"/>
                    </a:lnTo>
                    <a:lnTo>
                      <a:pt x="950" y="1367"/>
                    </a:lnTo>
                    <a:lnTo>
                      <a:pt x="917" y="1367"/>
                    </a:lnTo>
                    <a:lnTo>
                      <a:pt x="917" y="1400"/>
                    </a:lnTo>
                    <a:lnTo>
                      <a:pt x="884" y="1400"/>
                    </a:lnTo>
                    <a:lnTo>
                      <a:pt x="884" y="1417"/>
                    </a:lnTo>
                    <a:lnTo>
                      <a:pt x="867" y="1417"/>
                    </a:lnTo>
                    <a:lnTo>
                      <a:pt x="867" y="1450"/>
                    </a:lnTo>
                    <a:lnTo>
                      <a:pt x="834" y="1450"/>
                    </a:lnTo>
                    <a:lnTo>
                      <a:pt x="834" y="1483"/>
                    </a:lnTo>
                    <a:lnTo>
                      <a:pt x="800" y="1483"/>
                    </a:lnTo>
                    <a:lnTo>
                      <a:pt x="800" y="1500"/>
                    </a:lnTo>
                    <a:lnTo>
                      <a:pt x="784" y="1500"/>
                    </a:lnTo>
                    <a:lnTo>
                      <a:pt x="784" y="1533"/>
                    </a:lnTo>
                    <a:lnTo>
                      <a:pt x="750" y="1533"/>
                    </a:lnTo>
                    <a:lnTo>
                      <a:pt x="750" y="1567"/>
                    </a:lnTo>
                    <a:lnTo>
                      <a:pt x="717" y="1567"/>
                    </a:lnTo>
                    <a:lnTo>
                      <a:pt x="717" y="1583"/>
                    </a:lnTo>
                    <a:lnTo>
                      <a:pt x="700" y="1583"/>
                    </a:lnTo>
                    <a:lnTo>
                      <a:pt x="700" y="1617"/>
                    </a:lnTo>
                    <a:lnTo>
                      <a:pt x="667" y="1617"/>
                    </a:lnTo>
                    <a:lnTo>
                      <a:pt x="667" y="1650"/>
                    </a:lnTo>
                    <a:lnTo>
                      <a:pt x="634" y="1650"/>
                    </a:lnTo>
                    <a:lnTo>
                      <a:pt x="634" y="1667"/>
                    </a:lnTo>
                    <a:lnTo>
                      <a:pt x="617" y="1667"/>
                    </a:lnTo>
                    <a:lnTo>
                      <a:pt x="617" y="1700"/>
                    </a:lnTo>
                    <a:lnTo>
                      <a:pt x="717" y="1700"/>
                    </a:lnTo>
                    <a:lnTo>
                      <a:pt x="717" y="1667"/>
                    </a:lnTo>
                    <a:lnTo>
                      <a:pt x="750" y="1667"/>
                    </a:lnTo>
                    <a:lnTo>
                      <a:pt x="750" y="1650"/>
                    </a:lnTo>
                    <a:lnTo>
                      <a:pt x="784" y="1650"/>
                    </a:lnTo>
                    <a:lnTo>
                      <a:pt x="784" y="1617"/>
                    </a:lnTo>
                    <a:lnTo>
                      <a:pt x="800" y="1617"/>
                    </a:lnTo>
                    <a:lnTo>
                      <a:pt x="800" y="1583"/>
                    </a:lnTo>
                    <a:lnTo>
                      <a:pt x="834" y="1583"/>
                    </a:lnTo>
                    <a:lnTo>
                      <a:pt x="834" y="1567"/>
                    </a:lnTo>
                    <a:lnTo>
                      <a:pt x="867" y="1567"/>
                    </a:lnTo>
                    <a:lnTo>
                      <a:pt x="867" y="1533"/>
                    </a:lnTo>
                    <a:lnTo>
                      <a:pt x="884" y="1533"/>
                    </a:lnTo>
                    <a:lnTo>
                      <a:pt x="884" y="1500"/>
                    </a:lnTo>
                    <a:lnTo>
                      <a:pt x="917" y="1500"/>
                    </a:lnTo>
                    <a:lnTo>
                      <a:pt x="917" y="1483"/>
                    </a:lnTo>
                    <a:lnTo>
                      <a:pt x="950" y="1483"/>
                    </a:lnTo>
                    <a:lnTo>
                      <a:pt x="950" y="1450"/>
                    </a:lnTo>
                    <a:lnTo>
                      <a:pt x="967" y="1450"/>
                    </a:lnTo>
                    <a:lnTo>
                      <a:pt x="967" y="1417"/>
                    </a:lnTo>
                    <a:lnTo>
                      <a:pt x="1000" y="1417"/>
                    </a:lnTo>
                    <a:lnTo>
                      <a:pt x="1000" y="1400"/>
                    </a:lnTo>
                    <a:lnTo>
                      <a:pt x="1034" y="1400"/>
                    </a:lnTo>
                    <a:lnTo>
                      <a:pt x="1034" y="1367"/>
                    </a:lnTo>
                    <a:lnTo>
                      <a:pt x="1050" y="1367"/>
                    </a:lnTo>
                    <a:lnTo>
                      <a:pt x="1050" y="1333"/>
                    </a:lnTo>
                    <a:lnTo>
                      <a:pt x="1084" y="1333"/>
                    </a:lnTo>
                    <a:lnTo>
                      <a:pt x="1084" y="1317"/>
                    </a:lnTo>
                    <a:lnTo>
                      <a:pt x="1117" y="1317"/>
                    </a:lnTo>
                    <a:lnTo>
                      <a:pt x="1117" y="1283"/>
                    </a:lnTo>
                    <a:lnTo>
                      <a:pt x="1134" y="1283"/>
                    </a:lnTo>
                    <a:lnTo>
                      <a:pt x="1134" y="1250"/>
                    </a:lnTo>
                    <a:lnTo>
                      <a:pt x="1167" y="1250"/>
                    </a:lnTo>
                    <a:lnTo>
                      <a:pt x="1167" y="1233"/>
                    </a:lnTo>
                    <a:lnTo>
                      <a:pt x="1200" y="1233"/>
                    </a:lnTo>
                    <a:lnTo>
                      <a:pt x="1200" y="1200"/>
                    </a:lnTo>
                    <a:lnTo>
                      <a:pt x="1217" y="1200"/>
                    </a:lnTo>
                    <a:lnTo>
                      <a:pt x="1217" y="1167"/>
                    </a:lnTo>
                    <a:lnTo>
                      <a:pt x="1250" y="1167"/>
                    </a:lnTo>
                    <a:lnTo>
                      <a:pt x="1250" y="1150"/>
                    </a:lnTo>
                    <a:lnTo>
                      <a:pt x="1284" y="1150"/>
                    </a:lnTo>
                    <a:lnTo>
                      <a:pt x="1284" y="1117"/>
                    </a:lnTo>
                    <a:lnTo>
                      <a:pt x="1300" y="1117"/>
                    </a:lnTo>
                    <a:lnTo>
                      <a:pt x="1300" y="1084"/>
                    </a:lnTo>
                    <a:lnTo>
                      <a:pt x="1334" y="1084"/>
                    </a:lnTo>
                    <a:lnTo>
                      <a:pt x="1334" y="1067"/>
                    </a:lnTo>
                    <a:lnTo>
                      <a:pt x="1367" y="1067"/>
                    </a:lnTo>
                    <a:lnTo>
                      <a:pt x="1367" y="1034"/>
                    </a:lnTo>
                    <a:lnTo>
                      <a:pt x="1384" y="1034"/>
                    </a:lnTo>
                    <a:lnTo>
                      <a:pt x="1384" y="1000"/>
                    </a:lnTo>
                    <a:lnTo>
                      <a:pt x="1417" y="1000"/>
                    </a:lnTo>
                    <a:lnTo>
                      <a:pt x="1417" y="984"/>
                    </a:lnTo>
                    <a:lnTo>
                      <a:pt x="1450" y="984"/>
                    </a:lnTo>
                    <a:lnTo>
                      <a:pt x="1450" y="950"/>
                    </a:lnTo>
                    <a:lnTo>
                      <a:pt x="1467" y="950"/>
                    </a:lnTo>
                    <a:lnTo>
                      <a:pt x="1467" y="917"/>
                    </a:lnTo>
                    <a:lnTo>
                      <a:pt x="1500" y="917"/>
                    </a:lnTo>
                    <a:lnTo>
                      <a:pt x="1500" y="900"/>
                    </a:lnTo>
                    <a:lnTo>
                      <a:pt x="1534" y="900"/>
                    </a:lnTo>
                    <a:lnTo>
                      <a:pt x="1534" y="867"/>
                    </a:lnTo>
                    <a:lnTo>
                      <a:pt x="1550" y="867"/>
                    </a:lnTo>
                    <a:lnTo>
                      <a:pt x="1550" y="834"/>
                    </a:lnTo>
                    <a:lnTo>
                      <a:pt x="1584" y="834"/>
                    </a:lnTo>
                    <a:lnTo>
                      <a:pt x="1584" y="817"/>
                    </a:lnTo>
                    <a:lnTo>
                      <a:pt x="1617" y="817"/>
                    </a:lnTo>
                    <a:lnTo>
                      <a:pt x="1617" y="784"/>
                    </a:lnTo>
                    <a:lnTo>
                      <a:pt x="1634" y="784"/>
                    </a:lnTo>
                    <a:lnTo>
                      <a:pt x="1634" y="750"/>
                    </a:lnTo>
                    <a:lnTo>
                      <a:pt x="1667" y="750"/>
                    </a:lnTo>
                    <a:lnTo>
                      <a:pt x="1667" y="734"/>
                    </a:lnTo>
                    <a:lnTo>
                      <a:pt x="1700" y="734"/>
                    </a:lnTo>
                    <a:lnTo>
                      <a:pt x="1700" y="700"/>
                    </a:lnTo>
                    <a:lnTo>
                      <a:pt x="1717" y="700"/>
                    </a:lnTo>
                    <a:lnTo>
                      <a:pt x="1717" y="667"/>
                    </a:lnTo>
                    <a:lnTo>
                      <a:pt x="1750" y="667"/>
                    </a:lnTo>
                    <a:lnTo>
                      <a:pt x="1750" y="650"/>
                    </a:lnTo>
                    <a:lnTo>
                      <a:pt x="1784" y="650"/>
                    </a:lnTo>
                    <a:lnTo>
                      <a:pt x="1784" y="617"/>
                    </a:lnTo>
                    <a:lnTo>
                      <a:pt x="1800" y="617"/>
                    </a:lnTo>
                    <a:lnTo>
                      <a:pt x="1800" y="584"/>
                    </a:lnTo>
                    <a:lnTo>
                      <a:pt x="1834" y="584"/>
                    </a:lnTo>
                    <a:lnTo>
                      <a:pt x="1834" y="567"/>
                    </a:lnTo>
                    <a:lnTo>
                      <a:pt x="1867" y="567"/>
                    </a:lnTo>
                    <a:lnTo>
                      <a:pt x="1867" y="534"/>
                    </a:lnTo>
                    <a:lnTo>
                      <a:pt x="1884" y="534"/>
                    </a:lnTo>
                    <a:lnTo>
                      <a:pt x="1884" y="500"/>
                    </a:lnTo>
                    <a:lnTo>
                      <a:pt x="1917" y="500"/>
                    </a:lnTo>
                    <a:lnTo>
                      <a:pt x="1917" y="484"/>
                    </a:lnTo>
                    <a:lnTo>
                      <a:pt x="1950" y="484"/>
                    </a:lnTo>
                    <a:lnTo>
                      <a:pt x="1950" y="450"/>
                    </a:lnTo>
                    <a:lnTo>
                      <a:pt x="1967" y="450"/>
                    </a:lnTo>
                    <a:lnTo>
                      <a:pt x="1967" y="417"/>
                    </a:lnTo>
                    <a:lnTo>
                      <a:pt x="2000" y="417"/>
                    </a:lnTo>
                    <a:lnTo>
                      <a:pt x="2000" y="400"/>
                    </a:lnTo>
                    <a:lnTo>
                      <a:pt x="2034" y="400"/>
                    </a:lnTo>
                    <a:lnTo>
                      <a:pt x="2034" y="367"/>
                    </a:lnTo>
                    <a:lnTo>
                      <a:pt x="2050" y="367"/>
                    </a:lnTo>
                    <a:lnTo>
                      <a:pt x="2050" y="334"/>
                    </a:lnTo>
                    <a:lnTo>
                      <a:pt x="2083" y="334"/>
                    </a:lnTo>
                    <a:lnTo>
                      <a:pt x="2083" y="317"/>
                    </a:lnTo>
                    <a:lnTo>
                      <a:pt x="2117" y="317"/>
                    </a:lnTo>
                    <a:lnTo>
                      <a:pt x="2117" y="284"/>
                    </a:lnTo>
                    <a:lnTo>
                      <a:pt x="2133" y="284"/>
                    </a:lnTo>
                    <a:lnTo>
                      <a:pt x="2133" y="250"/>
                    </a:lnTo>
                    <a:lnTo>
                      <a:pt x="2167" y="250"/>
                    </a:lnTo>
                    <a:lnTo>
                      <a:pt x="2167" y="234"/>
                    </a:lnTo>
                    <a:lnTo>
                      <a:pt x="2200" y="234"/>
                    </a:lnTo>
                    <a:lnTo>
                      <a:pt x="2200" y="200"/>
                    </a:lnTo>
                    <a:lnTo>
                      <a:pt x="2217" y="200"/>
                    </a:lnTo>
                    <a:lnTo>
                      <a:pt x="2217" y="167"/>
                    </a:lnTo>
                    <a:lnTo>
                      <a:pt x="2250" y="167"/>
                    </a:lnTo>
                    <a:lnTo>
                      <a:pt x="2250" y="150"/>
                    </a:lnTo>
                    <a:lnTo>
                      <a:pt x="2283" y="150"/>
                    </a:lnTo>
                    <a:lnTo>
                      <a:pt x="2283" y="117"/>
                    </a:lnTo>
                    <a:lnTo>
                      <a:pt x="2300" y="117"/>
                    </a:lnTo>
                    <a:lnTo>
                      <a:pt x="2300" y="84"/>
                    </a:lnTo>
                    <a:lnTo>
                      <a:pt x="2333" y="84"/>
                    </a:lnTo>
                    <a:lnTo>
                      <a:pt x="2333" y="67"/>
                    </a:lnTo>
                    <a:lnTo>
                      <a:pt x="2367" y="67"/>
                    </a:lnTo>
                    <a:lnTo>
                      <a:pt x="2367" y="34"/>
                    </a:lnTo>
                    <a:lnTo>
                      <a:pt x="2333" y="34"/>
                    </a:lnTo>
                    <a:lnTo>
                      <a:pt x="2333" y="0"/>
                    </a:lnTo>
                    <a:close/>
                    <a:moveTo>
                      <a:pt x="51" y="2233"/>
                    </a:moveTo>
                    <a:lnTo>
                      <a:pt x="51" y="2250"/>
                    </a:lnTo>
                    <a:lnTo>
                      <a:pt x="34" y="2250"/>
                    </a:lnTo>
                    <a:lnTo>
                      <a:pt x="34" y="2283"/>
                    </a:lnTo>
                    <a:lnTo>
                      <a:pt x="1" y="2283"/>
                    </a:lnTo>
                    <a:lnTo>
                      <a:pt x="1" y="2333"/>
                    </a:lnTo>
                    <a:lnTo>
                      <a:pt x="34" y="2333"/>
                    </a:lnTo>
                    <a:lnTo>
                      <a:pt x="34" y="2367"/>
                    </a:lnTo>
                    <a:lnTo>
                      <a:pt x="51" y="2367"/>
                    </a:lnTo>
                    <a:lnTo>
                      <a:pt x="51" y="2333"/>
                    </a:lnTo>
                    <a:lnTo>
                      <a:pt x="84" y="2333"/>
                    </a:lnTo>
                    <a:lnTo>
                      <a:pt x="84" y="2317"/>
                    </a:lnTo>
                    <a:lnTo>
                      <a:pt x="117" y="2317"/>
                    </a:lnTo>
                    <a:lnTo>
                      <a:pt x="117" y="2283"/>
                    </a:lnTo>
                    <a:lnTo>
                      <a:pt x="134" y="2283"/>
                    </a:lnTo>
                    <a:lnTo>
                      <a:pt x="134" y="2250"/>
                    </a:lnTo>
                    <a:lnTo>
                      <a:pt x="167" y="2250"/>
                    </a:lnTo>
                    <a:lnTo>
                      <a:pt x="167" y="2233"/>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18"/>
              <p:cNvSpPr/>
              <p:nvPr/>
            </p:nvSpPr>
            <p:spPr>
              <a:xfrm>
                <a:off x="4333825" y="1501975"/>
                <a:ext cx="4200" cy="2950"/>
              </a:xfrm>
              <a:custGeom>
                <a:avLst/>
                <a:gdLst/>
                <a:ahLst/>
                <a:cxnLst/>
                <a:rect l="l" t="t" r="r" b="b"/>
                <a:pathLst>
                  <a:path w="168" h="118" extrusionOk="0">
                    <a:moveTo>
                      <a:pt x="50" y="0"/>
                    </a:moveTo>
                    <a:lnTo>
                      <a:pt x="50" y="34"/>
                    </a:lnTo>
                    <a:lnTo>
                      <a:pt x="17" y="34"/>
                    </a:lnTo>
                    <a:lnTo>
                      <a:pt x="17" y="50"/>
                    </a:lnTo>
                    <a:lnTo>
                      <a:pt x="0" y="50"/>
                    </a:lnTo>
                    <a:lnTo>
                      <a:pt x="0" y="84"/>
                    </a:lnTo>
                    <a:lnTo>
                      <a:pt x="17" y="84"/>
                    </a:lnTo>
                    <a:lnTo>
                      <a:pt x="17" y="117"/>
                    </a:lnTo>
                    <a:lnTo>
                      <a:pt x="84" y="117"/>
                    </a:lnTo>
                    <a:lnTo>
                      <a:pt x="84" y="84"/>
                    </a:lnTo>
                    <a:lnTo>
                      <a:pt x="100" y="84"/>
                    </a:lnTo>
                    <a:lnTo>
                      <a:pt x="100" y="50"/>
                    </a:lnTo>
                    <a:lnTo>
                      <a:pt x="134" y="50"/>
                    </a:lnTo>
                    <a:lnTo>
                      <a:pt x="134" y="34"/>
                    </a:lnTo>
                    <a:lnTo>
                      <a:pt x="167" y="34"/>
                    </a:lnTo>
                    <a:lnTo>
                      <a:pt x="1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18"/>
              <p:cNvSpPr/>
              <p:nvPr/>
            </p:nvSpPr>
            <p:spPr>
              <a:xfrm>
                <a:off x="4001825" y="1458425"/>
                <a:ext cx="1560475" cy="1256050"/>
              </a:xfrm>
              <a:custGeom>
                <a:avLst/>
                <a:gdLst/>
                <a:ahLst/>
                <a:cxnLst/>
                <a:rect l="l" t="t" r="r" b="b"/>
                <a:pathLst>
                  <a:path w="62419" h="50242" extrusionOk="0">
                    <a:moveTo>
                      <a:pt x="14331" y="1"/>
                    </a:moveTo>
                    <a:cubicBezTo>
                      <a:pt x="12369" y="1"/>
                      <a:pt x="10509" y="643"/>
                      <a:pt x="8998" y="1776"/>
                    </a:cubicBezTo>
                    <a:cubicBezTo>
                      <a:pt x="7582" y="2809"/>
                      <a:pt x="6465" y="4292"/>
                      <a:pt x="5849" y="6058"/>
                    </a:cubicBezTo>
                    <a:cubicBezTo>
                      <a:pt x="3633" y="12357"/>
                      <a:pt x="9531" y="17905"/>
                      <a:pt x="7648" y="23954"/>
                    </a:cubicBezTo>
                    <a:cubicBezTo>
                      <a:pt x="5782" y="30002"/>
                      <a:pt x="0" y="33485"/>
                      <a:pt x="3483" y="40350"/>
                    </a:cubicBezTo>
                    <a:cubicBezTo>
                      <a:pt x="7124" y="47517"/>
                      <a:pt x="13613" y="50242"/>
                      <a:pt x="20787" y="50242"/>
                    </a:cubicBezTo>
                    <a:cubicBezTo>
                      <a:pt x="26054" y="50242"/>
                      <a:pt x="31691" y="48773"/>
                      <a:pt x="36842" y="46515"/>
                    </a:cubicBezTo>
                    <a:cubicBezTo>
                      <a:pt x="42757" y="43933"/>
                      <a:pt x="48039" y="40300"/>
                      <a:pt x="51372" y="36668"/>
                    </a:cubicBezTo>
                    <a:cubicBezTo>
                      <a:pt x="57337" y="30186"/>
                      <a:pt x="62419" y="19971"/>
                      <a:pt x="55371" y="12357"/>
                    </a:cubicBezTo>
                    <a:cubicBezTo>
                      <a:pt x="53304" y="10107"/>
                      <a:pt x="50388" y="8791"/>
                      <a:pt x="47406" y="8108"/>
                    </a:cubicBezTo>
                    <a:cubicBezTo>
                      <a:pt x="41857" y="6875"/>
                      <a:pt x="36342" y="7224"/>
                      <a:pt x="30810" y="5542"/>
                    </a:cubicBezTo>
                    <a:cubicBezTo>
                      <a:pt x="27660" y="4592"/>
                      <a:pt x="24628" y="3359"/>
                      <a:pt x="21545" y="2042"/>
                    </a:cubicBezTo>
                    <a:cubicBezTo>
                      <a:pt x="19662" y="1243"/>
                      <a:pt x="17746" y="443"/>
                      <a:pt x="15730" y="109"/>
                    </a:cubicBezTo>
                    <a:cubicBezTo>
                      <a:pt x="15260" y="36"/>
                      <a:pt x="14793" y="1"/>
                      <a:pt x="14331"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18"/>
              <p:cNvSpPr/>
              <p:nvPr/>
            </p:nvSpPr>
            <p:spPr>
              <a:xfrm>
                <a:off x="4052225" y="1545600"/>
                <a:ext cx="1471750" cy="1204575"/>
              </a:xfrm>
              <a:custGeom>
                <a:avLst/>
                <a:gdLst/>
                <a:ahLst/>
                <a:cxnLst/>
                <a:rect l="l" t="t" r="r" b="b"/>
                <a:pathLst>
                  <a:path w="58870" h="48183" extrusionOk="0">
                    <a:moveTo>
                      <a:pt x="9961" y="503"/>
                    </a:moveTo>
                    <a:cubicBezTo>
                      <a:pt x="10538" y="503"/>
                      <a:pt x="11153" y="537"/>
                      <a:pt x="11814" y="605"/>
                    </a:cubicBezTo>
                    <a:cubicBezTo>
                      <a:pt x="12831" y="705"/>
                      <a:pt x="13864" y="871"/>
                      <a:pt x="14764" y="1005"/>
                    </a:cubicBezTo>
                    <a:cubicBezTo>
                      <a:pt x="16863" y="1338"/>
                      <a:pt x="19313" y="1705"/>
                      <a:pt x="21745" y="1938"/>
                    </a:cubicBezTo>
                    <a:cubicBezTo>
                      <a:pt x="22778" y="2038"/>
                      <a:pt x="23728" y="2105"/>
                      <a:pt x="24661" y="2155"/>
                    </a:cubicBezTo>
                    <a:cubicBezTo>
                      <a:pt x="25117" y="2178"/>
                      <a:pt x="25571" y="2188"/>
                      <a:pt x="26021" y="2188"/>
                    </a:cubicBezTo>
                    <a:cubicBezTo>
                      <a:pt x="28829" y="2188"/>
                      <a:pt x="31531" y="1776"/>
                      <a:pt x="34159" y="1388"/>
                    </a:cubicBezTo>
                    <a:cubicBezTo>
                      <a:pt x="36525" y="1021"/>
                      <a:pt x="38958" y="655"/>
                      <a:pt x="41424" y="588"/>
                    </a:cubicBezTo>
                    <a:cubicBezTo>
                      <a:pt x="41561" y="585"/>
                      <a:pt x="41699" y="584"/>
                      <a:pt x="41836" y="584"/>
                    </a:cubicBezTo>
                    <a:cubicBezTo>
                      <a:pt x="42497" y="584"/>
                      <a:pt x="43152" y="616"/>
                      <a:pt x="43774" y="672"/>
                    </a:cubicBezTo>
                    <a:cubicBezTo>
                      <a:pt x="46156" y="905"/>
                      <a:pt x="48206" y="1571"/>
                      <a:pt x="49905" y="2671"/>
                    </a:cubicBezTo>
                    <a:cubicBezTo>
                      <a:pt x="53688" y="5154"/>
                      <a:pt x="55587" y="8886"/>
                      <a:pt x="55521" y="13752"/>
                    </a:cubicBezTo>
                    <a:cubicBezTo>
                      <a:pt x="55487" y="17634"/>
                      <a:pt x="54154" y="22183"/>
                      <a:pt x="51772" y="26565"/>
                    </a:cubicBezTo>
                    <a:cubicBezTo>
                      <a:pt x="48989" y="31698"/>
                      <a:pt x="43774" y="37196"/>
                      <a:pt x="37792" y="41262"/>
                    </a:cubicBezTo>
                    <a:cubicBezTo>
                      <a:pt x="31669" y="45449"/>
                      <a:pt x="25425" y="47676"/>
                      <a:pt x="19997" y="47676"/>
                    </a:cubicBezTo>
                    <a:cubicBezTo>
                      <a:pt x="19397" y="47676"/>
                      <a:pt x="18808" y="47649"/>
                      <a:pt x="18229" y="47594"/>
                    </a:cubicBezTo>
                    <a:cubicBezTo>
                      <a:pt x="13847" y="47161"/>
                      <a:pt x="10081" y="45194"/>
                      <a:pt x="7065" y="41729"/>
                    </a:cubicBezTo>
                    <a:cubicBezTo>
                      <a:pt x="3850" y="38013"/>
                      <a:pt x="4833" y="34797"/>
                      <a:pt x="5966" y="31064"/>
                    </a:cubicBezTo>
                    <a:cubicBezTo>
                      <a:pt x="6532" y="29215"/>
                      <a:pt x="7115" y="27299"/>
                      <a:pt x="7232" y="25166"/>
                    </a:cubicBezTo>
                    <a:cubicBezTo>
                      <a:pt x="7415" y="21917"/>
                      <a:pt x="5732" y="19284"/>
                      <a:pt x="4133" y="16734"/>
                    </a:cubicBezTo>
                    <a:cubicBezTo>
                      <a:pt x="2433" y="14052"/>
                      <a:pt x="817" y="11502"/>
                      <a:pt x="1117" y="8270"/>
                    </a:cubicBezTo>
                    <a:cubicBezTo>
                      <a:pt x="1500" y="4154"/>
                      <a:pt x="4716" y="921"/>
                      <a:pt x="8782" y="555"/>
                    </a:cubicBezTo>
                    <a:cubicBezTo>
                      <a:pt x="9157" y="520"/>
                      <a:pt x="9549" y="503"/>
                      <a:pt x="9961" y="503"/>
                    </a:cubicBezTo>
                    <a:close/>
                    <a:moveTo>
                      <a:pt x="9938" y="1"/>
                    </a:moveTo>
                    <a:cubicBezTo>
                      <a:pt x="9540" y="1"/>
                      <a:pt x="9143" y="17"/>
                      <a:pt x="8748" y="55"/>
                    </a:cubicBezTo>
                    <a:cubicBezTo>
                      <a:pt x="4399" y="438"/>
                      <a:pt x="1017" y="3871"/>
                      <a:pt x="617" y="8220"/>
                    </a:cubicBezTo>
                    <a:cubicBezTo>
                      <a:pt x="0" y="14868"/>
                      <a:pt x="7065" y="18817"/>
                      <a:pt x="6732" y="25132"/>
                    </a:cubicBezTo>
                    <a:cubicBezTo>
                      <a:pt x="6382" y="31464"/>
                      <a:pt x="1633" y="36246"/>
                      <a:pt x="6682" y="42062"/>
                    </a:cubicBezTo>
                    <a:cubicBezTo>
                      <a:pt x="9998" y="45861"/>
                      <a:pt x="13964" y="47694"/>
                      <a:pt x="18180" y="48094"/>
                    </a:cubicBezTo>
                    <a:cubicBezTo>
                      <a:pt x="18799" y="48154"/>
                      <a:pt x="19423" y="48183"/>
                      <a:pt x="20052" y="48183"/>
                    </a:cubicBezTo>
                    <a:cubicBezTo>
                      <a:pt x="32720" y="48183"/>
                      <a:pt x="47046" y="36372"/>
                      <a:pt x="52222" y="26815"/>
                    </a:cubicBezTo>
                    <a:cubicBezTo>
                      <a:pt x="56421" y="19067"/>
                      <a:pt x="58870" y="7936"/>
                      <a:pt x="50172" y="2254"/>
                    </a:cubicBezTo>
                    <a:cubicBezTo>
                      <a:pt x="48289" y="1021"/>
                      <a:pt x="46090" y="388"/>
                      <a:pt x="43824" y="172"/>
                    </a:cubicBezTo>
                    <a:cubicBezTo>
                      <a:pt x="43203" y="107"/>
                      <a:pt x="42583" y="83"/>
                      <a:pt x="41963" y="83"/>
                    </a:cubicBezTo>
                    <a:cubicBezTo>
                      <a:pt x="41784" y="83"/>
                      <a:pt x="41604" y="85"/>
                      <a:pt x="41424" y="88"/>
                    </a:cubicBezTo>
                    <a:cubicBezTo>
                      <a:pt x="36166" y="227"/>
                      <a:pt x="31277" y="1670"/>
                      <a:pt x="26024" y="1670"/>
                    </a:cubicBezTo>
                    <a:cubicBezTo>
                      <a:pt x="25584" y="1670"/>
                      <a:pt x="25141" y="1660"/>
                      <a:pt x="24695" y="1638"/>
                    </a:cubicBezTo>
                    <a:cubicBezTo>
                      <a:pt x="23728" y="1588"/>
                      <a:pt x="22762" y="1521"/>
                      <a:pt x="21795" y="1421"/>
                    </a:cubicBezTo>
                    <a:cubicBezTo>
                      <a:pt x="19496" y="1205"/>
                      <a:pt x="17196" y="871"/>
                      <a:pt x="14847" y="505"/>
                    </a:cubicBezTo>
                    <a:cubicBezTo>
                      <a:pt x="13864" y="355"/>
                      <a:pt x="12864" y="188"/>
                      <a:pt x="11864" y="105"/>
                    </a:cubicBezTo>
                    <a:cubicBezTo>
                      <a:pt x="11226" y="43"/>
                      <a:pt x="10581" y="1"/>
                      <a:pt x="9938"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18"/>
              <p:cNvSpPr/>
              <p:nvPr/>
            </p:nvSpPr>
            <p:spPr>
              <a:xfrm>
                <a:off x="4997825" y="2369850"/>
                <a:ext cx="345800" cy="287250"/>
              </a:xfrm>
              <a:custGeom>
                <a:avLst/>
                <a:gdLst/>
                <a:ahLst/>
                <a:cxnLst/>
                <a:rect l="l" t="t" r="r" b="b"/>
                <a:pathLst>
                  <a:path w="13832" h="11490" extrusionOk="0">
                    <a:moveTo>
                      <a:pt x="6755" y="0"/>
                    </a:moveTo>
                    <a:cubicBezTo>
                      <a:pt x="5831" y="0"/>
                      <a:pt x="4914" y="147"/>
                      <a:pt x="4083" y="444"/>
                    </a:cubicBezTo>
                    <a:cubicBezTo>
                      <a:pt x="1651" y="1327"/>
                      <a:pt x="1" y="3993"/>
                      <a:pt x="334" y="6559"/>
                    </a:cubicBezTo>
                    <a:cubicBezTo>
                      <a:pt x="567" y="8309"/>
                      <a:pt x="1667" y="9825"/>
                      <a:pt x="3200" y="10691"/>
                    </a:cubicBezTo>
                    <a:cubicBezTo>
                      <a:pt x="4171" y="11235"/>
                      <a:pt x="5330" y="11489"/>
                      <a:pt x="6492" y="11489"/>
                    </a:cubicBezTo>
                    <a:cubicBezTo>
                      <a:pt x="7683" y="11489"/>
                      <a:pt x="8879" y="11222"/>
                      <a:pt x="9882" y="10725"/>
                    </a:cubicBezTo>
                    <a:cubicBezTo>
                      <a:pt x="11682" y="9842"/>
                      <a:pt x="13065" y="8075"/>
                      <a:pt x="13331" y="6092"/>
                    </a:cubicBezTo>
                    <a:cubicBezTo>
                      <a:pt x="13832" y="2089"/>
                      <a:pt x="10241" y="0"/>
                      <a:pt x="6755"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18"/>
              <p:cNvSpPr/>
              <p:nvPr/>
            </p:nvSpPr>
            <p:spPr>
              <a:xfrm>
                <a:off x="4657075" y="1495675"/>
                <a:ext cx="425350" cy="265975"/>
              </a:xfrm>
              <a:custGeom>
                <a:avLst/>
                <a:gdLst/>
                <a:ahLst/>
                <a:cxnLst/>
                <a:rect l="l" t="t" r="r" b="b"/>
                <a:pathLst>
                  <a:path w="17014" h="10639" extrusionOk="0">
                    <a:moveTo>
                      <a:pt x="9709" y="1"/>
                    </a:moveTo>
                    <a:cubicBezTo>
                      <a:pt x="8730" y="1"/>
                      <a:pt x="7786" y="93"/>
                      <a:pt x="6982" y="236"/>
                    </a:cubicBezTo>
                    <a:cubicBezTo>
                      <a:pt x="3450" y="869"/>
                      <a:pt x="1" y="3685"/>
                      <a:pt x="1717" y="7634"/>
                    </a:cubicBezTo>
                    <a:cubicBezTo>
                      <a:pt x="2467" y="9334"/>
                      <a:pt x="4216" y="10533"/>
                      <a:pt x="6066" y="10633"/>
                    </a:cubicBezTo>
                    <a:cubicBezTo>
                      <a:pt x="6146" y="10637"/>
                      <a:pt x="6226" y="10639"/>
                      <a:pt x="6305" y="10639"/>
                    </a:cubicBezTo>
                    <a:cubicBezTo>
                      <a:pt x="8802" y="10639"/>
                      <a:pt x="10955" y="8902"/>
                      <a:pt x="13264" y="7917"/>
                    </a:cubicBezTo>
                    <a:cubicBezTo>
                      <a:pt x="14281" y="7501"/>
                      <a:pt x="15414" y="7167"/>
                      <a:pt x="16114" y="6334"/>
                    </a:cubicBezTo>
                    <a:cubicBezTo>
                      <a:pt x="17013" y="5251"/>
                      <a:pt x="16913" y="3568"/>
                      <a:pt x="16114" y="2402"/>
                    </a:cubicBezTo>
                    <a:cubicBezTo>
                      <a:pt x="14840" y="580"/>
                      <a:pt x="12162" y="1"/>
                      <a:pt x="9709"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oogle Shape;232;p18"/>
            <p:cNvGrpSpPr/>
            <p:nvPr/>
          </p:nvGrpSpPr>
          <p:grpSpPr>
            <a:xfrm>
              <a:off x="6022817" y="1471293"/>
              <a:ext cx="795597" cy="795565"/>
              <a:chOff x="3802620" y="1176257"/>
              <a:chExt cx="1538872" cy="1539406"/>
            </a:xfrm>
          </p:grpSpPr>
          <p:sp>
            <p:nvSpPr>
              <p:cNvPr id="233" name="Google Shape;233;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35" name="Google Shape;235;p18"/>
          <p:cNvGrpSpPr/>
          <p:nvPr/>
        </p:nvGrpSpPr>
        <p:grpSpPr>
          <a:xfrm>
            <a:off x="6788485" y="3738813"/>
            <a:ext cx="3771461" cy="3020700"/>
            <a:chOff x="4941815" y="2851227"/>
            <a:chExt cx="2367056" cy="1895862"/>
          </a:xfrm>
        </p:grpSpPr>
        <p:grpSp>
          <p:nvGrpSpPr>
            <p:cNvPr id="236" name="Google Shape;236;p18"/>
            <p:cNvGrpSpPr/>
            <p:nvPr/>
          </p:nvGrpSpPr>
          <p:grpSpPr>
            <a:xfrm>
              <a:off x="4941815" y="2993532"/>
              <a:ext cx="2367056" cy="1753557"/>
              <a:chOff x="3931425" y="3044975"/>
              <a:chExt cx="1600900" cy="1185975"/>
            </a:xfrm>
          </p:grpSpPr>
          <p:sp>
            <p:nvSpPr>
              <p:cNvPr id="237" name="Google Shape;237;p18"/>
              <p:cNvSpPr/>
              <p:nvPr/>
            </p:nvSpPr>
            <p:spPr>
              <a:xfrm>
                <a:off x="3958500" y="3080800"/>
                <a:ext cx="1573825" cy="1119275"/>
              </a:xfrm>
              <a:custGeom>
                <a:avLst/>
                <a:gdLst/>
                <a:ahLst/>
                <a:cxnLst/>
                <a:rect l="l" t="t" r="r" b="b"/>
                <a:pathLst>
                  <a:path w="62953" h="44771" extrusionOk="0">
                    <a:moveTo>
                      <a:pt x="35933" y="1"/>
                    </a:moveTo>
                    <a:cubicBezTo>
                      <a:pt x="35195" y="1"/>
                      <a:pt x="34459" y="77"/>
                      <a:pt x="33742" y="233"/>
                    </a:cubicBezTo>
                    <a:cubicBezTo>
                      <a:pt x="30810" y="882"/>
                      <a:pt x="28327" y="2932"/>
                      <a:pt x="26844" y="5515"/>
                    </a:cubicBezTo>
                    <a:cubicBezTo>
                      <a:pt x="26827" y="5548"/>
                      <a:pt x="26794" y="5598"/>
                      <a:pt x="26777" y="5631"/>
                    </a:cubicBezTo>
                    <a:cubicBezTo>
                      <a:pt x="25994" y="7031"/>
                      <a:pt x="25294" y="8164"/>
                      <a:pt x="24278" y="8880"/>
                    </a:cubicBezTo>
                    <a:cubicBezTo>
                      <a:pt x="23503" y="9428"/>
                      <a:pt x="22548" y="9739"/>
                      <a:pt x="21248" y="9739"/>
                    </a:cubicBezTo>
                    <a:cubicBezTo>
                      <a:pt x="21123" y="9739"/>
                      <a:pt x="20994" y="9736"/>
                      <a:pt x="20862" y="9730"/>
                    </a:cubicBezTo>
                    <a:cubicBezTo>
                      <a:pt x="17882" y="9586"/>
                      <a:pt x="14025" y="8347"/>
                      <a:pt x="10549" y="8347"/>
                    </a:cubicBezTo>
                    <a:cubicBezTo>
                      <a:pt x="8019" y="8347"/>
                      <a:pt x="5692" y="9003"/>
                      <a:pt x="4049" y="11213"/>
                    </a:cubicBezTo>
                    <a:cubicBezTo>
                      <a:pt x="3716" y="11663"/>
                      <a:pt x="3416" y="12130"/>
                      <a:pt x="3166" y="12630"/>
                    </a:cubicBezTo>
                    <a:cubicBezTo>
                      <a:pt x="0" y="18761"/>
                      <a:pt x="3516" y="27026"/>
                      <a:pt x="6899" y="32325"/>
                    </a:cubicBezTo>
                    <a:cubicBezTo>
                      <a:pt x="9998" y="37207"/>
                      <a:pt x="14847" y="40873"/>
                      <a:pt x="20246" y="42889"/>
                    </a:cubicBezTo>
                    <a:cubicBezTo>
                      <a:pt x="21795" y="43472"/>
                      <a:pt x="23395" y="43906"/>
                      <a:pt x="25011" y="44205"/>
                    </a:cubicBezTo>
                    <a:cubicBezTo>
                      <a:pt x="27038" y="44585"/>
                      <a:pt x="29117" y="44770"/>
                      <a:pt x="31206" y="44770"/>
                    </a:cubicBezTo>
                    <a:cubicBezTo>
                      <a:pt x="36452" y="44770"/>
                      <a:pt x="41761" y="43604"/>
                      <a:pt x="46456" y="41423"/>
                    </a:cubicBezTo>
                    <a:cubicBezTo>
                      <a:pt x="50072" y="39740"/>
                      <a:pt x="53404" y="37357"/>
                      <a:pt x="56087" y="34424"/>
                    </a:cubicBezTo>
                    <a:cubicBezTo>
                      <a:pt x="57370" y="33025"/>
                      <a:pt x="58503" y="31492"/>
                      <a:pt x="59453" y="29859"/>
                    </a:cubicBezTo>
                    <a:cubicBezTo>
                      <a:pt x="61486" y="26376"/>
                      <a:pt x="62952" y="21761"/>
                      <a:pt x="60086" y="18295"/>
                    </a:cubicBezTo>
                    <a:cubicBezTo>
                      <a:pt x="56320" y="13763"/>
                      <a:pt x="49205" y="14546"/>
                      <a:pt x="46506" y="8797"/>
                    </a:cubicBezTo>
                    <a:cubicBezTo>
                      <a:pt x="45806" y="7298"/>
                      <a:pt x="45290" y="5698"/>
                      <a:pt x="44390" y="4315"/>
                    </a:cubicBezTo>
                    <a:cubicBezTo>
                      <a:pt x="42579" y="1524"/>
                      <a:pt x="39233" y="1"/>
                      <a:pt x="35933"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38" name="Google Shape;238;p18"/>
              <p:cNvSpPr/>
              <p:nvPr/>
            </p:nvSpPr>
            <p:spPr>
              <a:xfrm>
                <a:off x="3931425" y="3082425"/>
                <a:ext cx="1568825" cy="1148525"/>
              </a:xfrm>
              <a:custGeom>
                <a:avLst/>
                <a:gdLst/>
                <a:ahLst/>
                <a:cxnLst/>
                <a:rect l="l" t="t" r="r" b="b"/>
                <a:pathLst>
                  <a:path w="62753" h="45941" extrusionOk="0">
                    <a:moveTo>
                      <a:pt x="33892" y="517"/>
                    </a:moveTo>
                    <a:cubicBezTo>
                      <a:pt x="36325" y="517"/>
                      <a:pt x="38558" y="1334"/>
                      <a:pt x="40174" y="2834"/>
                    </a:cubicBezTo>
                    <a:cubicBezTo>
                      <a:pt x="40957" y="3567"/>
                      <a:pt x="41591" y="4417"/>
                      <a:pt x="42257" y="5333"/>
                    </a:cubicBezTo>
                    <a:cubicBezTo>
                      <a:pt x="42590" y="5766"/>
                      <a:pt x="42924" y="6199"/>
                      <a:pt x="43257" y="6633"/>
                    </a:cubicBezTo>
                    <a:cubicBezTo>
                      <a:pt x="45606" y="9532"/>
                      <a:pt x="48839" y="10015"/>
                      <a:pt x="51971" y="10482"/>
                    </a:cubicBezTo>
                    <a:cubicBezTo>
                      <a:pt x="54454" y="10848"/>
                      <a:pt x="56820" y="11215"/>
                      <a:pt x="58820" y="12698"/>
                    </a:cubicBezTo>
                    <a:cubicBezTo>
                      <a:pt x="62336" y="15281"/>
                      <a:pt x="61852" y="20013"/>
                      <a:pt x="60819" y="23512"/>
                    </a:cubicBezTo>
                    <a:cubicBezTo>
                      <a:pt x="59253" y="28844"/>
                      <a:pt x="55821" y="33860"/>
                      <a:pt x="51138" y="37625"/>
                    </a:cubicBezTo>
                    <a:cubicBezTo>
                      <a:pt x="45540" y="42141"/>
                      <a:pt x="38291" y="44974"/>
                      <a:pt x="31260" y="45390"/>
                    </a:cubicBezTo>
                    <a:cubicBezTo>
                      <a:pt x="30726" y="45424"/>
                      <a:pt x="30177" y="45440"/>
                      <a:pt x="29627" y="45440"/>
                    </a:cubicBezTo>
                    <a:cubicBezTo>
                      <a:pt x="28560" y="45440"/>
                      <a:pt x="27477" y="45374"/>
                      <a:pt x="26411" y="45257"/>
                    </a:cubicBezTo>
                    <a:cubicBezTo>
                      <a:pt x="20562" y="44574"/>
                      <a:pt x="15163" y="42124"/>
                      <a:pt x="11198" y="38359"/>
                    </a:cubicBezTo>
                    <a:cubicBezTo>
                      <a:pt x="8265" y="35559"/>
                      <a:pt x="5849" y="32410"/>
                      <a:pt x="4416" y="29511"/>
                    </a:cubicBezTo>
                    <a:cubicBezTo>
                      <a:pt x="2500" y="25645"/>
                      <a:pt x="2183" y="22146"/>
                      <a:pt x="3466" y="19080"/>
                    </a:cubicBezTo>
                    <a:cubicBezTo>
                      <a:pt x="5216" y="14897"/>
                      <a:pt x="9965" y="14614"/>
                      <a:pt x="14580" y="14348"/>
                    </a:cubicBezTo>
                    <a:cubicBezTo>
                      <a:pt x="16196" y="14248"/>
                      <a:pt x="17729" y="14164"/>
                      <a:pt x="19062" y="13898"/>
                    </a:cubicBezTo>
                    <a:cubicBezTo>
                      <a:pt x="22578" y="13198"/>
                      <a:pt x="23378" y="11165"/>
                      <a:pt x="24211" y="8132"/>
                    </a:cubicBezTo>
                    <a:cubicBezTo>
                      <a:pt x="25028" y="5166"/>
                      <a:pt x="26927" y="2767"/>
                      <a:pt x="29427" y="1534"/>
                    </a:cubicBezTo>
                    <a:cubicBezTo>
                      <a:pt x="30776" y="867"/>
                      <a:pt x="32326" y="517"/>
                      <a:pt x="33892" y="517"/>
                    </a:cubicBezTo>
                    <a:close/>
                    <a:moveTo>
                      <a:pt x="33892" y="1"/>
                    </a:moveTo>
                    <a:cubicBezTo>
                      <a:pt x="32259" y="1"/>
                      <a:pt x="30643" y="367"/>
                      <a:pt x="29193" y="1067"/>
                    </a:cubicBezTo>
                    <a:cubicBezTo>
                      <a:pt x="26461" y="2434"/>
                      <a:pt x="24528" y="5083"/>
                      <a:pt x="23728" y="7999"/>
                    </a:cubicBezTo>
                    <a:cubicBezTo>
                      <a:pt x="22945" y="10832"/>
                      <a:pt x="22228" y="12748"/>
                      <a:pt x="18962" y="13398"/>
                    </a:cubicBezTo>
                    <a:cubicBezTo>
                      <a:pt x="13914" y="14397"/>
                      <a:pt x="5516" y="12848"/>
                      <a:pt x="2983" y="18880"/>
                    </a:cubicBezTo>
                    <a:cubicBezTo>
                      <a:pt x="0" y="26028"/>
                      <a:pt x="5932" y="34043"/>
                      <a:pt x="10831" y="38725"/>
                    </a:cubicBezTo>
                    <a:cubicBezTo>
                      <a:pt x="15030" y="42707"/>
                      <a:pt x="20612" y="45107"/>
                      <a:pt x="26361" y="45757"/>
                    </a:cubicBezTo>
                    <a:cubicBezTo>
                      <a:pt x="27444" y="45890"/>
                      <a:pt x="28544" y="45940"/>
                      <a:pt x="29627" y="45940"/>
                    </a:cubicBezTo>
                    <a:cubicBezTo>
                      <a:pt x="30193" y="45940"/>
                      <a:pt x="30743" y="45940"/>
                      <a:pt x="31293" y="45907"/>
                    </a:cubicBezTo>
                    <a:cubicBezTo>
                      <a:pt x="38541" y="45474"/>
                      <a:pt x="45823" y="42574"/>
                      <a:pt x="51455" y="38025"/>
                    </a:cubicBezTo>
                    <a:cubicBezTo>
                      <a:pt x="56054" y="34326"/>
                      <a:pt x="59653" y="29311"/>
                      <a:pt x="61303" y="23645"/>
                    </a:cubicBezTo>
                    <a:cubicBezTo>
                      <a:pt x="62436" y="19780"/>
                      <a:pt x="62752" y="14947"/>
                      <a:pt x="59136" y="12281"/>
                    </a:cubicBezTo>
                    <a:cubicBezTo>
                      <a:pt x="54388" y="8782"/>
                      <a:pt x="47672" y="11248"/>
                      <a:pt x="43657" y="6316"/>
                    </a:cubicBezTo>
                    <a:cubicBezTo>
                      <a:pt x="42607" y="5016"/>
                      <a:pt x="41724" y="3600"/>
                      <a:pt x="40524" y="2467"/>
                    </a:cubicBezTo>
                    <a:cubicBezTo>
                      <a:pt x="38741" y="801"/>
                      <a:pt x="36308" y="1"/>
                      <a:pt x="33892"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18"/>
              <p:cNvSpPr/>
              <p:nvPr/>
            </p:nvSpPr>
            <p:spPr>
              <a:xfrm>
                <a:off x="5166725" y="3044975"/>
                <a:ext cx="332275" cy="271750"/>
              </a:xfrm>
              <a:custGeom>
                <a:avLst/>
                <a:gdLst/>
                <a:ahLst/>
                <a:cxnLst/>
                <a:rect l="l" t="t" r="r" b="b"/>
                <a:pathLst>
                  <a:path w="13291" h="10870" extrusionOk="0">
                    <a:moveTo>
                      <a:pt x="5317" y="0"/>
                    </a:moveTo>
                    <a:cubicBezTo>
                      <a:pt x="2289" y="0"/>
                      <a:pt x="0" y="2898"/>
                      <a:pt x="393" y="5915"/>
                    </a:cubicBezTo>
                    <a:cubicBezTo>
                      <a:pt x="627" y="7664"/>
                      <a:pt x="1726" y="9180"/>
                      <a:pt x="3259" y="10047"/>
                    </a:cubicBezTo>
                    <a:cubicBezTo>
                      <a:pt x="4222" y="10589"/>
                      <a:pt x="5382" y="10869"/>
                      <a:pt x="6543" y="10869"/>
                    </a:cubicBezTo>
                    <a:cubicBezTo>
                      <a:pt x="8736" y="10869"/>
                      <a:pt x="10930" y="9867"/>
                      <a:pt x="11791" y="7731"/>
                    </a:cubicBezTo>
                    <a:cubicBezTo>
                      <a:pt x="13290" y="4015"/>
                      <a:pt x="9325" y="432"/>
                      <a:pt x="5875" y="33"/>
                    </a:cubicBezTo>
                    <a:cubicBezTo>
                      <a:pt x="5687" y="11"/>
                      <a:pt x="5501" y="0"/>
                      <a:pt x="5317"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18"/>
              <p:cNvSpPr/>
              <p:nvPr/>
            </p:nvSpPr>
            <p:spPr>
              <a:xfrm>
                <a:off x="4349400" y="3157725"/>
                <a:ext cx="144000" cy="114500"/>
              </a:xfrm>
              <a:custGeom>
                <a:avLst/>
                <a:gdLst/>
                <a:ahLst/>
                <a:cxnLst/>
                <a:rect l="l" t="t" r="r" b="b"/>
                <a:pathLst>
                  <a:path w="5760" h="4580" extrusionOk="0">
                    <a:moveTo>
                      <a:pt x="2922" y="0"/>
                    </a:moveTo>
                    <a:cubicBezTo>
                      <a:pt x="1499" y="0"/>
                      <a:pt x="0" y="1093"/>
                      <a:pt x="177" y="2621"/>
                    </a:cubicBezTo>
                    <a:cubicBezTo>
                      <a:pt x="328" y="3815"/>
                      <a:pt x="1507" y="4579"/>
                      <a:pt x="2663" y="4579"/>
                    </a:cubicBezTo>
                    <a:cubicBezTo>
                      <a:pt x="2911" y="4579"/>
                      <a:pt x="3158" y="4544"/>
                      <a:pt x="3393" y="4470"/>
                    </a:cubicBezTo>
                    <a:cubicBezTo>
                      <a:pt x="5726" y="3737"/>
                      <a:pt x="5759" y="155"/>
                      <a:pt x="3077" y="5"/>
                    </a:cubicBezTo>
                    <a:cubicBezTo>
                      <a:pt x="3025" y="2"/>
                      <a:pt x="2973" y="0"/>
                      <a:pt x="2922"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oogle Shape;241;p18"/>
            <p:cNvGrpSpPr/>
            <p:nvPr/>
          </p:nvGrpSpPr>
          <p:grpSpPr>
            <a:xfrm>
              <a:off x="5040854" y="2851227"/>
              <a:ext cx="795597" cy="795565"/>
              <a:chOff x="3802620" y="994676"/>
              <a:chExt cx="1538872" cy="1539406"/>
            </a:xfrm>
          </p:grpSpPr>
          <p:sp>
            <p:nvSpPr>
              <p:cNvPr id="242" name="Google Shape;242;p18"/>
              <p:cNvSpPr/>
              <p:nvPr/>
            </p:nvSpPr>
            <p:spPr>
              <a:xfrm>
                <a:off x="3802620" y="994676"/>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18"/>
              <p:cNvSpPr/>
              <p:nvPr/>
            </p:nvSpPr>
            <p:spPr>
              <a:xfrm>
                <a:off x="3872191" y="1056560"/>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grpSp>
      <p:sp>
        <p:nvSpPr>
          <p:cNvPr id="244" name="Google Shape;244;p18"/>
          <p:cNvSpPr/>
          <p:nvPr/>
        </p:nvSpPr>
        <p:spPr>
          <a:xfrm>
            <a:off x="1525021" y="1408520"/>
            <a:ext cx="12371" cy="8280"/>
          </a:xfrm>
          <a:custGeom>
            <a:avLst/>
            <a:gdLst/>
            <a:ahLst/>
            <a:cxnLst/>
            <a:rect l="l" t="t" r="r" b="b"/>
            <a:pathLst>
              <a:path w="251" h="168" extrusionOk="0">
                <a:moveTo>
                  <a:pt x="50" y="1"/>
                </a:moveTo>
                <a:lnTo>
                  <a:pt x="50" y="18"/>
                </a:lnTo>
                <a:lnTo>
                  <a:pt x="34" y="18"/>
                </a:lnTo>
                <a:lnTo>
                  <a:pt x="34" y="51"/>
                </a:lnTo>
                <a:lnTo>
                  <a:pt x="0" y="51"/>
                </a:lnTo>
                <a:lnTo>
                  <a:pt x="0" y="134"/>
                </a:lnTo>
                <a:lnTo>
                  <a:pt x="34" y="134"/>
                </a:lnTo>
                <a:lnTo>
                  <a:pt x="34" y="167"/>
                </a:lnTo>
                <a:lnTo>
                  <a:pt x="117" y="167"/>
                </a:lnTo>
                <a:lnTo>
                  <a:pt x="117" y="134"/>
                </a:lnTo>
                <a:lnTo>
                  <a:pt x="134" y="134"/>
                </a:lnTo>
                <a:lnTo>
                  <a:pt x="134" y="101"/>
                </a:lnTo>
                <a:lnTo>
                  <a:pt x="167" y="101"/>
                </a:lnTo>
                <a:lnTo>
                  <a:pt x="167" y="84"/>
                </a:lnTo>
                <a:lnTo>
                  <a:pt x="200" y="84"/>
                </a:lnTo>
                <a:lnTo>
                  <a:pt x="200" y="51"/>
                </a:lnTo>
                <a:lnTo>
                  <a:pt x="217" y="51"/>
                </a:lnTo>
                <a:lnTo>
                  <a:pt x="217" y="18"/>
                </a:lnTo>
                <a:lnTo>
                  <a:pt x="250" y="18"/>
                </a:lnTo>
                <a:lnTo>
                  <a:pt x="2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5" name="Google Shape;245;p18"/>
          <p:cNvGrpSpPr/>
          <p:nvPr/>
        </p:nvGrpSpPr>
        <p:grpSpPr>
          <a:xfrm>
            <a:off x="227251" y="1051526"/>
            <a:ext cx="3887309" cy="3225848"/>
            <a:chOff x="609593" y="795236"/>
            <a:chExt cx="2439765" cy="2024617"/>
          </a:xfrm>
        </p:grpSpPr>
        <p:sp>
          <p:nvSpPr>
            <p:cNvPr id="246" name="Google Shape;246;p18"/>
            <p:cNvSpPr/>
            <p:nvPr/>
          </p:nvSpPr>
          <p:spPr>
            <a:xfrm>
              <a:off x="1347034" y="1089030"/>
              <a:ext cx="8021" cy="7430"/>
            </a:xfrm>
            <a:custGeom>
              <a:avLst/>
              <a:gdLst/>
              <a:ahLst/>
              <a:cxnLst/>
              <a:rect l="l" t="t" r="r" b="b"/>
              <a:pathLst>
                <a:path w="217" h="201" extrusionOk="0">
                  <a:moveTo>
                    <a:pt x="117" y="1"/>
                  </a:moveTo>
                  <a:lnTo>
                    <a:pt x="117" y="34"/>
                  </a:lnTo>
                  <a:lnTo>
                    <a:pt x="84" y="34"/>
                  </a:lnTo>
                  <a:lnTo>
                    <a:pt x="84" y="51"/>
                  </a:lnTo>
                  <a:lnTo>
                    <a:pt x="50" y="51"/>
                  </a:lnTo>
                  <a:lnTo>
                    <a:pt x="50" y="84"/>
                  </a:lnTo>
                  <a:lnTo>
                    <a:pt x="34" y="84"/>
                  </a:lnTo>
                  <a:lnTo>
                    <a:pt x="34" y="118"/>
                  </a:lnTo>
                  <a:lnTo>
                    <a:pt x="0" y="118"/>
                  </a:lnTo>
                  <a:lnTo>
                    <a:pt x="0" y="134"/>
                  </a:lnTo>
                  <a:lnTo>
                    <a:pt x="34" y="134"/>
                  </a:lnTo>
                  <a:lnTo>
                    <a:pt x="34" y="168"/>
                  </a:lnTo>
                  <a:lnTo>
                    <a:pt x="50" y="168"/>
                  </a:lnTo>
                  <a:lnTo>
                    <a:pt x="50" y="201"/>
                  </a:lnTo>
                  <a:lnTo>
                    <a:pt x="134" y="201"/>
                  </a:lnTo>
                  <a:lnTo>
                    <a:pt x="134" y="168"/>
                  </a:lnTo>
                  <a:lnTo>
                    <a:pt x="167" y="168"/>
                  </a:lnTo>
                  <a:lnTo>
                    <a:pt x="167" y="134"/>
                  </a:lnTo>
                  <a:lnTo>
                    <a:pt x="200" y="134"/>
                  </a:lnTo>
                  <a:lnTo>
                    <a:pt x="200" y="118"/>
                  </a:lnTo>
                  <a:lnTo>
                    <a:pt x="217" y="118"/>
                  </a:lnTo>
                  <a:lnTo>
                    <a:pt x="217" y="51"/>
                  </a:lnTo>
                  <a:lnTo>
                    <a:pt x="200" y="51"/>
                  </a:lnTo>
                  <a:lnTo>
                    <a:pt x="200" y="34"/>
                  </a:lnTo>
                  <a:lnTo>
                    <a:pt x="134" y="34"/>
                  </a:lnTo>
                  <a:lnTo>
                    <a:pt x="13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18"/>
            <p:cNvSpPr/>
            <p:nvPr/>
          </p:nvSpPr>
          <p:spPr>
            <a:xfrm>
              <a:off x="1160400" y="1055170"/>
              <a:ext cx="27760" cy="24692"/>
            </a:xfrm>
            <a:custGeom>
              <a:avLst/>
              <a:gdLst/>
              <a:ahLst/>
              <a:cxnLst/>
              <a:rect l="l" t="t" r="r" b="b"/>
              <a:pathLst>
                <a:path w="751" h="668" extrusionOk="0">
                  <a:moveTo>
                    <a:pt x="550" y="1"/>
                  </a:moveTo>
                  <a:lnTo>
                    <a:pt x="550" y="34"/>
                  </a:lnTo>
                  <a:lnTo>
                    <a:pt x="517" y="34"/>
                  </a:lnTo>
                  <a:lnTo>
                    <a:pt x="517" y="51"/>
                  </a:lnTo>
                  <a:lnTo>
                    <a:pt x="500" y="51"/>
                  </a:lnTo>
                  <a:lnTo>
                    <a:pt x="500" y="84"/>
                  </a:lnTo>
                  <a:lnTo>
                    <a:pt x="467" y="84"/>
                  </a:lnTo>
                  <a:lnTo>
                    <a:pt x="467" y="117"/>
                  </a:lnTo>
                  <a:lnTo>
                    <a:pt x="434" y="117"/>
                  </a:lnTo>
                  <a:lnTo>
                    <a:pt x="434" y="134"/>
                  </a:lnTo>
                  <a:lnTo>
                    <a:pt x="417" y="134"/>
                  </a:lnTo>
                  <a:lnTo>
                    <a:pt x="417" y="167"/>
                  </a:lnTo>
                  <a:lnTo>
                    <a:pt x="384" y="167"/>
                  </a:lnTo>
                  <a:lnTo>
                    <a:pt x="384" y="200"/>
                  </a:lnTo>
                  <a:lnTo>
                    <a:pt x="350" y="200"/>
                  </a:lnTo>
                  <a:lnTo>
                    <a:pt x="350" y="217"/>
                  </a:lnTo>
                  <a:lnTo>
                    <a:pt x="334" y="217"/>
                  </a:lnTo>
                  <a:lnTo>
                    <a:pt x="334" y="250"/>
                  </a:lnTo>
                  <a:lnTo>
                    <a:pt x="300" y="250"/>
                  </a:lnTo>
                  <a:lnTo>
                    <a:pt x="300" y="284"/>
                  </a:lnTo>
                  <a:lnTo>
                    <a:pt x="267" y="284"/>
                  </a:lnTo>
                  <a:lnTo>
                    <a:pt x="267" y="300"/>
                  </a:lnTo>
                  <a:lnTo>
                    <a:pt x="250" y="300"/>
                  </a:lnTo>
                  <a:lnTo>
                    <a:pt x="250" y="334"/>
                  </a:lnTo>
                  <a:lnTo>
                    <a:pt x="217" y="334"/>
                  </a:lnTo>
                  <a:lnTo>
                    <a:pt x="217" y="367"/>
                  </a:lnTo>
                  <a:lnTo>
                    <a:pt x="184" y="367"/>
                  </a:lnTo>
                  <a:lnTo>
                    <a:pt x="184" y="384"/>
                  </a:lnTo>
                  <a:lnTo>
                    <a:pt x="167" y="384"/>
                  </a:lnTo>
                  <a:lnTo>
                    <a:pt x="167" y="417"/>
                  </a:lnTo>
                  <a:lnTo>
                    <a:pt x="134" y="417"/>
                  </a:lnTo>
                  <a:lnTo>
                    <a:pt x="134" y="450"/>
                  </a:lnTo>
                  <a:lnTo>
                    <a:pt x="100" y="450"/>
                  </a:lnTo>
                  <a:lnTo>
                    <a:pt x="100" y="467"/>
                  </a:lnTo>
                  <a:lnTo>
                    <a:pt x="84" y="467"/>
                  </a:lnTo>
                  <a:lnTo>
                    <a:pt x="84" y="500"/>
                  </a:lnTo>
                  <a:lnTo>
                    <a:pt x="50" y="500"/>
                  </a:lnTo>
                  <a:lnTo>
                    <a:pt x="50" y="534"/>
                  </a:lnTo>
                  <a:lnTo>
                    <a:pt x="17" y="534"/>
                  </a:lnTo>
                  <a:lnTo>
                    <a:pt x="17" y="550"/>
                  </a:lnTo>
                  <a:lnTo>
                    <a:pt x="0" y="550"/>
                  </a:lnTo>
                  <a:lnTo>
                    <a:pt x="0" y="617"/>
                  </a:lnTo>
                  <a:lnTo>
                    <a:pt x="17" y="617"/>
                  </a:lnTo>
                  <a:lnTo>
                    <a:pt x="17" y="634"/>
                  </a:lnTo>
                  <a:lnTo>
                    <a:pt x="50" y="634"/>
                  </a:lnTo>
                  <a:lnTo>
                    <a:pt x="50" y="667"/>
                  </a:lnTo>
                  <a:lnTo>
                    <a:pt x="100" y="667"/>
                  </a:lnTo>
                  <a:lnTo>
                    <a:pt x="100" y="634"/>
                  </a:lnTo>
                  <a:lnTo>
                    <a:pt x="134" y="634"/>
                  </a:lnTo>
                  <a:lnTo>
                    <a:pt x="134" y="617"/>
                  </a:lnTo>
                  <a:lnTo>
                    <a:pt x="167" y="617"/>
                  </a:lnTo>
                  <a:lnTo>
                    <a:pt x="167" y="584"/>
                  </a:lnTo>
                  <a:lnTo>
                    <a:pt x="184" y="584"/>
                  </a:lnTo>
                  <a:lnTo>
                    <a:pt x="184" y="550"/>
                  </a:lnTo>
                  <a:lnTo>
                    <a:pt x="217" y="550"/>
                  </a:lnTo>
                  <a:lnTo>
                    <a:pt x="217" y="534"/>
                  </a:lnTo>
                  <a:lnTo>
                    <a:pt x="250" y="534"/>
                  </a:lnTo>
                  <a:lnTo>
                    <a:pt x="250" y="500"/>
                  </a:lnTo>
                  <a:lnTo>
                    <a:pt x="267" y="500"/>
                  </a:lnTo>
                  <a:lnTo>
                    <a:pt x="267" y="467"/>
                  </a:lnTo>
                  <a:lnTo>
                    <a:pt x="300" y="467"/>
                  </a:lnTo>
                  <a:lnTo>
                    <a:pt x="300" y="450"/>
                  </a:lnTo>
                  <a:lnTo>
                    <a:pt x="334" y="450"/>
                  </a:lnTo>
                  <a:lnTo>
                    <a:pt x="334" y="417"/>
                  </a:lnTo>
                  <a:lnTo>
                    <a:pt x="350" y="417"/>
                  </a:lnTo>
                  <a:lnTo>
                    <a:pt x="350" y="384"/>
                  </a:lnTo>
                  <a:lnTo>
                    <a:pt x="384" y="384"/>
                  </a:lnTo>
                  <a:lnTo>
                    <a:pt x="384" y="367"/>
                  </a:lnTo>
                  <a:lnTo>
                    <a:pt x="417" y="367"/>
                  </a:lnTo>
                  <a:lnTo>
                    <a:pt x="417" y="334"/>
                  </a:lnTo>
                  <a:lnTo>
                    <a:pt x="434" y="334"/>
                  </a:lnTo>
                  <a:lnTo>
                    <a:pt x="434" y="300"/>
                  </a:lnTo>
                  <a:lnTo>
                    <a:pt x="467" y="300"/>
                  </a:lnTo>
                  <a:lnTo>
                    <a:pt x="467" y="284"/>
                  </a:lnTo>
                  <a:lnTo>
                    <a:pt x="500" y="284"/>
                  </a:lnTo>
                  <a:lnTo>
                    <a:pt x="500" y="250"/>
                  </a:lnTo>
                  <a:lnTo>
                    <a:pt x="517" y="250"/>
                  </a:lnTo>
                  <a:lnTo>
                    <a:pt x="517" y="217"/>
                  </a:lnTo>
                  <a:lnTo>
                    <a:pt x="550" y="217"/>
                  </a:lnTo>
                  <a:lnTo>
                    <a:pt x="550" y="200"/>
                  </a:lnTo>
                  <a:lnTo>
                    <a:pt x="584" y="200"/>
                  </a:lnTo>
                  <a:lnTo>
                    <a:pt x="584" y="167"/>
                  </a:lnTo>
                  <a:lnTo>
                    <a:pt x="600" y="167"/>
                  </a:lnTo>
                  <a:lnTo>
                    <a:pt x="600" y="134"/>
                  </a:lnTo>
                  <a:lnTo>
                    <a:pt x="634" y="134"/>
                  </a:lnTo>
                  <a:lnTo>
                    <a:pt x="634" y="117"/>
                  </a:lnTo>
                  <a:lnTo>
                    <a:pt x="667" y="117"/>
                  </a:lnTo>
                  <a:lnTo>
                    <a:pt x="667" y="84"/>
                  </a:lnTo>
                  <a:lnTo>
                    <a:pt x="684" y="84"/>
                  </a:lnTo>
                  <a:lnTo>
                    <a:pt x="684" y="51"/>
                  </a:lnTo>
                  <a:lnTo>
                    <a:pt x="717" y="51"/>
                  </a:lnTo>
                  <a:lnTo>
                    <a:pt x="717" y="34"/>
                  </a:lnTo>
                  <a:lnTo>
                    <a:pt x="750" y="34"/>
                  </a:lnTo>
                  <a:lnTo>
                    <a:pt x="7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18"/>
            <p:cNvSpPr/>
            <p:nvPr/>
          </p:nvSpPr>
          <p:spPr>
            <a:xfrm>
              <a:off x="1177626" y="1057018"/>
              <a:ext cx="41326" cy="39441"/>
            </a:xfrm>
            <a:custGeom>
              <a:avLst/>
              <a:gdLst/>
              <a:ahLst/>
              <a:cxnLst/>
              <a:rect l="l" t="t" r="r" b="b"/>
              <a:pathLst>
                <a:path w="1118" h="1067" extrusionOk="0">
                  <a:moveTo>
                    <a:pt x="951" y="1"/>
                  </a:moveTo>
                  <a:lnTo>
                    <a:pt x="951" y="34"/>
                  </a:lnTo>
                  <a:lnTo>
                    <a:pt x="917" y="34"/>
                  </a:lnTo>
                  <a:lnTo>
                    <a:pt x="917" y="67"/>
                  </a:lnTo>
                  <a:lnTo>
                    <a:pt x="884" y="67"/>
                  </a:lnTo>
                  <a:lnTo>
                    <a:pt x="884" y="84"/>
                  </a:lnTo>
                  <a:lnTo>
                    <a:pt x="867" y="84"/>
                  </a:lnTo>
                  <a:lnTo>
                    <a:pt x="867" y="117"/>
                  </a:lnTo>
                  <a:lnTo>
                    <a:pt x="834" y="117"/>
                  </a:lnTo>
                  <a:lnTo>
                    <a:pt x="834" y="150"/>
                  </a:lnTo>
                  <a:lnTo>
                    <a:pt x="801" y="150"/>
                  </a:lnTo>
                  <a:lnTo>
                    <a:pt x="801" y="167"/>
                  </a:lnTo>
                  <a:lnTo>
                    <a:pt x="784" y="167"/>
                  </a:lnTo>
                  <a:lnTo>
                    <a:pt x="784" y="200"/>
                  </a:lnTo>
                  <a:lnTo>
                    <a:pt x="751" y="200"/>
                  </a:lnTo>
                  <a:lnTo>
                    <a:pt x="751" y="234"/>
                  </a:lnTo>
                  <a:lnTo>
                    <a:pt x="717" y="234"/>
                  </a:lnTo>
                  <a:lnTo>
                    <a:pt x="717" y="250"/>
                  </a:lnTo>
                  <a:lnTo>
                    <a:pt x="701" y="250"/>
                  </a:lnTo>
                  <a:lnTo>
                    <a:pt x="701" y="284"/>
                  </a:lnTo>
                  <a:lnTo>
                    <a:pt x="667" y="284"/>
                  </a:lnTo>
                  <a:lnTo>
                    <a:pt x="667" y="317"/>
                  </a:lnTo>
                  <a:lnTo>
                    <a:pt x="634" y="317"/>
                  </a:lnTo>
                  <a:lnTo>
                    <a:pt x="634" y="334"/>
                  </a:lnTo>
                  <a:lnTo>
                    <a:pt x="617" y="334"/>
                  </a:lnTo>
                  <a:lnTo>
                    <a:pt x="617" y="367"/>
                  </a:lnTo>
                  <a:lnTo>
                    <a:pt x="584" y="367"/>
                  </a:lnTo>
                  <a:lnTo>
                    <a:pt x="584" y="400"/>
                  </a:lnTo>
                  <a:lnTo>
                    <a:pt x="551" y="400"/>
                  </a:lnTo>
                  <a:lnTo>
                    <a:pt x="551" y="417"/>
                  </a:lnTo>
                  <a:lnTo>
                    <a:pt x="534" y="417"/>
                  </a:lnTo>
                  <a:lnTo>
                    <a:pt x="534" y="450"/>
                  </a:lnTo>
                  <a:lnTo>
                    <a:pt x="501" y="450"/>
                  </a:lnTo>
                  <a:lnTo>
                    <a:pt x="501" y="484"/>
                  </a:lnTo>
                  <a:lnTo>
                    <a:pt x="467" y="484"/>
                  </a:lnTo>
                  <a:lnTo>
                    <a:pt x="467" y="500"/>
                  </a:lnTo>
                  <a:lnTo>
                    <a:pt x="451" y="500"/>
                  </a:lnTo>
                  <a:lnTo>
                    <a:pt x="451" y="534"/>
                  </a:lnTo>
                  <a:lnTo>
                    <a:pt x="418" y="534"/>
                  </a:lnTo>
                  <a:lnTo>
                    <a:pt x="418" y="567"/>
                  </a:lnTo>
                  <a:lnTo>
                    <a:pt x="384" y="567"/>
                  </a:lnTo>
                  <a:lnTo>
                    <a:pt x="384" y="584"/>
                  </a:lnTo>
                  <a:lnTo>
                    <a:pt x="368" y="584"/>
                  </a:lnTo>
                  <a:lnTo>
                    <a:pt x="368" y="617"/>
                  </a:lnTo>
                  <a:lnTo>
                    <a:pt x="334" y="617"/>
                  </a:lnTo>
                  <a:lnTo>
                    <a:pt x="334" y="650"/>
                  </a:lnTo>
                  <a:lnTo>
                    <a:pt x="301" y="650"/>
                  </a:lnTo>
                  <a:lnTo>
                    <a:pt x="301" y="667"/>
                  </a:lnTo>
                  <a:lnTo>
                    <a:pt x="284" y="667"/>
                  </a:lnTo>
                  <a:lnTo>
                    <a:pt x="284" y="700"/>
                  </a:lnTo>
                  <a:lnTo>
                    <a:pt x="251" y="700"/>
                  </a:lnTo>
                  <a:lnTo>
                    <a:pt x="251" y="734"/>
                  </a:lnTo>
                  <a:lnTo>
                    <a:pt x="218" y="734"/>
                  </a:lnTo>
                  <a:lnTo>
                    <a:pt x="218" y="750"/>
                  </a:lnTo>
                  <a:lnTo>
                    <a:pt x="201" y="750"/>
                  </a:lnTo>
                  <a:lnTo>
                    <a:pt x="201" y="784"/>
                  </a:lnTo>
                  <a:lnTo>
                    <a:pt x="168" y="784"/>
                  </a:lnTo>
                  <a:lnTo>
                    <a:pt x="168" y="817"/>
                  </a:lnTo>
                  <a:lnTo>
                    <a:pt x="134" y="817"/>
                  </a:lnTo>
                  <a:lnTo>
                    <a:pt x="134" y="834"/>
                  </a:lnTo>
                  <a:lnTo>
                    <a:pt x="118" y="834"/>
                  </a:lnTo>
                  <a:lnTo>
                    <a:pt x="118" y="867"/>
                  </a:lnTo>
                  <a:lnTo>
                    <a:pt x="84" y="867"/>
                  </a:lnTo>
                  <a:lnTo>
                    <a:pt x="84" y="900"/>
                  </a:lnTo>
                  <a:lnTo>
                    <a:pt x="51" y="900"/>
                  </a:lnTo>
                  <a:lnTo>
                    <a:pt x="51" y="917"/>
                  </a:lnTo>
                  <a:lnTo>
                    <a:pt x="34" y="917"/>
                  </a:lnTo>
                  <a:lnTo>
                    <a:pt x="34" y="950"/>
                  </a:lnTo>
                  <a:lnTo>
                    <a:pt x="1" y="950"/>
                  </a:lnTo>
                  <a:lnTo>
                    <a:pt x="1" y="1034"/>
                  </a:lnTo>
                  <a:lnTo>
                    <a:pt x="34" y="1034"/>
                  </a:lnTo>
                  <a:lnTo>
                    <a:pt x="34" y="1067"/>
                  </a:lnTo>
                  <a:lnTo>
                    <a:pt x="118" y="1067"/>
                  </a:lnTo>
                  <a:lnTo>
                    <a:pt x="118" y="1034"/>
                  </a:lnTo>
                  <a:lnTo>
                    <a:pt x="134" y="1034"/>
                  </a:lnTo>
                  <a:lnTo>
                    <a:pt x="134" y="1000"/>
                  </a:lnTo>
                  <a:lnTo>
                    <a:pt x="168" y="1000"/>
                  </a:lnTo>
                  <a:lnTo>
                    <a:pt x="168" y="984"/>
                  </a:lnTo>
                  <a:lnTo>
                    <a:pt x="201" y="984"/>
                  </a:lnTo>
                  <a:lnTo>
                    <a:pt x="201" y="950"/>
                  </a:lnTo>
                  <a:lnTo>
                    <a:pt x="218" y="950"/>
                  </a:lnTo>
                  <a:lnTo>
                    <a:pt x="218" y="917"/>
                  </a:lnTo>
                  <a:lnTo>
                    <a:pt x="251" y="917"/>
                  </a:lnTo>
                  <a:lnTo>
                    <a:pt x="251" y="900"/>
                  </a:lnTo>
                  <a:lnTo>
                    <a:pt x="284" y="900"/>
                  </a:lnTo>
                  <a:lnTo>
                    <a:pt x="284" y="867"/>
                  </a:lnTo>
                  <a:lnTo>
                    <a:pt x="301" y="867"/>
                  </a:lnTo>
                  <a:lnTo>
                    <a:pt x="301" y="834"/>
                  </a:lnTo>
                  <a:lnTo>
                    <a:pt x="334" y="834"/>
                  </a:lnTo>
                  <a:lnTo>
                    <a:pt x="334" y="817"/>
                  </a:lnTo>
                  <a:lnTo>
                    <a:pt x="368" y="817"/>
                  </a:lnTo>
                  <a:lnTo>
                    <a:pt x="368" y="784"/>
                  </a:lnTo>
                  <a:lnTo>
                    <a:pt x="384" y="784"/>
                  </a:lnTo>
                  <a:lnTo>
                    <a:pt x="384" y="750"/>
                  </a:lnTo>
                  <a:lnTo>
                    <a:pt x="418" y="750"/>
                  </a:lnTo>
                  <a:lnTo>
                    <a:pt x="418" y="734"/>
                  </a:lnTo>
                  <a:lnTo>
                    <a:pt x="451" y="734"/>
                  </a:lnTo>
                  <a:lnTo>
                    <a:pt x="451" y="700"/>
                  </a:lnTo>
                  <a:lnTo>
                    <a:pt x="467" y="700"/>
                  </a:lnTo>
                  <a:lnTo>
                    <a:pt x="467" y="667"/>
                  </a:lnTo>
                  <a:lnTo>
                    <a:pt x="501" y="667"/>
                  </a:lnTo>
                  <a:lnTo>
                    <a:pt x="501" y="650"/>
                  </a:lnTo>
                  <a:lnTo>
                    <a:pt x="534" y="650"/>
                  </a:lnTo>
                  <a:lnTo>
                    <a:pt x="534" y="617"/>
                  </a:lnTo>
                  <a:lnTo>
                    <a:pt x="551" y="617"/>
                  </a:lnTo>
                  <a:lnTo>
                    <a:pt x="551" y="584"/>
                  </a:lnTo>
                  <a:lnTo>
                    <a:pt x="584" y="584"/>
                  </a:lnTo>
                  <a:lnTo>
                    <a:pt x="584" y="567"/>
                  </a:lnTo>
                  <a:lnTo>
                    <a:pt x="617" y="567"/>
                  </a:lnTo>
                  <a:lnTo>
                    <a:pt x="617" y="534"/>
                  </a:lnTo>
                  <a:lnTo>
                    <a:pt x="634" y="534"/>
                  </a:lnTo>
                  <a:lnTo>
                    <a:pt x="634" y="500"/>
                  </a:lnTo>
                  <a:lnTo>
                    <a:pt x="667" y="500"/>
                  </a:lnTo>
                  <a:lnTo>
                    <a:pt x="667" y="484"/>
                  </a:lnTo>
                  <a:lnTo>
                    <a:pt x="701" y="484"/>
                  </a:lnTo>
                  <a:lnTo>
                    <a:pt x="701" y="450"/>
                  </a:lnTo>
                  <a:lnTo>
                    <a:pt x="717" y="450"/>
                  </a:lnTo>
                  <a:lnTo>
                    <a:pt x="717" y="417"/>
                  </a:lnTo>
                  <a:lnTo>
                    <a:pt x="751" y="417"/>
                  </a:lnTo>
                  <a:lnTo>
                    <a:pt x="751" y="400"/>
                  </a:lnTo>
                  <a:lnTo>
                    <a:pt x="784" y="400"/>
                  </a:lnTo>
                  <a:lnTo>
                    <a:pt x="784" y="367"/>
                  </a:lnTo>
                  <a:lnTo>
                    <a:pt x="801" y="367"/>
                  </a:lnTo>
                  <a:lnTo>
                    <a:pt x="801" y="334"/>
                  </a:lnTo>
                  <a:lnTo>
                    <a:pt x="834" y="334"/>
                  </a:lnTo>
                  <a:lnTo>
                    <a:pt x="834" y="317"/>
                  </a:lnTo>
                  <a:lnTo>
                    <a:pt x="867" y="317"/>
                  </a:lnTo>
                  <a:lnTo>
                    <a:pt x="867" y="284"/>
                  </a:lnTo>
                  <a:lnTo>
                    <a:pt x="884" y="284"/>
                  </a:lnTo>
                  <a:lnTo>
                    <a:pt x="884" y="250"/>
                  </a:lnTo>
                  <a:lnTo>
                    <a:pt x="917" y="250"/>
                  </a:lnTo>
                  <a:lnTo>
                    <a:pt x="917" y="234"/>
                  </a:lnTo>
                  <a:lnTo>
                    <a:pt x="951" y="234"/>
                  </a:lnTo>
                  <a:lnTo>
                    <a:pt x="951" y="200"/>
                  </a:lnTo>
                  <a:lnTo>
                    <a:pt x="967" y="200"/>
                  </a:lnTo>
                  <a:lnTo>
                    <a:pt x="967" y="167"/>
                  </a:lnTo>
                  <a:lnTo>
                    <a:pt x="1001" y="167"/>
                  </a:lnTo>
                  <a:lnTo>
                    <a:pt x="1001" y="150"/>
                  </a:lnTo>
                  <a:lnTo>
                    <a:pt x="1034" y="150"/>
                  </a:lnTo>
                  <a:lnTo>
                    <a:pt x="1034" y="117"/>
                  </a:lnTo>
                  <a:lnTo>
                    <a:pt x="1051" y="117"/>
                  </a:lnTo>
                  <a:lnTo>
                    <a:pt x="1051" y="84"/>
                  </a:lnTo>
                  <a:lnTo>
                    <a:pt x="1084" y="84"/>
                  </a:lnTo>
                  <a:lnTo>
                    <a:pt x="1084" y="67"/>
                  </a:lnTo>
                  <a:lnTo>
                    <a:pt x="1117" y="67"/>
                  </a:lnTo>
                  <a:lnTo>
                    <a:pt x="1117" y="34"/>
                  </a:lnTo>
                  <a:lnTo>
                    <a:pt x="1084" y="34"/>
                  </a:lnTo>
                  <a:lnTo>
                    <a:pt x="108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18"/>
            <p:cNvSpPr/>
            <p:nvPr/>
          </p:nvSpPr>
          <p:spPr>
            <a:xfrm>
              <a:off x="680602" y="1012070"/>
              <a:ext cx="2152731" cy="1788699"/>
            </a:xfrm>
            <a:custGeom>
              <a:avLst/>
              <a:gdLst/>
              <a:ahLst/>
              <a:cxnLst/>
              <a:rect l="l" t="t" r="r" b="b"/>
              <a:pathLst>
                <a:path w="58237" h="48389" extrusionOk="0">
                  <a:moveTo>
                    <a:pt x="57853" y="28110"/>
                  </a:moveTo>
                  <a:cubicBezTo>
                    <a:pt x="57520" y="29776"/>
                    <a:pt x="56887" y="31393"/>
                    <a:pt x="56020" y="32842"/>
                  </a:cubicBezTo>
                  <a:cubicBezTo>
                    <a:pt x="49355" y="44023"/>
                    <a:pt x="33059" y="48389"/>
                    <a:pt x="21045" y="44873"/>
                  </a:cubicBezTo>
                  <a:cubicBezTo>
                    <a:pt x="11714" y="42140"/>
                    <a:pt x="4682" y="35192"/>
                    <a:pt x="1816" y="25944"/>
                  </a:cubicBezTo>
                  <a:cubicBezTo>
                    <a:pt x="0" y="20095"/>
                    <a:pt x="250" y="13780"/>
                    <a:pt x="3049" y="8665"/>
                  </a:cubicBezTo>
                  <a:cubicBezTo>
                    <a:pt x="4299" y="6365"/>
                    <a:pt x="6082" y="4299"/>
                    <a:pt x="8431" y="2633"/>
                  </a:cubicBezTo>
                  <a:cubicBezTo>
                    <a:pt x="12114" y="0"/>
                    <a:pt x="17279" y="1333"/>
                    <a:pt x="21228" y="3533"/>
                  </a:cubicBezTo>
                  <a:cubicBezTo>
                    <a:pt x="25194" y="5715"/>
                    <a:pt x="30593" y="7765"/>
                    <a:pt x="34825" y="9348"/>
                  </a:cubicBezTo>
                  <a:cubicBezTo>
                    <a:pt x="40107" y="11314"/>
                    <a:pt x="45906" y="11831"/>
                    <a:pt x="50872" y="14630"/>
                  </a:cubicBezTo>
                  <a:cubicBezTo>
                    <a:pt x="53838" y="16296"/>
                    <a:pt x="56437" y="18846"/>
                    <a:pt x="57520" y="22078"/>
                  </a:cubicBezTo>
                  <a:cubicBezTo>
                    <a:pt x="58170" y="24011"/>
                    <a:pt x="58236" y="26094"/>
                    <a:pt x="57853" y="28110"/>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18"/>
            <p:cNvSpPr/>
            <p:nvPr/>
          </p:nvSpPr>
          <p:spPr>
            <a:xfrm>
              <a:off x="646705" y="795236"/>
              <a:ext cx="2134845" cy="2024617"/>
            </a:xfrm>
            <a:custGeom>
              <a:avLst/>
              <a:gdLst/>
              <a:ahLst/>
              <a:cxnLst/>
              <a:rect l="l" t="t" r="r" b="b"/>
              <a:pathLst>
                <a:path w="57754" h="54772" extrusionOk="0">
                  <a:moveTo>
                    <a:pt x="15547" y="734"/>
                  </a:moveTo>
                  <a:cubicBezTo>
                    <a:pt x="15197" y="801"/>
                    <a:pt x="14864" y="884"/>
                    <a:pt x="14514" y="984"/>
                  </a:cubicBezTo>
                  <a:cubicBezTo>
                    <a:pt x="5133" y="3950"/>
                    <a:pt x="301" y="12931"/>
                    <a:pt x="151" y="22362"/>
                  </a:cubicBezTo>
                  <a:cubicBezTo>
                    <a:pt x="1" y="32643"/>
                    <a:pt x="4833" y="41974"/>
                    <a:pt x="13348" y="47806"/>
                  </a:cubicBezTo>
                  <a:cubicBezTo>
                    <a:pt x="20429" y="52655"/>
                    <a:pt x="30377" y="54771"/>
                    <a:pt x="39341" y="53238"/>
                  </a:cubicBezTo>
                  <a:cubicBezTo>
                    <a:pt x="44290" y="52389"/>
                    <a:pt x="48939" y="50422"/>
                    <a:pt x="52638" y="47190"/>
                  </a:cubicBezTo>
                  <a:cubicBezTo>
                    <a:pt x="55638" y="44574"/>
                    <a:pt x="57754" y="40775"/>
                    <a:pt x="57704" y="36792"/>
                  </a:cubicBezTo>
                  <a:cubicBezTo>
                    <a:pt x="57671" y="33176"/>
                    <a:pt x="55888" y="29761"/>
                    <a:pt x="53438" y="27094"/>
                  </a:cubicBezTo>
                  <a:cubicBezTo>
                    <a:pt x="49356" y="22629"/>
                    <a:pt x="43657" y="20196"/>
                    <a:pt x="38975" y="16464"/>
                  </a:cubicBezTo>
                  <a:cubicBezTo>
                    <a:pt x="35209" y="13481"/>
                    <a:pt x="30427" y="9632"/>
                    <a:pt x="27161" y="6116"/>
                  </a:cubicBezTo>
                  <a:cubicBezTo>
                    <a:pt x="24145" y="2850"/>
                    <a:pt x="19813" y="1"/>
                    <a:pt x="15547" y="734"/>
                  </a:cubicBezTo>
                  <a:close/>
                  <a:moveTo>
                    <a:pt x="15614" y="1134"/>
                  </a:moveTo>
                  <a:cubicBezTo>
                    <a:pt x="20579" y="284"/>
                    <a:pt x="25128" y="4533"/>
                    <a:pt x="26861" y="6383"/>
                  </a:cubicBezTo>
                  <a:cubicBezTo>
                    <a:pt x="30027" y="9799"/>
                    <a:pt x="34459" y="13398"/>
                    <a:pt x="38725" y="16780"/>
                  </a:cubicBezTo>
                  <a:cubicBezTo>
                    <a:pt x="40558" y="18247"/>
                    <a:pt x="42574" y="19513"/>
                    <a:pt x="44507" y="20746"/>
                  </a:cubicBezTo>
                  <a:cubicBezTo>
                    <a:pt x="47540" y="22679"/>
                    <a:pt x="50672" y="24662"/>
                    <a:pt x="53138" y="27361"/>
                  </a:cubicBezTo>
                  <a:cubicBezTo>
                    <a:pt x="55788" y="30260"/>
                    <a:pt x="57271" y="33610"/>
                    <a:pt x="57304" y="36809"/>
                  </a:cubicBezTo>
                  <a:cubicBezTo>
                    <a:pt x="57337" y="40391"/>
                    <a:pt x="55504" y="44157"/>
                    <a:pt x="52372" y="46890"/>
                  </a:cubicBezTo>
                  <a:cubicBezTo>
                    <a:pt x="48923" y="49889"/>
                    <a:pt x="44390" y="51955"/>
                    <a:pt x="39275" y="52838"/>
                  </a:cubicBezTo>
                  <a:cubicBezTo>
                    <a:pt x="30460" y="54338"/>
                    <a:pt x="20612" y="52289"/>
                    <a:pt x="13581" y="47473"/>
                  </a:cubicBezTo>
                  <a:cubicBezTo>
                    <a:pt x="9465" y="44657"/>
                    <a:pt x="6099" y="40875"/>
                    <a:pt x="3866" y="36576"/>
                  </a:cubicBezTo>
                  <a:cubicBezTo>
                    <a:pt x="1634" y="32260"/>
                    <a:pt x="484" y="27344"/>
                    <a:pt x="567" y="22362"/>
                  </a:cubicBezTo>
                  <a:cubicBezTo>
                    <a:pt x="634" y="17597"/>
                    <a:pt x="1900" y="13131"/>
                    <a:pt x="4216" y="9465"/>
                  </a:cubicBezTo>
                  <a:cubicBezTo>
                    <a:pt x="6699" y="5533"/>
                    <a:pt x="10298" y="2734"/>
                    <a:pt x="14631" y="1384"/>
                  </a:cubicBezTo>
                  <a:cubicBezTo>
                    <a:pt x="14964" y="1267"/>
                    <a:pt x="15280" y="1201"/>
                    <a:pt x="15614" y="1134"/>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18"/>
            <p:cNvSpPr/>
            <p:nvPr/>
          </p:nvSpPr>
          <p:spPr>
            <a:xfrm>
              <a:off x="1876106" y="870274"/>
              <a:ext cx="491073" cy="412856"/>
            </a:xfrm>
            <a:custGeom>
              <a:avLst/>
              <a:gdLst/>
              <a:ahLst/>
              <a:cxnLst/>
              <a:rect l="l" t="t" r="r" b="b"/>
              <a:pathLst>
                <a:path w="13285" h="11169" extrusionOk="0">
                  <a:moveTo>
                    <a:pt x="5267" y="1"/>
                  </a:moveTo>
                  <a:cubicBezTo>
                    <a:pt x="4887" y="1"/>
                    <a:pt x="4488" y="69"/>
                    <a:pt x="4066" y="220"/>
                  </a:cubicBezTo>
                  <a:cubicBezTo>
                    <a:pt x="1633" y="1087"/>
                    <a:pt x="1" y="3753"/>
                    <a:pt x="334" y="6319"/>
                  </a:cubicBezTo>
                  <a:cubicBezTo>
                    <a:pt x="567" y="8068"/>
                    <a:pt x="1667" y="9585"/>
                    <a:pt x="3200" y="10451"/>
                  </a:cubicBezTo>
                  <a:cubicBezTo>
                    <a:pt x="4023" y="10920"/>
                    <a:pt x="5264" y="11168"/>
                    <a:pt x="6593" y="11168"/>
                  </a:cubicBezTo>
                  <a:cubicBezTo>
                    <a:pt x="9701" y="11168"/>
                    <a:pt x="13284" y="9811"/>
                    <a:pt x="13097" y="6752"/>
                  </a:cubicBezTo>
                  <a:cubicBezTo>
                    <a:pt x="12964" y="4269"/>
                    <a:pt x="10015" y="2936"/>
                    <a:pt x="8382" y="1470"/>
                  </a:cubicBezTo>
                  <a:cubicBezTo>
                    <a:pt x="7427" y="641"/>
                    <a:pt x="6434" y="1"/>
                    <a:pt x="5267"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18"/>
            <p:cNvSpPr/>
            <p:nvPr/>
          </p:nvSpPr>
          <p:spPr>
            <a:xfrm>
              <a:off x="2427616" y="1233006"/>
              <a:ext cx="212915" cy="169852"/>
            </a:xfrm>
            <a:custGeom>
              <a:avLst/>
              <a:gdLst/>
              <a:ahLst/>
              <a:cxnLst/>
              <a:rect l="l" t="t" r="r" b="b"/>
              <a:pathLst>
                <a:path w="5760" h="4595" extrusionOk="0">
                  <a:moveTo>
                    <a:pt x="2920" y="1"/>
                  </a:moveTo>
                  <a:cubicBezTo>
                    <a:pt x="1483" y="1"/>
                    <a:pt x="0" y="1094"/>
                    <a:pt x="177" y="2638"/>
                  </a:cubicBezTo>
                  <a:cubicBezTo>
                    <a:pt x="315" y="3821"/>
                    <a:pt x="1508" y="4595"/>
                    <a:pt x="2661" y="4595"/>
                  </a:cubicBezTo>
                  <a:cubicBezTo>
                    <a:pt x="2904" y="4595"/>
                    <a:pt x="3146" y="4560"/>
                    <a:pt x="3376" y="4487"/>
                  </a:cubicBezTo>
                  <a:cubicBezTo>
                    <a:pt x="5726" y="3738"/>
                    <a:pt x="5759" y="155"/>
                    <a:pt x="3076" y="5"/>
                  </a:cubicBezTo>
                  <a:cubicBezTo>
                    <a:pt x="3024" y="2"/>
                    <a:pt x="2972" y="1"/>
                    <a:pt x="2920"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18"/>
            <p:cNvSpPr/>
            <p:nvPr/>
          </p:nvSpPr>
          <p:spPr>
            <a:xfrm>
              <a:off x="609593" y="2443148"/>
              <a:ext cx="407311" cy="324659"/>
            </a:xfrm>
            <a:custGeom>
              <a:avLst/>
              <a:gdLst/>
              <a:ahLst/>
              <a:cxnLst/>
              <a:rect l="l" t="t" r="r" b="b"/>
              <a:pathLst>
                <a:path w="11019" h="8783" extrusionOk="0">
                  <a:moveTo>
                    <a:pt x="5564" y="0"/>
                  </a:moveTo>
                  <a:cubicBezTo>
                    <a:pt x="2851" y="0"/>
                    <a:pt x="1" y="2103"/>
                    <a:pt x="338" y="5042"/>
                  </a:cubicBezTo>
                  <a:cubicBezTo>
                    <a:pt x="612" y="7319"/>
                    <a:pt x="2875" y="8783"/>
                    <a:pt x="5079" y="8783"/>
                  </a:cubicBezTo>
                  <a:cubicBezTo>
                    <a:pt x="5552" y="8783"/>
                    <a:pt x="6022" y="8715"/>
                    <a:pt x="6470" y="8574"/>
                  </a:cubicBezTo>
                  <a:cubicBezTo>
                    <a:pt x="10952" y="7174"/>
                    <a:pt x="11019" y="309"/>
                    <a:pt x="5870" y="9"/>
                  </a:cubicBezTo>
                  <a:cubicBezTo>
                    <a:pt x="5768" y="3"/>
                    <a:pt x="5666" y="0"/>
                    <a:pt x="5564" y="0"/>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4" name="Google Shape;254;p18"/>
            <p:cNvGrpSpPr/>
            <p:nvPr/>
          </p:nvGrpSpPr>
          <p:grpSpPr>
            <a:xfrm>
              <a:off x="2253762" y="1471293"/>
              <a:ext cx="795597" cy="795565"/>
              <a:chOff x="3802620" y="1176257"/>
              <a:chExt cx="1538872" cy="1539406"/>
            </a:xfrm>
          </p:grpSpPr>
          <p:sp>
            <p:nvSpPr>
              <p:cNvPr id="255" name="Google Shape;255;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57" name="Google Shape;257;p18"/>
          <p:cNvGrpSpPr/>
          <p:nvPr/>
        </p:nvGrpSpPr>
        <p:grpSpPr>
          <a:xfrm>
            <a:off x="1802743" y="3401145"/>
            <a:ext cx="4400085" cy="3907049"/>
            <a:chOff x="1433772" y="2616276"/>
            <a:chExt cx="2761595" cy="2452154"/>
          </a:xfrm>
        </p:grpSpPr>
        <p:grpSp>
          <p:nvGrpSpPr>
            <p:cNvPr id="258" name="Google Shape;258;p18"/>
            <p:cNvGrpSpPr/>
            <p:nvPr/>
          </p:nvGrpSpPr>
          <p:grpSpPr>
            <a:xfrm rot="-742070" flipH="1">
              <a:off x="1618703" y="2849370"/>
              <a:ext cx="2391733" cy="1985964"/>
              <a:chOff x="2315550" y="2951975"/>
              <a:chExt cx="1617550" cy="1343125"/>
            </a:xfrm>
          </p:grpSpPr>
          <p:sp>
            <p:nvSpPr>
              <p:cNvPr id="259" name="Google Shape;259;p18"/>
              <p:cNvSpPr/>
              <p:nvPr/>
            </p:nvSpPr>
            <p:spPr>
              <a:xfrm>
                <a:off x="3151175" y="2951975"/>
                <a:ext cx="382875" cy="293000"/>
              </a:xfrm>
              <a:custGeom>
                <a:avLst/>
                <a:gdLst/>
                <a:ahLst/>
                <a:cxnLst/>
                <a:rect l="l" t="t" r="r" b="b"/>
                <a:pathLst>
                  <a:path w="15315" h="11720" extrusionOk="0">
                    <a:moveTo>
                      <a:pt x="8859" y="1"/>
                    </a:moveTo>
                    <a:cubicBezTo>
                      <a:pt x="8801" y="1"/>
                      <a:pt x="8742" y="2"/>
                      <a:pt x="8682" y="3"/>
                    </a:cubicBezTo>
                    <a:cubicBezTo>
                      <a:pt x="6666" y="70"/>
                      <a:pt x="4800" y="1103"/>
                      <a:pt x="3067" y="2153"/>
                    </a:cubicBezTo>
                    <a:cubicBezTo>
                      <a:pt x="1084" y="3336"/>
                      <a:pt x="1" y="5186"/>
                      <a:pt x="151" y="6985"/>
                    </a:cubicBezTo>
                    <a:cubicBezTo>
                      <a:pt x="267" y="8235"/>
                      <a:pt x="1001" y="9468"/>
                      <a:pt x="2450" y="10468"/>
                    </a:cubicBezTo>
                    <a:cubicBezTo>
                      <a:pt x="3716" y="11320"/>
                      <a:pt x="5259" y="11719"/>
                      <a:pt x="6807" y="11719"/>
                    </a:cubicBezTo>
                    <a:cubicBezTo>
                      <a:pt x="8072" y="11719"/>
                      <a:pt x="9341" y="11453"/>
                      <a:pt x="10465" y="10951"/>
                    </a:cubicBezTo>
                    <a:cubicBezTo>
                      <a:pt x="15314" y="8807"/>
                      <a:pt x="14596" y="1"/>
                      <a:pt x="8859"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18"/>
              <p:cNvSpPr/>
              <p:nvPr/>
            </p:nvSpPr>
            <p:spPr>
              <a:xfrm>
                <a:off x="2405525" y="3147375"/>
                <a:ext cx="1527575" cy="1147725"/>
              </a:xfrm>
              <a:custGeom>
                <a:avLst/>
                <a:gdLst/>
                <a:ahLst/>
                <a:cxnLst/>
                <a:rect l="l" t="t" r="r" b="b"/>
                <a:pathLst>
                  <a:path w="61103" h="45909" extrusionOk="0">
                    <a:moveTo>
                      <a:pt x="21256" y="0"/>
                    </a:moveTo>
                    <a:cubicBezTo>
                      <a:pt x="21186" y="0"/>
                      <a:pt x="21116" y="1"/>
                      <a:pt x="21046" y="2"/>
                    </a:cubicBezTo>
                    <a:cubicBezTo>
                      <a:pt x="9698" y="202"/>
                      <a:pt x="3516" y="12983"/>
                      <a:pt x="1350" y="22547"/>
                    </a:cubicBezTo>
                    <a:cubicBezTo>
                      <a:pt x="0" y="28446"/>
                      <a:pt x="667" y="34444"/>
                      <a:pt x="3883" y="39010"/>
                    </a:cubicBezTo>
                    <a:cubicBezTo>
                      <a:pt x="5299" y="41009"/>
                      <a:pt x="7215" y="42742"/>
                      <a:pt x="9665" y="44059"/>
                    </a:cubicBezTo>
                    <a:cubicBezTo>
                      <a:pt x="11806" y="45219"/>
                      <a:pt x="14400" y="45909"/>
                      <a:pt x="16959" y="45909"/>
                    </a:cubicBezTo>
                    <a:cubicBezTo>
                      <a:pt x="18921" y="45909"/>
                      <a:pt x="20862" y="45503"/>
                      <a:pt x="22562" y="44592"/>
                    </a:cubicBezTo>
                    <a:cubicBezTo>
                      <a:pt x="25878" y="42792"/>
                      <a:pt x="27761" y="38960"/>
                      <a:pt x="31660" y="38160"/>
                    </a:cubicBezTo>
                    <a:cubicBezTo>
                      <a:pt x="32806" y="37921"/>
                      <a:pt x="33960" y="37840"/>
                      <a:pt x="35119" y="37840"/>
                    </a:cubicBezTo>
                    <a:cubicBezTo>
                      <a:pt x="37569" y="37840"/>
                      <a:pt x="40040" y="38202"/>
                      <a:pt x="42496" y="38202"/>
                    </a:cubicBezTo>
                    <a:cubicBezTo>
                      <a:pt x="43744" y="38202"/>
                      <a:pt x="44988" y="38109"/>
                      <a:pt x="46223" y="37827"/>
                    </a:cubicBezTo>
                    <a:cubicBezTo>
                      <a:pt x="47923" y="37427"/>
                      <a:pt x="49606" y="36827"/>
                      <a:pt x="51172" y="36010"/>
                    </a:cubicBezTo>
                    <a:cubicBezTo>
                      <a:pt x="53955" y="34561"/>
                      <a:pt x="56354" y="32445"/>
                      <a:pt x="57754" y="29662"/>
                    </a:cubicBezTo>
                    <a:cubicBezTo>
                      <a:pt x="61103" y="22997"/>
                      <a:pt x="58387" y="16532"/>
                      <a:pt x="53521" y="11999"/>
                    </a:cubicBezTo>
                    <a:cubicBezTo>
                      <a:pt x="50572" y="9267"/>
                      <a:pt x="46840" y="7234"/>
                      <a:pt x="43174" y="6301"/>
                    </a:cubicBezTo>
                    <a:cubicBezTo>
                      <a:pt x="39391" y="5351"/>
                      <a:pt x="35226" y="5201"/>
                      <a:pt x="31660" y="3668"/>
                    </a:cubicBezTo>
                    <a:cubicBezTo>
                      <a:pt x="28289" y="2196"/>
                      <a:pt x="25063" y="0"/>
                      <a:pt x="21256"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18"/>
              <p:cNvSpPr/>
              <p:nvPr/>
            </p:nvSpPr>
            <p:spPr>
              <a:xfrm>
                <a:off x="2315550" y="3046625"/>
                <a:ext cx="1526325" cy="1121000"/>
              </a:xfrm>
              <a:custGeom>
                <a:avLst/>
                <a:gdLst/>
                <a:ahLst/>
                <a:cxnLst/>
                <a:rect l="l" t="t" r="r" b="b"/>
                <a:pathLst>
                  <a:path w="61053" h="44840" extrusionOk="0">
                    <a:moveTo>
                      <a:pt x="25869" y="488"/>
                    </a:moveTo>
                    <a:cubicBezTo>
                      <a:pt x="26442" y="488"/>
                      <a:pt x="27022" y="524"/>
                      <a:pt x="27611" y="600"/>
                    </a:cubicBezTo>
                    <a:cubicBezTo>
                      <a:pt x="31393" y="1100"/>
                      <a:pt x="34759" y="3416"/>
                      <a:pt x="37258" y="5382"/>
                    </a:cubicBezTo>
                    <a:cubicBezTo>
                      <a:pt x="39158" y="6882"/>
                      <a:pt x="41257" y="8281"/>
                      <a:pt x="43473" y="9764"/>
                    </a:cubicBezTo>
                    <a:cubicBezTo>
                      <a:pt x="50455" y="14446"/>
                      <a:pt x="57687" y="19295"/>
                      <a:pt x="59486" y="27377"/>
                    </a:cubicBezTo>
                    <a:cubicBezTo>
                      <a:pt x="60536" y="32026"/>
                      <a:pt x="59503" y="36725"/>
                      <a:pt x="56737" y="39907"/>
                    </a:cubicBezTo>
                    <a:cubicBezTo>
                      <a:pt x="54338" y="42673"/>
                      <a:pt x="51005" y="43723"/>
                      <a:pt x="48639" y="44106"/>
                    </a:cubicBezTo>
                    <a:cubicBezTo>
                      <a:pt x="47666" y="44263"/>
                      <a:pt x="46663" y="44342"/>
                      <a:pt x="45659" y="44342"/>
                    </a:cubicBezTo>
                    <a:cubicBezTo>
                      <a:pt x="44531" y="44342"/>
                      <a:pt x="43400" y="44242"/>
                      <a:pt x="42307" y="44040"/>
                    </a:cubicBezTo>
                    <a:cubicBezTo>
                      <a:pt x="40607" y="43723"/>
                      <a:pt x="38958" y="43140"/>
                      <a:pt x="37358" y="42573"/>
                    </a:cubicBezTo>
                    <a:cubicBezTo>
                      <a:pt x="35442" y="41907"/>
                      <a:pt x="33442" y="41207"/>
                      <a:pt x="31360" y="40957"/>
                    </a:cubicBezTo>
                    <a:cubicBezTo>
                      <a:pt x="30760" y="40874"/>
                      <a:pt x="30160" y="40840"/>
                      <a:pt x="29560" y="40840"/>
                    </a:cubicBezTo>
                    <a:cubicBezTo>
                      <a:pt x="27710" y="40840"/>
                      <a:pt x="25778" y="41174"/>
                      <a:pt x="23811" y="41807"/>
                    </a:cubicBezTo>
                    <a:cubicBezTo>
                      <a:pt x="23112" y="42040"/>
                      <a:pt x="22445" y="42307"/>
                      <a:pt x="21795" y="42557"/>
                    </a:cubicBezTo>
                    <a:cubicBezTo>
                      <a:pt x="20296" y="43156"/>
                      <a:pt x="18863" y="43723"/>
                      <a:pt x="17180" y="43806"/>
                    </a:cubicBezTo>
                    <a:cubicBezTo>
                      <a:pt x="16979" y="43817"/>
                      <a:pt x="16778" y="43823"/>
                      <a:pt x="16576" y="43823"/>
                    </a:cubicBezTo>
                    <a:cubicBezTo>
                      <a:pt x="13110" y="43823"/>
                      <a:pt x="9526" y="42214"/>
                      <a:pt x="6849" y="39474"/>
                    </a:cubicBezTo>
                    <a:cubicBezTo>
                      <a:pt x="1100" y="33559"/>
                      <a:pt x="550" y="25061"/>
                      <a:pt x="5399" y="16746"/>
                    </a:cubicBezTo>
                    <a:cubicBezTo>
                      <a:pt x="9030" y="10522"/>
                      <a:pt x="16352" y="488"/>
                      <a:pt x="25869" y="488"/>
                    </a:cubicBezTo>
                    <a:close/>
                    <a:moveTo>
                      <a:pt x="25873" y="1"/>
                    </a:moveTo>
                    <a:cubicBezTo>
                      <a:pt x="16111" y="1"/>
                      <a:pt x="8657" y="10181"/>
                      <a:pt x="4966" y="16496"/>
                    </a:cubicBezTo>
                    <a:cubicBezTo>
                      <a:pt x="0" y="25011"/>
                      <a:pt x="583" y="33725"/>
                      <a:pt x="6499" y="39807"/>
                    </a:cubicBezTo>
                    <a:cubicBezTo>
                      <a:pt x="9269" y="42673"/>
                      <a:pt x="13018" y="44320"/>
                      <a:pt x="16629" y="44320"/>
                    </a:cubicBezTo>
                    <a:cubicBezTo>
                      <a:pt x="16818" y="44320"/>
                      <a:pt x="17008" y="44315"/>
                      <a:pt x="17196" y="44306"/>
                    </a:cubicBezTo>
                    <a:cubicBezTo>
                      <a:pt x="18963" y="44206"/>
                      <a:pt x="20429" y="43623"/>
                      <a:pt x="21978" y="43023"/>
                    </a:cubicBezTo>
                    <a:cubicBezTo>
                      <a:pt x="22628" y="42756"/>
                      <a:pt x="23278" y="42507"/>
                      <a:pt x="23961" y="42273"/>
                    </a:cubicBezTo>
                    <a:cubicBezTo>
                      <a:pt x="25884" y="41649"/>
                      <a:pt x="27750" y="41334"/>
                      <a:pt x="29539" y="41334"/>
                    </a:cubicBezTo>
                    <a:cubicBezTo>
                      <a:pt x="30138" y="41334"/>
                      <a:pt x="30728" y="41369"/>
                      <a:pt x="31310" y="41440"/>
                    </a:cubicBezTo>
                    <a:cubicBezTo>
                      <a:pt x="33343" y="41690"/>
                      <a:pt x="35292" y="42373"/>
                      <a:pt x="37192" y="43040"/>
                    </a:cubicBezTo>
                    <a:cubicBezTo>
                      <a:pt x="38808" y="43606"/>
                      <a:pt x="40491" y="44206"/>
                      <a:pt x="42207" y="44523"/>
                    </a:cubicBezTo>
                    <a:cubicBezTo>
                      <a:pt x="43340" y="44723"/>
                      <a:pt x="44507" y="44839"/>
                      <a:pt x="45673" y="44839"/>
                    </a:cubicBezTo>
                    <a:cubicBezTo>
                      <a:pt x="46689" y="44839"/>
                      <a:pt x="47722" y="44756"/>
                      <a:pt x="48722" y="44589"/>
                    </a:cubicBezTo>
                    <a:cubicBezTo>
                      <a:pt x="51172" y="44189"/>
                      <a:pt x="54621" y="43106"/>
                      <a:pt x="57120" y="40224"/>
                    </a:cubicBezTo>
                    <a:cubicBezTo>
                      <a:pt x="59986" y="36925"/>
                      <a:pt x="61053" y="32076"/>
                      <a:pt x="59970" y="27260"/>
                    </a:cubicBezTo>
                    <a:cubicBezTo>
                      <a:pt x="58120" y="18995"/>
                      <a:pt x="50822" y="14097"/>
                      <a:pt x="43757" y="9364"/>
                    </a:cubicBezTo>
                    <a:cubicBezTo>
                      <a:pt x="41541" y="7881"/>
                      <a:pt x="39458" y="6482"/>
                      <a:pt x="37575" y="4999"/>
                    </a:cubicBezTo>
                    <a:cubicBezTo>
                      <a:pt x="35009" y="2983"/>
                      <a:pt x="31576" y="616"/>
                      <a:pt x="27677" y="117"/>
                    </a:cubicBezTo>
                    <a:cubicBezTo>
                      <a:pt x="27068" y="38"/>
                      <a:pt x="26466" y="1"/>
                      <a:pt x="25873"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18"/>
              <p:cNvSpPr/>
              <p:nvPr/>
            </p:nvSpPr>
            <p:spPr>
              <a:xfrm>
                <a:off x="3534600" y="3156900"/>
                <a:ext cx="143975" cy="114875"/>
              </a:xfrm>
              <a:custGeom>
                <a:avLst/>
                <a:gdLst/>
                <a:ahLst/>
                <a:cxnLst/>
                <a:rect l="l" t="t" r="r" b="b"/>
                <a:pathLst>
                  <a:path w="5759" h="4595" extrusionOk="0">
                    <a:moveTo>
                      <a:pt x="2921" y="0"/>
                    </a:moveTo>
                    <a:cubicBezTo>
                      <a:pt x="1499" y="0"/>
                      <a:pt x="0" y="1094"/>
                      <a:pt x="177" y="2637"/>
                    </a:cubicBezTo>
                    <a:cubicBezTo>
                      <a:pt x="328" y="3820"/>
                      <a:pt x="1513" y="4594"/>
                      <a:pt x="2671" y="4594"/>
                    </a:cubicBezTo>
                    <a:cubicBezTo>
                      <a:pt x="2916" y="4594"/>
                      <a:pt x="3160" y="4560"/>
                      <a:pt x="3393" y="4487"/>
                    </a:cubicBezTo>
                    <a:cubicBezTo>
                      <a:pt x="5726" y="3737"/>
                      <a:pt x="5759" y="154"/>
                      <a:pt x="3076" y="5"/>
                    </a:cubicBezTo>
                    <a:cubicBezTo>
                      <a:pt x="3025" y="2"/>
                      <a:pt x="2973" y="0"/>
                      <a:pt x="2921"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oogle Shape;263;p18"/>
            <p:cNvGrpSpPr/>
            <p:nvPr/>
          </p:nvGrpSpPr>
          <p:grpSpPr>
            <a:xfrm>
              <a:off x="3126549" y="2944818"/>
              <a:ext cx="795524" cy="795494"/>
              <a:chOff x="3071491" y="3425871"/>
              <a:chExt cx="1020426" cy="1020780"/>
            </a:xfrm>
          </p:grpSpPr>
          <p:sp>
            <p:nvSpPr>
              <p:cNvPr id="264" name="Google Shape;264;p18"/>
              <p:cNvSpPr/>
              <p:nvPr/>
            </p:nvSpPr>
            <p:spPr>
              <a:xfrm>
                <a:off x="3071491" y="3425871"/>
                <a:ext cx="1020426" cy="1020780"/>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18"/>
              <p:cNvSpPr/>
              <p:nvPr/>
            </p:nvSpPr>
            <p:spPr>
              <a:xfrm>
                <a:off x="3117625" y="3472198"/>
                <a:ext cx="928157" cy="928135"/>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66" name="Google Shape;266;p18"/>
          <p:cNvSpPr txBox="1"/>
          <p:nvPr/>
        </p:nvSpPr>
        <p:spPr>
          <a:xfrm>
            <a:off x="7201511" y="5082520"/>
            <a:ext cx="3009191" cy="1104019"/>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hứng được trên màn</a:t>
            </a:r>
            <a:r>
              <a:rPr kumimoji="0" lang="vi-V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nhưng có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7" name="Google Shape;267;p18"/>
          <p:cNvSpPr txBox="1"/>
          <p:nvPr/>
        </p:nvSpPr>
        <p:spPr>
          <a:xfrm>
            <a:off x="9283332" y="1922046"/>
            <a:ext cx="2392601" cy="1078992"/>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tưởng tượng không tồn tại thực tế</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8" name="Google Shape;268;p18"/>
          <p:cNvSpPr txBox="1"/>
          <p:nvPr/>
        </p:nvSpPr>
        <p:spPr>
          <a:xfrm>
            <a:off x="683978" y="2195477"/>
            <a:ext cx="2158141" cy="1299405"/>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9" name="Google Shape;269;p18"/>
          <p:cNvSpPr txBox="1"/>
          <p:nvPr/>
        </p:nvSpPr>
        <p:spPr>
          <a:xfrm>
            <a:off x="2620155" y="5277562"/>
            <a:ext cx="2639668" cy="8184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luôn ngược chiều với ảnh thật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82" name="Group 81">
            <a:extLst>
              <a:ext uri="{FF2B5EF4-FFF2-40B4-BE49-F238E27FC236}">
                <a16:creationId xmlns:a16="http://schemas.microsoft.com/office/drawing/2014/main" id="{25F4CAD7-BBB2-E405-F008-DB9C10C6FCFB}"/>
              </a:ext>
            </a:extLst>
          </p:cNvPr>
          <p:cNvGrpSpPr/>
          <p:nvPr/>
        </p:nvGrpSpPr>
        <p:grpSpPr>
          <a:xfrm>
            <a:off x="0" y="384778"/>
            <a:ext cx="1711392" cy="578023"/>
            <a:chOff x="4933938" y="2521456"/>
            <a:chExt cx="1711392" cy="578023"/>
          </a:xfrm>
          <a:solidFill>
            <a:srgbClr val="E04E02"/>
          </a:solidFill>
        </p:grpSpPr>
        <p:sp>
          <p:nvSpPr>
            <p:cNvPr id="83" name="Arrow: Pentagon 82">
              <a:extLst>
                <a:ext uri="{FF2B5EF4-FFF2-40B4-BE49-F238E27FC236}">
                  <a16:creationId xmlns:a16="http://schemas.microsoft.com/office/drawing/2014/main" id="{B8734DEC-7391-5E6C-2AEC-A6F35E22E0C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row: Chevron 83">
              <a:extLst>
                <a:ext uri="{FF2B5EF4-FFF2-40B4-BE49-F238E27FC236}">
                  <a16:creationId xmlns:a16="http://schemas.microsoft.com/office/drawing/2014/main" id="{CFF766D1-B957-998F-A1C4-9C9CC93B739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5" name="TextBox 84">
            <a:extLst>
              <a:ext uri="{FF2B5EF4-FFF2-40B4-BE49-F238E27FC236}">
                <a16:creationId xmlns:a16="http://schemas.microsoft.com/office/drawing/2014/main" id="{40A18B0D-92EE-5309-869B-3FBE9A7775B2}"/>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1</a:t>
            </a:r>
            <a:endParaRPr lang="en-US" sz="2800" dirty="0">
              <a:solidFill>
                <a:srgbClr val="2A3563"/>
              </a:solidFill>
              <a:latin typeface="#9Slide07 Cadena" panose="02000503000000020004" pitchFamily="2" charset="0"/>
            </a:endParaRPr>
          </a:p>
        </p:txBody>
      </p:sp>
      <p:sp>
        <p:nvSpPr>
          <p:cNvPr id="86" name="Text Box 99">
            <a:extLst>
              <a:ext uri="{FF2B5EF4-FFF2-40B4-BE49-F238E27FC236}">
                <a16:creationId xmlns:a16="http://schemas.microsoft.com/office/drawing/2014/main" id="{96B5E494-21E2-AEED-1527-7249BEF1BFEB}"/>
              </a:ext>
            </a:extLst>
          </p:cNvPr>
          <p:cNvSpPr txBox="1"/>
          <p:nvPr/>
        </p:nvSpPr>
        <p:spPr>
          <a:xfrm>
            <a:off x="2015109" y="331793"/>
            <a:ext cx="2075729"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ảo là:</a:t>
            </a:r>
          </a:p>
        </p:txBody>
      </p:sp>
      <p:sp>
        <p:nvSpPr>
          <p:cNvPr id="205" name="Google Shape;205;p18"/>
          <p:cNvSpPr txBox="1">
            <a:spLocks noGrp="1"/>
          </p:cNvSpPr>
          <p:nvPr>
            <p:ph type="title"/>
          </p:nvPr>
        </p:nvSpPr>
        <p:spPr>
          <a:xfrm>
            <a:off x="3015490" y="2282650"/>
            <a:ext cx="944998" cy="763600"/>
          </a:xfrm>
          <a:prstGeom prst="rect">
            <a:avLst/>
          </a:prstGeom>
        </p:spPr>
        <p:txBody>
          <a:bodyPr spcFirstLastPara="1" wrap="square" lIns="121900" tIns="121900" rIns="121900" bIns="121900" anchor="t" anchorCtr="0">
            <a:noAutofit/>
          </a:bodyPr>
          <a:lstStyle/>
          <a:p>
            <a:r>
              <a:rPr lang="vi-VN" sz="4000" dirty="0"/>
              <a:t>A</a:t>
            </a:r>
            <a:endParaRPr sz="4000" dirty="0"/>
          </a:p>
        </p:txBody>
      </p:sp>
      <p:pic>
        <p:nvPicPr>
          <p:cNvPr id="3" name="Picture 2">
            <a:extLst>
              <a:ext uri="{FF2B5EF4-FFF2-40B4-BE49-F238E27FC236}">
                <a16:creationId xmlns:a16="http://schemas.microsoft.com/office/drawing/2014/main" id="{41FA702D-9F4A-8051-8346-B1520E371D76}"/>
              </a:ext>
            </a:extLst>
          </p:cNvPr>
          <p:cNvPicPr>
            <a:picLocks noChangeAspect="1"/>
          </p:cNvPicPr>
          <p:nvPr/>
        </p:nvPicPr>
        <p:blipFill>
          <a:blip r:embed="rId3"/>
          <a:stretch>
            <a:fillRect/>
          </a:stretch>
        </p:blipFill>
        <p:spPr>
          <a:xfrm>
            <a:off x="5201627" y="1769298"/>
            <a:ext cx="2119033" cy="2119033"/>
          </a:xfrm>
          <a:prstGeom prst="rect">
            <a:avLst/>
          </a:prstGeom>
        </p:spPr>
      </p:pic>
      <p:sp>
        <p:nvSpPr>
          <p:cNvPr id="89" name="Google Shape;205;p18">
            <a:extLst>
              <a:ext uri="{FF2B5EF4-FFF2-40B4-BE49-F238E27FC236}">
                <a16:creationId xmlns:a16="http://schemas.microsoft.com/office/drawing/2014/main" id="{E7B9FF0A-C571-DAD7-75E7-0CFD9794ED57}"/>
              </a:ext>
            </a:extLst>
          </p:cNvPr>
          <p:cNvSpPr txBox="1">
            <a:spLocks/>
          </p:cNvSpPr>
          <p:nvPr/>
        </p:nvSpPr>
        <p:spPr>
          <a:xfrm>
            <a:off x="8165681" y="186053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a:t>B</a:t>
            </a:r>
            <a:endParaRPr lang="vi-VN" sz="4000" kern="0" dirty="0"/>
          </a:p>
        </p:txBody>
      </p:sp>
      <p:sp>
        <p:nvSpPr>
          <p:cNvPr id="90" name="Google Shape;205;p18">
            <a:extLst>
              <a:ext uri="{FF2B5EF4-FFF2-40B4-BE49-F238E27FC236}">
                <a16:creationId xmlns:a16="http://schemas.microsoft.com/office/drawing/2014/main" id="{EA257ECC-2C40-F4D9-D09E-8C499B8352C3}"/>
              </a:ext>
            </a:extLst>
          </p:cNvPr>
          <p:cNvSpPr txBox="1">
            <a:spLocks/>
          </p:cNvSpPr>
          <p:nvPr/>
        </p:nvSpPr>
        <p:spPr>
          <a:xfrm>
            <a:off x="7107602" y="39606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C</a:t>
            </a:r>
          </a:p>
        </p:txBody>
      </p:sp>
      <p:sp>
        <p:nvSpPr>
          <p:cNvPr id="91" name="Google Shape;205;p18">
            <a:extLst>
              <a:ext uri="{FF2B5EF4-FFF2-40B4-BE49-F238E27FC236}">
                <a16:creationId xmlns:a16="http://schemas.microsoft.com/office/drawing/2014/main" id="{A6934D4E-3183-D382-E047-3117FD0CE8A2}"/>
              </a:ext>
            </a:extLst>
          </p:cNvPr>
          <p:cNvSpPr txBox="1">
            <a:spLocks/>
          </p:cNvSpPr>
          <p:nvPr/>
        </p:nvSpPr>
        <p:spPr>
          <a:xfrm>
            <a:off x="4645537" y="4111006"/>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D</a:t>
            </a:r>
          </a:p>
        </p:txBody>
      </p:sp>
      <p:sp>
        <p:nvSpPr>
          <p:cNvPr id="4" name="Rectangle: Rounded Corners 3">
            <a:extLst>
              <a:ext uri="{FF2B5EF4-FFF2-40B4-BE49-F238E27FC236}">
                <a16:creationId xmlns:a16="http://schemas.microsoft.com/office/drawing/2014/main" id="{D16EB94C-2E0E-8B1E-68C1-5EDA7BE16F12}"/>
              </a:ext>
            </a:extLst>
          </p:cNvPr>
          <p:cNvSpPr/>
          <p:nvPr/>
        </p:nvSpPr>
        <p:spPr>
          <a:xfrm>
            <a:off x="6531429" y="3618955"/>
            <a:ext cx="4757057" cy="314055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500"/>
                                        <p:tgtEl>
                                          <p:spTgt spid="8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86"/>
                                        </p:tgtEl>
                                        <p:attrNameLst>
                                          <p:attrName>style.visibility</p:attrName>
                                        </p:attrNameLst>
                                      </p:cBhvr>
                                      <p:to>
                                        <p:strVal val="visible"/>
                                      </p:to>
                                    </p:set>
                                    <p:animEffect transition="in" filter="wipe(up)">
                                      <p:cBhvr>
                                        <p:cTn id="14" dur="500"/>
                                        <p:tgtEl>
                                          <p:spTgt spid="86"/>
                                        </p:tgtEl>
                                      </p:cBhvr>
                                    </p:animEffect>
                                  </p:childTnLst>
                                </p:cTn>
                              </p:par>
                            </p:childTnLst>
                          </p:cTn>
                        </p:par>
                        <p:par>
                          <p:cTn id="15" fill="hold">
                            <p:stCondLst>
                              <p:cond delay="855"/>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245"/>
                                        </p:tgtEl>
                                        <p:attrNameLst>
                                          <p:attrName>style.visibility</p:attrName>
                                        </p:attrNameLst>
                                      </p:cBhvr>
                                      <p:to>
                                        <p:strVal val="visible"/>
                                      </p:to>
                                    </p:set>
                                    <p:animEffect transition="in" filter="wipe(right)">
                                      <p:cBhvr>
                                        <p:cTn id="25" dur="500"/>
                                        <p:tgtEl>
                                          <p:spTgt spid="245"/>
                                        </p:tgtEl>
                                      </p:cBhvr>
                                    </p:animEffect>
                                  </p:childTnLst>
                                </p:cTn>
                              </p:par>
                              <p:par>
                                <p:cTn id="26" presetID="50" presetClass="entr" presetSubtype="0" decel="100000" fill="hold" nodeType="withEffect">
                                  <p:stCondLst>
                                    <p:cond delay="0"/>
                                  </p:stCondLst>
                                  <p:childTnLst>
                                    <p:set>
                                      <p:cBhvr>
                                        <p:cTn id="27" dur="1" fill="hold">
                                          <p:stCondLst>
                                            <p:cond delay="0"/>
                                          </p:stCondLst>
                                        </p:cTn>
                                        <p:tgtEl>
                                          <p:spTgt spid="245"/>
                                        </p:tgtEl>
                                        <p:attrNameLst>
                                          <p:attrName>style.visibility</p:attrName>
                                        </p:attrNameLst>
                                      </p:cBhvr>
                                      <p:to>
                                        <p:strVal val="visible"/>
                                      </p:to>
                                    </p:set>
                                    <p:anim calcmode="lin" valueType="num">
                                      <p:cBhvr>
                                        <p:cTn id="28" dur="500" fill="hold"/>
                                        <p:tgtEl>
                                          <p:spTgt spid="245"/>
                                        </p:tgtEl>
                                        <p:attrNameLst>
                                          <p:attrName>ppt_w</p:attrName>
                                        </p:attrNameLst>
                                      </p:cBhvr>
                                      <p:tavLst>
                                        <p:tav tm="0">
                                          <p:val>
                                            <p:strVal val="#ppt_w+.3"/>
                                          </p:val>
                                        </p:tav>
                                        <p:tav tm="100000">
                                          <p:val>
                                            <p:strVal val="#ppt_w"/>
                                          </p:val>
                                        </p:tav>
                                      </p:tavLst>
                                    </p:anim>
                                    <p:anim calcmode="lin" valueType="num">
                                      <p:cBhvr>
                                        <p:cTn id="29" dur="500" fill="hold"/>
                                        <p:tgtEl>
                                          <p:spTgt spid="245"/>
                                        </p:tgtEl>
                                        <p:attrNameLst>
                                          <p:attrName>ppt_h</p:attrName>
                                        </p:attrNameLst>
                                      </p:cBhvr>
                                      <p:tavLst>
                                        <p:tav tm="0">
                                          <p:val>
                                            <p:strVal val="#ppt_h"/>
                                          </p:val>
                                        </p:tav>
                                        <p:tav tm="100000">
                                          <p:val>
                                            <p:strVal val="#ppt_h"/>
                                          </p:val>
                                        </p:tav>
                                      </p:tavLst>
                                    </p:anim>
                                    <p:animEffect transition="in" filter="fade">
                                      <p:cBhvr>
                                        <p:cTn id="30" dur="500"/>
                                        <p:tgtEl>
                                          <p:spTgt spid="245"/>
                                        </p:tgtEl>
                                      </p:cBhvr>
                                    </p:animEffect>
                                  </p:childTnLst>
                                </p:cTn>
                              </p:par>
                            </p:childTnLst>
                          </p:cTn>
                        </p:par>
                        <p:par>
                          <p:cTn id="31" fill="hold">
                            <p:stCondLst>
                              <p:cond delay="500"/>
                            </p:stCondLst>
                            <p:childTnLst>
                              <p:par>
                                <p:cTn id="32" presetID="53" presetClass="entr" presetSubtype="16" fill="hold" grpId="0" nodeType="afterEffect">
                                  <p:stCondLst>
                                    <p:cond delay="0"/>
                                  </p:stCondLst>
                                  <p:childTnLst>
                                    <p:set>
                                      <p:cBhvr>
                                        <p:cTn id="33" dur="1" fill="hold">
                                          <p:stCondLst>
                                            <p:cond delay="0"/>
                                          </p:stCondLst>
                                        </p:cTn>
                                        <p:tgtEl>
                                          <p:spTgt spid="205"/>
                                        </p:tgtEl>
                                        <p:attrNameLst>
                                          <p:attrName>style.visibility</p:attrName>
                                        </p:attrNameLst>
                                      </p:cBhvr>
                                      <p:to>
                                        <p:strVal val="visible"/>
                                      </p:to>
                                    </p:set>
                                    <p:anim calcmode="lin" valueType="num">
                                      <p:cBhvr>
                                        <p:cTn id="34" dur="500" fill="hold"/>
                                        <p:tgtEl>
                                          <p:spTgt spid="205"/>
                                        </p:tgtEl>
                                        <p:attrNameLst>
                                          <p:attrName>ppt_w</p:attrName>
                                        </p:attrNameLst>
                                      </p:cBhvr>
                                      <p:tavLst>
                                        <p:tav tm="0">
                                          <p:val>
                                            <p:fltVal val="0"/>
                                          </p:val>
                                        </p:tav>
                                        <p:tav tm="100000">
                                          <p:val>
                                            <p:strVal val="#ppt_w"/>
                                          </p:val>
                                        </p:tav>
                                      </p:tavLst>
                                    </p:anim>
                                    <p:anim calcmode="lin" valueType="num">
                                      <p:cBhvr>
                                        <p:cTn id="35" dur="500" fill="hold"/>
                                        <p:tgtEl>
                                          <p:spTgt spid="205"/>
                                        </p:tgtEl>
                                        <p:attrNameLst>
                                          <p:attrName>ppt_h</p:attrName>
                                        </p:attrNameLst>
                                      </p:cBhvr>
                                      <p:tavLst>
                                        <p:tav tm="0">
                                          <p:val>
                                            <p:fltVal val="0"/>
                                          </p:val>
                                        </p:tav>
                                        <p:tav tm="100000">
                                          <p:val>
                                            <p:strVal val="#ppt_h"/>
                                          </p:val>
                                        </p:tav>
                                      </p:tavLst>
                                    </p:anim>
                                    <p:animEffect transition="in" filter="fade">
                                      <p:cBhvr>
                                        <p:cTn id="36" dur="500"/>
                                        <p:tgtEl>
                                          <p:spTgt spid="205"/>
                                        </p:tgtEl>
                                      </p:cBhvr>
                                    </p:animEffect>
                                  </p:childTnLst>
                                </p:cTn>
                              </p:par>
                              <p:par>
                                <p:cTn id="37" presetID="22" presetClass="entr" presetSubtype="1" fill="hold" grpId="0" nodeType="withEffect">
                                  <p:stCondLst>
                                    <p:cond delay="250"/>
                                  </p:stCondLst>
                                  <p:iterate type="lt">
                                    <p:tmPct val="3000"/>
                                  </p:iterate>
                                  <p:childTnLst>
                                    <p:set>
                                      <p:cBhvr>
                                        <p:cTn id="38" dur="1" fill="hold">
                                          <p:stCondLst>
                                            <p:cond delay="0"/>
                                          </p:stCondLst>
                                        </p:cTn>
                                        <p:tgtEl>
                                          <p:spTgt spid="268"/>
                                        </p:tgtEl>
                                        <p:attrNameLst>
                                          <p:attrName>style.visibility</p:attrName>
                                        </p:attrNameLst>
                                      </p:cBhvr>
                                      <p:to>
                                        <p:strVal val="visible"/>
                                      </p:to>
                                    </p:set>
                                    <p:animEffect transition="in" filter="wipe(up)">
                                      <p:cBhvr>
                                        <p:cTn id="39" dur="500"/>
                                        <p:tgtEl>
                                          <p:spTgt spid="26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wipe(left)">
                                      <p:cBhvr>
                                        <p:cTn id="44" dur="500"/>
                                        <p:tgtEl>
                                          <p:spTgt spid="206"/>
                                        </p:tgtEl>
                                      </p:cBhvr>
                                    </p:animEffect>
                                  </p:childTnLst>
                                </p:cTn>
                              </p:par>
                              <p:par>
                                <p:cTn id="45" presetID="50" presetClass="entr" presetSubtype="0" decel="100000" fill="hold" nodeType="with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500" fill="hold"/>
                                        <p:tgtEl>
                                          <p:spTgt spid="206"/>
                                        </p:tgtEl>
                                        <p:attrNameLst>
                                          <p:attrName>ppt_w</p:attrName>
                                        </p:attrNameLst>
                                      </p:cBhvr>
                                      <p:tavLst>
                                        <p:tav tm="0">
                                          <p:val>
                                            <p:strVal val="#ppt_w+.3"/>
                                          </p:val>
                                        </p:tav>
                                        <p:tav tm="100000">
                                          <p:val>
                                            <p:strVal val="#ppt_w"/>
                                          </p:val>
                                        </p:tav>
                                      </p:tavLst>
                                    </p:anim>
                                    <p:anim calcmode="lin" valueType="num">
                                      <p:cBhvr>
                                        <p:cTn id="48" dur="500" fill="hold"/>
                                        <p:tgtEl>
                                          <p:spTgt spid="206"/>
                                        </p:tgtEl>
                                        <p:attrNameLst>
                                          <p:attrName>ppt_h</p:attrName>
                                        </p:attrNameLst>
                                      </p:cBhvr>
                                      <p:tavLst>
                                        <p:tav tm="0">
                                          <p:val>
                                            <p:strVal val="#ppt_h"/>
                                          </p:val>
                                        </p:tav>
                                        <p:tav tm="100000">
                                          <p:val>
                                            <p:strVal val="#ppt_h"/>
                                          </p:val>
                                        </p:tav>
                                      </p:tavLst>
                                    </p:anim>
                                    <p:animEffect transition="in" filter="fade">
                                      <p:cBhvr>
                                        <p:cTn id="49" dur="500"/>
                                        <p:tgtEl>
                                          <p:spTgt spid="206"/>
                                        </p:tgtEl>
                                      </p:cBhvr>
                                    </p:animEffect>
                                  </p:childTnLst>
                                </p:cTn>
                              </p:par>
                            </p:childTnLst>
                          </p:cTn>
                        </p:par>
                        <p:par>
                          <p:cTn id="50" fill="hold">
                            <p:stCondLst>
                              <p:cond delay="500"/>
                            </p:stCondLst>
                            <p:childTnLst>
                              <p:par>
                                <p:cTn id="51" presetID="53" presetClass="entr" presetSubtype="16" fill="hold" grpId="0" nodeType="afterEffect">
                                  <p:stCondLst>
                                    <p:cond delay="0"/>
                                  </p:stCondLst>
                                  <p:childTnLst>
                                    <p:set>
                                      <p:cBhvr>
                                        <p:cTn id="52" dur="1" fill="hold">
                                          <p:stCondLst>
                                            <p:cond delay="0"/>
                                          </p:stCondLst>
                                        </p:cTn>
                                        <p:tgtEl>
                                          <p:spTgt spid="89"/>
                                        </p:tgtEl>
                                        <p:attrNameLst>
                                          <p:attrName>style.visibility</p:attrName>
                                        </p:attrNameLst>
                                      </p:cBhvr>
                                      <p:to>
                                        <p:strVal val="visible"/>
                                      </p:to>
                                    </p:set>
                                    <p:anim calcmode="lin" valueType="num">
                                      <p:cBhvr>
                                        <p:cTn id="53" dur="500" fill="hold"/>
                                        <p:tgtEl>
                                          <p:spTgt spid="89"/>
                                        </p:tgtEl>
                                        <p:attrNameLst>
                                          <p:attrName>ppt_w</p:attrName>
                                        </p:attrNameLst>
                                      </p:cBhvr>
                                      <p:tavLst>
                                        <p:tav tm="0">
                                          <p:val>
                                            <p:fltVal val="0"/>
                                          </p:val>
                                        </p:tav>
                                        <p:tav tm="100000">
                                          <p:val>
                                            <p:strVal val="#ppt_w"/>
                                          </p:val>
                                        </p:tav>
                                      </p:tavLst>
                                    </p:anim>
                                    <p:anim calcmode="lin" valueType="num">
                                      <p:cBhvr>
                                        <p:cTn id="54" dur="500" fill="hold"/>
                                        <p:tgtEl>
                                          <p:spTgt spid="89"/>
                                        </p:tgtEl>
                                        <p:attrNameLst>
                                          <p:attrName>ppt_h</p:attrName>
                                        </p:attrNameLst>
                                      </p:cBhvr>
                                      <p:tavLst>
                                        <p:tav tm="0">
                                          <p:val>
                                            <p:fltVal val="0"/>
                                          </p:val>
                                        </p:tav>
                                        <p:tav tm="100000">
                                          <p:val>
                                            <p:strVal val="#ppt_h"/>
                                          </p:val>
                                        </p:tav>
                                      </p:tavLst>
                                    </p:anim>
                                    <p:animEffect transition="in" filter="fade">
                                      <p:cBhvr>
                                        <p:cTn id="55" dur="500"/>
                                        <p:tgtEl>
                                          <p:spTgt spid="89"/>
                                        </p:tgtEl>
                                      </p:cBhvr>
                                    </p:animEffect>
                                  </p:childTnLst>
                                </p:cTn>
                              </p:par>
                              <p:par>
                                <p:cTn id="56" presetID="22" presetClass="entr" presetSubtype="1" fill="hold" grpId="0" nodeType="withEffect">
                                  <p:stCondLst>
                                    <p:cond delay="250"/>
                                  </p:stCondLst>
                                  <p:iterate type="lt">
                                    <p:tmPct val="3000"/>
                                  </p:iterate>
                                  <p:childTnLst>
                                    <p:set>
                                      <p:cBhvr>
                                        <p:cTn id="57" dur="1" fill="hold">
                                          <p:stCondLst>
                                            <p:cond delay="0"/>
                                          </p:stCondLst>
                                        </p:cTn>
                                        <p:tgtEl>
                                          <p:spTgt spid="267"/>
                                        </p:tgtEl>
                                        <p:attrNameLst>
                                          <p:attrName>style.visibility</p:attrName>
                                        </p:attrNameLst>
                                      </p:cBhvr>
                                      <p:to>
                                        <p:strVal val="visible"/>
                                      </p:to>
                                    </p:set>
                                    <p:animEffect transition="in" filter="wipe(up)">
                                      <p:cBhvr>
                                        <p:cTn id="58" dur="500"/>
                                        <p:tgtEl>
                                          <p:spTgt spid="26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35"/>
                                        </p:tgtEl>
                                        <p:attrNameLst>
                                          <p:attrName>style.visibility</p:attrName>
                                        </p:attrNameLst>
                                      </p:cBhvr>
                                      <p:to>
                                        <p:strVal val="visible"/>
                                      </p:to>
                                    </p:set>
                                    <p:animEffect transition="in" filter="wipe(left)">
                                      <p:cBhvr>
                                        <p:cTn id="63" dur="500"/>
                                        <p:tgtEl>
                                          <p:spTgt spid="235"/>
                                        </p:tgtEl>
                                      </p:cBhvr>
                                    </p:animEffect>
                                  </p:childTnLst>
                                </p:cTn>
                              </p:par>
                              <p:par>
                                <p:cTn id="64" presetID="50" presetClass="entr" presetSubtype="0" decel="100000" fill="hold" nodeType="withEffect">
                                  <p:stCondLst>
                                    <p:cond delay="0"/>
                                  </p:stCondLst>
                                  <p:childTnLst>
                                    <p:set>
                                      <p:cBhvr>
                                        <p:cTn id="65" dur="1" fill="hold">
                                          <p:stCondLst>
                                            <p:cond delay="0"/>
                                          </p:stCondLst>
                                        </p:cTn>
                                        <p:tgtEl>
                                          <p:spTgt spid="235"/>
                                        </p:tgtEl>
                                        <p:attrNameLst>
                                          <p:attrName>style.visibility</p:attrName>
                                        </p:attrNameLst>
                                      </p:cBhvr>
                                      <p:to>
                                        <p:strVal val="visible"/>
                                      </p:to>
                                    </p:set>
                                    <p:anim calcmode="lin" valueType="num">
                                      <p:cBhvr>
                                        <p:cTn id="66" dur="500" fill="hold"/>
                                        <p:tgtEl>
                                          <p:spTgt spid="235"/>
                                        </p:tgtEl>
                                        <p:attrNameLst>
                                          <p:attrName>ppt_w</p:attrName>
                                        </p:attrNameLst>
                                      </p:cBhvr>
                                      <p:tavLst>
                                        <p:tav tm="0">
                                          <p:val>
                                            <p:strVal val="#ppt_w+.3"/>
                                          </p:val>
                                        </p:tav>
                                        <p:tav tm="100000">
                                          <p:val>
                                            <p:strVal val="#ppt_w"/>
                                          </p:val>
                                        </p:tav>
                                      </p:tavLst>
                                    </p:anim>
                                    <p:anim calcmode="lin" valueType="num">
                                      <p:cBhvr>
                                        <p:cTn id="67" dur="500" fill="hold"/>
                                        <p:tgtEl>
                                          <p:spTgt spid="235"/>
                                        </p:tgtEl>
                                        <p:attrNameLst>
                                          <p:attrName>ppt_h</p:attrName>
                                        </p:attrNameLst>
                                      </p:cBhvr>
                                      <p:tavLst>
                                        <p:tav tm="0">
                                          <p:val>
                                            <p:strVal val="#ppt_h"/>
                                          </p:val>
                                        </p:tav>
                                        <p:tav tm="100000">
                                          <p:val>
                                            <p:strVal val="#ppt_h"/>
                                          </p:val>
                                        </p:tav>
                                      </p:tavLst>
                                    </p:anim>
                                    <p:animEffect transition="in" filter="fade">
                                      <p:cBhvr>
                                        <p:cTn id="68" dur="500"/>
                                        <p:tgtEl>
                                          <p:spTgt spid="235"/>
                                        </p:tgtEl>
                                      </p:cBhvr>
                                    </p:animEffect>
                                  </p:childTnLst>
                                </p:cTn>
                              </p:par>
                            </p:childTnLst>
                          </p:cTn>
                        </p:par>
                        <p:par>
                          <p:cTn id="69" fill="hold">
                            <p:stCondLst>
                              <p:cond delay="500"/>
                            </p:stCondLst>
                            <p:childTnLst>
                              <p:par>
                                <p:cTn id="70" presetID="53" presetClass="entr" presetSubtype="16" fill="hold" grpId="0" nodeType="afterEffect">
                                  <p:stCondLst>
                                    <p:cond delay="0"/>
                                  </p:stCondLst>
                                  <p:childTnLst>
                                    <p:set>
                                      <p:cBhvr>
                                        <p:cTn id="71" dur="1" fill="hold">
                                          <p:stCondLst>
                                            <p:cond delay="0"/>
                                          </p:stCondLst>
                                        </p:cTn>
                                        <p:tgtEl>
                                          <p:spTgt spid="90"/>
                                        </p:tgtEl>
                                        <p:attrNameLst>
                                          <p:attrName>style.visibility</p:attrName>
                                        </p:attrNameLst>
                                      </p:cBhvr>
                                      <p:to>
                                        <p:strVal val="visible"/>
                                      </p:to>
                                    </p:set>
                                    <p:anim calcmode="lin" valueType="num">
                                      <p:cBhvr>
                                        <p:cTn id="72" dur="500" fill="hold"/>
                                        <p:tgtEl>
                                          <p:spTgt spid="90"/>
                                        </p:tgtEl>
                                        <p:attrNameLst>
                                          <p:attrName>ppt_w</p:attrName>
                                        </p:attrNameLst>
                                      </p:cBhvr>
                                      <p:tavLst>
                                        <p:tav tm="0">
                                          <p:val>
                                            <p:fltVal val="0"/>
                                          </p:val>
                                        </p:tav>
                                        <p:tav tm="100000">
                                          <p:val>
                                            <p:strVal val="#ppt_w"/>
                                          </p:val>
                                        </p:tav>
                                      </p:tavLst>
                                    </p:anim>
                                    <p:anim calcmode="lin" valueType="num">
                                      <p:cBhvr>
                                        <p:cTn id="73" dur="500" fill="hold"/>
                                        <p:tgtEl>
                                          <p:spTgt spid="90"/>
                                        </p:tgtEl>
                                        <p:attrNameLst>
                                          <p:attrName>ppt_h</p:attrName>
                                        </p:attrNameLst>
                                      </p:cBhvr>
                                      <p:tavLst>
                                        <p:tav tm="0">
                                          <p:val>
                                            <p:fltVal val="0"/>
                                          </p:val>
                                        </p:tav>
                                        <p:tav tm="100000">
                                          <p:val>
                                            <p:strVal val="#ppt_h"/>
                                          </p:val>
                                        </p:tav>
                                      </p:tavLst>
                                    </p:anim>
                                    <p:animEffect transition="in" filter="fade">
                                      <p:cBhvr>
                                        <p:cTn id="74" dur="500"/>
                                        <p:tgtEl>
                                          <p:spTgt spid="90"/>
                                        </p:tgtEl>
                                      </p:cBhvr>
                                    </p:animEffect>
                                  </p:childTnLst>
                                </p:cTn>
                              </p:par>
                              <p:par>
                                <p:cTn id="75" presetID="22" presetClass="entr" presetSubtype="1" fill="hold" grpId="0" nodeType="withEffect">
                                  <p:stCondLst>
                                    <p:cond delay="250"/>
                                  </p:stCondLst>
                                  <p:iterate type="lt">
                                    <p:tmPct val="3000"/>
                                  </p:iterate>
                                  <p:childTnLst>
                                    <p:set>
                                      <p:cBhvr>
                                        <p:cTn id="76" dur="1" fill="hold">
                                          <p:stCondLst>
                                            <p:cond delay="0"/>
                                          </p:stCondLst>
                                        </p:cTn>
                                        <p:tgtEl>
                                          <p:spTgt spid="266"/>
                                        </p:tgtEl>
                                        <p:attrNameLst>
                                          <p:attrName>style.visibility</p:attrName>
                                        </p:attrNameLst>
                                      </p:cBhvr>
                                      <p:to>
                                        <p:strVal val="visible"/>
                                      </p:to>
                                    </p:set>
                                    <p:animEffect transition="in" filter="wipe(up)">
                                      <p:cBhvr>
                                        <p:cTn id="77" dur="500"/>
                                        <p:tgtEl>
                                          <p:spTgt spid="26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nodeType="clickEffect">
                                  <p:stCondLst>
                                    <p:cond delay="0"/>
                                  </p:stCondLst>
                                  <p:childTnLst>
                                    <p:set>
                                      <p:cBhvr>
                                        <p:cTn id="81" dur="1" fill="hold">
                                          <p:stCondLst>
                                            <p:cond delay="0"/>
                                          </p:stCondLst>
                                        </p:cTn>
                                        <p:tgtEl>
                                          <p:spTgt spid="257"/>
                                        </p:tgtEl>
                                        <p:attrNameLst>
                                          <p:attrName>style.visibility</p:attrName>
                                        </p:attrNameLst>
                                      </p:cBhvr>
                                      <p:to>
                                        <p:strVal val="visible"/>
                                      </p:to>
                                    </p:set>
                                    <p:animEffect transition="in" filter="wipe(right)">
                                      <p:cBhvr>
                                        <p:cTn id="82" dur="500"/>
                                        <p:tgtEl>
                                          <p:spTgt spid="257"/>
                                        </p:tgtEl>
                                      </p:cBhvr>
                                    </p:animEffect>
                                  </p:childTnLst>
                                </p:cTn>
                              </p:par>
                              <p:par>
                                <p:cTn id="83" presetID="50" presetClass="entr" presetSubtype="0" decel="100000" fill="hold" nodeType="withEffect">
                                  <p:stCondLst>
                                    <p:cond delay="0"/>
                                  </p:stCondLst>
                                  <p:childTnLst>
                                    <p:set>
                                      <p:cBhvr>
                                        <p:cTn id="84" dur="1" fill="hold">
                                          <p:stCondLst>
                                            <p:cond delay="0"/>
                                          </p:stCondLst>
                                        </p:cTn>
                                        <p:tgtEl>
                                          <p:spTgt spid="257"/>
                                        </p:tgtEl>
                                        <p:attrNameLst>
                                          <p:attrName>style.visibility</p:attrName>
                                        </p:attrNameLst>
                                      </p:cBhvr>
                                      <p:to>
                                        <p:strVal val="visible"/>
                                      </p:to>
                                    </p:set>
                                    <p:anim calcmode="lin" valueType="num">
                                      <p:cBhvr>
                                        <p:cTn id="85" dur="500" fill="hold"/>
                                        <p:tgtEl>
                                          <p:spTgt spid="257"/>
                                        </p:tgtEl>
                                        <p:attrNameLst>
                                          <p:attrName>ppt_w</p:attrName>
                                        </p:attrNameLst>
                                      </p:cBhvr>
                                      <p:tavLst>
                                        <p:tav tm="0">
                                          <p:val>
                                            <p:strVal val="#ppt_w+.3"/>
                                          </p:val>
                                        </p:tav>
                                        <p:tav tm="100000">
                                          <p:val>
                                            <p:strVal val="#ppt_w"/>
                                          </p:val>
                                        </p:tav>
                                      </p:tavLst>
                                    </p:anim>
                                    <p:anim calcmode="lin" valueType="num">
                                      <p:cBhvr>
                                        <p:cTn id="86" dur="500" fill="hold"/>
                                        <p:tgtEl>
                                          <p:spTgt spid="257"/>
                                        </p:tgtEl>
                                        <p:attrNameLst>
                                          <p:attrName>ppt_h</p:attrName>
                                        </p:attrNameLst>
                                      </p:cBhvr>
                                      <p:tavLst>
                                        <p:tav tm="0">
                                          <p:val>
                                            <p:strVal val="#ppt_h"/>
                                          </p:val>
                                        </p:tav>
                                        <p:tav tm="100000">
                                          <p:val>
                                            <p:strVal val="#ppt_h"/>
                                          </p:val>
                                        </p:tav>
                                      </p:tavLst>
                                    </p:anim>
                                    <p:animEffect transition="in" filter="fade">
                                      <p:cBhvr>
                                        <p:cTn id="87" dur="500"/>
                                        <p:tgtEl>
                                          <p:spTgt spid="257"/>
                                        </p:tgtEl>
                                      </p:cBhvr>
                                    </p:animEffect>
                                  </p:childTnLst>
                                </p:cTn>
                              </p:par>
                            </p:childTnLst>
                          </p:cTn>
                        </p:par>
                        <p:par>
                          <p:cTn id="88" fill="hold">
                            <p:stCondLst>
                              <p:cond delay="500"/>
                            </p:stCondLst>
                            <p:childTnLst>
                              <p:par>
                                <p:cTn id="89" presetID="53" presetClass="entr" presetSubtype="16"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 calcmode="lin" valueType="num">
                                      <p:cBhvr>
                                        <p:cTn id="91" dur="500" fill="hold"/>
                                        <p:tgtEl>
                                          <p:spTgt spid="91"/>
                                        </p:tgtEl>
                                        <p:attrNameLst>
                                          <p:attrName>ppt_w</p:attrName>
                                        </p:attrNameLst>
                                      </p:cBhvr>
                                      <p:tavLst>
                                        <p:tav tm="0">
                                          <p:val>
                                            <p:fltVal val="0"/>
                                          </p:val>
                                        </p:tav>
                                        <p:tav tm="100000">
                                          <p:val>
                                            <p:strVal val="#ppt_w"/>
                                          </p:val>
                                        </p:tav>
                                      </p:tavLst>
                                    </p:anim>
                                    <p:anim calcmode="lin" valueType="num">
                                      <p:cBhvr>
                                        <p:cTn id="92" dur="500" fill="hold"/>
                                        <p:tgtEl>
                                          <p:spTgt spid="91"/>
                                        </p:tgtEl>
                                        <p:attrNameLst>
                                          <p:attrName>ppt_h</p:attrName>
                                        </p:attrNameLst>
                                      </p:cBhvr>
                                      <p:tavLst>
                                        <p:tav tm="0">
                                          <p:val>
                                            <p:fltVal val="0"/>
                                          </p:val>
                                        </p:tav>
                                        <p:tav tm="100000">
                                          <p:val>
                                            <p:strVal val="#ppt_h"/>
                                          </p:val>
                                        </p:tav>
                                      </p:tavLst>
                                    </p:anim>
                                    <p:animEffect transition="in" filter="fade">
                                      <p:cBhvr>
                                        <p:cTn id="93" dur="500"/>
                                        <p:tgtEl>
                                          <p:spTgt spid="91"/>
                                        </p:tgtEl>
                                      </p:cBhvr>
                                    </p:animEffect>
                                  </p:childTnLst>
                                </p:cTn>
                              </p:par>
                              <p:par>
                                <p:cTn id="94" presetID="22" presetClass="entr" presetSubtype="1" fill="hold" grpId="0" nodeType="withEffect">
                                  <p:stCondLst>
                                    <p:cond delay="250"/>
                                  </p:stCondLst>
                                  <p:iterate type="lt">
                                    <p:tmPct val="3000"/>
                                  </p:iterate>
                                  <p:childTnLst>
                                    <p:set>
                                      <p:cBhvr>
                                        <p:cTn id="95" dur="1" fill="hold">
                                          <p:stCondLst>
                                            <p:cond delay="0"/>
                                          </p:stCondLst>
                                        </p:cTn>
                                        <p:tgtEl>
                                          <p:spTgt spid="269"/>
                                        </p:tgtEl>
                                        <p:attrNameLst>
                                          <p:attrName>style.visibility</p:attrName>
                                        </p:attrNameLst>
                                      </p:cBhvr>
                                      <p:to>
                                        <p:strVal val="visible"/>
                                      </p:to>
                                    </p:set>
                                    <p:animEffect transition="in" filter="wipe(up)">
                                      <p:cBhvr>
                                        <p:cTn id="96" dur="500"/>
                                        <p:tgtEl>
                                          <p:spTgt spid="269"/>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wipe(up)">
                                      <p:cBhvr>
                                        <p:cTn id="10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 grpId="0"/>
      <p:bldP spid="267" grpId="0"/>
      <p:bldP spid="268" grpId="0"/>
      <p:bldP spid="269" grpId="0"/>
      <p:bldP spid="85" grpId="0"/>
      <p:bldP spid="86" grpId="0"/>
      <p:bldP spid="205" grpId="0"/>
      <p:bldP spid="89" grpId="0"/>
      <p:bldP spid="90" grpId="0"/>
      <p:bldP spid="91" grpId="0"/>
      <p:bldP spid="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30"/>
        <p:cNvGrpSpPr/>
        <p:nvPr/>
      </p:nvGrpSpPr>
      <p:grpSpPr>
        <a:xfrm>
          <a:off x="0" y="0"/>
          <a:ext cx="0" cy="0"/>
          <a:chOff x="0" y="0"/>
          <a:chExt cx="0" cy="0"/>
        </a:xfrm>
      </p:grpSpPr>
      <p:sp>
        <p:nvSpPr>
          <p:cNvPr id="735" name="Google Shape;735;p27"/>
          <p:cNvSpPr/>
          <p:nvPr/>
        </p:nvSpPr>
        <p:spPr>
          <a:xfrm>
            <a:off x="1317992" y="1933360"/>
            <a:ext cx="5823037" cy="833900"/>
          </a:xfrm>
          <a:custGeom>
            <a:avLst/>
            <a:gdLst/>
            <a:ahLst/>
            <a:cxnLst/>
            <a:rect l="l" t="t" r="r" b="b"/>
            <a:pathLst>
              <a:path w="149846" h="25017" extrusionOk="0">
                <a:moveTo>
                  <a:pt x="137399" y="1"/>
                </a:moveTo>
                <a:lnTo>
                  <a:pt x="12508" y="1"/>
                </a:lnTo>
                <a:cubicBezTo>
                  <a:pt x="5607" y="1"/>
                  <a:pt x="0" y="5669"/>
                  <a:pt x="0" y="12509"/>
                </a:cubicBezTo>
                <a:lnTo>
                  <a:pt x="0" y="12509"/>
                </a:lnTo>
                <a:cubicBezTo>
                  <a:pt x="0" y="19409"/>
                  <a:pt x="5607" y="25016"/>
                  <a:pt x="12508" y="25016"/>
                </a:cubicBezTo>
                <a:lnTo>
                  <a:pt x="137399" y="25016"/>
                </a:lnTo>
                <a:cubicBezTo>
                  <a:pt x="144239" y="25016"/>
                  <a:pt x="149845" y="19409"/>
                  <a:pt x="149845" y="12509"/>
                </a:cubicBezTo>
                <a:lnTo>
                  <a:pt x="149845" y="12509"/>
                </a:lnTo>
                <a:cubicBezTo>
                  <a:pt x="149845" y="5669"/>
                  <a:pt x="144239" y="1"/>
                  <a:pt x="137399"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27"/>
          <p:cNvSpPr/>
          <p:nvPr/>
        </p:nvSpPr>
        <p:spPr>
          <a:xfrm>
            <a:off x="4850138" y="3032107"/>
            <a:ext cx="5823037" cy="831833"/>
          </a:xfrm>
          <a:custGeom>
            <a:avLst/>
            <a:gdLst/>
            <a:ahLst/>
            <a:cxnLst/>
            <a:rect l="l" t="t" r="r" b="b"/>
            <a:pathLst>
              <a:path w="149847" h="24955" extrusionOk="0">
                <a:moveTo>
                  <a:pt x="12508" y="1"/>
                </a:moveTo>
                <a:cubicBezTo>
                  <a:pt x="5608" y="1"/>
                  <a:pt x="1" y="5607"/>
                  <a:pt x="1" y="12508"/>
                </a:cubicBezTo>
                <a:cubicBezTo>
                  <a:pt x="1" y="19347"/>
                  <a:pt x="5608" y="24954"/>
                  <a:pt x="12508" y="24954"/>
                </a:cubicBezTo>
                <a:lnTo>
                  <a:pt x="137400" y="24954"/>
                </a:lnTo>
                <a:cubicBezTo>
                  <a:pt x="144239" y="24954"/>
                  <a:pt x="149846" y="19347"/>
                  <a:pt x="149846" y="12508"/>
                </a:cubicBezTo>
                <a:cubicBezTo>
                  <a:pt x="149846" y="5607"/>
                  <a:pt x="144239" y="1"/>
                  <a:pt x="137400"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7"/>
          <p:cNvGrpSpPr/>
          <p:nvPr/>
        </p:nvGrpSpPr>
        <p:grpSpPr>
          <a:xfrm>
            <a:off x="964726" y="1623260"/>
            <a:ext cx="1795067" cy="1423300"/>
            <a:chOff x="3784904" y="1192939"/>
            <a:chExt cx="1346300" cy="1067475"/>
          </a:xfrm>
        </p:grpSpPr>
        <p:sp>
          <p:nvSpPr>
            <p:cNvPr id="738" name="Google Shape;738;p27"/>
            <p:cNvSpPr/>
            <p:nvPr/>
          </p:nvSpPr>
          <p:spPr>
            <a:xfrm>
              <a:off x="3784904" y="1192939"/>
              <a:ext cx="1346300" cy="1067475"/>
            </a:xfrm>
            <a:custGeom>
              <a:avLst/>
              <a:gdLst/>
              <a:ahLst/>
              <a:cxnLst/>
              <a:rect l="l" t="t" r="r" b="b"/>
              <a:pathLst>
                <a:path w="53852" h="42699" extrusionOk="0">
                  <a:moveTo>
                    <a:pt x="21319" y="0"/>
                  </a:moveTo>
                  <a:cubicBezTo>
                    <a:pt x="9551" y="0"/>
                    <a:pt x="1" y="9550"/>
                    <a:pt x="1" y="21319"/>
                  </a:cubicBezTo>
                  <a:cubicBezTo>
                    <a:pt x="1" y="33149"/>
                    <a:pt x="9551" y="42699"/>
                    <a:pt x="21319" y="42699"/>
                  </a:cubicBezTo>
                  <a:cubicBezTo>
                    <a:pt x="31054" y="42699"/>
                    <a:pt x="39310" y="36168"/>
                    <a:pt x="41836" y="27234"/>
                  </a:cubicBezTo>
                  <a:lnTo>
                    <a:pt x="53851" y="21319"/>
                  </a:lnTo>
                  <a:lnTo>
                    <a:pt x="41836" y="15404"/>
                  </a:lnTo>
                  <a:cubicBezTo>
                    <a:pt x="39310" y="6531"/>
                    <a:pt x="31054" y="0"/>
                    <a:pt x="21319"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27"/>
            <p:cNvSpPr/>
            <p:nvPr/>
          </p:nvSpPr>
          <p:spPr>
            <a:xfrm>
              <a:off x="3975904" y="1399339"/>
              <a:ext cx="668550" cy="668525"/>
            </a:xfrm>
            <a:custGeom>
              <a:avLst/>
              <a:gdLst/>
              <a:ahLst/>
              <a:cxnLst/>
              <a:rect l="l" t="t" r="r" b="b"/>
              <a:pathLst>
                <a:path w="26742" h="26741" extrusionOk="0">
                  <a:moveTo>
                    <a:pt x="13371" y="0"/>
                  </a:moveTo>
                  <a:cubicBezTo>
                    <a:pt x="5977" y="0"/>
                    <a:pt x="1" y="5977"/>
                    <a:pt x="1" y="13371"/>
                  </a:cubicBezTo>
                  <a:cubicBezTo>
                    <a:pt x="1" y="20764"/>
                    <a:pt x="5977" y="26741"/>
                    <a:pt x="13371" y="26741"/>
                  </a:cubicBezTo>
                  <a:cubicBezTo>
                    <a:pt x="20765" y="26741"/>
                    <a:pt x="26741" y="20764"/>
                    <a:pt x="26741" y="13371"/>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0" name="Google Shape;740;p27"/>
          <p:cNvGrpSpPr/>
          <p:nvPr/>
        </p:nvGrpSpPr>
        <p:grpSpPr>
          <a:xfrm>
            <a:off x="1241792" y="2003019"/>
            <a:ext cx="5491014" cy="617111"/>
            <a:chOff x="3992702" y="1477758"/>
            <a:chExt cx="4118260" cy="462833"/>
          </a:xfrm>
        </p:grpSpPr>
        <p:sp>
          <p:nvSpPr>
            <p:cNvPr id="741" name="Google Shape;741;p27"/>
            <p:cNvSpPr txBox="1"/>
            <p:nvPr/>
          </p:nvSpPr>
          <p:spPr>
            <a:xfrm>
              <a:off x="5279304" y="1504091"/>
              <a:ext cx="2831658"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742" name="Google Shape;742;p27"/>
            <p:cNvSpPr txBox="1"/>
            <p:nvPr/>
          </p:nvSpPr>
          <p:spPr>
            <a:xfrm>
              <a:off x="3992702" y="147775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A</a:t>
              </a:r>
              <a:endParaRPr kumimoji="0"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43" name="Google Shape;743;p27"/>
          <p:cNvSpPr/>
          <p:nvPr/>
        </p:nvSpPr>
        <p:spPr>
          <a:xfrm>
            <a:off x="1379076" y="4097952"/>
            <a:ext cx="5761953" cy="831833"/>
          </a:xfrm>
          <a:custGeom>
            <a:avLst/>
            <a:gdLst/>
            <a:ahLst/>
            <a:cxnLst/>
            <a:rect l="l" t="t" r="r" b="b"/>
            <a:pathLst>
              <a:path w="149846" h="24955" extrusionOk="0">
                <a:moveTo>
                  <a:pt x="12508" y="0"/>
                </a:moveTo>
                <a:cubicBezTo>
                  <a:pt x="5607" y="0"/>
                  <a:pt x="0" y="5607"/>
                  <a:pt x="0" y="12508"/>
                </a:cubicBezTo>
                <a:cubicBezTo>
                  <a:pt x="0" y="19347"/>
                  <a:pt x="5607" y="24954"/>
                  <a:pt x="12508" y="24954"/>
                </a:cubicBezTo>
                <a:lnTo>
                  <a:pt x="137399" y="24954"/>
                </a:lnTo>
                <a:cubicBezTo>
                  <a:pt x="144239" y="24954"/>
                  <a:pt x="149845" y="19347"/>
                  <a:pt x="149845" y="12508"/>
                </a:cubicBezTo>
                <a:cubicBezTo>
                  <a:pt x="149845" y="5607"/>
                  <a:pt x="144239" y="0"/>
                  <a:pt x="137399"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44" name="Google Shape;744;p27"/>
          <p:cNvGrpSpPr/>
          <p:nvPr/>
        </p:nvGrpSpPr>
        <p:grpSpPr>
          <a:xfrm>
            <a:off x="9233408" y="2721973"/>
            <a:ext cx="1793000" cy="1421267"/>
            <a:chOff x="6482054" y="1936914"/>
            <a:chExt cx="1344750" cy="1065950"/>
          </a:xfrm>
        </p:grpSpPr>
        <p:sp>
          <p:nvSpPr>
            <p:cNvPr id="745" name="Google Shape;745;p27"/>
            <p:cNvSpPr/>
            <p:nvPr/>
          </p:nvSpPr>
          <p:spPr>
            <a:xfrm>
              <a:off x="6482054" y="1936914"/>
              <a:ext cx="1344750" cy="1065950"/>
            </a:xfrm>
            <a:custGeom>
              <a:avLst/>
              <a:gdLst/>
              <a:ahLst/>
              <a:cxnLst/>
              <a:rect l="l" t="t" r="r" b="b"/>
              <a:pathLst>
                <a:path w="53790" h="42638" extrusionOk="0">
                  <a:moveTo>
                    <a:pt x="32471" y="1"/>
                  </a:moveTo>
                  <a:cubicBezTo>
                    <a:pt x="22736" y="1"/>
                    <a:pt x="14542" y="6532"/>
                    <a:pt x="11954" y="15404"/>
                  </a:cubicBezTo>
                  <a:lnTo>
                    <a:pt x="1" y="21319"/>
                  </a:lnTo>
                  <a:lnTo>
                    <a:pt x="11954" y="27234"/>
                  </a:lnTo>
                  <a:cubicBezTo>
                    <a:pt x="14542" y="36168"/>
                    <a:pt x="22736" y="42638"/>
                    <a:pt x="32471" y="42638"/>
                  </a:cubicBezTo>
                  <a:cubicBezTo>
                    <a:pt x="44240" y="42638"/>
                    <a:pt x="53790" y="33088"/>
                    <a:pt x="53790" y="21319"/>
                  </a:cubicBezTo>
                  <a:cubicBezTo>
                    <a:pt x="53790" y="9551"/>
                    <a:pt x="44240" y="1"/>
                    <a:pt x="32471" y="1"/>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7"/>
            <p:cNvSpPr/>
            <p:nvPr/>
          </p:nvSpPr>
          <p:spPr>
            <a:xfrm>
              <a:off x="6962654" y="2140239"/>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7" name="Google Shape;747;p27"/>
          <p:cNvGrpSpPr/>
          <p:nvPr/>
        </p:nvGrpSpPr>
        <p:grpSpPr>
          <a:xfrm>
            <a:off x="5337458" y="3144822"/>
            <a:ext cx="5416867" cy="629875"/>
            <a:chOff x="3560092" y="2254053"/>
            <a:chExt cx="4062651" cy="472407"/>
          </a:xfrm>
        </p:grpSpPr>
        <p:sp>
          <p:nvSpPr>
            <p:cNvPr id="748" name="Google Shape;748;p27"/>
            <p:cNvSpPr txBox="1"/>
            <p:nvPr/>
          </p:nvSpPr>
          <p:spPr>
            <a:xfrm>
              <a:off x="3560092" y="2289960"/>
              <a:ext cx="2767273"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cùng chiều với vật</a:t>
              </a:r>
            </a:p>
          </p:txBody>
        </p:sp>
        <p:sp>
          <p:nvSpPr>
            <p:cNvPr id="749" name="Google Shape;749;p27"/>
            <p:cNvSpPr txBox="1"/>
            <p:nvPr/>
          </p:nvSpPr>
          <p:spPr>
            <a:xfrm>
              <a:off x="6980743" y="22540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B</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50" name="Google Shape;750;p27"/>
          <p:cNvSpPr/>
          <p:nvPr/>
        </p:nvSpPr>
        <p:spPr>
          <a:xfrm>
            <a:off x="4884301" y="5212950"/>
            <a:ext cx="5823037" cy="833867"/>
          </a:xfrm>
          <a:custGeom>
            <a:avLst/>
            <a:gdLst/>
            <a:ahLst/>
            <a:cxnLst/>
            <a:rect l="l" t="t" r="r" b="b"/>
            <a:pathLst>
              <a:path w="149847" h="25016" extrusionOk="0">
                <a:moveTo>
                  <a:pt x="12508" y="0"/>
                </a:moveTo>
                <a:cubicBezTo>
                  <a:pt x="5608" y="0"/>
                  <a:pt x="1" y="5607"/>
                  <a:pt x="1" y="12508"/>
                </a:cubicBezTo>
                <a:cubicBezTo>
                  <a:pt x="1" y="19347"/>
                  <a:pt x="5608" y="25016"/>
                  <a:pt x="12508" y="25016"/>
                </a:cubicBezTo>
                <a:lnTo>
                  <a:pt x="137400" y="25016"/>
                </a:lnTo>
                <a:cubicBezTo>
                  <a:pt x="144239" y="25016"/>
                  <a:pt x="149846" y="19347"/>
                  <a:pt x="149846" y="12508"/>
                </a:cubicBezTo>
                <a:cubicBezTo>
                  <a:pt x="149846" y="5607"/>
                  <a:pt x="144239" y="0"/>
                  <a:pt x="137400"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1" name="Google Shape;751;p27"/>
          <p:cNvGrpSpPr/>
          <p:nvPr/>
        </p:nvGrpSpPr>
        <p:grpSpPr>
          <a:xfrm>
            <a:off x="1025810" y="3787818"/>
            <a:ext cx="1795067" cy="1421267"/>
            <a:chOff x="3784904" y="2691689"/>
            <a:chExt cx="1346300" cy="1065950"/>
          </a:xfrm>
        </p:grpSpPr>
        <p:sp>
          <p:nvSpPr>
            <p:cNvPr id="752" name="Google Shape;752;p27"/>
            <p:cNvSpPr/>
            <p:nvPr/>
          </p:nvSpPr>
          <p:spPr>
            <a:xfrm>
              <a:off x="3784904" y="2691689"/>
              <a:ext cx="1346300" cy="1065950"/>
            </a:xfrm>
            <a:custGeom>
              <a:avLst/>
              <a:gdLst/>
              <a:ahLst/>
              <a:cxnLst/>
              <a:rect l="l" t="t" r="r" b="b"/>
              <a:pathLst>
                <a:path w="53852" h="42638" extrusionOk="0">
                  <a:moveTo>
                    <a:pt x="21319" y="1"/>
                  </a:moveTo>
                  <a:cubicBezTo>
                    <a:pt x="9551" y="1"/>
                    <a:pt x="1" y="9551"/>
                    <a:pt x="1" y="21319"/>
                  </a:cubicBezTo>
                  <a:cubicBezTo>
                    <a:pt x="1" y="33088"/>
                    <a:pt x="9551" y="42638"/>
                    <a:pt x="21319" y="42638"/>
                  </a:cubicBezTo>
                  <a:cubicBezTo>
                    <a:pt x="31054" y="42638"/>
                    <a:pt x="39310" y="36107"/>
                    <a:pt x="41836" y="27234"/>
                  </a:cubicBezTo>
                  <a:lnTo>
                    <a:pt x="53851" y="21319"/>
                  </a:lnTo>
                  <a:lnTo>
                    <a:pt x="41836" y="15404"/>
                  </a:lnTo>
                  <a:cubicBezTo>
                    <a:pt x="39310" y="6470"/>
                    <a:pt x="31054" y="1"/>
                    <a:pt x="21319" y="1"/>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27"/>
            <p:cNvSpPr/>
            <p:nvPr/>
          </p:nvSpPr>
          <p:spPr>
            <a:xfrm>
              <a:off x="3975904" y="2905814"/>
              <a:ext cx="668550" cy="668525"/>
            </a:xfrm>
            <a:custGeom>
              <a:avLst/>
              <a:gdLst/>
              <a:ahLst/>
              <a:cxnLst/>
              <a:rect l="l" t="t" r="r" b="b"/>
              <a:pathLst>
                <a:path w="26742" h="26741" extrusionOk="0">
                  <a:moveTo>
                    <a:pt x="13371" y="0"/>
                  </a:moveTo>
                  <a:cubicBezTo>
                    <a:pt x="5977" y="0"/>
                    <a:pt x="1" y="5977"/>
                    <a:pt x="1" y="13370"/>
                  </a:cubicBezTo>
                  <a:cubicBezTo>
                    <a:pt x="1" y="20764"/>
                    <a:pt x="5977" y="26741"/>
                    <a:pt x="13371" y="26741"/>
                  </a:cubicBezTo>
                  <a:cubicBezTo>
                    <a:pt x="20765" y="26741"/>
                    <a:pt x="26741" y="20764"/>
                    <a:pt x="26741" y="13370"/>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4" name="Google Shape;754;p27"/>
          <p:cNvGrpSpPr/>
          <p:nvPr/>
        </p:nvGrpSpPr>
        <p:grpSpPr>
          <a:xfrm>
            <a:off x="1283829" y="4210306"/>
            <a:ext cx="5762494" cy="657100"/>
            <a:chOff x="3978418" y="3008553"/>
            <a:chExt cx="4321870" cy="492825"/>
          </a:xfrm>
        </p:grpSpPr>
        <p:sp>
          <p:nvSpPr>
            <p:cNvPr id="755" name="Google Shape;755;p27"/>
            <p:cNvSpPr txBox="1"/>
            <p:nvPr/>
          </p:nvSpPr>
          <p:spPr>
            <a:xfrm>
              <a:off x="5202233" y="3064878"/>
              <a:ext cx="3098055"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a:t>
              </a: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ngược chiều với vật</a:t>
              </a:r>
            </a:p>
          </p:txBody>
        </p:sp>
        <p:sp>
          <p:nvSpPr>
            <p:cNvPr id="756" name="Google Shape;756;p27"/>
            <p:cNvSpPr txBox="1"/>
            <p:nvPr/>
          </p:nvSpPr>
          <p:spPr>
            <a:xfrm>
              <a:off x="3978418" y="30085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C</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757" name="Google Shape;757;p27"/>
          <p:cNvGrpSpPr/>
          <p:nvPr/>
        </p:nvGrpSpPr>
        <p:grpSpPr>
          <a:xfrm>
            <a:off x="9267571" y="4902817"/>
            <a:ext cx="1793000" cy="1423333"/>
            <a:chOff x="6482054" y="3471114"/>
            <a:chExt cx="1344750" cy="1067500"/>
          </a:xfrm>
        </p:grpSpPr>
        <p:sp>
          <p:nvSpPr>
            <p:cNvPr id="758" name="Google Shape;758;p27"/>
            <p:cNvSpPr/>
            <p:nvPr/>
          </p:nvSpPr>
          <p:spPr>
            <a:xfrm>
              <a:off x="6482054" y="3471114"/>
              <a:ext cx="1344750" cy="1067500"/>
            </a:xfrm>
            <a:custGeom>
              <a:avLst/>
              <a:gdLst/>
              <a:ahLst/>
              <a:cxnLst/>
              <a:rect l="l" t="t" r="r" b="b"/>
              <a:pathLst>
                <a:path w="53790" h="42700" extrusionOk="0">
                  <a:moveTo>
                    <a:pt x="32471" y="1"/>
                  </a:moveTo>
                  <a:cubicBezTo>
                    <a:pt x="22736" y="1"/>
                    <a:pt x="14542" y="6532"/>
                    <a:pt x="11954" y="15404"/>
                  </a:cubicBezTo>
                  <a:lnTo>
                    <a:pt x="1" y="21319"/>
                  </a:lnTo>
                  <a:lnTo>
                    <a:pt x="11954" y="27234"/>
                  </a:lnTo>
                  <a:cubicBezTo>
                    <a:pt x="14542" y="36168"/>
                    <a:pt x="22736" y="42699"/>
                    <a:pt x="32471" y="42699"/>
                  </a:cubicBezTo>
                  <a:cubicBezTo>
                    <a:pt x="44240" y="42699"/>
                    <a:pt x="53790" y="33149"/>
                    <a:pt x="53790" y="21319"/>
                  </a:cubicBezTo>
                  <a:cubicBezTo>
                    <a:pt x="53790" y="9551"/>
                    <a:pt x="44240" y="1"/>
                    <a:pt x="32471" y="1"/>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7"/>
            <p:cNvSpPr/>
            <p:nvPr/>
          </p:nvSpPr>
          <p:spPr>
            <a:xfrm>
              <a:off x="6962654" y="3677514"/>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0" name="Google Shape;760;p27"/>
          <p:cNvGrpSpPr/>
          <p:nvPr/>
        </p:nvGrpSpPr>
        <p:grpSpPr>
          <a:xfrm>
            <a:off x="5337457" y="5302906"/>
            <a:ext cx="5451032" cy="596206"/>
            <a:chOff x="3534469" y="3771178"/>
            <a:chExt cx="4088274" cy="447154"/>
          </a:xfrm>
        </p:grpSpPr>
        <p:sp>
          <p:nvSpPr>
            <p:cNvPr id="761" name="Google Shape;761;p27"/>
            <p:cNvSpPr txBox="1"/>
            <p:nvPr/>
          </p:nvSpPr>
          <p:spPr>
            <a:xfrm>
              <a:off x="3534469" y="3781832"/>
              <a:ext cx="2803312"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cùng chiều với vật</a:t>
              </a:r>
            </a:p>
          </p:txBody>
        </p:sp>
        <p:sp>
          <p:nvSpPr>
            <p:cNvPr id="762" name="Google Shape;762;p27"/>
            <p:cNvSpPr txBox="1"/>
            <p:nvPr/>
          </p:nvSpPr>
          <p:spPr>
            <a:xfrm>
              <a:off x="6980743" y="377117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D</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36" name="Group 35">
            <a:extLst>
              <a:ext uri="{FF2B5EF4-FFF2-40B4-BE49-F238E27FC236}">
                <a16:creationId xmlns:a16="http://schemas.microsoft.com/office/drawing/2014/main" id="{1C3968F6-926B-25BA-4495-7043C3257C1A}"/>
              </a:ext>
            </a:extLst>
          </p:cNvPr>
          <p:cNvGrpSpPr/>
          <p:nvPr/>
        </p:nvGrpSpPr>
        <p:grpSpPr>
          <a:xfrm>
            <a:off x="-9262" y="531850"/>
            <a:ext cx="1711392" cy="578023"/>
            <a:chOff x="4933938" y="2521456"/>
            <a:chExt cx="1711392" cy="578023"/>
          </a:xfrm>
          <a:solidFill>
            <a:srgbClr val="2A3563"/>
          </a:solidFill>
        </p:grpSpPr>
        <p:sp>
          <p:nvSpPr>
            <p:cNvPr id="37" name="Arrow: Pentagon 36">
              <a:extLst>
                <a:ext uri="{FF2B5EF4-FFF2-40B4-BE49-F238E27FC236}">
                  <a16:creationId xmlns:a16="http://schemas.microsoft.com/office/drawing/2014/main" id="{FE9E24BA-C47A-6302-1208-308EE997475E}"/>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row: Chevron 37">
              <a:extLst>
                <a:ext uri="{FF2B5EF4-FFF2-40B4-BE49-F238E27FC236}">
                  <a16:creationId xmlns:a16="http://schemas.microsoft.com/office/drawing/2014/main" id="{F9473068-465D-4291-F36C-4E4379CB3F7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9" name="TextBox 38">
            <a:extLst>
              <a:ext uri="{FF2B5EF4-FFF2-40B4-BE49-F238E27FC236}">
                <a16:creationId xmlns:a16="http://schemas.microsoft.com/office/drawing/2014/main" id="{77445AE4-2FE6-B9E0-AA03-E6B27D66AC6E}"/>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2</a:t>
            </a:r>
            <a:endParaRPr lang="en-US" sz="2800" dirty="0">
              <a:solidFill>
                <a:srgbClr val="E04E02"/>
              </a:solidFill>
              <a:latin typeface="#9Slide07 Cadena" panose="02000503000000020004" pitchFamily="2" charset="0"/>
            </a:endParaRPr>
          </a:p>
        </p:txBody>
      </p:sp>
      <p:sp>
        <p:nvSpPr>
          <p:cNvPr id="40" name="Text Box 99">
            <a:extLst>
              <a:ext uri="{FF2B5EF4-FFF2-40B4-BE49-F238E27FC236}">
                <a16:creationId xmlns:a16="http://schemas.microsoft.com/office/drawing/2014/main" id="{02BDFD92-6047-F8A8-366B-37044E38E629}"/>
              </a:ext>
            </a:extLst>
          </p:cNvPr>
          <p:cNvSpPr txBox="1"/>
          <p:nvPr/>
        </p:nvSpPr>
        <p:spPr>
          <a:xfrm>
            <a:off x="1827926" y="476898"/>
            <a:ext cx="7375626"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của một vật qua gương phẳng là:</a:t>
            </a:r>
          </a:p>
        </p:txBody>
      </p:sp>
      <p:sp>
        <p:nvSpPr>
          <p:cNvPr id="41" name="Rectangle: Rounded Corners 40">
            <a:extLst>
              <a:ext uri="{FF2B5EF4-FFF2-40B4-BE49-F238E27FC236}">
                <a16:creationId xmlns:a16="http://schemas.microsoft.com/office/drawing/2014/main" id="{8A7FEA19-1C96-628D-6386-78E3D983F4DB}"/>
              </a:ext>
            </a:extLst>
          </p:cNvPr>
          <p:cNvSpPr/>
          <p:nvPr/>
        </p:nvSpPr>
        <p:spPr>
          <a:xfrm>
            <a:off x="4713514" y="2667592"/>
            <a:ext cx="6412817" cy="144867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40"/>
                                        </p:tgtEl>
                                        <p:attrNameLst>
                                          <p:attrName>style.visibility</p:attrName>
                                        </p:attrNameLst>
                                      </p:cBhvr>
                                      <p:to>
                                        <p:strVal val="visible"/>
                                      </p:to>
                                    </p:set>
                                    <p:animEffect transition="in" filter="wipe(up)">
                                      <p:cBhvr>
                                        <p:cTn id="14" dur="5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737"/>
                                        </p:tgtEl>
                                        <p:attrNameLst>
                                          <p:attrName>style.visibility</p:attrName>
                                        </p:attrNameLst>
                                      </p:cBhvr>
                                      <p:to>
                                        <p:strVal val="visible"/>
                                      </p:to>
                                    </p:set>
                                    <p:anim calcmode="lin" valueType="num">
                                      <p:cBhvr>
                                        <p:cTn id="19" dur="500" fill="hold"/>
                                        <p:tgtEl>
                                          <p:spTgt spid="737"/>
                                        </p:tgtEl>
                                        <p:attrNameLst>
                                          <p:attrName>ppt_w</p:attrName>
                                        </p:attrNameLst>
                                      </p:cBhvr>
                                      <p:tavLst>
                                        <p:tav tm="0">
                                          <p:val>
                                            <p:fltVal val="0"/>
                                          </p:val>
                                        </p:tav>
                                        <p:tav tm="100000">
                                          <p:val>
                                            <p:strVal val="#ppt_w"/>
                                          </p:val>
                                        </p:tav>
                                      </p:tavLst>
                                    </p:anim>
                                    <p:anim calcmode="lin" valueType="num">
                                      <p:cBhvr>
                                        <p:cTn id="20" dur="500" fill="hold"/>
                                        <p:tgtEl>
                                          <p:spTgt spid="737"/>
                                        </p:tgtEl>
                                        <p:attrNameLst>
                                          <p:attrName>ppt_h</p:attrName>
                                        </p:attrNameLst>
                                      </p:cBhvr>
                                      <p:tavLst>
                                        <p:tav tm="0">
                                          <p:val>
                                            <p:fltVal val="0"/>
                                          </p:val>
                                        </p:tav>
                                        <p:tav tm="100000">
                                          <p:val>
                                            <p:strVal val="#ppt_h"/>
                                          </p:val>
                                        </p:tav>
                                      </p:tavLst>
                                    </p:anim>
                                    <p:animEffect transition="in" filter="fade">
                                      <p:cBhvr>
                                        <p:cTn id="21" dur="500"/>
                                        <p:tgtEl>
                                          <p:spTgt spid="737"/>
                                        </p:tgtEl>
                                      </p:cBhvr>
                                    </p:animEffect>
                                  </p:childTnLst>
                                </p:cTn>
                              </p:par>
                              <p:par>
                                <p:cTn id="22" presetID="22" presetClass="entr" presetSubtype="8" fill="hold" grpId="0" nodeType="withEffect">
                                  <p:stCondLst>
                                    <p:cond delay="1000"/>
                                  </p:stCondLst>
                                  <p:childTnLst>
                                    <p:set>
                                      <p:cBhvr>
                                        <p:cTn id="23" dur="1" fill="hold">
                                          <p:stCondLst>
                                            <p:cond delay="0"/>
                                          </p:stCondLst>
                                        </p:cTn>
                                        <p:tgtEl>
                                          <p:spTgt spid="735"/>
                                        </p:tgtEl>
                                        <p:attrNameLst>
                                          <p:attrName>style.visibility</p:attrName>
                                        </p:attrNameLst>
                                      </p:cBhvr>
                                      <p:to>
                                        <p:strVal val="visible"/>
                                      </p:to>
                                    </p:set>
                                    <p:animEffect transition="in" filter="wipe(left)">
                                      <p:cBhvr>
                                        <p:cTn id="24" dur="500"/>
                                        <p:tgtEl>
                                          <p:spTgt spid="735"/>
                                        </p:tgtEl>
                                      </p:cBhvr>
                                    </p:animEffect>
                                  </p:childTnLst>
                                </p:cTn>
                              </p:par>
                              <p:par>
                                <p:cTn id="25" presetID="22" presetClass="entr" presetSubtype="8" fill="hold" nodeType="withEffect">
                                  <p:stCondLst>
                                    <p:cond delay="750"/>
                                  </p:stCondLst>
                                  <p:childTnLst>
                                    <p:set>
                                      <p:cBhvr>
                                        <p:cTn id="26" dur="1" fill="hold">
                                          <p:stCondLst>
                                            <p:cond delay="0"/>
                                          </p:stCondLst>
                                        </p:cTn>
                                        <p:tgtEl>
                                          <p:spTgt spid="740"/>
                                        </p:tgtEl>
                                        <p:attrNameLst>
                                          <p:attrName>style.visibility</p:attrName>
                                        </p:attrNameLst>
                                      </p:cBhvr>
                                      <p:to>
                                        <p:strVal val="visible"/>
                                      </p:to>
                                    </p:set>
                                    <p:animEffect transition="in" filter="wipe(left)">
                                      <p:cBhvr>
                                        <p:cTn id="27" dur="1000"/>
                                        <p:tgtEl>
                                          <p:spTgt spid="74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744"/>
                                        </p:tgtEl>
                                        <p:attrNameLst>
                                          <p:attrName>style.visibility</p:attrName>
                                        </p:attrNameLst>
                                      </p:cBhvr>
                                      <p:to>
                                        <p:strVal val="visible"/>
                                      </p:to>
                                    </p:set>
                                    <p:anim calcmode="lin" valueType="num">
                                      <p:cBhvr>
                                        <p:cTn id="32" dur="500" fill="hold"/>
                                        <p:tgtEl>
                                          <p:spTgt spid="744"/>
                                        </p:tgtEl>
                                        <p:attrNameLst>
                                          <p:attrName>ppt_w</p:attrName>
                                        </p:attrNameLst>
                                      </p:cBhvr>
                                      <p:tavLst>
                                        <p:tav tm="0">
                                          <p:val>
                                            <p:fltVal val="0"/>
                                          </p:val>
                                        </p:tav>
                                        <p:tav tm="100000">
                                          <p:val>
                                            <p:strVal val="#ppt_w"/>
                                          </p:val>
                                        </p:tav>
                                      </p:tavLst>
                                    </p:anim>
                                    <p:anim calcmode="lin" valueType="num">
                                      <p:cBhvr>
                                        <p:cTn id="33" dur="500" fill="hold"/>
                                        <p:tgtEl>
                                          <p:spTgt spid="744"/>
                                        </p:tgtEl>
                                        <p:attrNameLst>
                                          <p:attrName>ppt_h</p:attrName>
                                        </p:attrNameLst>
                                      </p:cBhvr>
                                      <p:tavLst>
                                        <p:tav tm="0">
                                          <p:val>
                                            <p:fltVal val="0"/>
                                          </p:val>
                                        </p:tav>
                                        <p:tav tm="100000">
                                          <p:val>
                                            <p:strVal val="#ppt_h"/>
                                          </p:val>
                                        </p:tav>
                                      </p:tavLst>
                                    </p:anim>
                                    <p:animEffect transition="in" filter="fade">
                                      <p:cBhvr>
                                        <p:cTn id="34" dur="500"/>
                                        <p:tgtEl>
                                          <p:spTgt spid="744"/>
                                        </p:tgtEl>
                                      </p:cBhvr>
                                    </p:animEffect>
                                  </p:childTnLst>
                                </p:cTn>
                              </p:par>
                              <p:par>
                                <p:cTn id="35" presetID="22" presetClass="entr" presetSubtype="2" fill="hold" grpId="0" nodeType="withEffect">
                                  <p:stCondLst>
                                    <p:cond delay="1000"/>
                                  </p:stCondLst>
                                  <p:childTnLst>
                                    <p:set>
                                      <p:cBhvr>
                                        <p:cTn id="36" dur="1" fill="hold">
                                          <p:stCondLst>
                                            <p:cond delay="0"/>
                                          </p:stCondLst>
                                        </p:cTn>
                                        <p:tgtEl>
                                          <p:spTgt spid="736"/>
                                        </p:tgtEl>
                                        <p:attrNameLst>
                                          <p:attrName>style.visibility</p:attrName>
                                        </p:attrNameLst>
                                      </p:cBhvr>
                                      <p:to>
                                        <p:strVal val="visible"/>
                                      </p:to>
                                    </p:set>
                                    <p:animEffect transition="in" filter="wipe(right)">
                                      <p:cBhvr>
                                        <p:cTn id="37" dur="500"/>
                                        <p:tgtEl>
                                          <p:spTgt spid="736"/>
                                        </p:tgtEl>
                                      </p:cBhvr>
                                    </p:animEffect>
                                  </p:childTnLst>
                                </p:cTn>
                              </p:par>
                              <p:par>
                                <p:cTn id="38" presetID="22" presetClass="entr" presetSubtype="2" fill="hold" nodeType="withEffect">
                                  <p:stCondLst>
                                    <p:cond delay="750"/>
                                  </p:stCondLst>
                                  <p:childTnLst>
                                    <p:set>
                                      <p:cBhvr>
                                        <p:cTn id="39" dur="1" fill="hold">
                                          <p:stCondLst>
                                            <p:cond delay="0"/>
                                          </p:stCondLst>
                                        </p:cTn>
                                        <p:tgtEl>
                                          <p:spTgt spid="747"/>
                                        </p:tgtEl>
                                        <p:attrNameLst>
                                          <p:attrName>style.visibility</p:attrName>
                                        </p:attrNameLst>
                                      </p:cBhvr>
                                      <p:to>
                                        <p:strVal val="visible"/>
                                      </p:to>
                                    </p:set>
                                    <p:animEffect transition="in" filter="wipe(right)">
                                      <p:cBhvr>
                                        <p:cTn id="40" dur="1000"/>
                                        <p:tgtEl>
                                          <p:spTgt spid="74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51"/>
                                        </p:tgtEl>
                                        <p:attrNameLst>
                                          <p:attrName>style.visibility</p:attrName>
                                        </p:attrNameLst>
                                      </p:cBhvr>
                                      <p:to>
                                        <p:strVal val="visible"/>
                                      </p:to>
                                    </p:set>
                                    <p:anim calcmode="lin" valueType="num">
                                      <p:cBhvr>
                                        <p:cTn id="45" dur="500" fill="hold"/>
                                        <p:tgtEl>
                                          <p:spTgt spid="751"/>
                                        </p:tgtEl>
                                        <p:attrNameLst>
                                          <p:attrName>ppt_w</p:attrName>
                                        </p:attrNameLst>
                                      </p:cBhvr>
                                      <p:tavLst>
                                        <p:tav tm="0">
                                          <p:val>
                                            <p:fltVal val="0"/>
                                          </p:val>
                                        </p:tav>
                                        <p:tav tm="100000">
                                          <p:val>
                                            <p:strVal val="#ppt_w"/>
                                          </p:val>
                                        </p:tav>
                                      </p:tavLst>
                                    </p:anim>
                                    <p:anim calcmode="lin" valueType="num">
                                      <p:cBhvr>
                                        <p:cTn id="46" dur="500" fill="hold"/>
                                        <p:tgtEl>
                                          <p:spTgt spid="751"/>
                                        </p:tgtEl>
                                        <p:attrNameLst>
                                          <p:attrName>ppt_h</p:attrName>
                                        </p:attrNameLst>
                                      </p:cBhvr>
                                      <p:tavLst>
                                        <p:tav tm="0">
                                          <p:val>
                                            <p:fltVal val="0"/>
                                          </p:val>
                                        </p:tav>
                                        <p:tav tm="100000">
                                          <p:val>
                                            <p:strVal val="#ppt_h"/>
                                          </p:val>
                                        </p:tav>
                                      </p:tavLst>
                                    </p:anim>
                                    <p:animEffect transition="in" filter="fade">
                                      <p:cBhvr>
                                        <p:cTn id="47" dur="500"/>
                                        <p:tgtEl>
                                          <p:spTgt spid="751"/>
                                        </p:tgtEl>
                                      </p:cBhvr>
                                    </p:animEffect>
                                  </p:childTnLst>
                                </p:cTn>
                              </p:par>
                              <p:par>
                                <p:cTn id="48" presetID="22" presetClass="entr" presetSubtype="8" fill="hold" grpId="0" nodeType="withEffect">
                                  <p:stCondLst>
                                    <p:cond delay="1000"/>
                                  </p:stCondLst>
                                  <p:childTnLst>
                                    <p:set>
                                      <p:cBhvr>
                                        <p:cTn id="49" dur="1" fill="hold">
                                          <p:stCondLst>
                                            <p:cond delay="0"/>
                                          </p:stCondLst>
                                        </p:cTn>
                                        <p:tgtEl>
                                          <p:spTgt spid="743"/>
                                        </p:tgtEl>
                                        <p:attrNameLst>
                                          <p:attrName>style.visibility</p:attrName>
                                        </p:attrNameLst>
                                      </p:cBhvr>
                                      <p:to>
                                        <p:strVal val="visible"/>
                                      </p:to>
                                    </p:set>
                                    <p:animEffect transition="in" filter="wipe(left)">
                                      <p:cBhvr>
                                        <p:cTn id="50" dur="500"/>
                                        <p:tgtEl>
                                          <p:spTgt spid="743"/>
                                        </p:tgtEl>
                                      </p:cBhvr>
                                    </p:animEffect>
                                  </p:childTnLst>
                                </p:cTn>
                              </p:par>
                              <p:par>
                                <p:cTn id="51" presetID="22" presetClass="entr" presetSubtype="8" fill="hold" nodeType="withEffect">
                                  <p:stCondLst>
                                    <p:cond delay="750"/>
                                  </p:stCondLst>
                                  <p:childTnLst>
                                    <p:set>
                                      <p:cBhvr>
                                        <p:cTn id="52" dur="1" fill="hold">
                                          <p:stCondLst>
                                            <p:cond delay="0"/>
                                          </p:stCondLst>
                                        </p:cTn>
                                        <p:tgtEl>
                                          <p:spTgt spid="754"/>
                                        </p:tgtEl>
                                        <p:attrNameLst>
                                          <p:attrName>style.visibility</p:attrName>
                                        </p:attrNameLst>
                                      </p:cBhvr>
                                      <p:to>
                                        <p:strVal val="visible"/>
                                      </p:to>
                                    </p:set>
                                    <p:animEffect transition="in" filter="wipe(left)">
                                      <p:cBhvr>
                                        <p:cTn id="53" dur="1000"/>
                                        <p:tgtEl>
                                          <p:spTgt spid="754"/>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757"/>
                                        </p:tgtEl>
                                        <p:attrNameLst>
                                          <p:attrName>style.visibility</p:attrName>
                                        </p:attrNameLst>
                                      </p:cBhvr>
                                      <p:to>
                                        <p:strVal val="visible"/>
                                      </p:to>
                                    </p:set>
                                    <p:anim calcmode="lin" valueType="num">
                                      <p:cBhvr>
                                        <p:cTn id="58" dur="500" fill="hold"/>
                                        <p:tgtEl>
                                          <p:spTgt spid="757"/>
                                        </p:tgtEl>
                                        <p:attrNameLst>
                                          <p:attrName>ppt_w</p:attrName>
                                        </p:attrNameLst>
                                      </p:cBhvr>
                                      <p:tavLst>
                                        <p:tav tm="0">
                                          <p:val>
                                            <p:fltVal val="0"/>
                                          </p:val>
                                        </p:tav>
                                        <p:tav tm="100000">
                                          <p:val>
                                            <p:strVal val="#ppt_w"/>
                                          </p:val>
                                        </p:tav>
                                      </p:tavLst>
                                    </p:anim>
                                    <p:anim calcmode="lin" valueType="num">
                                      <p:cBhvr>
                                        <p:cTn id="59" dur="500" fill="hold"/>
                                        <p:tgtEl>
                                          <p:spTgt spid="757"/>
                                        </p:tgtEl>
                                        <p:attrNameLst>
                                          <p:attrName>ppt_h</p:attrName>
                                        </p:attrNameLst>
                                      </p:cBhvr>
                                      <p:tavLst>
                                        <p:tav tm="0">
                                          <p:val>
                                            <p:fltVal val="0"/>
                                          </p:val>
                                        </p:tav>
                                        <p:tav tm="100000">
                                          <p:val>
                                            <p:strVal val="#ppt_h"/>
                                          </p:val>
                                        </p:tav>
                                      </p:tavLst>
                                    </p:anim>
                                    <p:animEffect transition="in" filter="fade">
                                      <p:cBhvr>
                                        <p:cTn id="60" dur="500"/>
                                        <p:tgtEl>
                                          <p:spTgt spid="757"/>
                                        </p:tgtEl>
                                      </p:cBhvr>
                                    </p:animEffect>
                                  </p:childTnLst>
                                </p:cTn>
                              </p:par>
                              <p:par>
                                <p:cTn id="61" presetID="22" presetClass="entr" presetSubtype="2" fill="hold" grpId="0" nodeType="withEffect">
                                  <p:stCondLst>
                                    <p:cond delay="1000"/>
                                  </p:stCondLst>
                                  <p:childTnLst>
                                    <p:set>
                                      <p:cBhvr>
                                        <p:cTn id="62" dur="1" fill="hold">
                                          <p:stCondLst>
                                            <p:cond delay="0"/>
                                          </p:stCondLst>
                                        </p:cTn>
                                        <p:tgtEl>
                                          <p:spTgt spid="750"/>
                                        </p:tgtEl>
                                        <p:attrNameLst>
                                          <p:attrName>style.visibility</p:attrName>
                                        </p:attrNameLst>
                                      </p:cBhvr>
                                      <p:to>
                                        <p:strVal val="visible"/>
                                      </p:to>
                                    </p:set>
                                    <p:animEffect transition="in" filter="wipe(right)">
                                      <p:cBhvr>
                                        <p:cTn id="63" dur="500"/>
                                        <p:tgtEl>
                                          <p:spTgt spid="750"/>
                                        </p:tgtEl>
                                      </p:cBhvr>
                                    </p:animEffect>
                                  </p:childTnLst>
                                </p:cTn>
                              </p:par>
                              <p:par>
                                <p:cTn id="64" presetID="22" presetClass="entr" presetSubtype="2" fill="hold" nodeType="withEffect">
                                  <p:stCondLst>
                                    <p:cond delay="750"/>
                                  </p:stCondLst>
                                  <p:childTnLst>
                                    <p:set>
                                      <p:cBhvr>
                                        <p:cTn id="65" dur="1" fill="hold">
                                          <p:stCondLst>
                                            <p:cond delay="0"/>
                                          </p:stCondLst>
                                        </p:cTn>
                                        <p:tgtEl>
                                          <p:spTgt spid="760"/>
                                        </p:tgtEl>
                                        <p:attrNameLst>
                                          <p:attrName>style.visibility</p:attrName>
                                        </p:attrNameLst>
                                      </p:cBhvr>
                                      <p:to>
                                        <p:strVal val="visible"/>
                                      </p:to>
                                    </p:set>
                                    <p:animEffect transition="in" filter="wipe(right)">
                                      <p:cBhvr>
                                        <p:cTn id="66" dur="1000"/>
                                        <p:tgtEl>
                                          <p:spTgt spid="76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up)">
                                      <p:cBhvr>
                                        <p:cTn id="7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bldP spid="736" grpId="0" animBg="1"/>
      <p:bldP spid="743" grpId="0" animBg="1"/>
      <p:bldP spid="750" grpId="0" animBg="1"/>
      <p:bldP spid="39" grpId="0"/>
      <p:bldP spid="40" grpId="0"/>
      <p:bldP spid="4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grpSp>
        <p:nvGrpSpPr>
          <p:cNvPr id="607" name="Google Shape;607;p25"/>
          <p:cNvGrpSpPr/>
          <p:nvPr/>
        </p:nvGrpSpPr>
        <p:grpSpPr>
          <a:xfrm rot="10800000">
            <a:off x="7570800" y="4941900"/>
            <a:ext cx="1213067" cy="640653"/>
            <a:chOff x="2281250" y="1927074"/>
            <a:chExt cx="1041796" cy="550200"/>
          </a:xfrm>
        </p:grpSpPr>
        <p:cxnSp>
          <p:nvCxnSpPr>
            <p:cNvPr id="608" name="Google Shape;608;p25"/>
            <p:cNvCxnSpPr/>
            <p:nvPr/>
          </p:nvCxnSpPr>
          <p:spPr>
            <a:xfrm rot="10800000">
              <a:off x="2773446" y="1927074"/>
              <a:ext cx="549600" cy="550200"/>
            </a:xfrm>
            <a:prstGeom prst="straightConnector1">
              <a:avLst/>
            </a:prstGeom>
            <a:noFill/>
            <a:ln w="19050" cap="flat" cmpd="sng">
              <a:solidFill>
                <a:srgbClr val="2A3563"/>
              </a:solidFill>
              <a:prstDash val="dash"/>
              <a:round/>
              <a:headEnd type="none" w="med" len="med"/>
              <a:tailEnd type="none" w="med" len="med"/>
            </a:ln>
          </p:spPr>
        </p:cxnSp>
        <p:cxnSp>
          <p:nvCxnSpPr>
            <p:cNvPr id="609" name="Google Shape;609;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2" name="Google Shape;622;p25"/>
          <p:cNvGrpSpPr/>
          <p:nvPr/>
        </p:nvGrpSpPr>
        <p:grpSpPr>
          <a:xfrm rot="10800000" flipH="1">
            <a:off x="3429899" y="4964793"/>
            <a:ext cx="1188231" cy="617947"/>
            <a:chOff x="2281250" y="1926913"/>
            <a:chExt cx="1020466" cy="530700"/>
          </a:xfrm>
        </p:grpSpPr>
        <p:cxnSp>
          <p:nvCxnSpPr>
            <p:cNvPr id="623" name="Google Shape;623;p25"/>
            <p:cNvCxnSpPr/>
            <p:nvPr/>
          </p:nvCxnSpPr>
          <p:spPr>
            <a:xfrm rot="10800000">
              <a:off x="2773416" y="1926913"/>
              <a:ext cx="528300" cy="530700"/>
            </a:xfrm>
            <a:prstGeom prst="straightConnector1">
              <a:avLst/>
            </a:prstGeom>
            <a:noFill/>
            <a:ln w="19050" cap="flat" cmpd="sng">
              <a:solidFill>
                <a:srgbClr val="2A3563"/>
              </a:solidFill>
              <a:prstDash val="dash"/>
              <a:round/>
              <a:headEnd type="none" w="med" len="med"/>
              <a:tailEnd type="none" w="med" len="med"/>
            </a:ln>
          </p:spPr>
        </p:cxnSp>
        <p:cxnSp>
          <p:nvCxnSpPr>
            <p:cNvPr id="624" name="Google Shape;624;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5" name="Google Shape;625;p25"/>
          <p:cNvGrpSpPr/>
          <p:nvPr/>
        </p:nvGrpSpPr>
        <p:grpSpPr>
          <a:xfrm flipH="1">
            <a:off x="7450934" y="2031761"/>
            <a:ext cx="1332933" cy="759072"/>
            <a:chOff x="2281250" y="1926971"/>
            <a:chExt cx="1144739" cy="651900"/>
          </a:xfrm>
        </p:grpSpPr>
        <p:cxnSp>
          <p:nvCxnSpPr>
            <p:cNvPr id="626" name="Google Shape;626;p25"/>
            <p:cNvCxnSpPr/>
            <p:nvPr/>
          </p:nvCxnSpPr>
          <p:spPr>
            <a:xfrm rot="10800000">
              <a:off x="2773189" y="1926971"/>
              <a:ext cx="652800" cy="651900"/>
            </a:xfrm>
            <a:prstGeom prst="straightConnector1">
              <a:avLst/>
            </a:prstGeom>
            <a:noFill/>
            <a:ln w="19050" cap="flat" cmpd="sng">
              <a:solidFill>
                <a:srgbClr val="2A3563"/>
              </a:solidFill>
              <a:prstDash val="dash"/>
              <a:round/>
              <a:headEnd type="none" w="med" len="med"/>
              <a:tailEnd type="none" w="med" len="med"/>
            </a:ln>
          </p:spPr>
        </p:cxnSp>
        <p:cxnSp>
          <p:nvCxnSpPr>
            <p:cNvPr id="627" name="Google Shape;627;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8" name="Google Shape;628;p25"/>
          <p:cNvGrpSpPr/>
          <p:nvPr/>
        </p:nvGrpSpPr>
        <p:grpSpPr>
          <a:xfrm>
            <a:off x="3429899" y="2031809"/>
            <a:ext cx="1330901" cy="757675"/>
            <a:chOff x="2281250" y="1927012"/>
            <a:chExt cx="1142994" cy="650700"/>
          </a:xfrm>
        </p:grpSpPr>
        <p:cxnSp>
          <p:nvCxnSpPr>
            <p:cNvPr id="629" name="Google Shape;629;p25"/>
            <p:cNvCxnSpPr/>
            <p:nvPr/>
          </p:nvCxnSpPr>
          <p:spPr>
            <a:xfrm rot="10800000">
              <a:off x="2773244" y="1927012"/>
              <a:ext cx="651000" cy="650700"/>
            </a:xfrm>
            <a:prstGeom prst="straightConnector1">
              <a:avLst/>
            </a:prstGeom>
            <a:noFill/>
            <a:ln w="19050" cap="flat" cmpd="sng">
              <a:solidFill>
                <a:srgbClr val="2A3563"/>
              </a:solidFill>
              <a:prstDash val="dash"/>
              <a:round/>
              <a:headEnd type="none" w="med" len="med"/>
              <a:tailEnd type="none" w="med" len="med"/>
            </a:ln>
          </p:spPr>
        </p:cxnSp>
        <p:cxnSp>
          <p:nvCxnSpPr>
            <p:cNvPr id="630" name="Google Shape;630;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sp>
        <p:nvSpPr>
          <p:cNvPr id="598" name="Google Shape;598;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25"/>
          <p:cNvSpPr/>
          <p:nvPr/>
        </p:nvSpPr>
        <p:spPr>
          <a:xfrm>
            <a:off x="6175143" y="2398530"/>
            <a:ext cx="1830685" cy="3126805"/>
          </a:xfrm>
          <a:custGeom>
            <a:avLst/>
            <a:gdLst/>
            <a:ahLst/>
            <a:cxnLst/>
            <a:rect l="l" t="t" r="r" b="b"/>
            <a:pathLst>
              <a:path w="58657" h="100186" extrusionOk="0">
                <a:moveTo>
                  <a:pt x="41467" y="1"/>
                </a:moveTo>
                <a:lnTo>
                  <a:pt x="0" y="41529"/>
                </a:lnTo>
                <a:lnTo>
                  <a:pt x="0" y="100186"/>
                </a:lnTo>
                <a:cubicBezTo>
                  <a:pt x="16205" y="100186"/>
                  <a:pt x="30869" y="93593"/>
                  <a:pt x="41467" y="82995"/>
                </a:cubicBezTo>
                <a:cubicBezTo>
                  <a:pt x="52126" y="72398"/>
                  <a:pt x="58657" y="57733"/>
                  <a:pt x="58657" y="41529"/>
                </a:cubicBezTo>
                <a:cubicBezTo>
                  <a:pt x="58657" y="25324"/>
                  <a:pt x="52126" y="10660"/>
                  <a:pt x="41467" y="1"/>
                </a:cubicBezTo>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25"/>
          <p:cNvSpPr/>
          <p:nvPr/>
        </p:nvSpPr>
        <p:spPr>
          <a:xfrm>
            <a:off x="4344481" y="1862037"/>
            <a:ext cx="1830716" cy="1832620"/>
          </a:xfrm>
          <a:custGeom>
            <a:avLst/>
            <a:gdLst/>
            <a:ahLst/>
            <a:cxnLst/>
            <a:rect l="l" t="t" r="r" b="b"/>
            <a:pathLst>
              <a:path w="58658" h="58719" extrusionOk="0">
                <a:moveTo>
                  <a:pt x="58657" y="1"/>
                </a:moveTo>
                <a:cubicBezTo>
                  <a:pt x="42453" y="1"/>
                  <a:pt x="27789" y="6593"/>
                  <a:pt x="17191" y="17191"/>
                </a:cubicBezTo>
                <a:cubicBezTo>
                  <a:pt x="6532" y="27850"/>
                  <a:pt x="1" y="42514"/>
                  <a:pt x="1" y="58719"/>
                </a:cubicBezTo>
                <a:lnTo>
                  <a:pt x="58657" y="58719"/>
                </a:lnTo>
                <a:lnTo>
                  <a:pt x="58657" y="1"/>
                </a:ln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25"/>
          <p:cNvSpPr/>
          <p:nvPr/>
        </p:nvSpPr>
        <p:spPr>
          <a:xfrm>
            <a:off x="5790300" y="2107266"/>
            <a:ext cx="1805349" cy="2552733"/>
          </a:xfrm>
          <a:custGeom>
            <a:avLst/>
            <a:gdLst/>
            <a:ahLst/>
            <a:cxnLst/>
            <a:rect l="l" t="t" r="r" b="b"/>
            <a:pathLst>
              <a:path w="30808" h="43562" extrusionOk="0">
                <a:moveTo>
                  <a:pt x="30807" y="12755"/>
                </a:moveTo>
                <a:cubicBezTo>
                  <a:pt x="22921" y="4868"/>
                  <a:pt x="12015" y="1"/>
                  <a:pt x="0" y="1"/>
                </a:cubicBezTo>
                <a:lnTo>
                  <a:pt x="0" y="43562"/>
                </a:lnTo>
                <a:lnTo>
                  <a:pt x="30807" y="12755"/>
                </a:lnTo>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25"/>
          <p:cNvSpPr/>
          <p:nvPr/>
        </p:nvSpPr>
        <p:spPr>
          <a:xfrm>
            <a:off x="4042589" y="3694605"/>
            <a:ext cx="2132611" cy="2132641"/>
          </a:xfrm>
          <a:custGeom>
            <a:avLst/>
            <a:gdLst/>
            <a:ahLst/>
            <a:cxnLst/>
            <a:rect l="l" t="t" r="r" b="b"/>
            <a:pathLst>
              <a:path w="68331" h="68332" extrusionOk="0">
                <a:moveTo>
                  <a:pt x="0" y="1"/>
                </a:moveTo>
                <a:cubicBezTo>
                  <a:pt x="0" y="18855"/>
                  <a:pt x="7641" y="35922"/>
                  <a:pt x="19963" y="48306"/>
                </a:cubicBezTo>
                <a:cubicBezTo>
                  <a:pt x="32348" y="60691"/>
                  <a:pt x="49476" y="68331"/>
                  <a:pt x="68330" y="68331"/>
                </a:cubicBezTo>
                <a:lnTo>
                  <a:pt x="68330" y="1"/>
                </a:lnTo>
                <a:close/>
              </a:path>
            </a:pathLst>
          </a:custGeom>
          <a:gradFill>
            <a:gsLst>
              <a:gs pos="0">
                <a:srgbClr val="FF6599"/>
              </a:gs>
              <a:gs pos="100000">
                <a:srgbClr val="FFC366"/>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25"/>
          <p:cNvSpPr txBox="1"/>
          <p:nvPr/>
        </p:nvSpPr>
        <p:spPr>
          <a:xfrm>
            <a:off x="8955432" y="2407734"/>
            <a:ext cx="2637854"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 đặt trước gương cho ảnh ảo </a:t>
            </a:r>
            <a:r>
              <a:rPr kumimoji="0" lang="en-US"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có</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độ</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lớn</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bằng</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2" name="Google Shape;612;p25"/>
          <p:cNvSpPr txBox="1"/>
          <p:nvPr/>
        </p:nvSpPr>
        <p:spPr>
          <a:xfrm>
            <a:off x="8829866"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4" name="Google Shape;614;p25"/>
          <p:cNvSpPr txBox="1"/>
          <p:nvPr/>
        </p:nvSpPr>
        <p:spPr>
          <a:xfrm>
            <a:off x="816430" y="2130881"/>
            <a:ext cx="2674270" cy="1065281"/>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Gương phẳng là mặt phẳng phản xạ ánh sáng tốt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5" name="Google Shape;615;p25"/>
          <p:cNvSpPr txBox="1"/>
          <p:nvPr/>
        </p:nvSpPr>
        <p:spPr>
          <a:xfrm>
            <a:off x="1297383"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7" name="Google Shape;617;p25"/>
          <p:cNvSpPr txBox="1"/>
          <p:nvPr/>
        </p:nvSpPr>
        <p:spPr>
          <a:xfrm>
            <a:off x="674915" y="4531426"/>
            <a:ext cx="2589168"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đặt trước gương phẳng luôn cho ảnh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8" name="Google Shape;618;p25"/>
          <p:cNvSpPr txBox="1"/>
          <p:nvPr/>
        </p:nvSpPr>
        <p:spPr>
          <a:xfrm>
            <a:off x="1278198" y="5582027"/>
            <a:ext cx="2132515" cy="418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20" name="Google Shape;620;p25"/>
          <p:cNvSpPr txBox="1"/>
          <p:nvPr/>
        </p:nvSpPr>
        <p:spPr>
          <a:xfrm>
            <a:off x="8955432" y="4494354"/>
            <a:ext cx="2746711"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Khoàng</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cách từ vật tới gương bằng khoảng cách từ ảnh tới gương</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21" name="Google Shape;621;p25"/>
          <p:cNvSpPr txBox="1"/>
          <p:nvPr/>
        </p:nvSpPr>
        <p:spPr>
          <a:xfrm>
            <a:off x="8703176" y="5618364"/>
            <a:ext cx="1819839" cy="418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8" name="Group 7">
            <a:extLst>
              <a:ext uri="{FF2B5EF4-FFF2-40B4-BE49-F238E27FC236}">
                <a16:creationId xmlns:a16="http://schemas.microsoft.com/office/drawing/2014/main" id="{4B57024B-9E3B-5579-B997-CE98A4B69A0D}"/>
              </a:ext>
            </a:extLst>
          </p:cNvPr>
          <p:cNvGrpSpPr/>
          <p:nvPr/>
        </p:nvGrpSpPr>
        <p:grpSpPr>
          <a:xfrm>
            <a:off x="5254054" y="2954280"/>
            <a:ext cx="1705689" cy="1705720"/>
            <a:chOff x="5254054" y="2954280"/>
            <a:chExt cx="1705689" cy="1705720"/>
          </a:xfrm>
        </p:grpSpPr>
        <p:grpSp>
          <p:nvGrpSpPr>
            <p:cNvPr id="604" name="Google Shape;604;p25"/>
            <p:cNvGrpSpPr/>
            <p:nvPr/>
          </p:nvGrpSpPr>
          <p:grpSpPr>
            <a:xfrm>
              <a:off x="5254054" y="2954280"/>
              <a:ext cx="1705689" cy="1705720"/>
              <a:chOff x="3940540" y="2215710"/>
              <a:chExt cx="1279267" cy="1279290"/>
            </a:xfrm>
          </p:grpSpPr>
          <p:sp>
            <p:nvSpPr>
              <p:cNvPr id="605" name="Google Shape;605;p25"/>
              <p:cNvSpPr/>
              <p:nvPr/>
            </p:nvSpPr>
            <p:spPr>
              <a:xfrm>
                <a:off x="3940540" y="2215710"/>
                <a:ext cx="1279267" cy="1279290"/>
              </a:xfrm>
              <a:custGeom>
                <a:avLst/>
                <a:gdLst/>
                <a:ahLst/>
                <a:cxnLst/>
                <a:rect l="l" t="t" r="r" b="b"/>
                <a:pathLst>
                  <a:path w="54652" h="54653" extrusionOk="0">
                    <a:moveTo>
                      <a:pt x="27357" y="0"/>
                    </a:moveTo>
                    <a:cubicBezTo>
                      <a:pt x="12261" y="0"/>
                      <a:pt x="0" y="12200"/>
                      <a:pt x="0" y="27296"/>
                    </a:cubicBezTo>
                    <a:cubicBezTo>
                      <a:pt x="0" y="42453"/>
                      <a:pt x="12261" y="54652"/>
                      <a:pt x="27357" y="54652"/>
                    </a:cubicBezTo>
                    <a:cubicBezTo>
                      <a:pt x="42452" y="54652"/>
                      <a:pt x="54652" y="42453"/>
                      <a:pt x="54652" y="27296"/>
                    </a:cubicBezTo>
                    <a:cubicBezTo>
                      <a:pt x="54652" y="12200"/>
                      <a:pt x="42452" y="0"/>
                      <a:pt x="27357" y="0"/>
                    </a:cubicBezTo>
                    <a:close/>
                  </a:path>
                </a:pathLst>
              </a:custGeom>
              <a:gradFill>
                <a:gsLst>
                  <a:gs pos="0">
                    <a:srgbClr val="D9D9D9"/>
                  </a:gs>
                  <a:gs pos="100000">
                    <a:srgbClr val="FFFF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25"/>
              <p:cNvSpPr/>
              <p:nvPr/>
            </p:nvSpPr>
            <p:spPr>
              <a:xfrm>
                <a:off x="4151088" y="2426282"/>
                <a:ext cx="858166" cy="858142"/>
              </a:xfrm>
              <a:custGeom>
                <a:avLst/>
                <a:gdLst/>
                <a:ahLst/>
                <a:cxnLst/>
                <a:rect l="l" t="t" r="r" b="b"/>
                <a:pathLst>
                  <a:path w="36662" h="36661" extrusionOk="0">
                    <a:moveTo>
                      <a:pt x="18362" y="0"/>
                    </a:moveTo>
                    <a:cubicBezTo>
                      <a:pt x="8196" y="0"/>
                      <a:pt x="1" y="8195"/>
                      <a:pt x="1" y="18300"/>
                    </a:cubicBezTo>
                    <a:cubicBezTo>
                      <a:pt x="1" y="28466"/>
                      <a:pt x="8196" y="36661"/>
                      <a:pt x="18362" y="36661"/>
                    </a:cubicBezTo>
                    <a:cubicBezTo>
                      <a:pt x="28467" y="36661"/>
                      <a:pt x="36661" y="28466"/>
                      <a:pt x="36661" y="18300"/>
                    </a:cubicBezTo>
                    <a:cubicBezTo>
                      <a:pt x="36661" y="8195"/>
                      <a:pt x="28467" y="0"/>
                      <a:pt x="18362" y="0"/>
                    </a:cubicBezTo>
                    <a:close/>
                  </a:path>
                </a:pathLst>
              </a:custGeom>
              <a:gradFill>
                <a:gsLst>
                  <a:gs pos="0">
                    <a:srgbClr val="D9D9D9"/>
                  </a:gs>
                  <a:gs pos="100000">
                    <a:srgbClr val="FFFFFF"/>
                  </a:gs>
                </a:gsLst>
                <a:lin ang="1619866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1" name="Google Shape;631;p25"/>
            <p:cNvGrpSpPr/>
            <p:nvPr/>
          </p:nvGrpSpPr>
          <p:grpSpPr>
            <a:xfrm>
              <a:off x="5815552" y="3549232"/>
              <a:ext cx="582685" cy="515811"/>
              <a:chOff x="283575" y="3260000"/>
              <a:chExt cx="2088975" cy="1849225"/>
            </a:xfrm>
          </p:grpSpPr>
          <p:sp>
            <p:nvSpPr>
              <p:cNvPr id="632" name="Google Shape;632;p25"/>
              <p:cNvSpPr/>
              <p:nvPr/>
            </p:nvSpPr>
            <p:spPr>
              <a:xfrm>
                <a:off x="283575" y="3260000"/>
                <a:ext cx="2088975" cy="827950"/>
              </a:xfrm>
              <a:custGeom>
                <a:avLst/>
                <a:gdLst/>
                <a:ahLst/>
                <a:cxnLst/>
                <a:rect l="l" t="t" r="r" b="b"/>
                <a:pathLst>
                  <a:path w="83559" h="33118" extrusionOk="0">
                    <a:moveTo>
                      <a:pt x="41775" y="0"/>
                    </a:moveTo>
                    <a:cubicBezTo>
                      <a:pt x="41327" y="0"/>
                      <a:pt x="40880" y="139"/>
                      <a:pt x="40501" y="416"/>
                    </a:cubicBezTo>
                    <a:lnTo>
                      <a:pt x="1167" y="29218"/>
                    </a:lnTo>
                    <a:cubicBezTo>
                      <a:pt x="214" y="29918"/>
                      <a:pt x="0" y="31270"/>
                      <a:pt x="701" y="32233"/>
                    </a:cubicBezTo>
                    <a:cubicBezTo>
                      <a:pt x="1126" y="32810"/>
                      <a:pt x="1783" y="33115"/>
                      <a:pt x="2447" y="33115"/>
                    </a:cubicBezTo>
                    <a:cubicBezTo>
                      <a:pt x="2889" y="33115"/>
                      <a:pt x="3334" y="32979"/>
                      <a:pt x="3715" y="32699"/>
                    </a:cubicBezTo>
                    <a:lnTo>
                      <a:pt x="41775" y="4830"/>
                    </a:lnTo>
                    <a:lnTo>
                      <a:pt x="79835" y="32699"/>
                    </a:lnTo>
                    <a:cubicBezTo>
                      <a:pt x="80224" y="32981"/>
                      <a:pt x="80671" y="33118"/>
                      <a:pt x="81108" y="33118"/>
                    </a:cubicBezTo>
                    <a:cubicBezTo>
                      <a:pt x="81770" y="33118"/>
                      <a:pt x="82431" y="32806"/>
                      <a:pt x="82849" y="32233"/>
                    </a:cubicBezTo>
                    <a:cubicBezTo>
                      <a:pt x="83559" y="31270"/>
                      <a:pt x="83345" y="29918"/>
                      <a:pt x="82382" y="29218"/>
                    </a:cubicBezTo>
                    <a:lnTo>
                      <a:pt x="43049" y="416"/>
                    </a:lnTo>
                    <a:cubicBezTo>
                      <a:pt x="42669" y="139"/>
                      <a:pt x="42222" y="0"/>
                      <a:pt x="417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25"/>
              <p:cNvSpPr/>
              <p:nvPr/>
            </p:nvSpPr>
            <p:spPr>
              <a:xfrm>
                <a:off x="519625" y="4089625"/>
                <a:ext cx="1616875" cy="1019600"/>
              </a:xfrm>
              <a:custGeom>
                <a:avLst/>
                <a:gdLst/>
                <a:ahLst/>
                <a:cxnLst/>
                <a:rect l="l" t="t" r="r" b="b"/>
                <a:pathLst>
                  <a:path w="64675" h="40784" extrusionOk="0">
                    <a:moveTo>
                      <a:pt x="2149" y="1"/>
                    </a:moveTo>
                    <a:cubicBezTo>
                      <a:pt x="963" y="1"/>
                      <a:pt x="0" y="963"/>
                      <a:pt x="0" y="2159"/>
                    </a:cubicBezTo>
                    <a:lnTo>
                      <a:pt x="0" y="38634"/>
                    </a:lnTo>
                    <a:cubicBezTo>
                      <a:pt x="0" y="39820"/>
                      <a:pt x="963" y="40783"/>
                      <a:pt x="2149" y="40783"/>
                    </a:cubicBezTo>
                    <a:lnTo>
                      <a:pt x="23708" y="40783"/>
                    </a:lnTo>
                    <a:cubicBezTo>
                      <a:pt x="24845" y="40783"/>
                      <a:pt x="25769" y="39908"/>
                      <a:pt x="25857" y="38799"/>
                    </a:cubicBezTo>
                    <a:cubicBezTo>
                      <a:pt x="25866" y="38751"/>
                      <a:pt x="25866" y="38692"/>
                      <a:pt x="25866" y="38634"/>
                    </a:cubicBezTo>
                    <a:lnTo>
                      <a:pt x="25866" y="17747"/>
                    </a:lnTo>
                    <a:cubicBezTo>
                      <a:pt x="25866" y="14178"/>
                      <a:pt x="28774" y="11271"/>
                      <a:pt x="32333" y="11271"/>
                    </a:cubicBezTo>
                    <a:cubicBezTo>
                      <a:pt x="35901" y="11271"/>
                      <a:pt x="38809" y="14178"/>
                      <a:pt x="38809" y="17747"/>
                    </a:cubicBezTo>
                    <a:lnTo>
                      <a:pt x="38809" y="38634"/>
                    </a:lnTo>
                    <a:cubicBezTo>
                      <a:pt x="38809" y="38692"/>
                      <a:pt x="38809" y="38751"/>
                      <a:pt x="38809" y="38799"/>
                    </a:cubicBezTo>
                    <a:cubicBezTo>
                      <a:pt x="38896" y="39908"/>
                      <a:pt x="39830" y="40783"/>
                      <a:pt x="40958" y="40783"/>
                    </a:cubicBezTo>
                    <a:lnTo>
                      <a:pt x="62516" y="40783"/>
                    </a:lnTo>
                    <a:cubicBezTo>
                      <a:pt x="63712" y="40783"/>
                      <a:pt x="64675" y="39820"/>
                      <a:pt x="64675" y="38634"/>
                    </a:cubicBezTo>
                    <a:lnTo>
                      <a:pt x="64675" y="2159"/>
                    </a:lnTo>
                    <a:cubicBezTo>
                      <a:pt x="64675" y="963"/>
                      <a:pt x="63712" y="1"/>
                      <a:pt x="62516" y="1"/>
                    </a:cubicBezTo>
                    <a:cubicBezTo>
                      <a:pt x="61330" y="1"/>
                      <a:pt x="60367" y="963"/>
                      <a:pt x="60367" y="2159"/>
                    </a:cubicBezTo>
                    <a:lnTo>
                      <a:pt x="60367" y="36475"/>
                    </a:lnTo>
                    <a:lnTo>
                      <a:pt x="43117" y="36475"/>
                    </a:lnTo>
                    <a:lnTo>
                      <a:pt x="43117" y="17747"/>
                    </a:lnTo>
                    <a:cubicBezTo>
                      <a:pt x="43117" y="11796"/>
                      <a:pt x="38284" y="6963"/>
                      <a:pt x="32333" y="6963"/>
                    </a:cubicBezTo>
                    <a:cubicBezTo>
                      <a:pt x="26391" y="6963"/>
                      <a:pt x="21559" y="11796"/>
                      <a:pt x="21559" y="17747"/>
                    </a:cubicBezTo>
                    <a:lnTo>
                      <a:pt x="21559" y="36475"/>
                    </a:lnTo>
                    <a:lnTo>
                      <a:pt x="4308" y="36475"/>
                    </a:lnTo>
                    <a:lnTo>
                      <a:pt x="4308" y="2159"/>
                    </a:lnTo>
                    <a:cubicBezTo>
                      <a:pt x="4308" y="963"/>
                      <a:pt x="3345" y="1"/>
                      <a:pt x="214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0" name="Group 59">
            <a:extLst>
              <a:ext uri="{FF2B5EF4-FFF2-40B4-BE49-F238E27FC236}">
                <a16:creationId xmlns:a16="http://schemas.microsoft.com/office/drawing/2014/main" id="{0D9ED2A9-450C-D393-A113-2E6B05E54373}"/>
              </a:ext>
            </a:extLst>
          </p:cNvPr>
          <p:cNvGrpSpPr/>
          <p:nvPr/>
        </p:nvGrpSpPr>
        <p:grpSpPr>
          <a:xfrm>
            <a:off x="0" y="384778"/>
            <a:ext cx="1711392" cy="578023"/>
            <a:chOff x="4933938" y="2521456"/>
            <a:chExt cx="1711392" cy="578023"/>
          </a:xfrm>
          <a:solidFill>
            <a:srgbClr val="E04E02"/>
          </a:solidFill>
        </p:grpSpPr>
        <p:sp>
          <p:nvSpPr>
            <p:cNvPr id="61" name="Arrow: Pentagon 60">
              <a:extLst>
                <a:ext uri="{FF2B5EF4-FFF2-40B4-BE49-F238E27FC236}">
                  <a16:creationId xmlns:a16="http://schemas.microsoft.com/office/drawing/2014/main" id="{048060BF-199B-EF3F-ACE4-FBD8BE99E3FC}"/>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Arrow: Chevron 61">
              <a:extLst>
                <a:ext uri="{FF2B5EF4-FFF2-40B4-BE49-F238E27FC236}">
                  <a16:creationId xmlns:a16="http://schemas.microsoft.com/office/drawing/2014/main" id="{2F0D6ECF-CD9A-A0CB-9C98-91CF35FBB779}"/>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3" name="TextBox 62">
            <a:extLst>
              <a:ext uri="{FF2B5EF4-FFF2-40B4-BE49-F238E27FC236}">
                <a16:creationId xmlns:a16="http://schemas.microsoft.com/office/drawing/2014/main" id="{C9032EF9-11F9-26D3-3B51-9FAD08905080}"/>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3</a:t>
            </a:r>
            <a:endParaRPr lang="en-US" sz="2800" dirty="0">
              <a:solidFill>
                <a:srgbClr val="2A3563"/>
              </a:solidFill>
              <a:latin typeface="#9Slide07 Cadena" panose="02000503000000020004" pitchFamily="2" charset="0"/>
            </a:endParaRPr>
          </a:p>
        </p:txBody>
      </p:sp>
      <p:sp>
        <p:nvSpPr>
          <p:cNvPr id="64" name="Text Box 99">
            <a:extLst>
              <a:ext uri="{FF2B5EF4-FFF2-40B4-BE49-F238E27FC236}">
                <a16:creationId xmlns:a16="http://schemas.microsoft.com/office/drawing/2014/main" id="{C23516C2-6B7F-7A58-5ADC-66834DBA092D}"/>
              </a:ext>
            </a:extLst>
          </p:cNvPr>
          <p:cNvSpPr txBox="1"/>
          <p:nvPr/>
        </p:nvSpPr>
        <p:spPr>
          <a:xfrm>
            <a:off x="2015109" y="331793"/>
            <a:ext cx="9072838"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Đặc điểm nào sau đây không đúng với gương phẳng?</a:t>
            </a:r>
          </a:p>
        </p:txBody>
      </p:sp>
      <p:pic>
        <p:nvPicPr>
          <p:cNvPr id="10242" name="Picture 2" descr="Biểu tượng phản chiếu">
            <a:extLst>
              <a:ext uri="{FF2B5EF4-FFF2-40B4-BE49-F238E27FC236}">
                <a16:creationId xmlns:a16="http://schemas.microsoft.com/office/drawing/2014/main" id="{C14EB347-8BFE-3109-D96F-6EE4D7AEB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0207" y="2668844"/>
            <a:ext cx="570871" cy="57087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0346BE6-5DF3-EDDD-6E9D-39C3E2A07AF0}"/>
              </a:ext>
            </a:extLst>
          </p:cNvPr>
          <p:cNvPicPr>
            <a:picLocks noChangeAspect="1"/>
          </p:cNvPicPr>
          <p:nvPr/>
        </p:nvPicPr>
        <p:blipFill>
          <a:blip r:embed="rId4"/>
          <a:stretch>
            <a:fillRect/>
          </a:stretch>
        </p:blipFill>
        <p:spPr>
          <a:xfrm>
            <a:off x="6995912" y="4086104"/>
            <a:ext cx="576727" cy="576727"/>
          </a:xfrm>
          <a:prstGeom prst="rect">
            <a:avLst/>
          </a:prstGeom>
        </p:spPr>
      </p:pic>
      <p:pic>
        <p:nvPicPr>
          <p:cNvPr id="10246" name="Picture 6" descr="Biểu tượng bên ngoài">
            <a:extLst>
              <a:ext uri="{FF2B5EF4-FFF2-40B4-BE49-F238E27FC236}">
                <a16:creationId xmlns:a16="http://schemas.microsoft.com/office/drawing/2014/main" id="{A55B27DE-9C4C-1295-BEA2-5C0FB58781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8870" y="4299995"/>
            <a:ext cx="720008" cy="72000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FBACBBC2-4695-D008-F349-B917ED277960}"/>
              </a:ext>
            </a:extLst>
          </p:cNvPr>
          <p:cNvPicPr>
            <a:picLocks noChangeAspect="1"/>
          </p:cNvPicPr>
          <p:nvPr/>
        </p:nvPicPr>
        <p:blipFill>
          <a:blip r:embed="rId6"/>
          <a:stretch>
            <a:fillRect/>
          </a:stretch>
        </p:blipFill>
        <p:spPr>
          <a:xfrm>
            <a:off x="6288455" y="2383175"/>
            <a:ext cx="570871" cy="570871"/>
          </a:xfrm>
          <a:prstGeom prst="rect">
            <a:avLst/>
          </a:prstGeom>
        </p:spPr>
      </p:pic>
      <p:sp>
        <p:nvSpPr>
          <p:cNvPr id="74" name="Rectangle: Rounded Corners 73">
            <a:extLst>
              <a:ext uri="{FF2B5EF4-FFF2-40B4-BE49-F238E27FC236}">
                <a16:creationId xmlns:a16="http://schemas.microsoft.com/office/drawing/2014/main" id="{9305D861-92E8-9CBF-1448-C45136351C08}"/>
              </a:ext>
            </a:extLst>
          </p:cNvPr>
          <p:cNvSpPr/>
          <p:nvPr/>
        </p:nvSpPr>
        <p:spPr>
          <a:xfrm>
            <a:off x="529438" y="3884408"/>
            <a:ext cx="3407698" cy="2298674"/>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3"/>
                                        </p:tgtEl>
                                        <p:attrNameLst>
                                          <p:attrName>style.visibility</p:attrName>
                                        </p:attrNameLst>
                                      </p:cBhvr>
                                      <p:to>
                                        <p:strVal val="visible"/>
                                      </p:to>
                                    </p:set>
                                    <p:animEffect transition="in" filter="wipe(left)">
                                      <p:cBhvr>
                                        <p:cTn id="11" dur="500"/>
                                        <p:tgtEl>
                                          <p:spTgt spid="63"/>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4"/>
                                        </p:tgtEl>
                                        <p:attrNameLst>
                                          <p:attrName>style.visibility</p:attrName>
                                        </p:attrNameLst>
                                      </p:cBhvr>
                                      <p:to>
                                        <p:strVal val="visible"/>
                                      </p:to>
                                    </p:set>
                                    <p:animEffect transition="in" filter="wipe(up)">
                                      <p:cBhvr>
                                        <p:cTn id="14" dur="500"/>
                                        <p:tgtEl>
                                          <p:spTgt spid="6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601"/>
                                        </p:tgtEl>
                                        <p:attrNameLst>
                                          <p:attrName>style.visibility</p:attrName>
                                        </p:attrNameLst>
                                      </p:cBhvr>
                                      <p:to>
                                        <p:strVal val="visible"/>
                                      </p:to>
                                    </p:set>
                                    <p:animEffect transition="in" filter="wipe(left)">
                                      <p:cBhvr>
                                        <p:cTn id="24" dur="500"/>
                                        <p:tgtEl>
                                          <p:spTgt spid="601"/>
                                        </p:tgtEl>
                                      </p:cBhvr>
                                    </p:animEffect>
                                  </p:childTnLst>
                                </p:cTn>
                              </p:par>
                              <p:par>
                                <p:cTn id="25" presetID="22" presetClass="entr" presetSubtype="8" fill="hold" nodeType="withEffect">
                                  <p:stCondLst>
                                    <p:cond delay="250"/>
                                  </p:stCondLst>
                                  <p:childTnLst>
                                    <p:set>
                                      <p:cBhvr>
                                        <p:cTn id="26" dur="1" fill="hold">
                                          <p:stCondLst>
                                            <p:cond delay="0"/>
                                          </p:stCondLst>
                                        </p:cTn>
                                        <p:tgtEl>
                                          <p:spTgt spid="10242"/>
                                        </p:tgtEl>
                                        <p:attrNameLst>
                                          <p:attrName>style.visibility</p:attrName>
                                        </p:attrNameLst>
                                      </p:cBhvr>
                                      <p:to>
                                        <p:strVal val="visible"/>
                                      </p:to>
                                    </p:set>
                                    <p:animEffect transition="in" filter="wipe(left)">
                                      <p:cBhvr>
                                        <p:cTn id="27" dur="500"/>
                                        <p:tgtEl>
                                          <p:spTgt spid="10242"/>
                                        </p:tgtEl>
                                      </p:cBhvr>
                                    </p:animEffect>
                                  </p:childTnLst>
                                </p:cTn>
                              </p:par>
                            </p:childTnLst>
                          </p:cTn>
                        </p:par>
                        <p:par>
                          <p:cTn id="28" fill="hold">
                            <p:stCondLst>
                              <p:cond delay="1250"/>
                            </p:stCondLst>
                            <p:childTnLst>
                              <p:par>
                                <p:cTn id="29" presetID="22" presetClass="entr" presetSubtype="8" fill="hold" grpId="0" nodeType="afterEffect">
                                  <p:stCondLst>
                                    <p:cond delay="0"/>
                                  </p:stCondLst>
                                  <p:childTnLst>
                                    <p:set>
                                      <p:cBhvr>
                                        <p:cTn id="30" dur="1" fill="hold">
                                          <p:stCondLst>
                                            <p:cond delay="0"/>
                                          </p:stCondLst>
                                        </p:cTn>
                                        <p:tgtEl>
                                          <p:spTgt spid="602"/>
                                        </p:tgtEl>
                                        <p:attrNameLst>
                                          <p:attrName>style.visibility</p:attrName>
                                        </p:attrNameLst>
                                      </p:cBhvr>
                                      <p:to>
                                        <p:strVal val="visible"/>
                                      </p:to>
                                    </p:set>
                                    <p:animEffect transition="in" filter="wipe(left)">
                                      <p:cBhvr>
                                        <p:cTn id="31" dur="500"/>
                                        <p:tgtEl>
                                          <p:spTgt spid="602"/>
                                        </p:tgtEl>
                                      </p:cBhvr>
                                    </p:animEffect>
                                  </p:childTnLst>
                                </p:cTn>
                              </p:par>
                              <p:par>
                                <p:cTn id="32" presetID="22" presetClass="entr" presetSubtype="8"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wipe(left)">
                                      <p:cBhvr>
                                        <p:cTn id="34" dur="500"/>
                                        <p:tgtEl>
                                          <p:spTgt spid="7"/>
                                        </p:tgtEl>
                                      </p:cBhvr>
                                    </p:animEffect>
                                  </p:childTnLst>
                                </p:cTn>
                              </p:par>
                            </p:childTnLst>
                          </p:cTn>
                        </p:par>
                        <p:par>
                          <p:cTn id="35" fill="hold">
                            <p:stCondLst>
                              <p:cond delay="2000"/>
                            </p:stCondLst>
                            <p:childTnLst>
                              <p:par>
                                <p:cTn id="36" presetID="22" presetClass="entr" presetSubtype="1" fill="hold" grpId="0" nodeType="afterEffect">
                                  <p:stCondLst>
                                    <p:cond delay="0"/>
                                  </p:stCondLst>
                                  <p:childTnLst>
                                    <p:set>
                                      <p:cBhvr>
                                        <p:cTn id="37" dur="1" fill="hold">
                                          <p:stCondLst>
                                            <p:cond delay="0"/>
                                          </p:stCondLst>
                                        </p:cTn>
                                        <p:tgtEl>
                                          <p:spTgt spid="600"/>
                                        </p:tgtEl>
                                        <p:attrNameLst>
                                          <p:attrName>style.visibility</p:attrName>
                                        </p:attrNameLst>
                                      </p:cBhvr>
                                      <p:to>
                                        <p:strVal val="visible"/>
                                      </p:to>
                                    </p:set>
                                    <p:animEffect transition="in" filter="wipe(up)">
                                      <p:cBhvr>
                                        <p:cTn id="38" dur="500"/>
                                        <p:tgtEl>
                                          <p:spTgt spid="600"/>
                                        </p:tgtEl>
                                      </p:cBhvr>
                                    </p:animEffect>
                                  </p:childTnLst>
                                </p:cTn>
                              </p:par>
                              <p:par>
                                <p:cTn id="39" presetID="22" presetClass="entr" presetSubtype="8" fill="hold" nodeType="withEffect">
                                  <p:stCondLst>
                                    <p:cond delay="250"/>
                                  </p:stCondLst>
                                  <p:childTnLst>
                                    <p:set>
                                      <p:cBhvr>
                                        <p:cTn id="40" dur="1" fill="hold">
                                          <p:stCondLst>
                                            <p:cond delay="0"/>
                                          </p:stCondLst>
                                        </p:cTn>
                                        <p:tgtEl>
                                          <p:spTgt spid="5"/>
                                        </p:tgtEl>
                                        <p:attrNameLst>
                                          <p:attrName>style.visibility</p:attrName>
                                        </p:attrNameLst>
                                      </p:cBhvr>
                                      <p:to>
                                        <p:strVal val="visible"/>
                                      </p:to>
                                    </p:set>
                                    <p:animEffect transition="in" filter="wipe(left)">
                                      <p:cBhvr>
                                        <p:cTn id="41" dur="500"/>
                                        <p:tgtEl>
                                          <p:spTgt spid="5"/>
                                        </p:tgtEl>
                                      </p:cBhvr>
                                    </p:animEffect>
                                  </p:childTnLst>
                                </p:cTn>
                              </p:par>
                            </p:childTnLst>
                          </p:cTn>
                        </p:par>
                        <p:par>
                          <p:cTn id="42" fill="hold">
                            <p:stCondLst>
                              <p:cond delay="2750"/>
                            </p:stCondLst>
                            <p:childTnLst>
                              <p:par>
                                <p:cTn id="43" presetID="22" presetClass="entr" presetSubtype="4" fill="hold" grpId="0" nodeType="afterEffect">
                                  <p:stCondLst>
                                    <p:cond delay="0"/>
                                  </p:stCondLst>
                                  <p:childTnLst>
                                    <p:set>
                                      <p:cBhvr>
                                        <p:cTn id="44" dur="1" fill="hold">
                                          <p:stCondLst>
                                            <p:cond delay="0"/>
                                          </p:stCondLst>
                                        </p:cTn>
                                        <p:tgtEl>
                                          <p:spTgt spid="603"/>
                                        </p:tgtEl>
                                        <p:attrNameLst>
                                          <p:attrName>style.visibility</p:attrName>
                                        </p:attrNameLst>
                                      </p:cBhvr>
                                      <p:to>
                                        <p:strVal val="visible"/>
                                      </p:to>
                                    </p:set>
                                    <p:animEffect transition="in" filter="wipe(down)">
                                      <p:cBhvr>
                                        <p:cTn id="45" dur="500"/>
                                        <p:tgtEl>
                                          <p:spTgt spid="603"/>
                                        </p:tgtEl>
                                      </p:cBhvr>
                                    </p:animEffect>
                                  </p:childTnLst>
                                </p:cTn>
                              </p:par>
                              <p:par>
                                <p:cTn id="46" presetID="22" presetClass="entr" presetSubtype="8" fill="hold" nodeType="withEffect">
                                  <p:stCondLst>
                                    <p:cond delay="250"/>
                                  </p:stCondLst>
                                  <p:childTnLst>
                                    <p:set>
                                      <p:cBhvr>
                                        <p:cTn id="47" dur="1" fill="hold">
                                          <p:stCondLst>
                                            <p:cond delay="0"/>
                                          </p:stCondLst>
                                        </p:cTn>
                                        <p:tgtEl>
                                          <p:spTgt spid="10246"/>
                                        </p:tgtEl>
                                        <p:attrNameLst>
                                          <p:attrName>style.visibility</p:attrName>
                                        </p:attrNameLst>
                                      </p:cBhvr>
                                      <p:to>
                                        <p:strVal val="visible"/>
                                      </p:to>
                                    </p:set>
                                    <p:animEffect transition="in" filter="wipe(left)">
                                      <p:cBhvr>
                                        <p:cTn id="48" dur="500"/>
                                        <p:tgtEl>
                                          <p:spTgt spid="1024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nodeType="clickEffect">
                                  <p:stCondLst>
                                    <p:cond delay="0"/>
                                  </p:stCondLst>
                                  <p:childTnLst>
                                    <p:set>
                                      <p:cBhvr>
                                        <p:cTn id="52" dur="1" fill="hold">
                                          <p:stCondLst>
                                            <p:cond delay="0"/>
                                          </p:stCondLst>
                                        </p:cTn>
                                        <p:tgtEl>
                                          <p:spTgt spid="628"/>
                                        </p:tgtEl>
                                        <p:attrNameLst>
                                          <p:attrName>style.visibility</p:attrName>
                                        </p:attrNameLst>
                                      </p:cBhvr>
                                      <p:to>
                                        <p:strVal val="visible"/>
                                      </p:to>
                                    </p:set>
                                    <p:animEffect transition="in" filter="wipe(right)">
                                      <p:cBhvr>
                                        <p:cTn id="53" dur="500"/>
                                        <p:tgtEl>
                                          <p:spTgt spid="628"/>
                                        </p:tgtEl>
                                      </p:cBhvr>
                                    </p:animEffect>
                                  </p:childTnLst>
                                </p:cTn>
                              </p:par>
                            </p:childTnLst>
                          </p:cTn>
                        </p:par>
                        <p:par>
                          <p:cTn id="54" fill="hold">
                            <p:stCondLst>
                              <p:cond delay="500"/>
                            </p:stCondLst>
                            <p:childTnLst>
                              <p:par>
                                <p:cTn id="55" presetID="22" presetClass="entr" presetSubtype="2" fill="hold" grpId="0" nodeType="afterEffect">
                                  <p:stCondLst>
                                    <p:cond delay="0"/>
                                  </p:stCondLst>
                                  <p:childTnLst>
                                    <p:set>
                                      <p:cBhvr>
                                        <p:cTn id="56" dur="1" fill="hold">
                                          <p:stCondLst>
                                            <p:cond delay="0"/>
                                          </p:stCondLst>
                                        </p:cTn>
                                        <p:tgtEl>
                                          <p:spTgt spid="615"/>
                                        </p:tgtEl>
                                        <p:attrNameLst>
                                          <p:attrName>style.visibility</p:attrName>
                                        </p:attrNameLst>
                                      </p:cBhvr>
                                      <p:to>
                                        <p:strVal val="visible"/>
                                      </p:to>
                                    </p:set>
                                    <p:animEffect transition="in" filter="wipe(right)">
                                      <p:cBhvr>
                                        <p:cTn id="57" dur="500"/>
                                        <p:tgtEl>
                                          <p:spTgt spid="615"/>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614"/>
                                        </p:tgtEl>
                                        <p:attrNameLst>
                                          <p:attrName>style.visibility</p:attrName>
                                        </p:attrNameLst>
                                      </p:cBhvr>
                                      <p:to>
                                        <p:strVal val="visible"/>
                                      </p:to>
                                    </p:set>
                                    <p:animEffect transition="in" filter="wipe(right)">
                                      <p:cBhvr>
                                        <p:cTn id="60" dur="500"/>
                                        <p:tgtEl>
                                          <p:spTgt spid="61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25"/>
                                        </p:tgtEl>
                                        <p:attrNameLst>
                                          <p:attrName>style.visibility</p:attrName>
                                        </p:attrNameLst>
                                      </p:cBhvr>
                                      <p:to>
                                        <p:strVal val="visible"/>
                                      </p:to>
                                    </p:set>
                                    <p:animEffect transition="in" filter="wipe(left)">
                                      <p:cBhvr>
                                        <p:cTn id="65" dur="500"/>
                                        <p:tgtEl>
                                          <p:spTgt spid="625"/>
                                        </p:tgtEl>
                                      </p:cBhvr>
                                    </p:animEffect>
                                  </p:childTnLst>
                                </p:cTn>
                              </p:par>
                            </p:childTnLst>
                          </p:cTn>
                        </p:par>
                        <p:par>
                          <p:cTn id="66" fill="hold">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612"/>
                                        </p:tgtEl>
                                        <p:attrNameLst>
                                          <p:attrName>style.visibility</p:attrName>
                                        </p:attrNameLst>
                                      </p:cBhvr>
                                      <p:to>
                                        <p:strVal val="visible"/>
                                      </p:to>
                                    </p:set>
                                    <p:animEffect transition="in" filter="wipe(left)">
                                      <p:cBhvr>
                                        <p:cTn id="69" dur="500"/>
                                        <p:tgtEl>
                                          <p:spTgt spid="612"/>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611"/>
                                        </p:tgtEl>
                                        <p:attrNameLst>
                                          <p:attrName>style.visibility</p:attrName>
                                        </p:attrNameLst>
                                      </p:cBhvr>
                                      <p:to>
                                        <p:strVal val="visible"/>
                                      </p:to>
                                    </p:set>
                                    <p:animEffect transition="in" filter="wipe(left)">
                                      <p:cBhvr>
                                        <p:cTn id="72" dur="500"/>
                                        <p:tgtEl>
                                          <p:spTgt spid="6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07"/>
                                        </p:tgtEl>
                                        <p:attrNameLst>
                                          <p:attrName>style.visibility</p:attrName>
                                        </p:attrNameLst>
                                      </p:cBhvr>
                                      <p:to>
                                        <p:strVal val="visible"/>
                                      </p:to>
                                    </p:set>
                                    <p:animEffect transition="in" filter="wipe(left)">
                                      <p:cBhvr>
                                        <p:cTn id="77" dur="500"/>
                                        <p:tgtEl>
                                          <p:spTgt spid="607"/>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621"/>
                                        </p:tgtEl>
                                        <p:attrNameLst>
                                          <p:attrName>style.visibility</p:attrName>
                                        </p:attrNameLst>
                                      </p:cBhvr>
                                      <p:to>
                                        <p:strVal val="visible"/>
                                      </p:to>
                                    </p:set>
                                    <p:animEffect transition="in" filter="wipe(left)">
                                      <p:cBhvr>
                                        <p:cTn id="81" dur="500"/>
                                        <p:tgtEl>
                                          <p:spTgt spid="621"/>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620"/>
                                        </p:tgtEl>
                                        <p:attrNameLst>
                                          <p:attrName>style.visibility</p:attrName>
                                        </p:attrNameLst>
                                      </p:cBhvr>
                                      <p:to>
                                        <p:strVal val="visible"/>
                                      </p:to>
                                    </p:set>
                                    <p:animEffect transition="in" filter="wipe(left)">
                                      <p:cBhvr>
                                        <p:cTn id="85" dur="500"/>
                                        <p:tgtEl>
                                          <p:spTgt spid="62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622"/>
                                        </p:tgtEl>
                                        <p:attrNameLst>
                                          <p:attrName>style.visibility</p:attrName>
                                        </p:attrNameLst>
                                      </p:cBhvr>
                                      <p:to>
                                        <p:strVal val="visible"/>
                                      </p:to>
                                    </p:set>
                                    <p:animEffect transition="in" filter="wipe(right)">
                                      <p:cBhvr>
                                        <p:cTn id="90" dur="500"/>
                                        <p:tgtEl>
                                          <p:spTgt spid="622"/>
                                        </p:tgtEl>
                                      </p:cBhvr>
                                    </p:animEffect>
                                  </p:childTnLst>
                                </p:cTn>
                              </p:par>
                            </p:childTnLst>
                          </p:cTn>
                        </p:par>
                        <p:par>
                          <p:cTn id="91" fill="hold">
                            <p:stCondLst>
                              <p:cond delay="500"/>
                            </p:stCondLst>
                            <p:childTnLst>
                              <p:par>
                                <p:cTn id="92" presetID="22" presetClass="entr" presetSubtype="2" fill="hold" grpId="0" nodeType="afterEffect">
                                  <p:stCondLst>
                                    <p:cond delay="0"/>
                                  </p:stCondLst>
                                  <p:childTnLst>
                                    <p:set>
                                      <p:cBhvr>
                                        <p:cTn id="93" dur="1" fill="hold">
                                          <p:stCondLst>
                                            <p:cond delay="0"/>
                                          </p:stCondLst>
                                        </p:cTn>
                                        <p:tgtEl>
                                          <p:spTgt spid="618"/>
                                        </p:tgtEl>
                                        <p:attrNameLst>
                                          <p:attrName>style.visibility</p:attrName>
                                        </p:attrNameLst>
                                      </p:cBhvr>
                                      <p:to>
                                        <p:strVal val="visible"/>
                                      </p:to>
                                    </p:set>
                                    <p:animEffect transition="in" filter="wipe(right)">
                                      <p:cBhvr>
                                        <p:cTn id="94" dur="500"/>
                                        <p:tgtEl>
                                          <p:spTgt spid="618"/>
                                        </p:tgtEl>
                                      </p:cBhvr>
                                    </p:animEffect>
                                  </p:childTnLst>
                                </p:cTn>
                              </p:par>
                            </p:childTnLst>
                          </p:cTn>
                        </p:par>
                        <p:par>
                          <p:cTn id="95" fill="hold">
                            <p:stCondLst>
                              <p:cond delay="1000"/>
                            </p:stCondLst>
                            <p:childTnLst>
                              <p:par>
                                <p:cTn id="96" presetID="22" presetClass="entr" presetSubtype="2" fill="hold" grpId="0" nodeType="afterEffect">
                                  <p:stCondLst>
                                    <p:cond delay="0"/>
                                  </p:stCondLst>
                                  <p:childTnLst>
                                    <p:set>
                                      <p:cBhvr>
                                        <p:cTn id="97" dur="1" fill="hold">
                                          <p:stCondLst>
                                            <p:cond delay="0"/>
                                          </p:stCondLst>
                                        </p:cTn>
                                        <p:tgtEl>
                                          <p:spTgt spid="617"/>
                                        </p:tgtEl>
                                        <p:attrNameLst>
                                          <p:attrName>style.visibility</p:attrName>
                                        </p:attrNameLst>
                                      </p:cBhvr>
                                      <p:to>
                                        <p:strVal val="visible"/>
                                      </p:to>
                                    </p:set>
                                    <p:animEffect transition="in" filter="wipe(right)">
                                      <p:cBhvr>
                                        <p:cTn id="98" dur="500"/>
                                        <p:tgtEl>
                                          <p:spTgt spid="617"/>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74"/>
                                        </p:tgtEl>
                                        <p:attrNameLst>
                                          <p:attrName>style.visibility</p:attrName>
                                        </p:attrNameLst>
                                      </p:cBhvr>
                                      <p:to>
                                        <p:strVal val="visible"/>
                                      </p:to>
                                    </p:set>
                                    <p:animEffect transition="in" filter="wipe(up)">
                                      <p:cBhvr>
                                        <p:cTn id="103"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animBg="1"/>
      <p:bldP spid="601" grpId="0" animBg="1"/>
      <p:bldP spid="602" grpId="0" animBg="1"/>
      <p:bldP spid="603" grpId="0" animBg="1"/>
      <p:bldP spid="611" grpId="0"/>
      <p:bldP spid="612" grpId="0"/>
      <p:bldP spid="614" grpId="0"/>
      <p:bldP spid="615" grpId="0"/>
      <p:bldP spid="617" grpId="0"/>
      <p:bldP spid="618" grpId="0"/>
      <p:bldP spid="620" grpId="0"/>
      <p:bldP spid="621" grpId="0"/>
      <p:bldP spid="63" grpId="0"/>
      <p:bldP spid="64" grpId="0"/>
      <p:bldP spid="7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564"/>
        <p:cNvGrpSpPr/>
        <p:nvPr/>
      </p:nvGrpSpPr>
      <p:grpSpPr>
        <a:xfrm>
          <a:off x="0" y="0"/>
          <a:ext cx="0" cy="0"/>
          <a:chOff x="0" y="0"/>
          <a:chExt cx="0" cy="0"/>
        </a:xfrm>
      </p:grpSpPr>
      <p:sp>
        <p:nvSpPr>
          <p:cNvPr id="1592" name="Google Shape;1592;p42"/>
          <p:cNvSpPr/>
          <p:nvPr/>
        </p:nvSpPr>
        <p:spPr>
          <a:xfrm>
            <a:off x="6023185" y="2511851"/>
            <a:ext cx="24" cy="2227"/>
          </a:xfrm>
          <a:custGeom>
            <a:avLst/>
            <a:gdLst/>
            <a:ahLst/>
            <a:cxnLst/>
            <a:rect l="l" t="t" r="r" b="b"/>
            <a:pathLst>
              <a:path w="1" h="91" extrusionOk="0">
                <a:moveTo>
                  <a:pt x="0" y="90"/>
                </a:moveTo>
                <a:cubicBezTo>
                  <a:pt x="0" y="90"/>
                  <a:pt x="0" y="60"/>
                  <a:pt x="0" y="60"/>
                </a:cubicBezTo>
                <a:cubicBezTo>
                  <a:pt x="0" y="60"/>
                  <a:pt x="0" y="90"/>
                  <a:pt x="0" y="90"/>
                </a:cubicBezTo>
                <a:close/>
                <a:moveTo>
                  <a:pt x="0" y="60"/>
                </a:moveTo>
                <a:cubicBezTo>
                  <a:pt x="0" y="30"/>
                  <a:pt x="0" y="30"/>
                  <a:pt x="0" y="1"/>
                </a:cubicBezTo>
                <a:lnTo>
                  <a:pt x="0" y="1"/>
                </a:lnTo>
                <a:cubicBezTo>
                  <a:pt x="0" y="30"/>
                  <a:pt x="0" y="30"/>
                  <a:pt x="0" y="60"/>
                </a:cubicBezTo>
                <a:close/>
              </a:path>
            </a:pathLst>
          </a:custGeom>
          <a:solidFill>
            <a:srgbClr val="89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4" name="Group 13">
            <a:extLst>
              <a:ext uri="{FF2B5EF4-FFF2-40B4-BE49-F238E27FC236}">
                <a16:creationId xmlns:a16="http://schemas.microsoft.com/office/drawing/2014/main" id="{7F988644-80EE-CDAE-F031-9D0B1CB02482}"/>
              </a:ext>
            </a:extLst>
          </p:cNvPr>
          <p:cNvGrpSpPr/>
          <p:nvPr/>
        </p:nvGrpSpPr>
        <p:grpSpPr>
          <a:xfrm>
            <a:off x="6294299" y="3942221"/>
            <a:ext cx="4146378" cy="2590551"/>
            <a:chOff x="6294299" y="3942221"/>
            <a:chExt cx="4146378" cy="2590551"/>
          </a:xfrm>
        </p:grpSpPr>
        <p:sp>
          <p:nvSpPr>
            <p:cNvPr id="1566" name="Google Shape;1566;p42"/>
            <p:cNvSpPr/>
            <p:nvPr/>
          </p:nvSpPr>
          <p:spPr>
            <a:xfrm>
              <a:off x="6306473" y="3942221"/>
              <a:ext cx="4134204" cy="2590551"/>
            </a:xfrm>
            <a:custGeom>
              <a:avLst/>
              <a:gdLst/>
              <a:ahLst/>
              <a:cxnLst/>
              <a:rect l="l" t="t" r="r" b="b"/>
              <a:pathLst>
                <a:path w="116805" h="87954" extrusionOk="0">
                  <a:moveTo>
                    <a:pt x="45763" y="1"/>
                  </a:moveTo>
                  <a:cubicBezTo>
                    <a:pt x="20485" y="1"/>
                    <a:pt x="1" y="20485"/>
                    <a:pt x="1" y="45763"/>
                  </a:cubicBezTo>
                  <a:lnTo>
                    <a:pt x="1" y="87953"/>
                  </a:lnTo>
                  <a:lnTo>
                    <a:pt x="84321" y="87953"/>
                  </a:lnTo>
                  <a:cubicBezTo>
                    <a:pt x="102245" y="87953"/>
                    <a:pt x="116804" y="73423"/>
                    <a:pt x="116804" y="55470"/>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67" name="Google Shape;1567;p42"/>
            <p:cNvGrpSpPr/>
            <p:nvPr/>
          </p:nvGrpSpPr>
          <p:grpSpPr>
            <a:xfrm>
              <a:off x="6294299" y="3943093"/>
              <a:ext cx="1312830" cy="1312830"/>
              <a:chOff x="4692442" y="2917259"/>
              <a:chExt cx="723754" cy="723754"/>
            </a:xfrm>
          </p:grpSpPr>
          <p:sp>
            <p:nvSpPr>
              <p:cNvPr id="1568" name="Google Shape;1568;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23522" y="42220"/>
                      <a:pt x="42220" y="23522"/>
                      <a:pt x="44572"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42"/>
              <p:cNvSpPr/>
              <p:nvPr/>
            </p:nvSpPr>
            <p:spPr>
              <a:xfrm>
                <a:off x="4798810" y="3023627"/>
                <a:ext cx="599505" cy="599505"/>
              </a:xfrm>
              <a:custGeom>
                <a:avLst/>
                <a:gdLst/>
                <a:ahLst/>
                <a:cxnLst/>
                <a:rect l="l" t="t" r="r" b="b"/>
                <a:pathLst>
                  <a:path w="36921" h="36921" extrusionOk="0">
                    <a:moveTo>
                      <a:pt x="36921" y="1"/>
                    </a:moveTo>
                    <a:lnTo>
                      <a:pt x="1" y="36921"/>
                    </a:lnTo>
                    <a:cubicBezTo>
                      <a:pt x="5181" y="35670"/>
                      <a:pt x="10064" y="33616"/>
                      <a:pt x="14501" y="30906"/>
                    </a:cubicBezTo>
                    <a:lnTo>
                      <a:pt x="30906" y="14471"/>
                    </a:lnTo>
                    <a:cubicBezTo>
                      <a:pt x="33616" y="10064"/>
                      <a:pt x="35670" y="5181"/>
                      <a:pt x="36921"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120" y="44542"/>
                      <a:pt x="209" y="44542"/>
                      <a:pt x="328" y="44513"/>
                    </a:cubicBezTo>
                    <a:lnTo>
                      <a:pt x="44513" y="328"/>
                    </a:lnTo>
                    <a:cubicBezTo>
                      <a:pt x="44542" y="209"/>
                      <a:pt x="44542" y="90"/>
                      <a:pt x="44572"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42"/>
              <p:cNvSpPr/>
              <p:nvPr/>
            </p:nvSpPr>
            <p:spPr>
              <a:xfrm>
                <a:off x="4692442" y="2917259"/>
                <a:ext cx="723754" cy="723754"/>
              </a:xfrm>
              <a:custGeom>
                <a:avLst/>
                <a:gdLst/>
                <a:ahLst/>
                <a:cxnLst/>
                <a:rect l="l" t="t" r="r" b="b"/>
                <a:pathLst>
                  <a:path w="44573" h="44573" extrusionOk="0">
                    <a:moveTo>
                      <a:pt x="44572" y="0"/>
                    </a:moveTo>
                    <a:lnTo>
                      <a:pt x="44572" y="0"/>
                    </a:lnTo>
                    <a:cubicBezTo>
                      <a:pt x="43113" y="30"/>
                      <a:pt x="41684" y="119"/>
                      <a:pt x="40285" y="298"/>
                    </a:cubicBezTo>
                    <a:cubicBezTo>
                      <a:pt x="38260" y="22182"/>
                      <a:pt x="21884" y="40434"/>
                      <a:pt x="1" y="44572"/>
                    </a:cubicBezTo>
                    <a:cubicBezTo>
                      <a:pt x="23522" y="42220"/>
                      <a:pt x="42220" y="23522"/>
                      <a:pt x="44572" y="0"/>
                    </a:cubicBezTo>
                    <a:close/>
                  </a:path>
                </a:pathLst>
              </a:custGeom>
              <a:gradFill>
                <a:gsLst>
                  <a:gs pos="0">
                    <a:srgbClr val="EB44C5">
                      <a:alpha val="18440"/>
                    </a:srgbClr>
                  </a:gs>
                  <a:gs pos="100000">
                    <a:srgbClr val="F6C0A9">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roup 14">
            <a:extLst>
              <a:ext uri="{FF2B5EF4-FFF2-40B4-BE49-F238E27FC236}">
                <a16:creationId xmlns:a16="http://schemas.microsoft.com/office/drawing/2014/main" id="{1CA41C5B-8F8A-8192-1F29-B07BE9B533E6}"/>
              </a:ext>
            </a:extLst>
          </p:cNvPr>
          <p:cNvGrpSpPr/>
          <p:nvPr/>
        </p:nvGrpSpPr>
        <p:grpSpPr>
          <a:xfrm>
            <a:off x="1853865" y="3942215"/>
            <a:ext cx="4146500" cy="2590552"/>
            <a:chOff x="1853865" y="3942215"/>
            <a:chExt cx="4146500" cy="2590552"/>
          </a:xfrm>
        </p:grpSpPr>
        <p:sp>
          <p:nvSpPr>
            <p:cNvPr id="1578" name="Google Shape;1578;p42"/>
            <p:cNvSpPr/>
            <p:nvPr/>
          </p:nvSpPr>
          <p:spPr>
            <a:xfrm>
              <a:off x="1853865" y="3942215"/>
              <a:ext cx="4134168" cy="2590552"/>
            </a:xfrm>
            <a:custGeom>
              <a:avLst/>
              <a:gdLst/>
              <a:ahLst/>
              <a:cxnLst/>
              <a:rect l="l" t="t" r="r" b="b"/>
              <a:pathLst>
                <a:path w="116804" h="87954" extrusionOk="0">
                  <a:moveTo>
                    <a:pt x="0" y="1"/>
                  </a:moveTo>
                  <a:lnTo>
                    <a:pt x="0" y="55470"/>
                  </a:lnTo>
                  <a:cubicBezTo>
                    <a:pt x="0" y="73423"/>
                    <a:pt x="14530" y="87953"/>
                    <a:pt x="32484" y="87953"/>
                  </a:cubicBezTo>
                  <a:lnTo>
                    <a:pt x="116804" y="87953"/>
                  </a:lnTo>
                  <a:lnTo>
                    <a:pt x="116804" y="45763"/>
                  </a:lnTo>
                  <a:cubicBezTo>
                    <a:pt x="116804" y="20485"/>
                    <a:pt x="96319" y="1"/>
                    <a:pt x="71041" y="1"/>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84" name="Google Shape;1584;p42"/>
            <p:cNvGrpSpPr/>
            <p:nvPr/>
          </p:nvGrpSpPr>
          <p:grpSpPr>
            <a:xfrm>
              <a:off x="4687535" y="3943093"/>
              <a:ext cx="1312830" cy="1312830"/>
              <a:chOff x="3806644" y="2917259"/>
              <a:chExt cx="723754" cy="723754"/>
            </a:xfrm>
          </p:grpSpPr>
          <p:sp>
            <p:nvSpPr>
              <p:cNvPr id="1585" name="Google Shape;1585;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3977" y="20217"/>
                      <a:pt x="24356" y="596"/>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4542" y="43113"/>
                      <a:pt x="44423" y="41684"/>
                      <a:pt x="44274" y="40285"/>
                    </a:cubicBezTo>
                    <a:cubicBezTo>
                      <a:pt x="22391" y="38260"/>
                      <a:pt x="4139" y="21884"/>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42"/>
              <p:cNvSpPr/>
              <p:nvPr/>
            </p:nvSpPr>
            <p:spPr>
              <a:xfrm>
                <a:off x="3941545" y="3016385"/>
                <a:ext cx="413374" cy="399345"/>
              </a:xfrm>
              <a:custGeom>
                <a:avLst/>
                <a:gdLst/>
                <a:ahLst/>
                <a:cxnLst/>
                <a:rect l="l" t="t" r="r" b="b"/>
                <a:pathLst>
                  <a:path w="25458" h="24594" extrusionOk="0">
                    <a:moveTo>
                      <a:pt x="13429" y="0"/>
                    </a:moveTo>
                    <a:lnTo>
                      <a:pt x="0" y="13428"/>
                    </a:lnTo>
                    <a:cubicBezTo>
                      <a:pt x="3037" y="17716"/>
                      <a:pt x="6759" y="21467"/>
                      <a:pt x="10928" y="24593"/>
                    </a:cubicBezTo>
                    <a:lnTo>
                      <a:pt x="25457" y="10064"/>
                    </a:lnTo>
                    <a:cubicBezTo>
                      <a:pt x="22063" y="6074"/>
                      <a:pt x="17984" y="2650"/>
                      <a:pt x="1342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42"/>
              <p:cNvSpPr/>
              <p:nvPr/>
            </p:nvSpPr>
            <p:spPr>
              <a:xfrm>
                <a:off x="3920271" y="3234449"/>
                <a:ext cx="198715" cy="215147"/>
              </a:xfrm>
              <a:custGeom>
                <a:avLst/>
                <a:gdLst/>
                <a:ahLst/>
                <a:cxnLst/>
                <a:rect l="l" t="t" r="r" b="b"/>
                <a:pathLst>
                  <a:path w="12238" h="13250" extrusionOk="0">
                    <a:moveTo>
                      <a:pt x="1310" y="0"/>
                    </a:moveTo>
                    <a:lnTo>
                      <a:pt x="0" y="1310"/>
                    </a:lnTo>
                    <a:cubicBezTo>
                      <a:pt x="2740" y="5806"/>
                      <a:pt x="6164" y="9855"/>
                      <a:pt x="10124" y="13250"/>
                    </a:cubicBezTo>
                    <a:lnTo>
                      <a:pt x="12238" y="11165"/>
                    </a:lnTo>
                    <a:cubicBezTo>
                      <a:pt x="8069" y="8039"/>
                      <a:pt x="4347" y="4288"/>
                      <a:pt x="1310"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42"/>
              <p:cNvSpPr/>
              <p:nvPr/>
            </p:nvSpPr>
            <p:spPr>
              <a:xfrm>
                <a:off x="4168800" y="3227190"/>
                <a:ext cx="275583" cy="271231"/>
              </a:xfrm>
              <a:custGeom>
                <a:avLst/>
                <a:gdLst/>
                <a:ahLst/>
                <a:cxnLst/>
                <a:rect l="l" t="t" r="r" b="b"/>
                <a:pathLst>
                  <a:path w="16972" h="16704" extrusionOk="0">
                    <a:moveTo>
                      <a:pt x="13726" y="1"/>
                    </a:moveTo>
                    <a:lnTo>
                      <a:pt x="0" y="13697"/>
                    </a:lnTo>
                    <a:cubicBezTo>
                      <a:pt x="1757" y="14798"/>
                      <a:pt x="3573" y="15811"/>
                      <a:pt x="5479" y="16704"/>
                    </a:cubicBezTo>
                    <a:lnTo>
                      <a:pt x="16971" y="5211"/>
                    </a:lnTo>
                    <a:cubicBezTo>
                      <a:pt x="15989" y="3395"/>
                      <a:pt x="14917" y="1638"/>
                      <a:pt x="13726"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42"/>
              <p:cNvSpPr/>
              <p:nvPr/>
            </p:nvSpPr>
            <p:spPr>
              <a:xfrm>
                <a:off x="4131563" y="3449607"/>
                <a:ext cx="126198" cy="91385"/>
              </a:xfrm>
              <a:custGeom>
                <a:avLst/>
                <a:gdLst/>
                <a:ahLst/>
                <a:cxnLst/>
                <a:rect l="l" t="t" r="r" b="b"/>
                <a:pathLst>
                  <a:path w="7772" h="5628" extrusionOk="0">
                    <a:moveTo>
                      <a:pt x="2293" y="1"/>
                    </a:moveTo>
                    <a:lnTo>
                      <a:pt x="1" y="2293"/>
                    </a:lnTo>
                    <a:cubicBezTo>
                      <a:pt x="1638" y="3514"/>
                      <a:pt x="3365" y="4616"/>
                      <a:pt x="5152" y="5628"/>
                    </a:cubicBezTo>
                    <a:lnTo>
                      <a:pt x="7772" y="3008"/>
                    </a:lnTo>
                    <a:cubicBezTo>
                      <a:pt x="5866" y="2115"/>
                      <a:pt x="4050" y="1102"/>
                      <a:pt x="2293"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roup 12">
            <a:extLst>
              <a:ext uri="{FF2B5EF4-FFF2-40B4-BE49-F238E27FC236}">
                <a16:creationId xmlns:a16="http://schemas.microsoft.com/office/drawing/2014/main" id="{B6B1555E-39F8-12AE-1783-9FA5D780357F}"/>
              </a:ext>
            </a:extLst>
          </p:cNvPr>
          <p:cNvGrpSpPr/>
          <p:nvPr/>
        </p:nvGrpSpPr>
        <p:grpSpPr>
          <a:xfrm>
            <a:off x="6306453" y="1042024"/>
            <a:ext cx="4134225" cy="2590522"/>
            <a:chOff x="6306453" y="1042024"/>
            <a:chExt cx="4134225" cy="2590522"/>
          </a:xfrm>
        </p:grpSpPr>
        <p:sp>
          <p:nvSpPr>
            <p:cNvPr id="1608" name="Google Shape;1608;p42"/>
            <p:cNvSpPr/>
            <p:nvPr/>
          </p:nvSpPr>
          <p:spPr>
            <a:xfrm>
              <a:off x="6306474" y="1042024"/>
              <a:ext cx="4134204" cy="2590522"/>
            </a:xfrm>
            <a:custGeom>
              <a:avLst/>
              <a:gdLst/>
              <a:ahLst/>
              <a:cxnLst/>
              <a:rect l="l" t="t" r="r" b="b"/>
              <a:pathLst>
                <a:path w="116805" h="87953" extrusionOk="0">
                  <a:moveTo>
                    <a:pt x="1" y="0"/>
                  </a:moveTo>
                  <a:lnTo>
                    <a:pt x="1" y="42190"/>
                  </a:lnTo>
                  <a:cubicBezTo>
                    <a:pt x="1" y="67468"/>
                    <a:pt x="20485" y="87953"/>
                    <a:pt x="45763" y="87953"/>
                  </a:cubicBezTo>
                  <a:lnTo>
                    <a:pt x="116804" y="87953"/>
                  </a:lnTo>
                  <a:lnTo>
                    <a:pt x="116804" y="32484"/>
                  </a:lnTo>
                  <a:cubicBezTo>
                    <a:pt x="116804" y="14530"/>
                    <a:pt x="102245" y="0"/>
                    <a:pt x="84321" y="0"/>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09" name="Google Shape;1609;p42"/>
            <p:cNvGrpSpPr/>
            <p:nvPr/>
          </p:nvGrpSpPr>
          <p:grpSpPr>
            <a:xfrm>
              <a:off x="6306453" y="2293772"/>
              <a:ext cx="1312830" cy="1312830"/>
              <a:chOff x="4692442" y="2031457"/>
              <a:chExt cx="723754" cy="723754"/>
            </a:xfrm>
          </p:grpSpPr>
          <p:sp>
            <p:nvSpPr>
              <p:cNvPr id="1610" name="Google Shape;1610;p42"/>
              <p:cNvSpPr/>
              <p:nvPr/>
            </p:nvSpPr>
            <p:spPr>
              <a:xfrm>
                <a:off x="4692442" y="2031457"/>
                <a:ext cx="723754" cy="723754"/>
              </a:xfrm>
              <a:custGeom>
                <a:avLst/>
                <a:gdLst/>
                <a:ahLst/>
                <a:cxnLst/>
                <a:rect l="l" t="t" r="r" b="b"/>
                <a:pathLst>
                  <a:path w="44573" h="44573" extrusionOk="0">
                    <a:moveTo>
                      <a:pt x="1" y="0"/>
                    </a:moveTo>
                    <a:lnTo>
                      <a:pt x="1" y="0"/>
                    </a:lnTo>
                    <a:cubicBezTo>
                      <a:pt x="596" y="24355"/>
                      <a:pt x="20217" y="43977"/>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42"/>
              <p:cNvSpPr/>
              <p:nvPr/>
            </p:nvSpPr>
            <p:spPr>
              <a:xfrm>
                <a:off x="4791567" y="2145085"/>
                <a:ext cx="433671" cy="434645"/>
              </a:xfrm>
              <a:custGeom>
                <a:avLst/>
                <a:gdLst/>
                <a:ahLst/>
                <a:cxnLst/>
                <a:rect l="l" t="t" r="r" b="b"/>
                <a:pathLst>
                  <a:path w="26708" h="26768" extrusionOk="0">
                    <a:moveTo>
                      <a:pt x="14738" y="0"/>
                    </a:moveTo>
                    <a:lnTo>
                      <a:pt x="0" y="14738"/>
                    </a:lnTo>
                    <a:cubicBezTo>
                      <a:pt x="2650" y="19294"/>
                      <a:pt x="6074" y="23373"/>
                      <a:pt x="10064" y="26767"/>
                    </a:cubicBezTo>
                    <a:lnTo>
                      <a:pt x="26708" y="10123"/>
                    </a:lnTo>
                    <a:cubicBezTo>
                      <a:pt x="23283" y="6163"/>
                      <a:pt x="19234" y="2739"/>
                      <a:pt x="14738"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42"/>
              <p:cNvSpPr/>
              <p:nvPr/>
            </p:nvSpPr>
            <p:spPr>
              <a:xfrm>
                <a:off x="5002372" y="2356377"/>
                <a:ext cx="313790" cy="312815"/>
              </a:xfrm>
              <a:custGeom>
                <a:avLst/>
                <a:gdLst/>
                <a:ahLst/>
                <a:cxnLst/>
                <a:rect l="l" t="t" r="r" b="b"/>
                <a:pathLst>
                  <a:path w="19325" h="19265" extrusionOk="0">
                    <a:moveTo>
                      <a:pt x="15989" y="0"/>
                    </a:moveTo>
                    <a:lnTo>
                      <a:pt x="1" y="16019"/>
                    </a:lnTo>
                    <a:cubicBezTo>
                      <a:pt x="1668" y="17210"/>
                      <a:pt x="3395" y="18282"/>
                      <a:pt x="5211" y="19264"/>
                    </a:cubicBezTo>
                    <a:lnTo>
                      <a:pt x="19324" y="5151"/>
                    </a:lnTo>
                    <a:cubicBezTo>
                      <a:pt x="18312" y="3365"/>
                      <a:pt x="17210" y="1638"/>
                      <a:pt x="1598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42"/>
              <p:cNvSpPr/>
              <p:nvPr/>
            </p:nvSpPr>
            <p:spPr>
              <a:xfrm>
                <a:off x="4692442" y="2031457"/>
                <a:ext cx="723754" cy="723754"/>
              </a:xfrm>
              <a:custGeom>
                <a:avLst/>
                <a:gdLst/>
                <a:ahLst/>
                <a:cxnLst/>
                <a:rect l="l" t="t" r="r" b="b"/>
                <a:pathLst>
                  <a:path w="44573" h="44573" extrusionOk="0">
                    <a:moveTo>
                      <a:pt x="1" y="0"/>
                    </a:moveTo>
                    <a:lnTo>
                      <a:pt x="1" y="0"/>
                    </a:lnTo>
                    <a:cubicBezTo>
                      <a:pt x="30" y="1459"/>
                      <a:pt x="120" y="2859"/>
                      <a:pt x="298" y="4288"/>
                    </a:cubicBezTo>
                    <a:cubicBezTo>
                      <a:pt x="22182" y="6312"/>
                      <a:pt x="40434" y="22658"/>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9" name="Group 8">
            <a:extLst>
              <a:ext uri="{FF2B5EF4-FFF2-40B4-BE49-F238E27FC236}">
                <a16:creationId xmlns:a16="http://schemas.microsoft.com/office/drawing/2014/main" id="{02BF0473-13D7-1467-2451-0CE372C23495}"/>
              </a:ext>
            </a:extLst>
          </p:cNvPr>
          <p:cNvGrpSpPr/>
          <p:nvPr/>
        </p:nvGrpSpPr>
        <p:grpSpPr>
          <a:xfrm>
            <a:off x="9530389" y="5357093"/>
            <a:ext cx="1285014" cy="1284454"/>
            <a:chOff x="8761421" y="5064974"/>
            <a:chExt cx="1793808" cy="1793026"/>
          </a:xfrm>
        </p:grpSpPr>
        <p:sp>
          <p:nvSpPr>
            <p:cNvPr id="1572" name="Google Shape;1572;p42"/>
            <p:cNvSpPr/>
            <p:nvPr/>
          </p:nvSpPr>
          <p:spPr>
            <a:xfrm>
              <a:off x="8761421" y="5064974"/>
              <a:ext cx="1793808" cy="1793026"/>
            </a:xfrm>
            <a:custGeom>
              <a:avLst/>
              <a:gdLst/>
              <a:ahLst/>
              <a:cxnLst/>
              <a:rect l="l" t="t" r="r" b="b"/>
              <a:pathLst>
                <a:path w="68809" h="68779" extrusionOk="0">
                  <a:moveTo>
                    <a:pt x="34390" y="0"/>
                  </a:moveTo>
                  <a:cubicBezTo>
                    <a:pt x="15394" y="0"/>
                    <a:pt x="1" y="15393"/>
                    <a:pt x="1" y="34389"/>
                  </a:cubicBezTo>
                  <a:cubicBezTo>
                    <a:pt x="1" y="53385"/>
                    <a:pt x="15394" y="68778"/>
                    <a:pt x="34390" y="68778"/>
                  </a:cubicBezTo>
                  <a:cubicBezTo>
                    <a:pt x="53386" y="68778"/>
                    <a:pt x="68809" y="53385"/>
                    <a:pt x="68809" y="34389"/>
                  </a:cubicBezTo>
                  <a:cubicBezTo>
                    <a:pt x="68809" y="15393"/>
                    <a:pt x="53386" y="0"/>
                    <a:pt x="34390"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42"/>
            <p:cNvSpPr/>
            <p:nvPr/>
          </p:nvSpPr>
          <p:spPr>
            <a:xfrm>
              <a:off x="8809550" y="5113103"/>
              <a:ext cx="1696778" cy="1696778"/>
            </a:xfrm>
            <a:custGeom>
              <a:avLst/>
              <a:gdLst/>
              <a:ahLst/>
              <a:cxnLst/>
              <a:rect l="l" t="t" r="r" b="b"/>
              <a:pathLst>
                <a:path w="65087" h="65087" extrusionOk="0">
                  <a:moveTo>
                    <a:pt x="32544" y="506"/>
                  </a:moveTo>
                  <a:cubicBezTo>
                    <a:pt x="50230" y="506"/>
                    <a:pt x="64610" y="14887"/>
                    <a:pt x="64610" y="32543"/>
                  </a:cubicBezTo>
                  <a:cubicBezTo>
                    <a:pt x="64610"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FA47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42"/>
            <p:cNvSpPr/>
            <p:nvPr/>
          </p:nvSpPr>
          <p:spPr>
            <a:xfrm>
              <a:off x="8890294" y="5193823"/>
              <a:ext cx="1536113" cy="1536112"/>
            </a:xfrm>
            <a:custGeom>
              <a:avLst/>
              <a:gdLst/>
              <a:ahLst/>
              <a:cxnLst/>
              <a:rect l="l" t="t" r="r" b="b"/>
              <a:pathLst>
                <a:path w="58924" h="58924" extrusionOk="0">
                  <a:moveTo>
                    <a:pt x="29447" y="1"/>
                  </a:moveTo>
                  <a:lnTo>
                    <a:pt x="29447" y="29447"/>
                  </a:lnTo>
                  <a:lnTo>
                    <a:pt x="90" y="27095"/>
                  </a:lnTo>
                  <a:cubicBezTo>
                    <a:pt x="30" y="27899"/>
                    <a:pt x="0" y="28673"/>
                    <a:pt x="0" y="29447"/>
                  </a:cubicBezTo>
                  <a:cubicBezTo>
                    <a:pt x="0" y="45615"/>
                    <a:pt x="13279" y="58924"/>
                    <a:pt x="29447" y="58924"/>
                  </a:cubicBezTo>
                  <a:cubicBezTo>
                    <a:pt x="45614" y="58924"/>
                    <a:pt x="58923" y="45615"/>
                    <a:pt x="58923" y="29447"/>
                  </a:cubicBezTo>
                  <a:cubicBezTo>
                    <a:pt x="58923" y="13280"/>
                    <a:pt x="45614" y="1"/>
                    <a:pt x="29447" y="1"/>
                  </a:cubicBezTo>
                  <a:close/>
                </a:path>
              </a:pathLst>
            </a:custGeom>
            <a:gradFill>
              <a:gsLst>
                <a:gs pos="0">
                  <a:srgbClr val="CE8DFF">
                    <a:alpha val="26274"/>
                  </a:srgbClr>
                </a:gs>
                <a:gs pos="100000">
                  <a:srgbClr val="0AFAF1">
                    <a:alpha val="25882"/>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42"/>
            <p:cNvSpPr/>
            <p:nvPr/>
          </p:nvSpPr>
          <p:spPr>
            <a:xfrm>
              <a:off x="9318791" y="5611475"/>
              <a:ext cx="719567" cy="719541"/>
            </a:xfrm>
            <a:custGeom>
              <a:avLst/>
              <a:gdLst/>
              <a:ahLst/>
              <a:cxnLst/>
              <a:rect l="l" t="t" r="r" b="b"/>
              <a:pathLst>
                <a:path w="27602" h="27601" extrusionOk="0">
                  <a:moveTo>
                    <a:pt x="13816" y="0"/>
                  </a:moveTo>
                  <a:cubicBezTo>
                    <a:pt x="6164" y="0"/>
                    <a:pt x="1" y="6163"/>
                    <a:pt x="1" y="13815"/>
                  </a:cubicBezTo>
                  <a:cubicBezTo>
                    <a:pt x="1" y="21437"/>
                    <a:pt x="6164" y="27601"/>
                    <a:pt x="13816" y="27601"/>
                  </a:cubicBezTo>
                  <a:cubicBezTo>
                    <a:pt x="21438" y="27601"/>
                    <a:pt x="27601" y="21437"/>
                    <a:pt x="27601" y="13815"/>
                  </a:cubicBezTo>
                  <a:cubicBezTo>
                    <a:pt x="27601" y="6163"/>
                    <a:pt x="21438" y="0"/>
                    <a:pt x="13816" y="0"/>
                  </a:cubicBezTo>
                  <a:close/>
                </a:path>
              </a:pathLst>
            </a:custGeom>
            <a:solidFill>
              <a:srgbClr val="A64D7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roup 7">
            <a:extLst>
              <a:ext uri="{FF2B5EF4-FFF2-40B4-BE49-F238E27FC236}">
                <a16:creationId xmlns:a16="http://schemas.microsoft.com/office/drawing/2014/main" id="{020DF59C-D0EC-3966-176A-97395D8E87DA}"/>
              </a:ext>
            </a:extLst>
          </p:cNvPr>
          <p:cNvGrpSpPr/>
          <p:nvPr/>
        </p:nvGrpSpPr>
        <p:grpSpPr>
          <a:xfrm>
            <a:off x="1547599" y="5469513"/>
            <a:ext cx="1284996" cy="1284454"/>
            <a:chOff x="1619844" y="5064974"/>
            <a:chExt cx="1793782" cy="1793026"/>
          </a:xfrm>
        </p:grpSpPr>
        <p:sp>
          <p:nvSpPr>
            <p:cNvPr id="1579" name="Google Shape;1579;p42"/>
            <p:cNvSpPr/>
            <p:nvPr/>
          </p:nvSpPr>
          <p:spPr>
            <a:xfrm>
              <a:off x="1619844" y="5064974"/>
              <a:ext cx="1793782" cy="1793026"/>
            </a:xfrm>
            <a:custGeom>
              <a:avLst/>
              <a:gdLst/>
              <a:ahLst/>
              <a:cxnLst/>
              <a:rect l="l" t="t" r="r" b="b"/>
              <a:pathLst>
                <a:path w="68808" h="68779" extrusionOk="0">
                  <a:moveTo>
                    <a:pt x="34389" y="0"/>
                  </a:moveTo>
                  <a:cubicBezTo>
                    <a:pt x="15393" y="0"/>
                    <a:pt x="0" y="15393"/>
                    <a:pt x="0" y="34389"/>
                  </a:cubicBezTo>
                  <a:cubicBezTo>
                    <a:pt x="0" y="53385"/>
                    <a:pt x="15393" y="68778"/>
                    <a:pt x="34389" y="68778"/>
                  </a:cubicBezTo>
                  <a:cubicBezTo>
                    <a:pt x="53385" y="68778"/>
                    <a:pt x="68808" y="53385"/>
                    <a:pt x="68808" y="34389"/>
                  </a:cubicBezTo>
                  <a:cubicBezTo>
                    <a:pt x="68808" y="15393"/>
                    <a:pt x="53385" y="0"/>
                    <a:pt x="34389"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42"/>
            <p:cNvSpPr/>
            <p:nvPr/>
          </p:nvSpPr>
          <p:spPr>
            <a:xfrm>
              <a:off x="1667947" y="5113103"/>
              <a:ext cx="1696804" cy="1696778"/>
            </a:xfrm>
            <a:custGeom>
              <a:avLst/>
              <a:gdLst/>
              <a:ahLst/>
              <a:cxnLst/>
              <a:rect l="l" t="t" r="r" b="b"/>
              <a:pathLst>
                <a:path w="65088" h="65087" extrusionOk="0">
                  <a:moveTo>
                    <a:pt x="32544" y="506"/>
                  </a:moveTo>
                  <a:cubicBezTo>
                    <a:pt x="50230" y="506"/>
                    <a:pt x="64611" y="14887"/>
                    <a:pt x="64611" y="32543"/>
                  </a:cubicBezTo>
                  <a:cubicBezTo>
                    <a:pt x="64611"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49B1B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42"/>
            <p:cNvSpPr/>
            <p:nvPr/>
          </p:nvSpPr>
          <p:spPr>
            <a:xfrm>
              <a:off x="2516437" y="5193823"/>
              <a:ext cx="768447" cy="1182169"/>
            </a:xfrm>
            <a:custGeom>
              <a:avLst/>
              <a:gdLst/>
              <a:ahLst/>
              <a:cxnLst/>
              <a:rect l="l" t="t" r="r" b="b"/>
              <a:pathLst>
                <a:path w="29477" h="45347" extrusionOk="0">
                  <a:moveTo>
                    <a:pt x="0" y="1"/>
                  </a:moveTo>
                  <a:lnTo>
                    <a:pt x="0" y="29447"/>
                  </a:lnTo>
                  <a:lnTo>
                    <a:pt x="24832" y="45347"/>
                  </a:lnTo>
                  <a:cubicBezTo>
                    <a:pt x="27869" y="40583"/>
                    <a:pt x="29476" y="35075"/>
                    <a:pt x="29476" y="29447"/>
                  </a:cubicBezTo>
                  <a:cubicBezTo>
                    <a:pt x="29476" y="13280"/>
                    <a:pt x="16167" y="1"/>
                    <a:pt x="0" y="1"/>
                  </a:cubicBezTo>
                  <a:close/>
                </a:path>
              </a:pathLst>
            </a:custGeom>
            <a:gradFill>
              <a:gsLst>
                <a:gs pos="0">
                  <a:srgbClr val="6BD9FE">
                    <a:alpha val="25882"/>
                  </a:srgbClr>
                </a:gs>
                <a:gs pos="100000">
                  <a:srgbClr val="8450FF">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42"/>
            <p:cNvSpPr/>
            <p:nvPr/>
          </p:nvSpPr>
          <p:spPr>
            <a:xfrm>
              <a:off x="2177188" y="5631655"/>
              <a:ext cx="719567" cy="720323"/>
            </a:xfrm>
            <a:custGeom>
              <a:avLst/>
              <a:gdLst/>
              <a:ahLst/>
              <a:cxnLst/>
              <a:rect l="l" t="t" r="r" b="b"/>
              <a:pathLst>
                <a:path w="27602" h="27631" extrusionOk="0">
                  <a:moveTo>
                    <a:pt x="13816" y="0"/>
                  </a:moveTo>
                  <a:cubicBezTo>
                    <a:pt x="6164" y="0"/>
                    <a:pt x="1" y="6193"/>
                    <a:pt x="1" y="13815"/>
                  </a:cubicBezTo>
                  <a:cubicBezTo>
                    <a:pt x="1" y="21438"/>
                    <a:pt x="6164" y="27631"/>
                    <a:pt x="13816" y="27631"/>
                  </a:cubicBezTo>
                  <a:cubicBezTo>
                    <a:pt x="21438" y="27631"/>
                    <a:pt x="27601" y="21438"/>
                    <a:pt x="27601" y="13815"/>
                  </a:cubicBezTo>
                  <a:cubicBezTo>
                    <a:pt x="27601" y="6193"/>
                    <a:pt x="21438" y="0"/>
                    <a:pt x="13816" y="0"/>
                  </a:cubicBezTo>
                  <a:close/>
                </a:path>
              </a:pathLst>
            </a:custGeom>
            <a:solidFill>
              <a:srgbClr val="5770C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oup 11">
            <a:extLst>
              <a:ext uri="{FF2B5EF4-FFF2-40B4-BE49-F238E27FC236}">
                <a16:creationId xmlns:a16="http://schemas.microsoft.com/office/drawing/2014/main" id="{7773A8EF-F27B-873F-52A2-F70ECAA95557}"/>
              </a:ext>
            </a:extLst>
          </p:cNvPr>
          <p:cNvGrpSpPr/>
          <p:nvPr/>
        </p:nvGrpSpPr>
        <p:grpSpPr>
          <a:xfrm>
            <a:off x="1853865" y="1040901"/>
            <a:ext cx="4146500" cy="2590552"/>
            <a:chOff x="1853865" y="1040901"/>
            <a:chExt cx="4146500" cy="2590552"/>
          </a:xfrm>
        </p:grpSpPr>
        <p:sp>
          <p:nvSpPr>
            <p:cNvPr id="1594" name="Google Shape;1594;p42"/>
            <p:cNvSpPr/>
            <p:nvPr/>
          </p:nvSpPr>
          <p:spPr>
            <a:xfrm>
              <a:off x="1853865" y="1040901"/>
              <a:ext cx="4134168" cy="2590552"/>
            </a:xfrm>
            <a:custGeom>
              <a:avLst/>
              <a:gdLst/>
              <a:ahLst/>
              <a:cxnLst/>
              <a:rect l="l" t="t" r="r" b="b"/>
              <a:pathLst>
                <a:path w="116804" h="87954" extrusionOk="0">
                  <a:moveTo>
                    <a:pt x="32484" y="1"/>
                  </a:moveTo>
                  <a:cubicBezTo>
                    <a:pt x="14530" y="1"/>
                    <a:pt x="0" y="14560"/>
                    <a:pt x="0" y="32484"/>
                  </a:cubicBezTo>
                  <a:lnTo>
                    <a:pt x="0" y="87954"/>
                  </a:lnTo>
                  <a:lnTo>
                    <a:pt x="71041" y="87954"/>
                  </a:lnTo>
                  <a:cubicBezTo>
                    <a:pt x="96319" y="87954"/>
                    <a:pt x="116804" y="67469"/>
                    <a:pt x="116804" y="42191"/>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95" name="Google Shape;1595;p42"/>
            <p:cNvGrpSpPr/>
            <p:nvPr/>
          </p:nvGrpSpPr>
          <p:grpSpPr>
            <a:xfrm>
              <a:off x="4687535" y="2293773"/>
              <a:ext cx="1312830" cy="1312831"/>
              <a:chOff x="3806644" y="2015493"/>
              <a:chExt cx="723754" cy="723754"/>
            </a:xfrm>
          </p:grpSpPr>
          <p:sp>
            <p:nvSpPr>
              <p:cNvPr id="1596" name="Google Shape;1596;p42"/>
              <p:cNvSpPr/>
              <p:nvPr/>
            </p:nvSpPr>
            <p:spPr>
              <a:xfrm>
                <a:off x="3806644" y="2015493"/>
                <a:ext cx="723754" cy="723754"/>
              </a:xfrm>
              <a:custGeom>
                <a:avLst/>
                <a:gdLst/>
                <a:ahLst/>
                <a:cxnLst/>
                <a:rect l="l" t="t" r="r" b="b"/>
                <a:pathLst>
                  <a:path w="44573" h="44573" extrusionOk="0">
                    <a:moveTo>
                      <a:pt x="44572" y="1"/>
                    </a:moveTo>
                    <a:lnTo>
                      <a:pt x="44572" y="1"/>
                    </a:lnTo>
                    <a:cubicBezTo>
                      <a:pt x="21051" y="2323"/>
                      <a:pt x="2353" y="21051"/>
                      <a:pt x="0" y="44572"/>
                    </a:cubicBezTo>
                    <a:cubicBezTo>
                      <a:pt x="24356" y="43947"/>
                      <a:pt x="43977" y="24326"/>
                      <a:pt x="44572" y="1"/>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42"/>
              <p:cNvSpPr/>
              <p:nvPr/>
            </p:nvSpPr>
            <p:spPr>
              <a:xfrm>
                <a:off x="3806644" y="2015493"/>
                <a:ext cx="723754" cy="723754"/>
              </a:xfrm>
              <a:custGeom>
                <a:avLst/>
                <a:gdLst/>
                <a:ahLst/>
                <a:cxnLst/>
                <a:rect l="l" t="t" r="r" b="b"/>
                <a:pathLst>
                  <a:path w="44573" h="44573" extrusionOk="0">
                    <a:moveTo>
                      <a:pt x="44572" y="1"/>
                    </a:moveTo>
                    <a:cubicBezTo>
                      <a:pt x="21051" y="2323"/>
                      <a:pt x="2353" y="21051"/>
                      <a:pt x="0" y="44572"/>
                    </a:cubicBezTo>
                    <a:cubicBezTo>
                      <a:pt x="953" y="44543"/>
                      <a:pt x="1906" y="44483"/>
                      <a:pt x="2859" y="44394"/>
                    </a:cubicBezTo>
                    <a:lnTo>
                      <a:pt x="44423" y="2859"/>
                    </a:lnTo>
                    <a:cubicBezTo>
                      <a:pt x="44483" y="1936"/>
                      <a:pt x="44542" y="1013"/>
                      <a:pt x="44572" y="90"/>
                    </a:cubicBezTo>
                    <a:cubicBezTo>
                      <a:pt x="44572" y="90"/>
                      <a:pt x="44572" y="60"/>
                      <a:pt x="44572" y="60"/>
                    </a:cubicBezTo>
                    <a:cubicBezTo>
                      <a:pt x="44572" y="30"/>
                      <a:pt x="44572" y="30"/>
                      <a:pt x="44572"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42"/>
              <p:cNvSpPr/>
              <p:nvPr/>
            </p:nvSpPr>
            <p:spPr>
              <a:xfrm>
                <a:off x="3952182" y="2161032"/>
                <a:ext cx="560340" cy="559869"/>
              </a:xfrm>
              <a:custGeom>
                <a:avLst/>
                <a:gdLst/>
                <a:ahLst/>
                <a:cxnLst/>
                <a:rect l="l" t="t" r="r" b="b"/>
                <a:pathLst>
                  <a:path w="34509" h="34480" extrusionOk="0">
                    <a:moveTo>
                      <a:pt x="34509" y="1"/>
                    </a:moveTo>
                    <a:lnTo>
                      <a:pt x="0" y="34479"/>
                    </a:lnTo>
                    <a:cubicBezTo>
                      <a:pt x="5300" y="33288"/>
                      <a:pt x="10243" y="31174"/>
                      <a:pt x="14649" y="28316"/>
                    </a:cubicBezTo>
                    <a:lnTo>
                      <a:pt x="28316" y="14650"/>
                    </a:lnTo>
                    <a:cubicBezTo>
                      <a:pt x="31174" y="10213"/>
                      <a:pt x="33318" y="5271"/>
                      <a:pt x="34509"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 name="Group 16">
            <a:extLst>
              <a:ext uri="{FF2B5EF4-FFF2-40B4-BE49-F238E27FC236}">
                <a16:creationId xmlns:a16="http://schemas.microsoft.com/office/drawing/2014/main" id="{12401AAC-8A41-DB3F-191D-0056F41DE12B}"/>
              </a:ext>
            </a:extLst>
          </p:cNvPr>
          <p:cNvGrpSpPr/>
          <p:nvPr/>
        </p:nvGrpSpPr>
        <p:grpSpPr>
          <a:xfrm>
            <a:off x="1535424" y="880615"/>
            <a:ext cx="1284996" cy="1284996"/>
            <a:chOff x="1535424" y="880615"/>
            <a:chExt cx="1284996" cy="1284996"/>
          </a:xfrm>
        </p:grpSpPr>
        <p:sp>
          <p:nvSpPr>
            <p:cNvPr id="1599" name="Google Shape;1599;p42"/>
            <p:cNvSpPr/>
            <p:nvPr/>
          </p:nvSpPr>
          <p:spPr>
            <a:xfrm>
              <a:off x="1535424" y="880615"/>
              <a:ext cx="1284996" cy="1284996"/>
            </a:xfrm>
            <a:custGeom>
              <a:avLst/>
              <a:gdLst/>
              <a:ahLst/>
              <a:cxnLst/>
              <a:rect l="l" t="t" r="r" b="b"/>
              <a:pathLst>
                <a:path w="68808" h="68808" extrusionOk="0">
                  <a:moveTo>
                    <a:pt x="34389" y="0"/>
                  </a:moveTo>
                  <a:cubicBezTo>
                    <a:pt x="15393" y="0"/>
                    <a:pt x="0" y="15393"/>
                    <a:pt x="0" y="34389"/>
                  </a:cubicBezTo>
                  <a:cubicBezTo>
                    <a:pt x="0" y="53385"/>
                    <a:pt x="15393" y="68808"/>
                    <a:pt x="34389" y="68808"/>
                  </a:cubicBezTo>
                  <a:cubicBezTo>
                    <a:pt x="53385" y="68808"/>
                    <a:pt x="68808" y="53385"/>
                    <a:pt x="68808" y="34389"/>
                  </a:cubicBezTo>
                  <a:cubicBezTo>
                    <a:pt x="68808" y="15393"/>
                    <a:pt x="53385" y="0"/>
                    <a:pt x="34389"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42"/>
            <p:cNvSpPr/>
            <p:nvPr/>
          </p:nvSpPr>
          <p:spPr>
            <a:xfrm>
              <a:off x="1569883" y="915074"/>
              <a:ext cx="1215525" cy="1215525"/>
            </a:xfrm>
            <a:custGeom>
              <a:avLst/>
              <a:gdLst/>
              <a:ahLst/>
              <a:cxnLst/>
              <a:rect l="l" t="t" r="r" b="b"/>
              <a:pathLst>
                <a:path w="65088" h="65088" extrusionOk="0">
                  <a:moveTo>
                    <a:pt x="32544" y="507"/>
                  </a:moveTo>
                  <a:cubicBezTo>
                    <a:pt x="50230" y="507"/>
                    <a:pt x="64611" y="14888"/>
                    <a:pt x="64611" y="32544"/>
                  </a:cubicBezTo>
                  <a:cubicBezTo>
                    <a:pt x="64611"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42"/>
            <p:cNvSpPr/>
            <p:nvPr/>
          </p:nvSpPr>
          <p:spPr>
            <a:xfrm>
              <a:off x="1627726" y="972917"/>
              <a:ext cx="1100412" cy="1100411"/>
            </a:xfrm>
            <a:custGeom>
              <a:avLst/>
              <a:gdLst/>
              <a:ahLst/>
              <a:cxnLst/>
              <a:rect l="l" t="t" r="r" b="b"/>
              <a:pathLst>
                <a:path w="58924" h="58924" extrusionOk="0">
                  <a:moveTo>
                    <a:pt x="29447" y="0"/>
                  </a:moveTo>
                  <a:lnTo>
                    <a:pt x="29447" y="29447"/>
                  </a:lnTo>
                  <a:lnTo>
                    <a:pt x="3514" y="15513"/>
                  </a:lnTo>
                  <a:cubicBezTo>
                    <a:pt x="1191" y="19800"/>
                    <a:pt x="0" y="24594"/>
                    <a:pt x="0" y="29447"/>
                  </a:cubicBezTo>
                  <a:cubicBezTo>
                    <a:pt x="0" y="45614"/>
                    <a:pt x="13280" y="58923"/>
                    <a:pt x="29447" y="58923"/>
                  </a:cubicBezTo>
                  <a:cubicBezTo>
                    <a:pt x="45614" y="58923"/>
                    <a:pt x="58923" y="45614"/>
                    <a:pt x="58923" y="29447"/>
                  </a:cubicBezTo>
                  <a:cubicBezTo>
                    <a:pt x="58923" y="13280"/>
                    <a:pt x="45614" y="0"/>
                    <a:pt x="29447"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42"/>
            <p:cNvSpPr/>
            <p:nvPr/>
          </p:nvSpPr>
          <p:spPr>
            <a:xfrm>
              <a:off x="1949139" y="1294333"/>
              <a:ext cx="516030" cy="516030"/>
            </a:xfrm>
            <a:custGeom>
              <a:avLst/>
              <a:gdLst/>
              <a:ahLst/>
              <a:cxnLst/>
              <a:rect l="l" t="t" r="r" b="b"/>
              <a:pathLst>
                <a:path w="27632" h="27632" extrusionOk="0">
                  <a:moveTo>
                    <a:pt x="13816" y="1"/>
                  </a:moveTo>
                  <a:cubicBezTo>
                    <a:pt x="6194" y="1"/>
                    <a:pt x="1" y="6194"/>
                    <a:pt x="1" y="13816"/>
                  </a:cubicBezTo>
                  <a:cubicBezTo>
                    <a:pt x="1" y="21438"/>
                    <a:pt x="6194" y="27631"/>
                    <a:pt x="13816" y="27631"/>
                  </a:cubicBezTo>
                  <a:cubicBezTo>
                    <a:pt x="21438" y="27631"/>
                    <a:pt x="27631" y="21438"/>
                    <a:pt x="27631" y="13816"/>
                  </a:cubicBezTo>
                  <a:cubicBezTo>
                    <a:pt x="27631" y="6194"/>
                    <a:pt x="21438" y="1"/>
                    <a:pt x="13816"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roup 6">
            <a:extLst>
              <a:ext uri="{FF2B5EF4-FFF2-40B4-BE49-F238E27FC236}">
                <a16:creationId xmlns:a16="http://schemas.microsoft.com/office/drawing/2014/main" id="{82673618-7795-8F66-B57D-7DC6DE9DFE7D}"/>
              </a:ext>
            </a:extLst>
          </p:cNvPr>
          <p:cNvGrpSpPr/>
          <p:nvPr/>
        </p:nvGrpSpPr>
        <p:grpSpPr>
          <a:xfrm>
            <a:off x="9418434" y="858680"/>
            <a:ext cx="1285015" cy="1284996"/>
            <a:chOff x="8761421" y="948599"/>
            <a:chExt cx="1793808" cy="1793782"/>
          </a:xfrm>
        </p:grpSpPr>
        <p:sp>
          <p:nvSpPr>
            <p:cNvPr id="1614" name="Google Shape;1614;p42"/>
            <p:cNvSpPr/>
            <p:nvPr/>
          </p:nvSpPr>
          <p:spPr>
            <a:xfrm>
              <a:off x="8761421" y="948599"/>
              <a:ext cx="1793808" cy="1793782"/>
            </a:xfrm>
            <a:custGeom>
              <a:avLst/>
              <a:gdLst/>
              <a:ahLst/>
              <a:cxnLst/>
              <a:rect l="l" t="t" r="r" b="b"/>
              <a:pathLst>
                <a:path w="68809" h="68808" extrusionOk="0">
                  <a:moveTo>
                    <a:pt x="34390" y="0"/>
                  </a:moveTo>
                  <a:cubicBezTo>
                    <a:pt x="15394" y="0"/>
                    <a:pt x="1" y="15393"/>
                    <a:pt x="1" y="34389"/>
                  </a:cubicBezTo>
                  <a:cubicBezTo>
                    <a:pt x="1" y="53385"/>
                    <a:pt x="15394" y="68808"/>
                    <a:pt x="34390" y="68808"/>
                  </a:cubicBezTo>
                  <a:cubicBezTo>
                    <a:pt x="53386" y="68808"/>
                    <a:pt x="68809" y="53385"/>
                    <a:pt x="68809" y="34389"/>
                  </a:cubicBezTo>
                  <a:cubicBezTo>
                    <a:pt x="68809" y="15393"/>
                    <a:pt x="53386" y="0"/>
                    <a:pt x="34390" y="0"/>
                  </a:cubicBezTo>
                  <a:close/>
                </a:path>
              </a:pathLst>
            </a:custGeom>
            <a:gradFill>
              <a:gsLst>
                <a:gs pos="0">
                  <a:srgbClr val="FF6599"/>
                </a:gs>
                <a:gs pos="100000">
                  <a:srgbClr val="FFC366"/>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42"/>
            <p:cNvSpPr/>
            <p:nvPr/>
          </p:nvSpPr>
          <p:spPr>
            <a:xfrm>
              <a:off x="8809550" y="996702"/>
              <a:ext cx="1696778" cy="1696804"/>
            </a:xfrm>
            <a:custGeom>
              <a:avLst/>
              <a:gdLst/>
              <a:ahLst/>
              <a:cxnLst/>
              <a:rect l="l" t="t" r="r" b="b"/>
              <a:pathLst>
                <a:path w="65087" h="65088" extrusionOk="0">
                  <a:moveTo>
                    <a:pt x="32544" y="507"/>
                  </a:moveTo>
                  <a:cubicBezTo>
                    <a:pt x="50230" y="507"/>
                    <a:pt x="64610" y="14888"/>
                    <a:pt x="64610" y="32544"/>
                  </a:cubicBezTo>
                  <a:cubicBezTo>
                    <a:pt x="64610"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42"/>
            <p:cNvSpPr/>
            <p:nvPr/>
          </p:nvSpPr>
          <p:spPr>
            <a:xfrm>
              <a:off x="9212441" y="1077448"/>
              <a:ext cx="1213999" cy="1536112"/>
            </a:xfrm>
            <a:custGeom>
              <a:avLst/>
              <a:gdLst/>
              <a:ahLst/>
              <a:cxnLst/>
              <a:rect l="l" t="t" r="r" b="b"/>
              <a:pathLst>
                <a:path w="46568" h="58924" extrusionOk="0">
                  <a:moveTo>
                    <a:pt x="17091" y="0"/>
                  </a:moveTo>
                  <a:lnTo>
                    <a:pt x="17091" y="29447"/>
                  </a:lnTo>
                  <a:lnTo>
                    <a:pt x="0" y="53445"/>
                  </a:lnTo>
                  <a:cubicBezTo>
                    <a:pt x="4973" y="57018"/>
                    <a:pt x="10957" y="58923"/>
                    <a:pt x="17091" y="58923"/>
                  </a:cubicBezTo>
                  <a:cubicBezTo>
                    <a:pt x="33258" y="58923"/>
                    <a:pt x="46567" y="45614"/>
                    <a:pt x="46567" y="29447"/>
                  </a:cubicBezTo>
                  <a:cubicBezTo>
                    <a:pt x="46567" y="13280"/>
                    <a:pt x="33258" y="0"/>
                    <a:pt x="17091"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42"/>
            <p:cNvSpPr/>
            <p:nvPr/>
          </p:nvSpPr>
          <p:spPr>
            <a:xfrm>
              <a:off x="9318791" y="1526126"/>
              <a:ext cx="719567" cy="720349"/>
            </a:xfrm>
            <a:custGeom>
              <a:avLst/>
              <a:gdLst/>
              <a:ahLst/>
              <a:cxnLst/>
              <a:rect l="l" t="t" r="r" b="b"/>
              <a:pathLst>
                <a:path w="27602" h="27632" extrusionOk="0">
                  <a:moveTo>
                    <a:pt x="13816" y="1"/>
                  </a:moveTo>
                  <a:cubicBezTo>
                    <a:pt x="6164" y="1"/>
                    <a:pt x="1" y="6194"/>
                    <a:pt x="1" y="13816"/>
                  </a:cubicBezTo>
                  <a:cubicBezTo>
                    <a:pt x="1" y="21438"/>
                    <a:pt x="6164" y="27631"/>
                    <a:pt x="13816" y="27631"/>
                  </a:cubicBezTo>
                  <a:cubicBezTo>
                    <a:pt x="21438" y="27631"/>
                    <a:pt x="27601" y="21438"/>
                    <a:pt x="27601" y="13816"/>
                  </a:cubicBezTo>
                  <a:cubicBezTo>
                    <a:pt x="27601" y="6194"/>
                    <a:pt x="21438" y="1"/>
                    <a:pt x="13816" y="1"/>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oup 71">
            <a:extLst>
              <a:ext uri="{FF2B5EF4-FFF2-40B4-BE49-F238E27FC236}">
                <a16:creationId xmlns:a16="http://schemas.microsoft.com/office/drawing/2014/main" id="{FBA22A4E-3E71-6706-7CBD-653F540C53DA}"/>
              </a:ext>
            </a:extLst>
          </p:cNvPr>
          <p:cNvGrpSpPr/>
          <p:nvPr/>
        </p:nvGrpSpPr>
        <p:grpSpPr>
          <a:xfrm>
            <a:off x="-34128" y="301776"/>
            <a:ext cx="1711392" cy="578023"/>
            <a:chOff x="4933938" y="2521456"/>
            <a:chExt cx="1711392" cy="578023"/>
          </a:xfrm>
          <a:solidFill>
            <a:srgbClr val="2A3563"/>
          </a:solidFill>
        </p:grpSpPr>
        <p:sp>
          <p:nvSpPr>
            <p:cNvPr id="73" name="Arrow: Pentagon 72">
              <a:extLst>
                <a:ext uri="{FF2B5EF4-FFF2-40B4-BE49-F238E27FC236}">
                  <a16:creationId xmlns:a16="http://schemas.microsoft.com/office/drawing/2014/main" id="{BDDFC502-4185-48E7-61FF-B40B6A03811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Arrow: Chevron 73">
              <a:extLst>
                <a:ext uri="{FF2B5EF4-FFF2-40B4-BE49-F238E27FC236}">
                  <a16:creationId xmlns:a16="http://schemas.microsoft.com/office/drawing/2014/main" id="{2EAD289B-5B8E-F373-135A-EBF091DEDCEC}"/>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5" name="TextBox 74">
            <a:extLst>
              <a:ext uri="{FF2B5EF4-FFF2-40B4-BE49-F238E27FC236}">
                <a16:creationId xmlns:a16="http://schemas.microsoft.com/office/drawing/2014/main" id="{2DD71B7E-CF4A-D823-F47B-D1B3B3B6AF03}"/>
              </a:ext>
            </a:extLst>
          </p:cNvPr>
          <p:cNvSpPr txBox="1"/>
          <p:nvPr/>
        </p:nvSpPr>
        <p:spPr>
          <a:xfrm>
            <a:off x="118045" y="329080"/>
            <a:ext cx="1158280"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a:t>
            </a:r>
            <a:r>
              <a:rPr lang="en-US" sz="2800" dirty="0">
                <a:solidFill>
                  <a:srgbClr val="E04E02"/>
                </a:solidFill>
                <a:latin typeface="#9Slide07 Cadena" panose="02000503000000020004" pitchFamily="2" charset="0"/>
              </a:rPr>
              <a:t>4</a:t>
            </a:r>
          </a:p>
        </p:txBody>
      </p:sp>
      <p:sp>
        <p:nvSpPr>
          <p:cNvPr id="76" name="Text Box 99">
            <a:extLst>
              <a:ext uri="{FF2B5EF4-FFF2-40B4-BE49-F238E27FC236}">
                <a16:creationId xmlns:a16="http://schemas.microsoft.com/office/drawing/2014/main" id="{0394B9A1-22F6-04AD-D358-2F400B955FD9}"/>
              </a:ext>
            </a:extLst>
          </p:cNvPr>
          <p:cNvSpPr txBox="1"/>
          <p:nvPr/>
        </p:nvSpPr>
        <p:spPr>
          <a:xfrm>
            <a:off x="1803060" y="246824"/>
            <a:ext cx="7375626" cy="646331"/>
          </a:xfrm>
          <a:prstGeom prst="rect">
            <a:avLst/>
          </a:prstGeom>
          <a:noFill/>
          <a:ln w="9525">
            <a:noFill/>
          </a:ln>
        </p:spPr>
        <p:txBody>
          <a:bodyPr wrap="square">
            <a:spAutoFit/>
            <a:scene3d>
              <a:camera prst="orthographicFront"/>
              <a:lightRig rig="threePt" dir="t"/>
            </a:scene3d>
          </a:bodyPr>
          <a:lstStyle/>
          <a:p>
            <a:r>
              <a:rPr lang="en-US" sz="3600" dirty="0" err="1">
                <a:solidFill>
                  <a:srgbClr val="2A3563"/>
                </a:solidFill>
                <a:latin typeface="#9Slide07 IcielBaliho Script" pitchFamily="2" charset="0"/>
              </a:rPr>
              <a:t>Chọn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phát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biểu</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đúng</a:t>
            </a:r>
            <a:endParaRPr lang="vi-VN" sz="3600" dirty="0">
              <a:solidFill>
                <a:srgbClr val="2A3563"/>
              </a:solidFill>
              <a:latin typeface="#9Slide07 IcielBaliho Script" pitchFamily="2" charset="0"/>
            </a:endParaRPr>
          </a:p>
        </p:txBody>
      </p:sp>
      <p:sp>
        <p:nvSpPr>
          <p:cNvPr id="89" name="Google Shape;205;p18">
            <a:extLst>
              <a:ext uri="{FF2B5EF4-FFF2-40B4-BE49-F238E27FC236}">
                <a16:creationId xmlns:a16="http://schemas.microsoft.com/office/drawing/2014/main" id="{5EB7A375-7D54-F8B7-D726-A4DBE8771DD3}"/>
              </a:ext>
            </a:extLst>
          </p:cNvPr>
          <p:cNvSpPr txBox="1">
            <a:spLocks noGrp="1"/>
          </p:cNvSpPr>
          <p:nvPr>
            <p:ph type="title"/>
          </p:nvPr>
        </p:nvSpPr>
        <p:spPr>
          <a:xfrm>
            <a:off x="1717321" y="1021293"/>
            <a:ext cx="944998" cy="763600"/>
          </a:xfrm>
          <a:prstGeom prst="rect">
            <a:avLst/>
          </a:prstGeom>
        </p:spPr>
        <p:txBody>
          <a:bodyPr spcFirstLastPara="1" wrap="square" lIns="121900" tIns="121900" rIns="121900" bIns="121900" anchor="t" anchorCtr="0">
            <a:noAutofit/>
          </a:bodyPr>
          <a:lstStyle/>
          <a:p>
            <a:r>
              <a:rPr lang="vi-VN" sz="4400" dirty="0"/>
              <a:t>A</a:t>
            </a:r>
            <a:endParaRPr sz="4400" dirty="0"/>
          </a:p>
        </p:txBody>
      </p:sp>
      <p:sp>
        <p:nvSpPr>
          <p:cNvPr id="92" name="Google Shape;614;p25">
            <a:extLst>
              <a:ext uri="{FF2B5EF4-FFF2-40B4-BE49-F238E27FC236}">
                <a16:creationId xmlns:a16="http://schemas.microsoft.com/office/drawing/2014/main" id="{7237511B-E0ED-4EDD-152C-B2B6F2085001}"/>
              </a:ext>
            </a:extLst>
          </p:cNvPr>
          <p:cNvSpPr txBox="1"/>
          <p:nvPr/>
        </p:nvSpPr>
        <p:spPr>
          <a:xfrm>
            <a:off x="2800136" y="1814755"/>
            <a:ext cx="2588984" cy="1065281"/>
          </a:xfrm>
          <a:prstGeom prst="rect">
            <a:avLst/>
          </a:prstGeom>
          <a:noFill/>
          <a:ln>
            <a:noFill/>
          </a:ln>
        </p:spPr>
        <p:txBody>
          <a:bodyPr spcFirstLastPara="1" wrap="square" lIns="121900" tIns="121900" rIns="121900" bIns="121900" anchor="ctr" anchorCtr="0">
            <a:noAutofit/>
          </a:bodyPr>
          <a:lstStyle/>
          <a:p>
            <a:pPr marL="0" marR="0" lvl="0" indent="0"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nhìn thấy được ảnh này</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93" name="Google Shape;205;p18">
            <a:extLst>
              <a:ext uri="{FF2B5EF4-FFF2-40B4-BE49-F238E27FC236}">
                <a16:creationId xmlns:a16="http://schemas.microsoft.com/office/drawing/2014/main" id="{4C26FD29-D702-6CB2-8B27-CFB69379B8CC}"/>
              </a:ext>
            </a:extLst>
          </p:cNvPr>
          <p:cNvSpPr txBox="1">
            <a:spLocks/>
          </p:cNvSpPr>
          <p:nvPr/>
        </p:nvSpPr>
        <p:spPr>
          <a:xfrm>
            <a:off x="9602948" y="10354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B</a:t>
            </a:r>
            <a:endParaRPr lang="vi-VN" sz="4400" kern="0" dirty="0"/>
          </a:p>
        </p:txBody>
      </p:sp>
      <p:sp>
        <p:nvSpPr>
          <p:cNvPr id="94" name="Google Shape;614;p25">
            <a:extLst>
              <a:ext uri="{FF2B5EF4-FFF2-40B4-BE49-F238E27FC236}">
                <a16:creationId xmlns:a16="http://schemas.microsoft.com/office/drawing/2014/main" id="{7A2384D2-C6CF-DA60-957C-1E2D8653B7AF}"/>
              </a:ext>
            </a:extLst>
          </p:cNvPr>
          <p:cNvSpPr txBox="1"/>
          <p:nvPr/>
        </p:nvSpPr>
        <p:spPr>
          <a:xfrm>
            <a:off x="7233486" y="1376392"/>
            <a:ext cx="2717959" cy="1966667"/>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thể dùng máy ảnh để chụp ảnh này</a:t>
            </a:r>
          </a:p>
        </p:txBody>
      </p:sp>
      <p:sp>
        <p:nvSpPr>
          <p:cNvPr id="95" name="Google Shape;205;p18">
            <a:extLst>
              <a:ext uri="{FF2B5EF4-FFF2-40B4-BE49-F238E27FC236}">
                <a16:creationId xmlns:a16="http://schemas.microsoft.com/office/drawing/2014/main" id="{F37CF6F9-AF17-2913-801F-FBDC5512AF66}"/>
              </a:ext>
            </a:extLst>
          </p:cNvPr>
          <p:cNvSpPr txBox="1">
            <a:spLocks/>
          </p:cNvSpPr>
          <p:nvPr/>
        </p:nvSpPr>
        <p:spPr>
          <a:xfrm>
            <a:off x="9723420" y="5533300"/>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C</a:t>
            </a:r>
            <a:endParaRPr lang="vi-VN" sz="4400" kern="0" dirty="0"/>
          </a:p>
        </p:txBody>
      </p:sp>
      <p:sp>
        <p:nvSpPr>
          <p:cNvPr id="96" name="Google Shape;614;p25">
            <a:extLst>
              <a:ext uri="{FF2B5EF4-FFF2-40B4-BE49-F238E27FC236}">
                <a16:creationId xmlns:a16="http://schemas.microsoft.com/office/drawing/2014/main" id="{B0377911-4D28-8F79-4EE6-1ABA5DE28B47}"/>
              </a:ext>
            </a:extLst>
          </p:cNvPr>
          <p:cNvSpPr txBox="1"/>
          <p:nvPr/>
        </p:nvSpPr>
        <p:spPr>
          <a:xfrm>
            <a:off x="7198145" y="4857879"/>
            <a:ext cx="267427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ta không thể nhìn thấy hoặc dùng máy ảnh để chụp ảnh này</a:t>
            </a:r>
          </a:p>
        </p:txBody>
      </p:sp>
      <p:sp>
        <p:nvSpPr>
          <p:cNvPr id="97" name="Google Shape;205;p18">
            <a:extLst>
              <a:ext uri="{FF2B5EF4-FFF2-40B4-BE49-F238E27FC236}">
                <a16:creationId xmlns:a16="http://schemas.microsoft.com/office/drawing/2014/main" id="{3C30EF8C-4D72-4EE5-F9B2-B6A0CFCA158A}"/>
              </a:ext>
            </a:extLst>
          </p:cNvPr>
          <p:cNvSpPr txBox="1">
            <a:spLocks/>
          </p:cNvSpPr>
          <p:nvPr/>
        </p:nvSpPr>
        <p:spPr>
          <a:xfrm>
            <a:off x="1732095" y="5595585"/>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D</a:t>
            </a:r>
            <a:endParaRPr lang="vi-VN" sz="4400" kern="0" dirty="0"/>
          </a:p>
        </p:txBody>
      </p:sp>
      <p:sp>
        <p:nvSpPr>
          <p:cNvPr id="98" name="Google Shape;614;p25">
            <a:extLst>
              <a:ext uri="{FF2B5EF4-FFF2-40B4-BE49-F238E27FC236}">
                <a16:creationId xmlns:a16="http://schemas.microsoft.com/office/drawing/2014/main" id="{E7F15DB1-A3B9-CD73-CB8E-CEAE800FE2CF}"/>
              </a:ext>
            </a:extLst>
          </p:cNvPr>
          <p:cNvSpPr txBox="1"/>
          <p:nvPr/>
        </p:nvSpPr>
        <p:spPr>
          <a:xfrm>
            <a:off x="2742003" y="4918675"/>
            <a:ext cx="235010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thật, vì vậy ta nhìn thấy được ảnh này</a:t>
            </a:r>
          </a:p>
        </p:txBody>
      </p:sp>
      <p:sp>
        <p:nvSpPr>
          <p:cNvPr id="99" name="Rectangle: Rounded Corners 98">
            <a:extLst>
              <a:ext uri="{FF2B5EF4-FFF2-40B4-BE49-F238E27FC236}">
                <a16:creationId xmlns:a16="http://schemas.microsoft.com/office/drawing/2014/main" id="{4ACA834A-DAE0-A1F7-BDEE-44A879BE9784}"/>
              </a:ext>
            </a:extLst>
          </p:cNvPr>
          <p:cNvSpPr/>
          <p:nvPr/>
        </p:nvSpPr>
        <p:spPr>
          <a:xfrm>
            <a:off x="6271436" y="3815002"/>
            <a:ext cx="4757057" cy="293896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0-#ppt_w/2"/>
                                          </p:val>
                                        </p:tav>
                                        <p:tav tm="100000">
                                          <p:val>
                                            <p:strVal val="#ppt_x"/>
                                          </p:val>
                                        </p:tav>
                                      </p:tavLst>
                                    </p:anim>
                                    <p:anim calcmode="lin" valueType="num">
                                      <p:cBhvr additive="base">
                                        <p:cTn id="8" dur="500" fill="hold"/>
                                        <p:tgtEl>
                                          <p:spTgt spid="7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500"/>
                                        <p:tgtEl>
                                          <p:spTgt spid="7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76"/>
                                        </p:tgtEl>
                                        <p:attrNameLst>
                                          <p:attrName>style.visibility</p:attrName>
                                        </p:attrNameLst>
                                      </p:cBhvr>
                                      <p:to>
                                        <p:strVal val="visible"/>
                                      </p:to>
                                    </p:set>
                                    <p:animEffect transition="in" filter="wipe(up)">
                                      <p:cBhvr>
                                        <p:cTn id="14" dur="500"/>
                                        <p:tgtEl>
                                          <p:spTgt spid="7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500"/>
                            </p:stCondLst>
                            <p:childTnLst>
                              <p:par>
                                <p:cTn id="23" presetID="53" presetClass="entr" presetSubtype="16"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 calcmode="lin" valueType="num">
                                      <p:cBhvr>
                                        <p:cTn id="25" dur="500" fill="hold"/>
                                        <p:tgtEl>
                                          <p:spTgt spid="89"/>
                                        </p:tgtEl>
                                        <p:attrNameLst>
                                          <p:attrName>ppt_w</p:attrName>
                                        </p:attrNameLst>
                                      </p:cBhvr>
                                      <p:tavLst>
                                        <p:tav tm="0">
                                          <p:val>
                                            <p:fltVal val="0"/>
                                          </p:val>
                                        </p:tav>
                                        <p:tav tm="100000">
                                          <p:val>
                                            <p:strVal val="#ppt_w"/>
                                          </p:val>
                                        </p:tav>
                                      </p:tavLst>
                                    </p:anim>
                                    <p:anim calcmode="lin" valueType="num">
                                      <p:cBhvr>
                                        <p:cTn id="26" dur="500" fill="hold"/>
                                        <p:tgtEl>
                                          <p:spTgt spid="89"/>
                                        </p:tgtEl>
                                        <p:attrNameLst>
                                          <p:attrName>ppt_h</p:attrName>
                                        </p:attrNameLst>
                                      </p:cBhvr>
                                      <p:tavLst>
                                        <p:tav tm="0">
                                          <p:val>
                                            <p:fltVal val="0"/>
                                          </p:val>
                                        </p:tav>
                                        <p:tav tm="100000">
                                          <p:val>
                                            <p:strVal val="#ppt_h"/>
                                          </p:val>
                                        </p:tav>
                                      </p:tavLst>
                                    </p:anim>
                                    <p:animEffect transition="in" filter="fade">
                                      <p:cBhvr>
                                        <p:cTn id="27" dur="500"/>
                                        <p:tgtEl>
                                          <p:spTgt spid="89"/>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250"/>
                                  </p:stCondLst>
                                  <p:childTnLst>
                                    <p:set>
                                      <p:cBhvr>
                                        <p:cTn id="33" dur="1" fill="hold">
                                          <p:stCondLst>
                                            <p:cond delay="0"/>
                                          </p:stCondLst>
                                        </p:cTn>
                                        <p:tgtEl>
                                          <p:spTgt spid="92"/>
                                        </p:tgtEl>
                                        <p:attrNameLst>
                                          <p:attrName>style.visibility</p:attrName>
                                        </p:attrNameLst>
                                      </p:cBhvr>
                                      <p:to>
                                        <p:strVal val="visible"/>
                                      </p:to>
                                    </p:set>
                                    <p:animEffect transition="in" filter="wipe(left)">
                                      <p:cBhvr>
                                        <p:cTn id="34" dur="500"/>
                                        <p:tgtEl>
                                          <p:spTgt spid="9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par>
                          <p:cTn id="42" fill="hold">
                            <p:stCondLst>
                              <p:cond delay="500"/>
                            </p:stCondLst>
                            <p:childTnLst>
                              <p:par>
                                <p:cTn id="43" presetID="53" presetClass="entr" presetSubtype="16"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 calcmode="lin" valueType="num">
                                      <p:cBhvr>
                                        <p:cTn id="45" dur="500" fill="hold"/>
                                        <p:tgtEl>
                                          <p:spTgt spid="93"/>
                                        </p:tgtEl>
                                        <p:attrNameLst>
                                          <p:attrName>ppt_w</p:attrName>
                                        </p:attrNameLst>
                                      </p:cBhvr>
                                      <p:tavLst>
                                        <p:tav tm="0">
                                          <p:val>
                                            <p:fltVal val="0"/>
                                          </p:val>
                                        </p:tav>
                                        <p:tav tm="100000">
                                          <p:val>
                                            <p:strVal val="#ppt_w"/>
                                          </p:val>
                                        </p:tav>
                                      </p:tavLst>
                                    </p:anim>
                                    <p:anim calcmode="lin" valueType="num">
                                      <p:cBhvr>
                                        <p:cTn id="46" dur="500" fill="hold"/>
                                        <p:tgtEl>
                                          <p:spTgt spid="93"/>
                                        </p:tgtEl>
                                        <p:attrNameLst>
                                          <p:attrName>ppt_h</p:attrName>
                                        </p:attrNameLst>
                                      </p:cBhvr>
                                      <p:tavLst>
                                        <p:tav tm="0">
                                          <p:val>
                                            <p:fltVal val="0"/>
                                          </p:val>
                                        </p:tav>
                                        <p:tav tm="100000">
                                          <p:val>
                                            <p:strVal val="#ppt_h"/>
                                          </p:val>
                                        </p:tav>
                                      </p:tavLst>
                                    </p:anim>
                                    <p:animEffect transition="in" filter="fade">
                                      <p:cBhvr>
                                        <p:cTn id="47" dur="500"/>
                                        <p:tgtEl>
                                          <p:spTgt spid="93"/>
                                        </p:tgtEl>
                                      </p:cBhvr>
                                    </p:animEffect>
                                  </p:childTnLst>
                                </p:cTn>
                              </p:par>
                            </p:childTnLst>
                          </p:cTn>
                        </p:par>
                        <p:par>
                          <p:cTn id="48" fill="hold">
                            <p:stCondLst>
                              <p:cond delay="1000"/>
                            </p:stCondLst>
                            <p:childTnLst>
                              <p:par>
                                <p:cTn id="49" presetID="2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right)">
                                      <p:cBhvr>
                                        <p:cTn id="51" dur="500"/>
                                        <p:tgtEl>
                                          <p:spTgt spid="13"/>
                                        </p:tgtEl>
                                      </p:cBhvr>
                                    </p:animEffect>
                                  </p:childTnLst>
                                </p:cTn>
                              </p:par>
                              <p:par>
                                <p:cTn id="52" presetID="22" presetClass="entr" presetSubtype="8" fill="hold" grpId="0" nodeType="withEffect">
                                  <p:stCondLst>
                                    <p:cond delay="250"/>
                                  </p:stCondLst>
                                  <p:childTnLst>
                                    <p:set>
                                      <p:cBhvr>
                                        <p:cTn id="53" dur="1" fill="hold">
                                          <p:stCondLst>
                                            <p:cond delay="0"/>
                                          </p:stCondLst>
                                        </p:cTn>
                                        <p:tgtEl>
                                          <p:spTgt spid="94"/>
                                        </p:tgtEl>
                                        <p:attrNameLst>
                                          <p:attrName>style.visibility</p:attrName>
                                        </p:attrNameLst>
                                      </p:cBhvr>
                                      <p:to>
                                        <p:strVal val="visible"/>
                                      </p:to>
                                    </p:set>
                                    <p:animEffect transition="in" filter="wipe(left)">
                                      <p:cBhvr>
                                        <p:cTn id="54" dur="500"/>
                                        <p:tgtEl>
                                          <p:spTgt spid="94"/>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500" fill="hold"/>
                                        <p:tgtEl>
                                          <p:spTgt spid="9"/>
                                        </p:tgtEl>
                                        <p:attrNameLst>
                                          <p:attrName>ppt_w</p:attrName>
                                        </p:attrNameLst>
                                      </p:cBhvr>
                                      <p:tavLst>
                                        <p:tav tm="0">
                                          <p:val>
                                            <p:fltVal val="0"/>
                                          </p:val>
                                        </p:tav>
                                        <p:tav tm="100000">
                                          <p:val>
                                            <p:strVal val="#ppt_w"/>
                                          </p:val>
                                        </p:tav>
                                      </p:tavLst>
                                    </p:anim>
                                    <p:anim calcmode="lin" valueType="num">
                                      <p:cBhvr>
                                        <p:cTn id="60" dur="500" fill="hold"/>
                                        <p:tgtEl>
                                          <p:spTgt spid="9"/>
                                        </p:tgtEl>
                                        <p:attrNameLst>
                                          <p:attrName>ppt_h</p:attrName>
                                        </p:attrNameLst>
                                      </p:cBhvr>
                                      <p:tavLst>
                                        <p:tav tm="0">
                                          <p:val>
                                            <p:fltVal val="0"/>
                                          </p:val>
                                        </p:tav>
                                        <p:tav tm="100000">
                                          <p:val>
                                            <p:strVal val="#ppt_h"/>
                                          </p:val>
                                        </p:tav>
                                      </p:tavLst>
                                    </p:anim>
                                    <p:animEffect transition="in" filter="fade">
                                      <p:cBhvr>
                                        <p:cTn id="61" dur="500"/>
                                        <p:tgtEl>
                                          <p:spTgt spid="9"/>
                                        </p:tgtEl>
                                      </p:cBhvr>
                                    </p:animEffect>
                                  </p:childTnLst>
                                </p:cTn>
                              </p:par>
                            </p:childTnLst>
                          </p:cTn>
                        </p:par>
                        <p:par>
                          <p:cTn id="62" fill="hold">
                            <p:stCondLst>
                              <p:cond delay="500"/>
                            </p:stCondLst>
                            <p:childTnLst>
                              <p:par>
                                <p:cTn id="63" presetID="53" presetClass="entr" presetSubtype="16" fill="hold" grpId="0" nodeType="afterEffect">
                                  <p:stCondLst>
                                    <p:cond delay="0"/>
                                  </p:stCondLst>
                                  <p:childTnLst>
                                    <p:set>
                                      <p:cBhvr>
                                        <p:cTn id="64" dur="1" fill="hold">
                                          <p:stCondLst>
                                            <p:cond delay="0"/>
                                          </p:stCondLst>
                                        </p:cTn>
                                        <p:tgtEl>
                                          <p:spTgt spid="95"/>
                                        </p:tgtEl>
                                        <p:attrNameLst>
                                          <p:attrName>style.visibility</p:attrName>
                                        </p:attrNameLst>
                                      </p:cBhvr>
                                      <p:to>
                                        <p:strVal val="visible"/>
                                      </p:to>
                                    </p:set>
                                    <p:anim calcmode="lin" valueType="num">
                                      <p:cBhvr>
                                        <p:cTn id="65" dur="500" fill="hold"/>
                                        <p:tgtEl>
                                          <p:spTgt spid="95"/>
                                        </p:tgtEl>
                                        <p:attrNameLst>
                                          <p:attrName>ppt_w</p:attrName>
                                        </p:attrNameLst>
                                      </p:cBhvr>
                                      <p:tavLst>
                                        <p:tav tm="0">
                                          <p:val>
                                            <p:fltVal val="0"/>
                                          </p:val>
                                        </p:tav>
                                        <p:tav tm="100000">
                                          <p:val>
                                            <p:strVal val="#ppt_w"/>
                                          </p:val>
                                        </p:tav>
                                      </p:tavLst>
                                    </p:anim>
                                    <p:anim calcmode="lin" valueType="num">
                                      <p:cBhvr>
                                        <p:cTn id="66" dur="500" fill="hold"/>
                                        <p:tgtEl>
                                          <p:spTgt spid="95"/>
                                        </p:tgtEl>
                                        <p:attrNameLst>
                                          <p:attrName>ppt_h</p:attrName>
                                        </p:attrNameLst>
                                      </p:cBhvr>
                                      <p:tavLst>
                                        <p:tav tm="0">
                                          <p:val>
                                            <p:fltVal val="0"/>
                                          </p:val>
                                        </p:tav>
                                        <p:tav tm="100000">
                                          <p:val>
                                            <p:strVal val="#ppt_h"/>
                                          </p:val>
                                        </p:tav>
                                      </p:tavLst>
                                    </p:anim>
                                    <p:animEffect transition="in" filter="fade">
                                      <p:cBhvr>
                                        <p:cTn id="67" dur="500"/>
                                        <p:tgtEl>
                                          <p:spTgt spid="95"/>
                                        </p:tgtEl>
                                      </p:cBhvr>
                                    </p:animEffect>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right)">
                                      <p:cBhvr>
                                        <p:cTn id="71" dur="500"/>
                                        <p:tgtEl>
                                          <p:spTgt spid="14"/>
                                        </p:tgtEl>
                                      </p:cBhvr>
                                    </p:animEffect>
                                  </p:childTnLst>
                                </p:cTn>
                              </p:par>
                              <p:par>
                                <p:cTn id="72" presetID="22" presetClass="entr" presetSubtype="8" fill="hold" grpId="0" nodeType="withEffect">
                                  <p:stCondLst>
                                    <p:cond delay="250"/>
                                  </p:stCondLst>
                                  <p:childTnLst>
                                    <p:set>
                                      <p:cBhvr>
                                        <p:cTn id="73" dur="1" fill="hold">
                                          <p:stCondLst>
                                            <p:cond delay="0"/>
                                          </p:stCondLst>
                                        </p:cTn>
                                        <p:tgtEl>
                                          <p:spTgt spid="96"/>
                                        </p:tgtEl>
                                        <p:attrNameLst>
                                          <p:attrName>style.visibility</p:attrName>
                                        </p:attrNameLst>
                                      </p:cBhvr>
                                      <p:to>
                                        <p:strVal val="visible"/>
                                      </p:to>
                                    </p:set>
                                    <p:animEffect transition="in" filter="wipe(left)">
                                      <p:cBhvr>
                                        <p:cTn id="74" dur="500"/>
                                        <p:tgtEl>
                                          <p:spTgt spid="96"/>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500"/>
                            </p:stCondLst>
                            <p:childTnLst>
                              <p:par>
                                <p:cTn id="83" presetID="53" presetClass="entr" presetSubtype="16" fill="hold" grpId="0" nodeType="afterEffect">
                                  <p:stCondLst>
                                    <p:cond delay="0"/>
                                  </p:stCondLst>
                                  <p:childTnLst>
                                    <p:set>
                                      <p:cBhvr>
                                        <p:cTn id="84" dur="1" fill="hold">
                                          <p:stCondLst>
                                            <p:cond delay="0"/>
                                          </p:stCondLst>
                                        </p:cTn>
                                        <p:tgtEl>
                                          <p:spTgt spid="97"/>
                                        </p:tgtEl>
                                        <p:attrNameLst>
                                          <p:attrName>style.visibility</p:attrName>
                                        </p:attrNameLst>
                                      </p:cBhvr>
                                      <p:to>
                                        <p:strVal val="visible"/>
                                      </p:to>
                                    </p:set>
                                    <p:anim calcmode="lin" valueType="num">
                                      <p:cBhvr>
                                        <p:cTn id="85" dur="500" fill="hold"/>
                                        <p:tgtEl>
                                          <p:spTgt spid="97"/>
                                        </p:tgtEl>
                                        <p:attrNameLst>
                                          <p:attrName>ppt_w</p:attrName>
                                        </p:attrNameLst>
                                      </p:cBhvr>
                                      <p:tavLst>
                                        <p:tav tm="0">
                                          <p:val>
                                            <p:fltVal val="0"/>
                                          </p:val>
                                        </p:tav>
                                        <p:tav tm="100000">
                                          <p:val>
                                            <p:strVal val="#ppt_w"/>
                                          </p:val>
                                        </p:tav>
                                      </p:tavLst>
                                    </p:anim>
                                    <p:anim calcmode="lin" valueType="num">
                                      <p:cBhvr>
                                        <p:cTn id="86" dur="500" fill="hold"/>
                                        <p:tgtEl>
                                          <p:spTgt spid="97"/>
                                        </p:tgtEl>
                                        <p:attrNameLst>
                                          <p:attrName>ppt_h</p:attrName>
                                        </p:attrNameLst>
                                      </p:cBhvr>
                                      <p:tavLst>
                                        <p:tav tm="0">
                                          <p:val>
                                            <p:fltVal val="0"/>
                                          </p:val>
                                        </p:tav>
                                        <p:tav tm="100000">
                                          <p:val>
                                            <p:strVal val="#ppt_h"/>
                                          </p:val>
                                        </p:tav>
                                      </p:tavLst>
                                    </p:anim>
                                    <p:animEffect transition="in" filter="fade">
                                      <p:cBhvr>
                                        <p:cTn id="87" dur="500"/>
                                        <p:tgtEl>
                                          <p:spTgt spid="97"/>
                                        </p:tgtEl>
                                      </p:cBhvr>
                                    </p:animEffect>
                                  </p:childTnLst>
                                </p:cTn>
                              </p:par>
                            </p:childTnLst>
                          </p:cTn>
                        </p:par>
                        <p:par>
                          <p:cTn id="88" fill="hold">
                            <p:stCondLst>
                              <p:cond delay="1000"/>
                            </p:stCondLst>
                            <p:childTnLst>
                              <p:par>
                                <p:cTn id="89" presetID="22" presetClass="entr" presetSubtype="2"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right)">
                                      <p:cBhvr>
                                        <p:cTn id="91" dur="500"/>
                                        <p:tgtEl>
                                          <p:spTgt spid="15"/>
                                        </p:tgtEl>
                                      </p:cBhvr>
                                    </p:animEffect>
                                  </p:childTnLst>
                                </p:cTn>
                              </p:par>
                              <p:par>
                                <p:cTn id="92" presetID="22" presetClass="entr" presetSubtype="8" fill="hold" grpId="0" nodeType="withEffect">
                                  <p:stCondLst>
                                    <p:cond delay="250"/>
                                  </p:stCondLst>
                                  <p:childTnLst>
                                    <p:set>
                                      <p:cBhvr>
                                        <p:cTn id="93" dur="1" fill="hold">
                                          <p:stCondLst>
                                            <p:cond delay="0"/>
                                          </p:stCondLst>
                                        </p:cTn>
                                        <p:tgtEl>
                                          <p:spTgt spid="98"/>
                                        </p:tgtEl>
                                        <p:attrNameLst>
                                          <p:attrName>style.visibility</p:attrName>
                                        </p:attrNameLst>
                                      </p:cBhvr>
                                      <p:to>
                                        <p:strVal val="visible"/>
                                      </p:to>
                                    </p:set>
                                    <p:animEffect transition="in" filter="wipe(left)">
                                      <p:cBhvr>
                                        <p:cTn id="94" dur="500"/>
                                        <p:tgtEl>
                                          <p:spTgt spid="98"/>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99"/>
                                        </p:tgtEl>
                                        <p:attrNameLst>
                                          <p:attrName>style.visibility</p:attrName>
                                        </p:attrNameLst>
                                      </p:cBhvr>
                                      <p:to>
                                        <p:strVal val="visible"/>
                                      </p:to>
                                    </p:set>
                                    <p:animEffect transition="in" filter="wipe(up)">
                                      <p:cBhvr>
                                        <p:cTn id="9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9" grpId="0"/>
      <p:bldP spid="92" grpId="0"/>
      <p:bldP spid="93" grpId="0"/>
      <p:bldP spid="94" grpId="0"/>
      <p:bldP spid="95" grpId="0"/>
      <p:bldP spid="96" grpId="0"/>
      <p:bldP spid="97" grpId="0"/>
      <p:bldP spid="98" grpId="0"/>
      <p:bldP spid="9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54925" y="718822"/>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01</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4830546" y="2703307"/>
            <a:ext cx="7722893" cy="2308324"/>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Tính Chất Ảnh Tạo Bởi 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565912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2" name="Google Shape;452;p22"/>
          <p:cNvSpPr/>
          <p:nvPr/>
        </p:nvSpPr>
        <p:spPr>
          <a:xfrm>
            <a:off x="8372757" y="3199819"/>
            <a:ext cx="1382586" cy="1543198"/>
          </a:xfrm>
          <a:custGeom>
            <a:avLst/>
            <a:gdLst/>
            <a:ahLst/>
            <a:cxnLst/>
            <a:rect l="l" t="t" r="r" b="b"/>
            <a:pathLst>
              <a:path w="45623" h="98685" extrusionOk="0">
                <a:moveTo>
                  <a:pt x="45622" y="75792"/>
                </a:moveTo>
                <a:lnTo>
                  <a:pt x="45622" y="1"/>
                </a:lnTo>
                <a:lnTo>
                  <a:pt x="0" y="1"/>
                </a:lnTo>
                <a:lnTo>
                  <a:pt x="0" y="75792"/>
                </a:lnTo>
                <a:cubicBezTo>
                  <a:pt x="0" y="88464"/>
                  <a:pt x="10220" y="98684"/>
                  <a:pt x="22811" y="98684"/>
                </a:cubicBezTo>
                <a:cubicBezTo>
                  <a:pt x="35402" y="98684"/>
                  <a:pt x="45622" y="88464"/>
                  <a:pt x="45622"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 name="Group 8">
            <a:extLst>
              <a:ext uri="{FF2B5EF4-FFF2-40B4-BE49-F238E27FC236}">
                <a16:creationId xmlns:a16="http://schemas.microsoft.com/office/drawing/2014/main" id="{7732EC1C-96C5-3E63-9903-9537BD37AC61}"/>
              </a:ext>
            </a:extLst>
          </p:cNvPr>
          <p:cNvGrpSpPr/>
          <p:nvPr/>
        </p:nvGrpSpPr>
        <p:grpSpPr>
          <a:xfrm>
            <a:off x="8372745" y="2377983"/>
            <a:ext cx="1399920" cy="1392465"/>
            <a:chOff x="8564944" y="1779270"/>
            <a:chExt cx="1758952" cy="1749585"/>
          </a:xfrm>
        </p:grpSpPr>
        <p:sp>
          <p:nvSpPr>
            <p:cNvPr id="453" name="Google Shape;453;p22"/>
            <p:cNvSpPr/>
            <p:nvPr/>
          </p:nvSpPr>
          <p:spPr>
            <a:xfrm>
              <a:off x="8564944" y="1779270"/>
              <a:ext cx="1758952" cy="1749585"/>
            </a:xfrm>
            <a:custGeom>
              <a:avLst/>
              <a:gdLst/>
              <a:ahLst/>
              <a:cxnLst/>
              <a:rect l="l" t="t" r="r" b="b"/>
              <a:pathLst>
                <a:path w="46195" h="45949" extrusionOk="0">
                  <a:moveTo>
                    <a:pt x="22975" y="0"/>
                  </a:moveTo>
                  <a:cubicBezTo>
                    <a:pt x="10302" y="0"/>
                    <a:pt x="0" y="10302"/>
                    <a:pt x="0" y="22975"/>
                  </a:cubicBezTo>
                  <a:cubicBezTo>
                    <a:pt x="0" y="35647"/>
                    <a:pt x="10302" y="45949"/>
                    <a:pt x="22975" y="45949"/>
                  </a:cubicBezTo>
                  <a:cubicBezTo>
                    <a:pt x="34421" y="45949"/>
                    <a:pt x="43823" y="37610"/>
                    <a:pt x="45622" y="26735"/>
                  </a:cubicBezTo>
                  <a:cubicBezTo>
                    <a:pt x="46194" y="22648"/>
                    <a:pt x="45622" y="19214"/>
                    <a:pt x="45622" y="19214"/>
                  </a:cubicBezTo>
                  <a:cubicBezTo>
                    <a:pt x="43823" y="8340"/>
                    <a:pt x="34421" y="0"/>
                    <a:pt x="22975" y="0"/>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22"/>
            <p:cNvSpPr/>
            <p:nvPr/>
          </p:nvSpPr>
          <p:spPr>
            <a:xfrm>
              <a:off x="8916735"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339" y="27472"/>
                    <a:pt x="27471" y="21340"/>
                    <a:pt x="27471" y="13737"/>
                  </a:cubicBezTo>
                  <a:cubicBezTo>
                    <a:pt x="27471" y="6133"/>
                    <a:pt x="21339"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351C75">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7" name="Google Shape;457;p22"/>
          <p:cNvSpPr txBox="1"/>
          <p:nvPr/>
        </p:nvSpPr>
        <p:spPr>
          <a:xfrm>
            <a:off x="8188522" y="3904601"/>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20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59" name="Google Shape;459;p22"/>
          <p:cNvSpPr txBox="1"/>
          <p:nvPr/>
        </p:nvSpPr>
        <p:spPr>
          <a:xfrm>
            <a:off x="8562198"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1" name="Google Shape;461;p22"/>
          <p:cNvSpPr/>
          <p:nvPr/>
        </p:nvSpPr>
        <p:spPr>
          <a:xfrm>
            <a:off x="6265211"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93" y="98684"/>
                </a:cubicBezTo>
                <a:cubicBezTo>
                  <a:pt x="35484" y="98684"/>
                  <a:pt x="45704" y="88464"/>
                  <a:pt x="45704"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 name="Group 7">
            <a:extLst>
              <a:ext uri="{FF2B5EF4-FFF2-40B4-BE49-F238E27FC236}">
                <a16:creationId xmlns:a16="http://schemas.microsoft.com/office/drawing/2014/main" id="{8B3A674F-F9D3-C42A-0FEF-777B34C1573C}"/>
              </a:ext>
            </a:extLst>
          </p:cNvPr>
          <p:cNvGrpSpPr/>
          <p:nvPr/>
        </p:nvGrpSpPr>
        <p:grpSpPr>
          <a:xfrm>
            <a:off x="6265204" y="2377983"/>
            <a:ext cx="2061469" cy="1392465"/>
            <a:chOff x="6337826" y="1779270"/>
            <a:chExt cx="2590165" cy="1749585"/>
          </a:xfrm>
        </p:grpSpPr>
        <p:sp>
          <p:nvSpPr>
            <p:cNvPr id="462" name="Google Shape;462;p22"/>
            <p:cNvSpPr/>
            <p:nvPr/>
          </p:nvSpPr>
          <p:spPr>
            <a:xfrm>
              <a:off x="6337826" y="1779270"/>
              <a:ext cx="2590165" cy="1749585"/>
            </a:xfrm>
            <a:custGeom>
              <a:avLst/>
              <a:gdLst/>
              <a:ahLst/>
              <a:cxnLst/>
              <a:rect l="l" t="t" r="r" b="b"/>
              <a:pathLst>
                <a:path w="68025" h="45949" extrusionOk="0">
                  <a:moveTo>
                    <a:pt x="23057" y="0"/>
                  </a:moveTo>
                  <a:cubicBezTo>
                    <a:pt x="10303" y="0"/>
                    <a:pt x="1" y="10302"/>
                    <a:pt x="1" y="22975"/>
                  </a:cubicBezTo>
                  <a:cubicBezTo>
                    <a:pt x="1" y="35647"/>
                    <a:pt x="10303" y="45949"/>
                    <a:pt x="23057" y="45949"/>
                  </a:cubicBezTo>
                  <a:cubicBezTo>
                    <a:pt x="34422" y="45949"/>
                    <a:pt x="43906" y="37610"/>
                    <a:pt x="45704" y="26735"/>
                  </a:cubicBezTo>
                  <a:lnTo>
                    <a:pt x="52736" y="26735"/>
                  </a:lnTo>
                  <a:lnTo>
                    <a:pt x="52736" y="32949"/>
                  </a:lnTo>
                  <a:lnTo>
                    <a:pt x="68025" y="22975"/>
                  </a:lnTo>
                  <a:lnTo>
                    <a:pt x="52736" y="13000"/>
                  </a:lnTo>
                  <a:lnTo>
                    <a:pt x="52736" y="19214"/>
                  </a:lnTo>
                  <a:lnTo>
                    <a:pt x="45704" y="19214"/>
                  </a:lnTo>
                  <a:cubicBezTo>
                    <a:pt x="43906" y="8340"/>
                    <a:pt x="34422" y="0"/>
                    <a:pt x="23057" y="0"/>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22"/>
            <p:cNvSpPr/>
            <p:nvPr/>
          </p:nvSpPr>
          <p:spPr>
            <a:xfrm>
              <a:off x="6692738"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258" y="27472"/>
                    <a:pt x="27472" y="21340"/>
                    <a:pt x="27472" y="13737"/>
                  </a:cubicBezTo>
                  <a:cubicBezTo>
                    <a:pt x="27472" y="6133"/>
                    <a:pt x="21258"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741B47">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65" name="Google Shape;465;p22"/>
          <p:cNvSpPr txBox="1"/>
          <p:nvPr/>
        </p:nvSpPr>
        <p:spPr>
          <a:xfrm>
            <a:off x="6442508" y="2734725"/>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7" name="Google Shape;467;p22"/>
          <p:cNvSpPr txBox="1"/>
          <p:nvPr/>
        </p:nvSpPr>
        <p:spPr>
          <a:xfrm>
            <a:off x="6106886" y="3867676"/>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0" name="Google Shape;470;p22"/>
          <p:cNvSpPr/>
          <p:nvPr/>
        </p:nvSpPr>
        <p:spPr>
          <a:xfrm>
            <a:off x="4186446"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12" y="98684"/>
                </a:cubicBezTo>
                <a:cubicBezTo>
                  <a:pt x="35484" y="98684"/>
                  <a:pt x="45704" y="88464"/>
                  <a:pt x="45704"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 name="Group 6">
            <a:extLst>
              <a:ext uri="{FF2B5EF4-FFF2-40B4-BE49-F238E27FC236}">
                <a16:creationId xmlns:a16="http://schemas.microsoft.com/office/drawing/2014/main" id="{B89056E3-9F33-1061-1F67-526BD6E19D10}"/>
              </a:ext>
            </a:extLst>
          </p:cNvPr>
          <p:cNvGrpSpPr/>
          <p:nvPr/>
        </p:nvGrpSpPr>
        <p:grpSpPr>
          <a:xfrm>
            <a:off x="4186445" y="2377983"/>
            <a:ext cx="2061469" cy="1392465"/>
            <a:chOff x="4109371" y="1779270"/>
            <a:chExt cx="2590165" cy="1749585"/>
          </a:xfrm>
        </p:grpSpPr>
        <p:sp>
          <p:nvSpPr>
            <p:cNvPr id="471" name="Google Shape;471;p22"/>
            <p:cNvSpPr/>
            <p:nvPr/>
          </p:nvSpPr>
          <p:spPr>
            <a:xfrm>
              <a:off x="4109371" y="1779270"/>
              <a:ext cx="2590165" cy="1749585"/>
            </a:xfrm>
            <a:custGeom>
              <a:avLst/>
              <a:gdLst/>
              <a:ahLst/>
              <a:cxnLst/>
              <a:rect l="l" t="t" r="r" b="b"/>
              <a:pathLst>
                <a:path w="68025" h="45949" extrusionOk="0">
                  <a:moveTo>
                    <a:pt x="22975" y="0"/>
                  </a:moveTo>
                  <a:cubicBezTo>
                    <a:pt x="10302" y="0"/>
                    <a:pt x="1" y="10302"/>
                    <a:pt x="1" y="22975"/>
                  </a:cubicBezTo>
                  <a:cubicBezTo>
                    <a:pt x="1" y="35647"/>
                    <a:pt x="10302" y="45949"/>
                    <a:pt x="22975" y="45949"/>
                  </a:cubicBezTo>
                  <a:cubicBezTo>
                    <a:pt x="34421" y="45949"/>
                    <a:pt x="43906" y="37610"/>
                    <a:pt x="45704" y="26735"/>
                  </a:cubicBezTo>
                  <a:lnTo>
                    <a:pt x="52654" y="26735"/>
                  </a:lnTo>
                  <a:lnTo>
                    <a:pt x="52654" y="32949"/>
                  </a:lnTo>
                  <a:lnTo>
                    <a:pt x="68025" y="22975"/>
                  </a:lnTo>
                  <a:lnTo>
                    <a:pt x="52654" y="13000"/>
                  </a:lnTo>
                  <a:lnTo>
                    <a:pt x="52654" y="19214"/>
                  </a:lnTo>
                  <a:lnTo>
                    <a:pt x="45704" y="19214"/>
                  </a:lnTo>
                  <a:cubicBezTo>
                    <a:pt x="43906" y="8340"/>
                    <a:pt x="34421" y="0"/>
                    <a:pt x="22975" y="0"/>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22"/>
            <p:cNvSpPr/>
            <p:nvPr/>
          </p:nvSpPr>
          <p:spPr>
            <a:xfrm>
              <a:off x="4461162" y="2131022"/>
              <a:ext cx="1046043" cy="1046080"/>
            </a:xfrm>
            <a:custGeom>
              <a:avLst/>
              <a:gdLst/>
              <a:ahLst/>
              <a:cxnLst/>
              <a:rect l="l" t="t" r="r" b="b"/>
              <a:pathLst>
                <a:path w="27472" h="27473" extrusionOk="0">
                  <a:moveTo>
                    <a:pt x="13736" y="1"/>
                  </a:moveTo>
                  <a:cubicBezTo>
                    <a:pt x="6214" y="1"/>
                    <a:pt x="1" y="6133"/>
                    <a:pt x="1" y="13737"/>
                  </a:cubicBezTo>
                  <a:cubicBezTo>
                    <a:pt x="1" y="21340"/>
                    <a:pt x="6214"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A64D79">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4" name="Google Shape;474;p22"/>
          <p:cNvSpPr txBox="1"/>
          <p:nvPr/>
        </p:nvSpPr>
        <p:spPr>
          <a:xfrm>
            <a:off x="4416742"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76" name="Google Shape;476;p22"/>
          <p:cNvSpPr txBox="1"/>
          <p:nvPr/>
        </p:nvSpPr>
        <p:spPr>
          <a:xfrm>
            <a:off x="4043066" y="384584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9" name="Google Shape;479;p22"/>
          <p:cNvSpPr/>
          <p:nvPr/>
        </p:nvSpPr>
        <p:spPr>
          <a:xfrm>
            <a:off x="2158249" y="3199819"/>
            <a:ext cx="1382586" cy="1543198"/>
          </a:xfrm>
          <a:custGeom>
            <a:avLst/>
            <a:gdLst/>
            <a:ahLst/>
            <a:cxnLst/>
            <a:rect l="l" t="t" r="r" b="b"/>
            <a:pathLst>
              <a:path w="45623" h="98685" extrusionOk="0">
                <a:moveTo>
                  <a:pt x="45623" y="75792"/>
                </a:moveTo>
                <a:lnTo>
                  <a:pt x="45623" y="1"/>
                </a:lnTo>
                <a:lnTo>
                  <a:pt x="1" y="1"/>
                </a:lnTo>
                <a:lnTo>
                  <a:pt x="1" y="75792"/>
                </a:lnTo>
                <a:cubicBezTo>
                  <a:pt x="1" y="88464"/>
                  <a:pt x="10221" y="98684"/>
                  <a:pt x="22812" y="98684"/>
                </a:cubicBezTo>
                <a:cubicBezTo>
                  <a:pt x="35403" y="98684"/>
                  <a:pt x="45623" y="88464"/>
                  <a:pt x="45623"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 name="Group 5">
            <a:extLst>
              <a:ext uri="{FF2B5EF4-FFF2-40B4-BE49-F238E27FC236}">
                <a16:creationId xmlns:a16="http://schemas.microsoft.com/office/drawing/2014/main" id="{EF5161FB-1B4D-1F11-AAA0-FC83D578C849}"/>
              </a:ext>
            </a:extLst>
          </p:cNvPr>
          <p:cNvGrpSpPr/>
          <p:nvPr/>
        </p:nvGrpSpPr>
        <p:grpSpPr>
          <a:xfrm>
            <a:off x="2158253" y="2377983"/>
            <a:ext cx="2059014" cy="1392465"/>
            <a:chOff x="1883641" y="1779270"/>
            <a:chExt cx="2587081" cy="1749585"/>
          </a:xfrm>
        </p:grpSpPr>
        <p:sp>
          <p:nvSpPr>
            <p:cNvPr id="480" name="Google Shape;480;p22"/>
            <p:cNvSpPr/>
            <p:nvPr/>
          </p:nvSpPr>
          <p:spPr>
            <a:xfrm>
              <a:off x="1883641" y="1779270"/>
              <a:ext cx="2587081" cy="1749585"/>
            </a:xfrm>
            <a:custGeom>
              <a:avLst/>
              <a:gdLst/>
              <a:ahLst/>
              <a:cxnLst/>
              <a:rect l="l" t="t" r="r" b="b"/>
              <a:pathLst>
                <a:path w="67944" h="45949" extrusionOk="0">
                  <a:moveTo>
                    <a:pt x="22975" y="0"/>
                  </a:moveTo>
                  <a:cubicBezTo>
                    <a:pt x="10303" y="0"/>
                    <a:pt x="1" y="10302"/>
                    <a:pt x="1" y="22975"/>
                  </a:cubicBezTo>
                  <a:cubicBezTo>
                    <a:pt x="1" y="35647"/>
                    <a:pt x="10303" y="45949"/>
                    <a:pt x="22975" y="45949"/>
                  </a:cubicBezTo>
                  <a:cubicBezTo>
                    <a:pt x="34422" y="45949"/>
                    <a:pt x="43824" y="37610"/>
                    <a:pt x="45623" y="26735"/>
                  </a:cubicBezTo>
                  <a:lnTo>
                    <a:pt x="52654" y="26735"/>
                  </a:lnTo>
                  <a:lnTo>
                    <a:pt x="52654" y="32949"/>
                  </a:lnTo>
                  <a:lnTo>
                    <a:pt x="67943" y="22975"/>
                  </a:lnTo>
                  <a:lnTo>
                    <a:pt x="52654" y="13000"/>
                  </a:lnTo>
                  <a:lnTo>
                    <a:pt x="52654" y="19214"/>
                  </a:lnTo>
                  <a:lnTo>
                    <a:pt x="45623" y="19214"/>
                  </a:lnTo>
                  <a:cubicBezTo>
                    <a:pt x="43824" y="8340"/>
                    <a:pt x="34422" y="0"/>
                    <a:pt x="22975"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22"/>
            <p:cNvSpPr/>
            <p:nvPr/>
          </p:nvSpPr>
          <p:spPr>
            <a:xfrm>
              <a:off x="2235431" y="2131022"/>
              <a:ext cx="1046080" cy="1046080"/>
            </a:xfrm>
            <a:custGeom>
              <a:avLst/>
              <a:gdLst/>
              <a:ahLst/>
              <a:cxnLst/>
              <a:rect l="l" t="t" r="r" b="b"/>
              <a:pathLst>
                <a:path w="27473" h="27473" extrusionOk="0">
                  <a:moveTo>
                    <a:pt x="13736" y="1"/>
                  </a:moveTo>
                  <a:cubicBezTo>
                    <a:pt x="6133" y="1"/>
                    <a:pt x="1" y="6133"/>
                    <a:pt x="1" y="13737"/>
                  </a:cubicBezTo>
                  <a:cubicBezTo>
                    <a:pt x="1" y="21340"/>
                    <a:pt x="6133"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E69138">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83" name="Google Shape;483;p22"/>
          <p:cNvSpPr txBox="1"/>
          <p:nvPr/>
        </p:nvSpPr>
        <p:spPr>
          <a:xfrm>
            <a:off x="2331515" y="2733814"/>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85" name="Google Shape;485;p22"/>
          <p:cNvSpPr txBox="1"/>
          <p:nvPr/>
        </p:nvSpPr>
        <p:spPr>
          <a:xfrm>
            <a:off x="1952866" y="384575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48" name="Group 47">
            <a:extLst>
              <a:ext uri="{FF2B5EF4-FFF2-40B4-BE49-F238E27FC236}">
                <a16:creationId xmlns:a16="http://schemas.microsoft.com/office/drawing/2014/main" id="{AA7014D3-2C49-753D-FF27-688CD4BC7368}"/>
              </a:ext>
            </a:extLst>
          </p:cNvPr>
          <p:cNvGrpSpPr/>
          <p:nvPr/>
        </p:nvGrpSpPr>
        <p:grpSpPr>
          <a:xfrm>
            <a:off x="0" y="1045192"/>
            <a:ext cx="1711392" cy="578023"/>
            <a:chOff x="4933938" y="2521456"/>
            <a:chExt cx="1711392" cy="578023"/>
          </a:xfrm>
          <a:solidFill>
            <a:srgbClr val="E04E02"/>
          </a:solidFill>
        </p:grpSpPr>
        <p:sp>
          <p:nvSpPr>
            <p:cNvPr id="49" name="Arrow: Pentagon 48">
              <a:extLst>
                <a:ext uri="{FF2B5EF4-FFF2-40B4-BE49-F238E27FC236}">
                  <a16:creationId xmlns:a16="http://schemas.microsoft.com/office/drawing/2014/main" id="{B6F0B980-70CC-E250-D333-EBA4F3F69388}"/>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rrow: Chevron 49">
              <a:extLst>
                <a:ext uri="{FF2B5EF4-FFF2-40B4-BE49-F238E27FC236}">
                  <a16:creationId xmlns:a16="http://schemas.microsoft.com/office/drawing/2014/main" id="{394ACF82-B861-B0DA-A0F9-D89AAAC2561B}"/>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1" name="TextBox 50">
            <a:extLst>
              <a:ext uri="{FF2B5EF4-FFF2-40B4-BE49-F238E27FC236}">
                <a16:creationId xmlns:a16="http://schemas.microsoft.com/office/drawing/2014/main" id="{4303FB37-3127-281B-B32D-3139B3C45595}"/>
              </a:ext>
            </a:extLst>
          </p:cNvPr>
          <p:cNvSpPr txBox="1"/>
          <p:nvPr/>
        </p:nvSpPr>
        <p:spPr>
          <a:xfrm>
            <a:off x="152173" y="1072496"/>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5</a:t>
            </a:r>
            <a:endParaRPr lang="en-US" sz="2800" dirty="0">
              <a:solidFill>
                <a:srgbClr val="2A3563"/>
              </a:solidFill>
              <a:latin typeface="#9Slide07 Cadena" panose="02000503000000020004" pitchFamily="2" charset="0"/>
            </a:endParaRPr>
          </a:p>
        </p:txBody>
      </p:sp>
      <p:sp>
        <p:nvSpPr>
          <p:cNvPr id="52" name="Text Box 99">
            <a:extLst>
              <a:ext uri="{FF2B5EF4-FFF2-40B4-BE49-F238E27FC236}">
                <a16:creationId xmlns:a16="http://schemas.microsoft.com/office/drawing/2014/main" id="{7743E787-6309-1BA3-86F2-94107BD643F7}"/>
              </a:ext>
            </a:extLst>
          </p:cNvPr>
          <p:cNvSpPr txBox="1"/>
          <p:nvPr/>
        </p:nvSpPr>
        <p:spPr>
          <a:xfrm>
            <a:off x="1837188" y="734040"/>
            <a:ext cx="10024718"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Điểm sáng S đặt trước gương phẳng, cách gương phẳng một đoạn 5cm và cho ảnh S’. Khoảng cách SS’ lúc này là:</a:t>
            </a:r>
          </a:p>
        </p:txBody>
      </p:sp>
      <p:sp>
        <p:nvSpPr>
          <p:cNvPr id="63" name="Rectangle: Rounded Corners 62">
            <a:extLst>
              <a:ext uri="{FF2B5EF4-FFF2-40B4-BE49-F238E27FC236}">
                <a16:creationId xmlns:a16="http://schemas.microsoft.com/office/drawing/2014/main" id="{9DD5AE24-A07E-68BA-4A65-41E79DAD78F4}"/>
              </a:ext>
            </a:extLst>
          </p:cNvPr>
          <p:cNvSpPr/>
          <p:nvPr/>
        </p:nvSpPr>
        <p:spPr>
          <a:xfrm>
            <a:off x="3954813" y="2268298"/>
            <a:ext cx="2019883" cy="267381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99">
            <a:extLst>
              <a:ext uri="{FF2B5EF4-FFF2-40B4-BE49-F238E27FC236}">
                <a16:creationId xmlns:a16="http://schemas.microsoft.com/office/drawing/2014/main" id="{3416B4E3-F871-3268-BBF1-0C0DE41D42B5}"/>
              </a:ext>
            </a:extLst>
          </p:cNvPr>
          <p:cNvSpPr txBox="1"/>
          <p:nvPr/>
        </p:nvSpPr>
        <p:spPr>
          <a:xfrm>
            <a:off x="589863" y="5209338"/>
            <a:ext cx="11012274" cy="1200329"/>
          </a:xfrm>
          <a:prstGeom prst="rect">
            <a:avLst/>
          </a:prstGeom>
          <a:noFill/>
          <a:ln w="9525">
            <a:noFill/>
          </a:ln>
        </p:spPr>
        <p:txBody>
          <a:bodyPr wrap="square">
            <a:spAutoFit/>
            <a:scene3d>
              <a:camera prst="orthographicFront"/>
              <a:lightRig rig="threePt" dir="t"/>
            </a:scene3d>
          </a:bodyPr>
          <a:lstStyle/>
          <a:p>
            <a:pPr algn="ctr"/>
            <a:r>
              <a:rPr lang="vi-VN" sz="3600">
                <a:solidFill>
                  <a:srgbClr val="2A3563"/>
                </a:solidFill>
                <a:latin typeface="#9Slide07 IcielBaliho Script" pitchFamily="2" charset="0"/>
              </a:rPr>
              <a:t>Khoảng </a:t>
            </a:r>
            <a:r>
              <a:rPr lang="vi-VN" sz="3600" dirty="0">
                <a:solidFill>
                  <a:srgbClr val="2A3563"/>
                </a:solidFill>
                <a:latin typeface="#9Slide07 IcielBaliho Script" pitchFamily="2" charset="0"/>
              </a:rPr>
              <a:t>cách từ vật đến gương bằng khoảng cách từ ảnh </a:t>
            </a:r>
            <a:r>
              <a:rPr lang="vi-VN" sz="3600">
                <a:solidFill>
                  <a:srgbClr val="2A3563"/>
                </a:solidFill>
                <a:latin typeface="#9Slide07 IcielBaliho Script" pitchFamily="2" charset="0"/>
              </a:rPr>
              <a:t>đến gương </a:t>
            </a:r>
            <a:r>
              <a:rPr lang="vi-VN" sz="3600">
                <a:solidFill>
                  <a:srgbClr val="2A3563"/>
                </a:solidFill>
                <a:latin typeface="#9Slide03 Arima Madurai Black" panose="00000A00000000000000" pitchFamily="2" charset="0"/>
                <a:cs typeface="#9Slide03 Arima Madurai Black" panose="00000A00000000000000" pitchFamily="2" charset="0"/>
              </a:rPr>
              <a:t>→ </a:t>
            </a:r>
            <a:r>
              <a:rPr lang="vi-VN" sz="3600">
                <a:solidFill>
                  <a:srgbClr val="2A3563"/>
                </a:solidFill>
                <a:latin typeface="#9Slide07 IcielBaliho Script" pitchFamily="2" charset="0"/>
              </a:rPr>
              <a:t>SS’ = 5 + 5 = 10cm. </a:t>
            </a:r>
            <a:endParaRPr lang="vi-VN" sz="3600" dirty="0">
              <a:solidFill>
                <a:srgbClr val="2A3563"/>
              </a:solidFill>
              <a:latin typeface="#9Slide07 IcielBaliho Script" pitchFamily="2"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2"/>
                                        </p:tgtEl>
                                        <p:attrNameLst>
                                          <p:attrName>style.visibility</p:attrName>
                                        </p:attrNameLst>
                                      </p:cBhvr>
                                      <p:to>
                                        <p:strVal val="visible"/>
                                      </p:to>
                                    </p:set>
                                    <p:animEffect transition="in" filter="wipe(up)">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483"/>
                                        </p:tgtEl>
                                        <p:attrNameLst>
                                          <p:attrName>style.visibility</p:attrName>
                                        </p:attrNameLst>
                                      </p:cBhvr>
                                      <p:to>
                                        <p:strVal val="visible"/>
                                      </p:to>
                                    </p:set>
                                    <p:animEffect transition="in" filter="randombar(horizontal)">
                                      <p:cBhvr>
                                        <p:cTn id="25" dur="500"/>
                                        <p:tgtEl>
                                          <p:spTgt spid="483"/>
                                        </p:tgtEl>
                                      </p:cBhvr>
                                    </p:animEffect>
                                  </p:childTnLst>
                                </p:cTn>
                              </p:par>
                            </p:childTnLst>
                          </p:cTn>
                        </p:par>
                        <p:par>
                          <p:cTn id="26" fill="hold">
                            <p:stCondLst>
                              <p:cond delay="1000"/>
                            </p:stCondLst>
                            <p:childTnLst>
                              <p:par>
                                <p:cTn id="27" presetID="22" presetClass="entr" presetSubtype="1" fill="hold" grpId="0" nodeType="afterEffect">
                                  <p:stCondLst>
                                    <p:cond delay="0"/>
                                  </p:stCondLst>
                                  <p:childTnLst>
                                    <p:set>
                                      <p:cBhvr>
                                        <p:cTn id="28" dur="1" fill="hold">
                                          <p:stCondLst>
                                            <p:cond delay="0"/>
                                          </p:stCondLst>
                                        </p:cTn>
                                        <p:tgtEl>
                                          <p:spTgt spid="479"/>
                                        </p:tgtEl>
                                        <p:attrNameLst>
                                          <p:attrName>style.visibility</p:attrName>
                                        </p:attrNameLst>
                                      </p:cBhvr>
                                      <p:to>
                                        <p:strVal val="visible"/>
                                      </p:to>
                                    </p:set>
                                    <p:animEffect transition="in" filter="wipe(up)">
                                      <p:cBhvr>
                                        <p:cTn id="29" dur="500"/>
                                        <p:tgtEl>
                                          <p:spTgt spid="479"/>
                                        </p:tgtEl>
                                      </p:cBhvr>
                                    </p:animEffect>
                                  </p:childTnLst>
                                </p:cTn>
                              </p:par>
                              <p:par>
                                <p:cTn id="30" presetID="22" presetClass="entr" presetSubtype="1" fill="hold" grpId="0" nodeType="withEffect">
                                  <p:stCondLst>
                                    <p:cond delay="250"/>
                                  </p:stCondLst>
                                  <p:childTnLst>
                                    <p:set>
                                      <p:cBhvr>
                                        <p:cTn id="31" dur="1" fill="hold">
                                          <p:stCondLst>
                                            <p:cond delay="0"/>
                                          </p:stCondLst>
                                        </p:cTn>
                                        <p:tgtEl>
                                          <p:spTgt spid="485"/>
                                        </p:tgtEl>
                                        <p:attrNameLst>
                                          <p:attrName>style.visibility</p:attrName>
                                        </p:attrNameLst>
                                      </p:cBhvr>
                                      <p:to>
                                        <p:strVal val="visible"/>
                                      </p:to>
                                    </p:set>
                                    <p:animEffect transition="in" filter="wipe(up)">
                                      <p:cBhvr>
                                        <p:cTn id="32" dur="500"/>
                                        <p:tgtEl>
                                          <p:spTgt spid="485"/>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500"/>
                            </p:stCondLst>
                            <p:childTnLst>
                              <p:par>
                                <p:cTn id="41" presetID="14" presetClass="entr" presetSubtype="10" fill="hold" grpId="0" nodeType="afterEffect">
                                  <p:stCondLst>
                                    <p:cond delay="0"/>
                                  </p:stCondLst>
                                  <p:childTnLst>
                                    <p:set>
                                      <p:cBhvr>
                                        <p:cTn id="42" dur="1" fill="hold">
                                          <p:stCondLst>
                                            <p:cond delay="0"/>
                                          </p:stCondLst>
                                        </p:cTn>
                                        <p:tgtEl>
                                          <p:spTgt spid="474"/>
                                        </p:tgtEl>
                                        <p:attrNameLst>
                                          <p:attrName>style.visibility</p:attrName>
                                        </p:attrNameLst>
                                      </p:cBhvr>
                                      <p:to>
                                        <p:strVal val="visible"/>
                                      </p:to>
                                    </p:set>
                                    <p:animEffect transition="in" filter="randombar(horizontal)">
                                      <p:cBhvr>
                                        <p:cTn id="43" dur="500"/>
                                        <p:tgtEl>
                                          <p:spTgt spid="474"/>
                                        </p:tgtEl>
                                      </p:cBhvr>
                                    </p:animEffect>
                                  </p:childTnLst>
                                </p:cTn>
                              </p:par>
                            </p:childTnLst>
                          </p:cTn>
                        </p:par>
                        <p:par>
                          <p:cTn id="44" fill="hold">
                            <p:stCondLst>
                              <p:cond delay="1000"/>
                            </p:stCondLst>
                            <p:childTnLst>
                              <p:par>
                                <p:cTn id="45" presetID="22" presetClass="entr" presetSubtype="1" fill="hold" grpId="0" nodeType="afterEffect">
                                  <p:stCondLst>
                                    <p:cond delay="0"/>
                                  </p:stCondLst>
                                  <p:childTnLst>
                                    <p:set>
                                      <p:cBhvr>
                                        <p:cTn id="46" dur="1" fill="hold">
                                          <p:stCondLst>
                                            <p:cond delay="0"/>
                                          </p:stCondLst>
                                        </p:cTn>
                                        <p:tgtEl>
                                          <p:spTgt spid="470"/>
                                        </p:tgtEl>
                                        <p:attrNameLst>
                                          <p:attrName>style.visibility</p:attrName>
                                        </p:attrNameLst>
                                      </p:cBhvr>
                                      <p:to>
                                        <p:strVal val="visible"/>
                                      </p:to>
                                    </p:set>
                                    <p:animEffect transition="in" filter="wipe(up)">
                                      <p:cBhvr>
                                        <p:cTn id="47" dur="500"/>
                                        <p:tgtEl>
                                          <p:spTgt spid="470"/>
                                        </p:tgtEl>
                                      </p:cBhvr>
                                    </p:animEffect>
                                  </p:childTnLst>
                                </p:cTn>
                              </p:par>
                              <p:par>
                                <p:cTn id="48" presetID="22" presetClass="entr" presetSubtype="1" fill="hold" grpId="0" nodeType="withEffect">
                                  <p:stCondLst>
                                    <p:cond delay="250"/>
                                  </p:stCondLst>
                                  <p:childTnLst>
                                    <p:set>
                                      <p:cBhvr>
                                        <p:cTn id="49" dur="1" fill="hold">
                                          <p:stCondLst>
                                            <p:cond delay="0"/>
                                          </p:stCondLst>
                                        </p:cTn>
                                        <p:tgtEl>
                                          <p:spTgt spid="476"/>
                                        </p:tgtEl>
                                        <p:attrNameLst>
                                          <p:attrName>style.visibility</p:attrName>
                                        </p:attrNameLst>
                                      </p:cBhvr>
                                      <p:to>
                                        <p:strVal val="visible"/>
                                      </p:to>
                                    </p:set>
                                    <p:animEffect transition="in" filter="wipe(up)">
                                      <p:cBhvr>
                                        <p:cTn id="50" dur="500"/>
                                        <p:tgtEl>
                                          <p:spTgt spid="476"/>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500" fill="hold"/>
                                        <p:tgtEl>
                                          <p:spTgt spid="8"/>
                                        </p:tgtEl>
                                        <p:attrNameLst>
                                          <p:attrName>ppt_w</p:attrName>
                                        </p:attrNameLst>
                                      </p:cBhvr>
                                      <p:tavLst>
                                        <p:tav tm="0">
                                          <p:val>
                                            <p:fltVal val="0"/>
                                          </p:val>
                                        </p:tav>
                                        <p:tav tm="100000">
                                          <p:val>
                                            <p:strVal val="#ppt_w"/>
                                          </p:val>
                                        </p:tav>
                                      </p:tavLst>
                                    </p:anim>
                                    <p:anim calcmode="lin" valueType="num">
                                      <p:cBhvr>
                                        <p:cTn id="56" dur="500" fill="hold"/>
                                        <p:tgtEl>
                                          <p:spTgt spid="8"/>
                                        </p:tgtEl>
                                        <p:attrNameLst>
                                          <p:attrName>ppt_h</p:attrName>
                                        </p:attrNameLst>
                                      </p:cBhvr>
                                      <p:tavLst>
                                        <p:tav tm="0">
                                          <p:val>
                                            <p:fltVal val="0"/>
                                          </p:val>
                                        </p:tav>
                                        <p:tav tm="100000">
                                          <p:val>
                                            <p:strVal val="#ppt_h"/>
                                          </p:val>
                                        </p:tav>
                                      </p:tavLst>
                                    </p:anim>
                                    <p:animEffect transition="in" filter="fade">
                                      <p:cBhvr>
                                        <p:cTn id="57" dur="500"/>
                                        <p:tgtEl>
                                          <p:spTgt spid="8"/>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465"/>
                                        </p:tgtEl>
                                        <p:attrNameLst>
                                          <p:attrName>style.visibility</p:attrName>
                                        </p:attrNameLst>
                                      </p:cBhvr>
                                      <p:to>
                                        <p:strVal val="visible"/>
                                      </p:to>
                                    </p:set>
                                    <p:animEffect transition="in" filter="randombar(horizontal)">
                                      <p:cBhvr>
                                        <p:cTn id="61" dur="500"/>
                                        <p:tgtEl>
                                          <p:spTgt spid="465"/>
                                        </p:tgtEl>
                                      </p:cBhvr>
                                    </p:animEffect>
                                  </p:childTnLst>
                                </p:cTn>
                              </p:par>
                            </p:childTnLst>
                          </p:cTn>
                        </p:par>
                        <p:par>
                          <p:cTn id="62" fill="hold">
                            <p:stCondLst>
                              <p:cond delay="1000"/>
                            </p:stCondLst>
                            <p:childTnLst>
                              <p:par>
                                <p:cTn id="63" presetID="22" presetClass="entr" presetSubtype="1" fill="hold" grpId="0" nodeType="afterEffect">
                                  <p:stCondLst>
                                    <p:cond delay="0"/>
                                  </p:stCondLst>
                                  <p:childTnLst>
                                    <p:set>
                                      <p:cBhvr>
                                        <p:cTn id="64" dur="1" fill="hold">
                                          <p:stCondLst>
                                            <p:cond delay="0"/>
                                          </p:stCondLst>
                                        </p:cTn>
                                        <p:tgtEl>
                                          <p:spTgt spid="461"/>
                                        </p:tgtEl>
                                        <p:attrNameLst>
                                          <p:attrName>style.visibility</p:attrName>
                                        </p:attrNameLst>
                                      </p:cBhvr>
                                      <p:to>
                                        <p:strVal val="visible"/>
                                      </p:to>
                                    </p:set>
                                    <p:animEffect transition="in" filter="wipe(up)">
                                      <p:cBhvr>
                                        <p:cTn id="65" dur="500"/>
                                        <p:tgtEl>
                                          <p:spTgt spid="461"/>
                                        </p:tgtEl>
                                      </p:cBhvr>
                                    </p:animEffect>
                                  </p:childTnLst>
                                </p:cTn>
                              </p:par>
                              <p:par>
                                <p:cTn id="66" presetID="22" presetClass="entr" presetSubtype="1" fill="hold" grpId="0" nodeType="withEffect">
                                  <p:stCondLst>
                                    <p:cond delay="250"/>
                                  </p:stCondLst>
                                  <p:childTnLst>
                                    <p:set>
                                      <p:cBhvr>
                                        <p:cTn id="67" dur="1" fill="hold">
                                          <p:stCondLst>
                                            <p:cond delay="0"/>
                                          </p:stCondLst>
                                        </p:cTn>
                                        <p:tgtEl>
                                          <p:spTgt spid="467"/>
                                        </p:tgtEl>
                                        <p:attrNameLst>
                                          <p:attrName>style.visibility</p:attrName>
                                        </p:attrNameLst>
                                      </p:cBhvr>
                                      <p:to>
                                        <p:strVal val="visible"/>
                                      </p:to>
                                    </p:set>
                                    <p:animEffect transition="in" filter="wipe(up)">
                                      <p:cBhvr>
                                        <p:cTn id="68" dur="500"/>
                                        <p:tgtEl>
                                          <p:spTgt spid="46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animEffect transition="in" filter="fade">
                                      <p:cBhvr>
                                        <p:cTn id="75" dur="500"/>
                                        <p:tgtEl>
                                          <p:spTgt spid="9"/>
                                        </p:tgtEl>
                                      </p:cBhvr>
                                    </p:animEffect>
                                  </p:childTnLst>
                                </p:cTn>
                              </p:par>
                            </p:childTnLst>
                          </p:cTn>
                        </p:par>
                        <p:par>
                          <p:cTn id="76" fill="hold">
                            <p:stCondLst>
                              <p:cond delay="500"/>
                            </p:stCondLst>
                            <p:childTnLst>
                              <p:par>
                                <p:cTn id="77" presetID="14" presetClass="entr" presetSubtype="10" fill="hold" grpId="0" nodeType="afterEffect">
                                  <p:stCondLst>
                                    <p:cond delay="0"/>
                                  </p:stCondLst>
                                  <p:childTnLst>
                                    <p:set>
                                      <p:cBhvr>
                                        <p:cTn id="78" dur="1" fill="hold">
                                          <p:stCondLst>
                                            <p:cond delay="0"/>
                                          </p:stCondLst>
                                        </p:cTn>
                                        <p:tgtEl>
                                          <p:spTgt spid="459"/>
                                        </p:tgtEl>
                                        <p:attrNameLst>
                                          <p:attrName>style.visibility</p:attrName>
                                        </p:attrNameLst>
                                      </p:cBhvr>
                                      <p:to>
                                        <p:strVal val="visible"/>
                                      </p:to>
                                    </p:set>
                                    <p:animEffect transition="in" filter="randombar(horizontal)">
                                      <p:cBhvr>
                                        <p:cTn id="79" dur="500"/>
                                        <p:tgtEl>
                                          <p:spTgt spid="459"/>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452"/>
                                        </p:tgtEl>
                                        <p:attrNameLst>
                                          <p:attrName>style.visibility</p:attrName>
                                        </p:attrNameLst>
                                      </p:cBhvr>
                                      <p:to>
                                        <p:strVal val="visible"/>
                                      </p:to>
                                    </p:set>
                                    <p:animEffect transition="in" filter="wipe(up)">
                                      <p:cBhvr>
                                        <p:cTn id="83" dur="500"/>
                                        <p:tgtEl>
                                          <p:spTgt spid="452"/>
                                        </p:tgtEl>
                                      </p:cBhvr>
                                    </p:animEffect>
                                  </p:childTnLst>
                                </p:cTn>
                              </p:par>
                              <p:par>
                                <p:cTn id="84" presetID="22" presetClass="entr" presetSubtype="1" fill="hold" grpId="0" nodeType="withEffect">
                                  <p:stCondLst>
                                    <p:cond delay="250"/>
                                  </p:stCondLst>
                                  <p:childTnLst>
                                    <p:set>
                                      <p:cBhvr>
                                        <p:cTn id="85" dur="1" fill="hold">
                                          <p:stCondLst>
                                            <p:cond delay="0"/>
                                          </p:stCondLst>
                                        </p:cTn>
                                        <p:tgtEl>
                                          <p:spTgt spid="457"/>
                                        </p:tgtEl>
                                        <p:attrNameLst>
                                          <p:attrName>style.visibility</p:attrName>
                                        </p:attrNameLst>
                                      </p:cBhvr>
                                      <p:to>
                                        <p:strVal val="visible"/>
                                      </p:to>
                                    </p:set>
                                    <p:animEffect transition="in" filter="wipe(up)">
                                      <p:cBhvr>
                                        <p:cTn id="86" dur="500"/>
                                        <p:tgtEl>
                                          <p:spTgt spid="45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up)">
                                      <p:cBhvr>
                                        <p:cTn id="91" dur="500"/>
                                        <p:tgtEl>
                                          <p:spTgt spid="63"/>
                                        </p:tgtEl>
                                      </p:cBhvr>
                                    </p:animEffect>
                                  </p:childTnLst>
                                </p:cTn>
                              </p:par>
                              <p:par>
                                <p:cTn id="92" presetID="22" presetClass="entr" presetSubtype="1" fill="hold" grpId="0" nodeType="withEffect">
                                  <p:stCondLst>
                                    <p:cond delay="250"/>
                                  </p:stCondLst>
                                  <p:iterate type="lt">
                                    <p:tmPct val="3000"/>
                                  </p:iterate>
                                  <p:childTnLst>
                                    <p:set>
                                      <p:cBhvr>
                                        <p:cTn id="93" dur="1" fill="hold">
                                          <p:stCondLst>
                                            <p:cond delay="0"/>
                                          </p:stCondLst>
                                        </p:cTn>
                                        <p:tgtEl>
                                          <p:spTgt spid="64"/>
                                        </p:tgtEl>
                                        <p:attrNameLst>
                                          <p:attrName>style.visibility</p:attrName>
                                        </p:attrNameLst>
                                      </p:cBhvr>
                                      <p:to>
                                        <p:strVal val="visible"/>
                                      </p:to>
                                    </p:set>
                                    <p:animEffect transition="in" filter="wipe(up)">
                                      <p:cBhvr>
                                        <p:cTn id="9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nimBg="1"/>
      <p:bldP spid="457" grpId="0"/>
      <p:bldP spid="459" grpId="0"/>
      <p:bldP spid="461" grpId="0" animBg="1"/>
      <p:bldP spid="465" grpId="0"/>
      <p:bldP spid="467" grpId="0"/>
      <p:bldP spid="470" grpId="0" animBg="1"/>
      <p:bldP spid="474" grpId="0"/>
      <p:bldP spid="476" grpId="0"/>
      <p:bldP spid="479" grpId="0" animBg="1"/>
      <p:bldP spid="483" grpId="0"/>
      <p:bldP spid="485" grpId="0"/>
      <p:bldP spid="51" grpId="0"/>
      <p:bldP spid="52" grpId="0"/>
      <p:bldP spid="63" grpId="0" animBg="1"/>
      <p:bldP spid="6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92"/>
        <p:cNvGrpSpPr/>
        <p:nvPr/>
      </p:nvGrpSpPr>
      <p:grpSpPr>
        <a:xfrm>
          <a:off x="0" y="0"/>
          <a:ext cx="0" cy="0"/>
          <a:chOff x="0" y="0"/>
          <a:chExt cx="0" cy="0"/>
        </a:xfrm>
      </p:grpSpPr>
      <p:sp>
        <p:nvSpPr>
          <p:cNvPr id="1415" name="Google Shape;1415;p39"/>
          <p:cNvSpPr txBox="1"/>
          <p:nvPr/>
        </p:nvSpPr>
        <p:spPr>
          <a:xfrm>
            <a:off x="5152917" y="2787851"/>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3,2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18" name="Google Shape;1418;p39"/>
          <p:cNvSpPr txBox="1"/>
          <p:nvPr/>
        </p:nvSpPr>
        <p:spPr>
          <a:xfrm>
            <a:off x="790644" y="2787851"/>
            <a:ext cx="1299413"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1" name="Google Shape;1421;p39"/>
          <p:cNvSpPr txBox="1"/>
          <p:nvPr/>
        </p:nvSpPr>
        <p:spPr>
          <a:xfrm>
            <a:off x="603558" y="4416275"/>
            <a:ext cx="1294732"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1,6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4" name="Google Shape;1424;p39"/>
          <p:cNvSpPr txBox="1"/>
          <p:nvPr/>
        </p:nvSpPr>
        <p:spPr>
          <a:xfrm>
            <a:off x="5034355" y="4522875"/>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1394" name="Google Shape;1394;p39"/>
          <p:cNvGrpSpPr/>
          <p:nvPr/>
        </p:nvGrpSpPr>
        <p:grpSpPr>
          <a:xfrm>
            <a:off x="2001768" y="4042983"/>
            <a:ext cx="1385980" cy="1385997"/>
            <a:chOff x="3109689" y="2866350"/>
            <a:chExt cx="1368435" cy="1368452"/>
          </a:xfrm>
        </p:grpSpPr>
        <p:sp>
          <p:nvSpPr>
            <p:cNvPr id="1395" name="Google Shape;1395;p39"/>
            <p:cNvSpPr/>
            <p:nvPr/>
          </p:nvSpPr>
          <p:spPr>
            <a:xfrm>
              <a:off x="3109689" y="2866350"/>
              <a:ext cx="1368435" cy="1368452"/>
            </a:xfrm>
            <a:custGeom>
              <a:avLst/>
              <a:gdLst/>
              <a:ahLst/>
              <a:cxnLst/>
              <a:rect l="l" t="t" r="r" b="b"/>
              <a:pathLst>
                <a:path w="77433" h="77434" extrusionOk="0">
                  <a:moveTo>
                    <a:pt x="38748" y="77433"/>
                  </a:moveTo>
                  <a:cubicBezTo>
                    <a:pt x="17311" y="77433"/>
                    <a:pt x="0" y="60122"/>
                    <a:pt x="0" y="38686"/>
                  </a:cubicBezTo>
                  <a:cubicBezTo>
                    <a:pt x="0" y="17312"/>
                    <a:pt x="17311" y="0"/>
                    <a:pt x="38748" y="0"/>
                  </a:cubicBezTo>
                  <a:lnTo>
                    <a:pt x="38748" y="0"/>
                  </a:lnTo>
                  <a:lnTo>
                    <a:pt x="77433" y="0"/>
                  </a:lnTo>
                  <a:lnTo>
                    <a:pt x="47997" y="0"/>
                  </a:lnTo>
                  <a:lnTo>
                    <a:pt x="47997" y="26624"/>
                  </a:lnTo>
                  <a:lnTo>
                    <a:pt x="47997" y="26624"/>
                  </a:lnTo>
                  <a:cubicBezTo>
                    <a:pt x="47997" y="28749"/>
                    <a:pt x="49684" y="30561"/>
                    <a:pt x="51809" y="30624"/>
                  </a:cubicBezTo>
                  <a:lnTo>
                    <a:pt x="51809" y="30624"/>
                  </a:lnTo>
                  <a:lnTo>
                    <a:pt x="51872" y="30624"/>
                  </a:lnTo>
                  <a:cubicBezTo>
                    <a:pt x="51872" y="30624"/>
                    <a:pt x="51872" y="30624"/>
                    <a:pt x="51872" y="30624"/>
                  </a:cubicBezTo>
                  <a:lnTo>
                    <a:pt x="51872" y="30624"/>
                  </a:lnTo>
                  <a:lnTo>
                    <a:pt x="51872" y="30624"/>
                  </a:lnTo>
                  <a:lnTo>
                    <a:pt x="51872" y="30624"/>
                  </a:lnTo>
                  <a:lnTo>
                    <a:pt x="51872" y="30624"/>
                  </a:lnTo>
                  <a:lnTo>
                    <a:pt x="51872" y="30624"/>
                  </a:lnTo>
                  <a:lnTo>
                    <a:pt x="51872" y="30624"/>
                  </a:lnTo>
                  <a:cubicBezTo>
                    <a:pt x="51872" y="30624"/>
                    <a:pt x="51872" y="30624"/>
                    <a:pt x="51872" y="30624"/>
                  </a:cubicBezTo>
                  <a:lnTo>
                    <a:pt x="51872" y="30624"/>
                  </a:lnTo>
                  <a:lnTo>
                    <a:pt x="51934" y="30624"/>
                  </a:lnTo>
                  <a:lnTo>
                    <a:pt x="51934" y="30624"/>
                  </a:lnTo>
                  <a:lnTo>
                    <a:pt x="51934" y="30624"/>
                  </a:lnTo>
                  <a:lnTo>
                    <a:pt x="51934" y="30624"/>
                  </a:lnTo>
                  <a:lnTo>
                    <a:pt x="51934" y="30624"/>
                  </a:lnTo>
                  <a:lnTo>
                    <a:pt x="51934" y="30624"/>
                  </a:lnTo>
                  <a:lnTo>
                    <a:pt x="51934" y="30624"/>
                  </a:lnTo>
                  <a:lnTo>
                    <a:pt x="51934" y="30624"/>
                  </a:lnTo>
                  <a:lnTo>
                    <a:pt x="51934" y="30624"/>
                  </a:lnTo>
                  <a:lnTo>
                    <a:pt x="77433" y="30624"/>
                  </a:lnTo>
                  <a:lnTo>
                    <a:pt x="77433" y="38748"/>
                  </a:lnTo>
                  <a:lnTo>
                    <a:pt x="77433" y="38686"/>
                  </a:lnTo>
                  <a:cubicBezTo>
                    <a:pt x="77433" y="60122"/>
                    <a:pt x="60121" y="77433"/>
                    <a:pt x="38748" y="77433"/>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39"/>
            <p:cNvSpPr/>
            <p:nvPr/>
          </p:nvSpPr>
          <p:spPr>
            <a:xfrm>
              <a:off x="3957916" y="2866350"/>
              <a:ext cx="520208" cy="541203"/>
            </a:xfrm>
            <a:custGeom>
              <a:avLst/>
              <a:gdLst/>
              <a:ahLst/>
              <a:cxnLst/>
              <a:rect l="l" t="t" r="r" b="b"/>
              <a:pathLst>
                <a:path w="29436" h="30624" extrusionOk="0">
                  <a:moveTo>
                    <a:pt x="0" y="0"/>
                  </a:moveTo>
                  <a:lnTo>
                    <a:pt x="0" y="26624"/>
                  </a:lnTo>
                  <a:cubicBezTo>
                    <a:pt x="0" y="28811"/>
                    <a:pt x="1750" y="30624"/>
                    <a:pt x="3937" y="30624"/>
                  </a:cubicBezTo>
                  <a:lnTo>
                    <a:pt x="29436" y="30624"/>
                  </a:lnTo>
                  <a:lnTo>
                    <a:pt x="29436" y="0"/>
                  </a:lnTo>
                  <a:close/>
                </a:path>
              </a:pathLst>
            </a:custGeom>
            <a:solidFill>
              <a:srgbClr val="ECC6E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39"/>
            <p:cNvSpPr/>
            <p:nvPr/>
          </p:nvSpPr>
          <p:spPr>
            <a:xfrm>
              <a:off x="4027493" y="3340167"/>
              <a:ext cx="450631" cy="67385"/>
            </a:xfrm>
            <a:custGeom>
              <a:avLst/>
              <a:gdLst/>
              <a:ahLst/>
              <a:cxnLst/>
              <a:rect l="l" t="t" r="r" b="b"/>
              <a:pathLst>
                <a:path w="25499" h="3813" extrusionOk="0">
                  <a:moveTo>
                    <a:pt x="0" y="3813"/>
                  </a:moveTo>
                  <a:lnTo>
                    <a:pt x="25499" y="3813"/>
                  </a:lnTo>
                  <a:lnTo>
                    <a:pt x="25499" y="0"/>
                  </a:lnTo>
                  <a:lnTo>
                    <a:pt x="0" y="0"/>
                  </a:ln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39"/>
            <p:cNvSpPr/>
            <p:nvPr/>
          </p:nvSpPr>
          <p:spPr>
            <a:xfrm>
              <a:off x="3957916" y="2866350"/>
              <a:ext cx="69594" cy="541203"/>
            </a:xfrm>
            <a:custGeom>
              <a:avLst/>
              <a:gdLst/>
              <a:ahLst/>
              <a:cxnLst/>
              <a:rect l="l" t="t" r="r" b="b"/>
              <a:pathLst>
                <a:path w="3938" h="30624" extrusionOk="0">
                  <a:moveTo>
                    <a:pt x="0" y="0"/>
                  </a:moveTo>
                  <a:lnTo>
                    <a:pt x="0" y="26624"/>
                  </a:lnTo>
                  <a:cubicBezTo>
                    <a:pt x="0" y="26687"/>
                    <a:pt x="2" y="26749"/>
                    <a:pt x="4" y="26811"/>
                  </a:cubicBezTo>
                  <a:lnTo>
                    <a:pt x="3937" y="26811"/>
                  </a:lnTo>
                  <a:lnTo>
                    <a:pt x="3937" y="0"/>
                  </a:lnTo>
                  <a:close/>
                  <a:moveTo>
                    <a:pt x="0" y="26811"/>
                  </a:moveTo>
                  <a:cubicBezTo>
                    <a:pt x="8" y="26939"/>
                    <a:pt x="21" y="27066"/>
                    <a:pt x="40" y="27190"/>
                  </a:cubicBezTo>
                  <a:lnTo>
                    <a:pt x="40" y="27190"/>
                  </a:lnTo>
                  <a:cubicBezTo>
                    <a:pt x="23" y="27065"/>
                    <a:pt x="10" y="26939"/>
                    <a:pt x="4" y="26811"/>
                  </a:cubicBezTo>
                  <a:close/>
                  <a:moveTo>
                    <a:pt x="40" y="27190"/>
                  </a:moveTo>
                  <a:lnTo>
                    <a:pt x="40" y="27190"/>
                  </a:lnTo>
                  <a:cubicBezTo>
                    <a:pt x="202" y="28319"/>
                    <a:pt x="838" y="29314"/>
                    <a:pt x="1741" y="29939"/>
                  </a:cubicBezTo>
                  <a:lnTo>
                    <a:pt x="1741" y="29939"/>
                  </a:lnTo>
                  <a:cubicBezTo>
                    <a:pt x="844" y="29317"/>
                    <a:pt x="214" y="28326"/>
                    <a:pt x="40" y="27190"/>
                  </a:cubicBezTo>
                  <a:close/>
                  <a:moveTo>
                    <a:pt x="1741" y="29939"/>
                  </a:moveTo>
                  <a:cubicBezTo>
                    <a:pt x="2157" y="30228"/>
                    <a:pt x="2629" y="30437"/>
                    <a:pt x="3140" y="30544"/>
                  </a:cubicBezTo>
                  <a:lnTo>
                    <a:pt x="3140" y="30544"/>
                  </a:lnTo>
                  <a:cubicBezTo>
                    <a:pt x="2630" y="30437"/>
                    <a:pt x="2157" y="30227"/>
                    <a:pt x="1741" y="29939"/>
                  </a:cubicBezTo>
                  <a:close/>
                  <a:moveTo>
                    <a:pt x="3140" y="30544"/>
                  </a:moveTo>
                  <a:cubicBezTo>
                    <a:pt x="3358" y="30590"/>
                    <a:pt x="3583" y="30617"/>
                    <a:pt x="3812" y="30624"/>
                  </a:cubicBezTo>
                  <a:cubicBezTo>
                    <a:pt x="3582" y="30617"/>
                    <a:pt x="3358" y="30589"/>
                    <a:pt x="3140" y="30544"/>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9" name="Google Shape;1399;p39"/>
          <p:cNvGrpSpPr/>
          <p:nvPr/>
        </p:nvGrpSpPr>
        <p:grpSpPr>
          <a:xfrm>
            <a:off x="3576779" y="2505988"/>
            <a:ext cx="1387107" cy="1385997"/>
            <a:chOff x="4664763" y="1348812"/>
            <a:chExt cx="1369548" cy="1368452"/>
          </a:xfrm>
        </p:grpSpPr>
        <p:sp>
          <p:nvSpPr>
            <p:cNvPr id="1400" name="Google Shape;1400;p39"/>
            <p:cNvSpPr/>
            <p:nvPr/>
          </p:nvSpPr>
          <p:spPr>
            <a:xfrm>
              <a:off x="4664763" y="1348812"/>
              <a:ext cx="1369548" cy="1368452"/>
            </a:xfrm>
            <a:custGeom>
              <a:avLst/>
              <a:gdLst/>
              <a:ahLst/>
              <a:cxnLst/>
              <a:rect l="l" t="t" r="r" b="b"/>
              <a:pathLst>
                <a:path w="77496" h="77434" extrusionOk="0">
                  <a:moveTo>
                    <a:pt x="38748" y="0"/>
                  </a:moveTo>
                  <a:cubicBezTo>
                    <a:pt x="17375" y="0"/>
                    <a:pt x="1" y="17312"/>
                    <a:pt x="1" y="38686"/>
                  </a:cubicBezTo>
                  <a:lnTo>
                    <a:pt x="1" y="46810"/>
                  </a:lnTo>
                  <a:lnTo>
                    <a:pt x="25624" y="46810"/>
                  </a:lnTo>
                  <a:cubicBezTo>
                    <a:pt x="27749" y="46873"/>
                    <a:pt x="29499" y="48623"/>
                    <a:pt x="29499" y="50810"/>
                  </a:cubicBezTo>
                  <a:lnTo>
                    <a:pt x="29499" y="77433"/>
                  </a:lnTo>
                  <a:lnTo>
                    <a:pt x="38748" y="77433"/>
                  </a:lnTo>
                  <a:cubicBezTo>
                    <a:pt x="60122" y="77433"/>
                    <a:pt x="77496" y="60059"/>
                    <a:pt x="77496" y="38686"/>
                  </a:cubicBezTo>
                  <a:cubicBezTo>
                    <a:pt x="77496" y="17312"/>
                    <a:pt x="60122" y="0"/>
                    <a:pt x="38748" y="0"/>
                  </a:cubicBezTo>
                  <a:close/>
                </a:path>
              </a:pathLst>
            </a:custGeom>
            <a:gradFill>
              <a:gsLst>
                <a:gs pos="0">
                  <a:srgbClr val="FF6599"/>
                </a:gs>
                <a:gs pos="100000">
                  <a:srgbClr val="FFC366"/>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39"/>
            <p:cNvSpPr/>
            <p:nvPr/>
          </p:nvSpPr>
          <p:spPr>
            <a:xfrm>
              <a:off x="4664763" y="2176062"/>
              <a:ext cx="521321" cy="541203"/>
            </a:xfrm>
            <a:custGeom>
              <a:avLst/>
              <a:gdLst/>
              <a:ahLst/>
              <a:cxnLst/>
              <a:rect l="l" t="t" r="r" b="b"/>
              <a:pathLst>
                <a:path w="29499" h="30624" extrusionOk="0">
                  <a:moveTo>
                    <a:pt x="1" y="0"/>
                  </a:moveTo>
                  <a:lnTo>
                    <a:pt x="1" y="30623"/>
                  </a:lnTo>
                  <a:lnTo>
                    <a:pt x="29499" y="30623"/>
                  </a:lnTo>
                  <a:lnTo>
                    <a:pt x="29499" y="4000"/>
                  </a:lnTo>
                  <a:cubicBezTo>
                    <a:pt x="29499" y="1813"/>
                    <a:pt x="27686" y="0"/>
                    <a:pt x="25499" y="0"/>
                  </a:cubicBezTo>
                  <a:close/>
                </a:path>
              </a:pathLst>
            </a:custGeom>
            <a:solidFill>
              <a:srgbClr val="F6C0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39"/>
            <p:cNvSpPr/>
            <p:nvPr/>
          </p:nvSpPr>
          <p:spPr>
            <a:xfrm>
              <a:off x="4664763" y="2176062"/>
              <a:ext cx="450649" cy="67385"/>
            </a:xfrm>
            <a:custGeom>
              <a:avLst/>
              <a:gdLst/>
              <a:ahLst/>
              <a:cxnLst/>
              <a:rect l="l" t="t" r="r" b="b"/>
              <a:pathLst>
                <a:path w="25500" h="3813" extrusionOk="0">
                  <a:moveTo>
                    <a:pt x="25499" y="3812"/>
                  </a:moveTo>
                  <a:lnTo>
                    <a:pt x="1" y="3812"/>
                  </a:lnTo>
                  <a:lnTo>
                    <a:pt x="1" y="0"/>
                  </a:lnTo>
                  <a:lnTo>
                    <a:pt x="25499" y="0"/>
                  </a:lnTo>
                  <a:lnTo>
                    <a:pt x="25499" y="0"/>
                  </a:lnTo>
                  <a:lnTo>
                    <a:pt x="25499" y="0"/>
                  </a:lnTo>
                  <a:lnTo>
                    <a:pt x="25499" y="0"/>
                  </a:lnTo>
                  <a:lnTo>
                    <a:pt x="25499" y="0"/>
                  </a:lnTo>
                  <a:lnTo>
                    <a:pt x="25499" y="3812"/>
                  </a:ln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39"/>
            <p:cNvSpPr/>
            <p:nvPr/>
          </p:nvSpPr>
          <p:spPr>
            <a:xfrm>
              <a:off x="5115394" y="2176062"/>
              <a:ext cx="70690" cy="541203"/>
            </a:xfrm>
            <a:custGeom>
              <a:avLst/>
              <a:gdLst/>
              <a:ahLst/>
              <a:cxnLst/>
              <a:rect l="l" t="t" r="r" b="b"/>
              <a:pathLst>
                <a:path w="4000" h="30624" extrusionOk="0">
                  <a:moveTo>
                    <a:pt x="125" y="0"/>
                  </a:moveTo>
                  <a:lnTo>
                    <a:pt x="125" y="0"/>
                  </a:lnTo>
                  <a:cubicBezTo>
                    <a:pt x="2089" y="60"/>
                    <a:pt x="3713" y="1593"/>
                    <a:pt x="3971" y="3519"/>
                  </a:cubicBezTo>
                  <a:lnTo>
                    <a:pt x="3971" y="3519"/>
                  </a:lnTo>
                  <a:cubicBezTo>
                    <a:pt x="3737" y="1562"/>
                    <a:pt x="2092" y="58"/>
                    <a:pt x="125" y="0"/>
                  </a:cubicBezTo>
                  <a:close/>
                  <a:moveTo>
                    <a:pt x="3971" y="3519"/>
                  </a:moveTo>
                  <a:cubicBezTo>
                    <a:pt x="3983" y="3616"/>
                    <a:pt x="3991" y="3714"/>
                    <a:pt x="3995" y="3812"/>
                  </a:cubicBezTo>
                  <a:lnTo>
                    <a:pt x="4000" y="3812"/>
                  </a:lnTo>
                  <a:cubicBezTo>
                    <a:pt x="3994" y="3714"/>
                    <a:pt x="3984" y="3616"/>
                    <a:pt x="3971" y="3519"/>
                  </a:cubicBezTo>
                  <a:close/>
                  <a:moveTo>
                    <a:pt x="0" y="3812"/>
                  </a:moveTo>
                  <a:lnTo>
                    <a:pt x="0" y="30623"/>
                  </a:lnTo>
                  <a:lnTo>
                    <a:pt x="4000" y="30623"/>
                  </a:lnTo>
                  <a:lnTo>
                    <a:pt x="4000" y="4000"/>
                  </a:lnTo>
                  <a:cubicBezTo>
                    <a:pt x="4000" y="3937"/>
                    <a:pt x="3998" y="3875"/>
                    <a:pt x="3995" y="3812"/>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4" name="Google Shape;1404;p39"/>
          <p:cNvGrpSpPr/>
          <p:nvPr/>
        </p:nvGrpSpPr>
        <p:grpSpPr>
          <a:xfrm>
            <a:off x="2001768" y="2505988"/>
            <a:ext cx="1385980" cy="1385997"/>
            <a:chOff x="3109689" y="1348812"/>
            <a:chExt cx="1368435" cy="1368452"/>
          </a:xfrm>
        </p:grpSpPr>
        <p:sp>
          <p:nvSpPr>
            <p:cNvPr id="1405" name="Google Shape;1405;p39"/>
            <p:cNvSpPr/>
            <p:nvPr/>
          </p:nvSpPr>
          <p:spPr>
            <a:xfrm>
              <a:off x="3109689" y="1348812"/>
              <a:ext cx="1368435" cy="1368452"/>
            </a:xfrm>
            <a:custGeom>
              <a:avLst/>
              <a:gdLst/>
              <a:ahLst/>
              <a:cxnLst/>
              <a:rect l="l" t="t" r="r" b="b"/>
              <a:pathLst>
                <a:path w="77433" h="77434" extrusionOk="0">
                  <a:moveTo>
                    <a:pt x="38748" y="0"/>
                  </a:moveTo>
                  <a:cubicBezTo>
                    <a:pt x="17311" y="0"/>
                    <a:pt x="0" y="17312"/>
                    <a:pt x="0" y="38686"/>
                  </a:cubicBezTo>
                  <a:cubicBezTo>
                    <a:pt x="0" y="60059"/>
                    <a:pt x="17311" y="77433"/>
                    <a:pt x="38748" y="77433"/>
                  </a:cubicBezTo>
                  <a:lnTo>
                    <a:pt x="47997" y="77433"/>
                  </a:lnTo>
                  <a:lnTo>
                    <a:pt x="47997" y="50810"/>
                  </a:lnTo>
                  <a:cubicBezTo>
                    <a:pt x="47997" y="48623"/>
                    <a:pt x="49747" y="46873"/>
                    <a:pt x="51872" y="46810"/>
                  </a:cubicBezTo>
                  <a:lnTo>
                    <a:pt x="77433" y="46810"/>
                  </a:lnTo>
                  <a:lnTo>
                    <a:pt x="77433" y="38686"/>
                  </a:lnTo>
                  <a:cubicBezTo>
                    <a:pt x="77433" y="17312"/>
                    <a:pt x="60121" y="0"/>
                    <a:pt x="38748"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06" name="Google Shape;1406;p39"/>
            <p:cNvSpPr/>
            <p:nvPr/>
          </p:nvSpPr>
          <p:spPr>
            <a:xfrm>
              <a:off x="3957916" y="2176062"/>
              <a:ext cx="520208" cy="541203"/>
            </a:xfrm>
            <a:custGeom>
              <a:avLst/>
              <a:gdLst/>
              <a:ahLst/>
              <a:cxnLst/>
              <a:rect l="l" t="t" r="r" b="b"/>
              <a:pathLst>
                <a:path w="29436" h="30624" extrusionOk="0">
                  <a:moveTo>
                    <a:pt x="3937" y="0"/>
                  </a:moveTo>
                  <a:cubicBezTo>
                    <a:pt x="1750" y="0"/>
                    <a:pt x="0" y="1813"/>
                    <a:pt x="0" y="4000"/>
                  </a:cubicBezTo>
                  <a:lnTo>
                    <a:pt x="0" y="30623"/>
                  </a:lnTo>
                  <a:lnTo>
                    <a:pt x="29436" y="30623"/>
                  </a:lnTo>
                  <a:lnTo>
                    <a:pt x="29436" y="0"/>
                  </a:lnTo>
                  <a:close/>
                </a:path>
              </a:pathLst>
            </a:custGeom>
            <a:solidFill>
              <a:srgbClr val="F9CB9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39"/>
            <p:cNvSpPr/>
            <p:nvPr/>
          </p:nvSpPr>
          <p:spPr>
            <a:xfrm>
              <a:off x="4027493" y="2176062"/>
              <a:ext cx="450631" cy="67385"/>
            </a:xfrm>
            <a:custGeom>
              <a:avLst/>
              <a:gdLst/>
              <a:ahLst/>
              <a:cxnLst/>
              <a:rect l="l" t="t" r="r" b="b"/>
              <a:pathLst>
                <a:path w="25499" h="3813" extrusionOk="0">
                  <a:moveTo>
                    <a:pt x="25499" y="3812"/>
                  </a:moveTo>
                  <a:lnTo>
                    <a:pt x="0" y="3812"/>
                  </a:lnTo>
                  <a:lnTo>
                    <a:pt x="0" y="0"/>
                  </a:lnTo>
                  <a:lnTo>
                    <a:pt x="0" y="0"/>
                  </a:lnTo>
                  <a:lnTo>
                    <a:pt x="0" y="0"/>
                  </a:lnTo>
                  <a:lnTo>
                    <a:pt x="0" y="0"/>
                  </a:lnTo>
                  <a:lnTo>
                    <a:pt x="0" y="0"/>
                  </a:lnTo>
                  <a:lnTo>
                    <a:pt x="25499" y="0"/>
                  </a:lnTo>
                  <a:lnTo>
                    <a:pt x="25499"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39"/>
            <p:cNvSpPr/>
            <p:nvPr/>
          </p:nvSpPr>
          <p:spPr>
            <a:xfrm>
              <a:off x="3957916" y="2176062"/>
              <a:ext cx="69594" cy="541203"/>
            </a:xfrm>
            <a:custGeom>
              <a:avLst/>
              <a:gdLst/>
              <a:ahLst/>
              <a:cxnLst/>
              <a:rect l="l" t="t" r="r" b="b"/>
              <a:pathLst>
                <a:path w="3938" h="30624" extrusionOk="0">
                  <a:moveTo>
                    <a:pt x="3875" y="0"/>
                  </a:moveTo>
                  <a:lnTo>
                    <a:pt x="3875" y="0"/>
                  </a:lnTo>
                  <a:cubicBezTo>
                    <a:pt x="2825" y="31"/>
                    <a:pt x="1897" y="459"/>
                    <a:pt x="1212" y="1132"/>
                  </a:cubicBezTo>
                  <a:lnTo>
                    <a:pt x="1212" y="1132"/>
                  </a:lnTo>
                  <a:cubicBezTo>
                    <a:pt x="1908" y="455"/>
                    <a:pt x="2848" y="30"/>
                    <a:pt x="3875" y="0"/>
                  </a:cubicBezTo>
                  <a:close/>
                  <a:moveTo>
                    <a:pt x="1212" y="1132"/>
                  </a:moveTo>
                  <a:cubicBezTo>
                    <a:pt x="582" y="1745"/>
                    <a:pt x="151" y="2564"/>
                    <a:pt x="33" y="3485"/>
                  </a:cubicBezTo>
                  <a:lnTo>
                    <a:pt x="33" y="3485"/>
                  </a:lnTo>
                  <a:cubicBezTo>
                    <a:pt x="161" y="2572"/>
                    <a:pt x="584" y="1749"/>
                    <a:pt x="1212" y="1132"/>
                  </a:cubicBezTo>
                  <a:close/>
                  <a:moveTo>
                    <a:pt x="33" y="3485"/>
                  </a:moveTo>
                  <a:lnTo>
                    <a:pt x="33" y="3485"/>
                  </a:lnTo>
                  <a:cubicBezTo>
                    <a:pt x="18" y="3593"/>
                    <a:pt x="7" y="3702"/>
                    <a:pt x="0" y="3812"/>
                  </a:cubicBezTo>
                  <a:lnTo>
                    <a:pt x="4" y="3812"/>
                  </a:lnTo>
                  <a:cubicBezTo>
                    <a:pt x="9" y="3702"/>
                    <a:pt x="19" y="3593"/>
                    <a:pt x="33" y="3485"/>
                  </a:cubicBezTo>
                  <a:close/>
                  <a:moveTo>
                    <a:pt x="4" y="3812"/>
                  </a:moveTo>
                  <a:cubicBezTo>
                    <a:pt x="2" y="3875"/>
                    <a:pt x="0" y="3937"/>
                    <a:pt x="0" y="4000"/>
                  </a:cubicBezTo>
                  <a:lnTo>
                    <a:pt x="0" y="30623"/>
                  </a:lnTo>
                  <a:lnTo>
                    <a:pt x="3937" y="30623"/>
                  </a:lnTo>
                  <a:lnTo>
                    <a:pt x="3937"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9" name="Google Shape;1409;p39"/>
          <p:cNvGrpSpPr/>
          <p:nvPr/>
        </p:nvGrpSpPr>
        <p:grpSpPr>
          <a:xfrm>
            <a:off x="3576779" y="4042983"/>
            <a:ext cx="1387107" cy="1385997"/>
            <a:chOff x="4664763" y="2866350"/>
            <a:chExt cx="1369548" cy="1368452"/>
          </a:xfrm>
        </p:grpSpPr>
        <p:sp>
          <p:nvSpPr>
            <p:cNvPr id="1410" name="Google Shape;1410;p39"/>
            <p:cNvSpPr/>
            <p:nvPr/>
          </p:nvSpPr>
          <p:spPr>
            <a:xfrm>
              <a:off x="4664763" y="2866350"/>
              <a:ext cx="1369548" cy="1368452"/>
            </a:xfrm>
            <a:custGeom>
              <a:avLst/>
              <a:gdLst/>
              <a:ahLst/>
              <a:cxnLst/>
              <a:rect l="l" t="t" r="r" b="b"/>
              <a:pathLst>
                <a:path w="77496" h="77434" extrusionOk="0">
                  <a:moveTo>
                    <a:pt x="29499" y="0"/>
                  </a:moveTo>
                  <a:lnTo>
                    <a:pt x="29499" y="26624"/>
                  </a:lnTo>
                  <a:cubicBezTo>
                    <a:pt x="29499" y="28811"/>
                    <a:pt x="27749" y="30561"/>
                    <a:pt x="25624" y="30624"/>
                  </a:cubicBezTo>
                  <a:lnTo>
                    <a:pt x="1" y="30624"/>
                  </a:lnTo>
                  <a:lnTo>
                    <a:pt x="1" y="38686"/>
                  </a:lnTo>
                  <a:cubicBezTo>
                    <a:pt x="1" y="60122"/>
                    <a:pt x="17375" y="77433"/>
                    <a:pt x="38748" y="77433"/>
                  </a:cubicBezTo>
                  <a:cubicBezTo>
                    <a:pt x="60122" y="77433"/>
                    <a:pt x="77496" y="60122"/>
                    <a:pt x="77496" y="38686"/>
                  </a:cubicBezTo>
                  <a:cubicBezTo>
                    <a:pt x="77496" y="17312"/>
                    <a:pt x="60122" y="0"/>
                    <a:pt x="38748"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39"/>
            <p:cNvSpPr/>
            <p:nvPr/>
          </p:nvSpPr>
          <p:spPr>
            <a:xfrm>
              <a:off x="4664763" y="2866350"/>
              <a:ext cx="521321" cy="541203"/>
            </a:xfrm>
            <a:custGeom>
              <a:avLst/>
              <a:gdLst/>
              <a:ahLst/>
              <a:cxnLst/>
              <a:rect l="l" t="t" r="r" b="b"/>
              <a:pathLst>
                <a:path w="29499" h="30624" extrusionOk="0">
                  <a:moveTo>
                    <a:pt x="1" y="0"/>
                  </a:moveTo>
                  <a:lnTo>
                    <a:pt x="1" y="30624"/>
                  </a:lnTo>
                  <a:lnTo>
                    <a:pt x="25499" y="30624"/>
                  </a:lnTo>
                  <a:cubicBezTo>
                    <a:pt x="27686" y="30624"/>
                    <a:pt x="29499" y="28811"/>
                    <a:pt x="29499" y="26624"/>
                  </a:cubicBezTo>
                  <a:lnTo>
                    <a:pt x="29499" y="0"/>
                  </a:lnTo>
                  <a:close/>
                </a:path>
              </a:pathLst>
            </a:custGeom>
            <a:solidFill>
              <a:srgbClr val="C2C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39"/>
            <p:cNvSpPr/>
            <p:nvPr/>
          </p:nvSpPr>
          <p:spPr>
            <a:xfrm>
              <a:off x="4664763" y="3340167"/>
              <a:ext cx="450649" cy="67385"/>
            </a:xfrm>
            <a:custGeom>
              <a:avLst/>
              <a:gdLst/>
              <a:ahLst/>
              <a:cxnLst/>
              <a:rect l="l" t="t" r="r" b="b"/>
              <a:pathLst>
                <a:path w="25500" h="3813" extrusionOk="0">
                  <a:moveTo>
                    <a:pt x="25499" y="3813"/>
                  </a:moveTo>
                  <a:lnTo>
                    <a:pt x="1" y="3813"/>
                  </a:lnTo>
                  <a:lnTo>
                    <a:pt x="1" y="0"/>
                  </a:lnTo>
                  <a:lnTo>
                    <a:pt x="25499" y="0"/>
                  </a:lnTo>
                  <a:lnTo>
                    <a:pt x="25499" y="3813"/>
                  </a:lnTo>
                  <a:lnTo>
                    <a:pt x="25499" y="3813"/>
                  </a:ln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39"/>
            <p:cNvSpPr/>
            <p:nvPr/>
          </p:nvSpPr>
          <p:spPr>
            <a:xfrm>
              <a:off x="5115394" y="2866350"/>
              <a:ext cx="70690" cy="541203"/>
            </a:xfrm>
            <a:custGeom>
              <a:avLst/>
              <a:gdLst/>
              <a:ahLst/>
              <a:cxnLst/>
              <a:rect l="l" t="t" r="r" b="b"/>
              <a:pathLst>
                <a:path w="4000" h="30624" extrusionOk="0">
                  <a:moveTo>
                    <a:pt x="0" y="0"/>
                  </a:moveTo>
                  <a:lnTo>
                    <a:pt x="0" y="26811"/>
                  </a:lnTo>
                  <a:lnTo>
                    <a:pt x="3995" y="26811"/>
                  </a:lnTo>
                  <a:cubicBezTo>
                    <a:pt x="3998" y="26749"/>
                    <a:pt x="4000" y="26687"/>
                    <a:pt x="4000" y="26624"/>
                  </a:cubicBezTo>
                  <a:lnTo>
                    <a:pt x="4000" y="0"/>
                  </a:lnTo>
                  <a:close/>
                  <a:moveTo>
                    <a:pt x="3995" y="26811"/>
                  </a:moveTo>
                  <a:cubicBezTo>
                    <a:pt x="3991" y="26910"/>
                    <a:pt x="3983" y="27008"/>
                    <a:pt x="3971" y="27104"/>
                  </a:cubicBezTo>
                  <a:lnTo>
                    <a:pt x="3971" y="27104"/>
                  </a:lnTo>
                  <a:cubicBezTo>
                    <a:pt x="3984" y="27008"/>
                    <a:pt x="3994" y="26910"/>
                    <a:pt x="4000" y="26811"/>
                  </a:cubicBezTo>
                  <a:close/>
                  <a:moveTo>
                    <a:pt x="3971" y="27104"/>
                  </a:moveTo>
                  <a:cubicBezTo>
                    <a:pt x="3713" y="29031"/>
                    <a:pt x="2089" y="30564"/>
                    <a:pt x="125" y="30624"/>
                  </a:cubicBezTo>
                  <a:cubicBezTo>
                    <a:pt x="2092" y="30566"/>
                    <a:pt x="3737" y="29062"/>
                    <a:pt x="3971" y="27104"/>
                  </a:cubicBez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26" name="Google Shape;1426;p39"/>
          <p:cNvSpPr txBox="1"/>
          <p:nvPr/>
        </p:nvSpPr>
        <p:spPr>
          <a:xfrm>
            <a:off x="2487990"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7" name="Google Shape;1427;p39"/>
          <p:cNvSpPr txBox="1"/>
          <p:nvPr/>
        </p:nvSpPr>
        <p:spPr>
          <a:xfrm>
            <a:off x="4105453"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8" name="Google Shape;1428;p39"/>
          <p:cNvSpPr txBox="1"/>
          <p:nvPr/>
        </p:nvSpPr>
        <p:spPr>
          <a:xfrm>
            <a:off x="2492920" y="456866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9" name="Google Shape;1429;p39"/>
          <p:cNvSpPr txBox="1"/>
          <p:nvPr/>
        </p:nvSpPr>
        <p:spPr>
          <a:xfrm>
            <a:off x="4040082" y="455699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55" name="Group 54">
            <a:extLst>
              <a:ext uri="{FF2B5EF4-FFF2-40B4-BE49-F238E27FC236}">
                <a16:creationId xmlns:a16="http://schemas.microsoft.com/office/drawing/2014/main" id="{7E40C5BB-B9B3-AB29-89BF-3E8ECE6224B2}"/>
              </a:ext>
            </a:extLst>
          </p:cNvPr>
          <p:cNvGrpSpPr/>
          <p:nvPr/>
        </p:nvGrpSpPr>
        <p:grpSpPr>
          <a:xfrm>
            <a:off x="-9262" y="531850"/>
            <a:ext cx="1711392" cy="578023"/>
            <a:chOff x="4933938" y="2521456"/>
            <a:chExt cx="1711392" cy="578023"/>
          </a:xfrm>
          <a:solidFill>
            <a:srgbClr val="2A3563"/>
          </a:solidFill>
        </p:grpSpPr>
        <p:sp>
          <p:nvSpPr>
            <p:cNvPr id="56" name="Arrow: Pentagon 55">
              <a:extLst>
                <a:ext uri="{FF2B5EF4-FFF2-40B4-BE49-F238E27FC236}">
                  <a16:creationId xmlns:a16="http://schemas.microsoft.com/office/drawing/2014/main" id="{2F0BBA4B-D268-AC53-3C1D-D4CBBC3A8A9D}"/>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rrow: Chevron 56">
              <a:extLst>
                <a:ext uri="{FF2B5EF4-FFF2-40B4-BE49-F238E27FC236}">
                  <a16:creationId xmlns:a16="http://schemas.microsoft.com/office/drawing/2014/main" id="{5535735A-8136-D7F7-EB5D-39CEF20A8C52}"/>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8" name="TextBox 57">
            <a:extLst>
              <a:ext uri="{FF2B5EF4-FFF2-40B4-BE49-F238E27FC236}">
                <a16:creationId xmlns:a16="http://schemas.microsoft.com/office/drawing/2014/main" id="{E5669107-0BAE-928E-B556-A285928DF8EC}"/>
              </a:ext>
            </a:extLst>
          </p:cNvPr>
          <p:cNvSpPr txBox="1"/>
          <p:nvPr/>
        </p:nvSpPr>
        <p:spPr>
          <a:xfrm>
            <a:off x="142911" y="559154"/>
            <a:ext cx="1224677" cy="523220"/>
          </a:xfrm>
          <a:prstGeom prst="rect">
            <a:avLst/>
          </a:prstGeom>
          <a:noFill/>
        </p:spPr>
        <p:txBody>
          <a:bodyPr wrap="square" rtlCol="0">
            <a:spAutoFit/>
          </a:bodyPr>
          <a:lstStyle/>
          <a:p>
            <a:r>
              <a:rPr lang="vi-VN" sz="2800">
                <a:solidFill>
                  <a:srgbClr val="E04E02"/>
                </a:solidFill>
                <a:latin typeface="#9Slide07 Cadena" panose="02000503000000020004" pitchFamily="2" charset="0"/>
              </a:rPr>
              <a:t>CÂU 6</a:t>
            </a:r>
            <a:endParaRPr lang="en-US" sz="2800" dirty="0">
              <a:solidFill>
                <a:srgbClr val="E04E02"/>
              </a:solidFill>
              <a:latin typeface="#9Slide07 Cadena" panose="02000503000000020004" pitchFamily="2" charset="0"/>
            </a:endParaRPr>
          </a:p>
        </p:txBody>
      </p:sp>
      <p:sp>
        <p:nvSpPr>
          <p:cNvPr id="59" name="Text Box 99">
            <a:extLst>
              <a:ext uri="{FF2B5EF4-FFF2-40B4-BE49-F238E27FC236}">
                <a16:creationId xmlns:a16="http://schemas.microsoft.com/office/drawing/2014/main" id="{E2241FFD-E9C1-1FF5-BD99-2E5999BAB88F}"/>
              </a:ext>
            </a:extLst>
          </p:cNvPr>
          <p:cNvSpPr txBox="1"/>
          <p:nvPr/>
        </p:nvSpPr>
        <p:spPr>
          <a:xfrm>
            <a:off x="1827926" y="476898"/>
            <a:ext cx="9648254"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Một người cao 1,6m đứng trước gương phẳng, cho ảnh cách gương 1,5m. Hỏi người đó cách gương bao nhiêu?</a:t>
            </a:r>
          </a:p>
        </p:txBody>
      </p:sp>
      <p:pic>
        <p:nvPicPr>
          <p:cNvPr id="13314" name="Picture 2" descr="Soi gương để biết bé ổn không">
            <a:extLst>
              <a:ext uri="{FF2B5EF4-FFF2-40B4-BE49-F238E27FC236}">
                <a16:creationId xmlns:a16="http://schemas.microsoft.com/office/drawing/2014/main" id="{385F2596-D24D-7DDB-129D-3E43CBE537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614" y="1997707"/>
            <a:ext cx="4927313" cy="3788556"/>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extLst>
              <a:ext uri="{FF2B5EF4-FFF2-40B4-BE49-F238E27FC236}">
                <a16:creationId xmlns:a16="http://schemas.microsoft.com/office/drawing/2014/main" id="{EC7235B0-D332-51B3-3637-0ED0E2AF926C}"/>
              </a:ext>
            </a:extLst>
          </p:cNvPr>
          <p:cNvSpPr/>
          <p:nvPr/>
        </p:nvSpPr>
        <p:spPr>
          <a:xfrm>
            <a:off x="3458217" y="3895868"/>
            <a:ext cx="3248496" cy="1753900"/>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9"/>
                                        </p:tgtEl>
                                        <p:attrNameLst>
                                          <p:attrName>style.visibility</p:attrName>
                                        </p:attrNameLst>
                                      </p:cBhvr>
                                      <p:to>
                                        <p:strVal val="visible"/>
                                      </p:to>
                                    </p:set>
                                    <p:animEffect transition="in" filter="wipe(up)">
                                      <p:cBhvr>
                                        <p:cTn id="14" dur="500"/>
                                        <p:tgtEl>
                                          <p:spTgt spid="59"/>
                                        </p:tgtEl>
                                      </p:cBhvr>
                                    </p:animEffect>
                                  </p:childTnLst>
                                </p:cTn>
                              </p:par>
                              <p:par>
                                <p:cTn id="15" presetID="14" presetClass="entr" presetSubtype="10" fill="hold" nodeType="withEffect">
                                  <p:stCondLst>
                                    <p:cond delay="750"/>
                                  </p:stCondLst>
                                  <p:childTnLst>
                                    <p:set>
                                      <p:cBhvr>
                                        <p:cTn id="16" dur="1" fill="hold">
                                          <p:stCondLst>
                                            <p:cond delay="0"/>
                                          </p:stCondLst>
                                        </p:cTn>
                                        <p:tgtEl>
                                          <p:spTgt spid="13314"/>
                                        </p:tgtEl>
                                        <p:attrNameLst>
                                          <p:attrName>style.visibility</p:attrName>
                                        </p:attrNameLst>
                                      </p:cBhvr>
                                      <p:to>
                                        <p:strVal val="visible"/>
                                      </p:to>
                                    </p:set>
                                    <p:animEffect transition="in" filter="randombar(horizontal)">
                                      <p:cBhvr>
                                        <p:cTn id="17" dur="500"/>
                                        <p:tgtEl>
                                          <p:spTgt spid="133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04"/>
                                        </p:tgtEl>
                                        <p:attrNameLst>
                                          <p:attrName>style.visibility</p:attrName>
                                        </p:attrNameLst>
                                      </p:cBhvr>
                                      <p:to>
                                        <p:strVal val="visible"/>
                                      </p:to>
                                    </p:set>
                                    <p:animEffect transition="in" filter="wipe(left)">
                                      <p:cBhvr>
                                        <p:cTn id="22" dur="500"/>
                                        <p:tgtEl>
                                          <p:spTgt spid="14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500"/>
                                        <p:tgtEl>
                                          <p:spTgt spid="1426"/>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1418"/>
                                        </p:tgtEl>
                                        <p:attrNameLst>
                                          <p:attrName>style.visibility</p:attrName>
                                        </p:attrNameLst>
                                      </p:cBhvr>
                                      <p:to>
                                        <p:strVal val="visible"/>
                                      </p:to>
                                    </p:set>
                                    <p:animEffect transition="in" filter="randombar(horizontal)">
                                      <p:cBhvr>
                                        <p:cTn id="29" dur="500"/>
                                        <p:tgtEl>
                                          <p:spTgt spid="141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99"/>
                                        </p:tgtEl>
                                        <p:attrNameLst>
                                          <p:attrName>style.visibility</p:attrName>
                                        </p:attrNameLst>
                                      </p:cBhvr>
                                      <p:to>
                                        <p:strVal val="visible"/>
                                      </p:to>
                                    </p:set>
                                    <p:animEffect transition="in" filter="wipe(left)">
                                      <p:cBhvr>
                                        <p:cTn id="34" dur="500"/>
                                        <p:tgtEl>
                                          <p:spTgt spid="139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427"/>
                                        </p:tgtEl>
                                        <p:attrNameLst>
                                          <p:attrName>style.visibility</p:attrName>
                                        </p:attrNameLst>
                                      </p:cBhvr>
                                      <p:to>
                                        <p:strVal val="visible"/>
                                      </p:to>
                                    </p:set>
                                    <p:animEffect transition="in" filter="wipe(left)">
                                      <p:cBhvr>
                                        <p:cTn id="37" dur="500"/>
                                        <p:tgtEl>
                                          <p:spTgt spid="1427"/>
                                        </p:tgtEl>
                                      </p:cBhvr>
                                    </p:animEffect>
                                  </p:childTnLst>
                                </p:cTn>
                              </p:par>
                            </p:childTnLst>
                          </p:cTn>
                        </p:par>
                        <p:par>
                          <p:cTn id="38" fill="hold">
                            <p:stCondLst>
                              <p:cond delay="500"/>
                            </p:stCondLst>
                            <p:childTnLst>
                              <p:par>
                                <p:cTn id="39" presetID="14" presetClass="entr" presetSubtype="10" fill="hold" grpId="0" nodeType="afterEffect">
                                  <p:stCondLst>
                                    <p:cond delay="0"/>
                                  </p:stCondLst>
                                  <p:childTnLst>
                                    <p:set>
                                      <p:cBhvr>
                                        <p:cTn id="40" dur="1" fill="hold">
                                          <p:stCondLst>
                                            <p:cond delay="0"/>
                                          </p:stCondLst>
                                        </p:cTn>
                                        <p:tgtEl>
                                          <p:spTgt spid="1415"/>
                                        </p:tgtEl>
                                        <p:attrNameLst>
                                          <p:attrName>style.visibility</p:attrName>
                                        </p:attrNameLst>
                                      </p:cBhvr>
                                      <p:to>
                                        <p:strVal val="visible"/>
                                      </p:to>
                                    </p:set>
                                    <p:animEffect transition="in" filter="randombar(horizontal)">
                                      <p:cBhvr>
                                        <p:cTn id="41" dur="500"/>
                                        <p:tgtEl>
                                          <p:spTgt spid="141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409"/>
                                        </p:tgtEl>
                                        <p:attrNameLst>
                                          <p:attrName>style.visibility</p:attrName>
                                        </p:attrNameLst>
                                      </p:cBhvr>
                                      <p:to>
                                        <p:strVal val="visible"/>
                                      </p:to>
                                    </p:set>
                                    <p:animEffect transition="in" filter="wipe(up)">
                                      <p:cBhvr>
                                        <p:cTn id="46" dur="500"/>
                                        <p:tgtEl>
                                          <p:spTgt spid="1409"/>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1429"/>
                                        </p:tgtEl>
                                        <p:attrNameLst>
                                          <p:attrName>style.visibility</p:attrName>
                                        </p:attrNameLst>
                                      </p:cBhvr>
                                      <p:to>
                                        <p:strVal val="visible"/>
                                      </p:to>
                                    </p:set>
                                    <p:animEffect transition="in" filter="wipe(up)">
                                      <p:cBhvr>
                                        <p:cTn id="49" dur="500"/>
                                        <p:tgtEl>
                                          <p:spTgt spid="1429"/>
                                        </p:tgtEl>
                                      </p:cBhvr>
                                    </p:animEffect>
                                  </p:childTnLst>
                                </p:cTn>
                              </p:par>
                            </p:childTnLst>
                          </p:cTn>
                        </p:par>
                        <p:par>
                          <p:cTn id="50" fill="hold">
                            <p:stCondLst>
                              <p:cond delay="500"/>
                            </p:stCondLst>
                            <p:childTnLst>
                              <p:par>
                                <p:cTn id="51" presetID="14" presetClass="entr" presetSubtype="10" fill="hold" grpId="0" nodeType="afterEffect">
                                  <p:stCondLst>
                                    <p:cond delay="0"/>
                                  </p:stCondLst>
                                  <p:childTnLst>
                                    <p:set>
                                      <p:cBhvr>
                                        <p:cTn id="52" dur="1" fill="hold">
                                          <p:stCondLst>
                                            <p:cond delay="0"/>
                                          </p:stCondLst>
                                        </p:cTn>
                                        <p:tgtEl>
                                          <p:spTgt spid="1424"/>
                                        </p:tgtEl>
                                        <p:attrNameLst>
                                          <p:attrName>style.visibility</p:attrName>
                                        </p:attrNameLst>
                                      </p:cBhvr>
                                      <p:to>
                                        <p:strVal val="visible"/>
                                      </p:to>
                                    </p:set>
                                    <p:animEffect transition="in" filter="randombar(horizontal)">
                                      <p:cBhvr>
                                        <p:cTn id="53" dur="500"/>
                                        <p:tgtEl>
                                          <p:spTgt spid="142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1394"/>
                                        </p:tgtEl>
                                        <p:attrNameLst>
                                          <p:attrName>style.visibility</p:attrName>
                                        </p:attrNameLst>
                                      </p:cBhvr>
                                      <p:to>
                                        <p:strVal val="visible"/>
                                      </p:to>
                                    </p:set>
                                    <p:animEffect transition="in" filter="wipe(down)">
                                      <p:cBhvr>
                                        <p:cTn id="58" dur="500"/>
                                        <p:tgtEl>
                                          <p:spTgt spid="139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28"/>
                                        </p:tgtEl>
                                        <p:attrNameLst>
                                          <p:attrName>style.visibility</p:attrName>
                                        </p:attrNameLst>
                                      </p:cBhvr>
                                      <p:to>
                                        <p:strVal val="visible"/>
                                      </p:to>
                                    </p:set>
                                    <p:animEffect transition="in" filter="wipe(down)">
                                      <p:cBhvr>
                                        <p:cTn id="61" dur="500"/>
                                        <p:tgtEl>
                                          <p:spTgt spid="1428"/>
                                        </p:tgtEl>
                                      </p:cBhvr>
                                    </p:animEffect>
                                  </p:childTnLst>
                                </p:cTn>
                              </p:par>
                            </p:childTnLst>
                          </p:cTn>
                        </p:par>
                        <p:par>
                          <p:cTn id="62" fill="hold">
                            <p:stCondLst>
                              <p:cond delay="500"/>
                            </p:stCondLst>
                            <p:childTnLst>
                              <p:par>
                                <p:cTn id="63" presetID="14" presetClass="entr" presetSubtype="10" fill="hold" grpId="0" nodeType="afterEffect">
                                  <p:stCondLst>
                                    <p:cond delay="0"/>
                                  </p:stCondLst>
                                  <p:childTnLst>
                                    <p:set>
                                      <p:cBhvr>
                                        <p:cTn id="64" dur="1" fill="hold">
                                          <p:stCondLst>
                                            <p:cond delay="0"/>
                                          </p:stCondLst>
                                        </p:cTn>
                                        <p:tgtEl>
                                          <p:spTgt spid="1421"/>
                                        </p:tgtEl>
                                        <p:attrNameLst>
                                          <p:attrName>style.visibility</p:attrName>
                                        </p:attrNameLst>
                                      </p:cBhvr>
                                      <p:to>
                                        <p:strVal val="visible"/>
                                      </p:to>
                                    </p:set>
                                    <p:animEffect transition="in" filter="randombar(horizontal)">
                                      <p:cBhvr>
                                        <p:cTn id="65" dur="500"/>
                                        <p:tgtEl>
                                          <p:spTgt spid="1421"/>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up)">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5" grpId="0"/>
      <p:bldP spid="1418" grpId="0"/>
      <p:bldP spid="1421" grpId="0"/>
      <p:bldP spid="1424" grpId="0"/>
      <p:bldP spid="1426" grpId="0"/>
      <p:bldP spid="1427" grpId="0"/>
      <p:bldP spid="1428" grpId="0"/>
      <p:bldP spid="1429" grpId="0"/>
      <p:bldP spid="58" grpId="0"/>
      <p:bldP spid="59" grpId="0"/>
      <p:bldP spid="3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0" y="384778"/>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6" name="Text Box 99">
            <a:extLst>
              <a:ext uri="{FF2B5EF4-FFF2-40B4-BE49-F238E27FC236}">
                <a16:creationId xmlns:a16="http://schemas.microsoft.com/office/drawing/2014/main" id="{5093F487-BE2A-3D13-1793-75EF5717FE7A}"/>
              </a:ext>
            </a:extLst>
          </p:cNvPr>
          <p:cNvSpPr txBox="1"/>
          <p:nvPr/>
        </p:nvSpPr>
        <p:spPr>
          <a:xfrm>
            <a:off x="1837188" y="188835"/>
            <a:ext cx="9915634"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Cho một điểm sáng S đặt trước gương phẳng, cách gương 4cm. Hãy dựng ảnh S' của S tạo bởi gương theo 2 cách:</a:t>
            </a:r>
          </a:p>
          <a:p>
            <a:r>
              <a:rPr lang="vi-VN" sz="3600" dirty="0">
                <a:solidFill>
                  <a:srgbClr val="2A3563"/>
                </a:solidFill>
                <a:latin typeface="#9Slide07 IcielBaliho Script" pitchFamily="2" charset="0"/>
              </a:rPr>
              <a:t>a) Áp dụng tính chất ảnh của vật tạo bởi gương phẳng.</a:t>
            </a:r>
          </a:p>
          <a:p>
            <a:r>
              <a:rPr lang="vi-VN" sz="3600" dirty="0">
                <a:solidFill>
                  <a:srgbClr val="2A3563"/>
                </a:solidFill>
                <a:latin typeface="#9Slide07 IcielBaliho Script" pitchFamily="2" charset="0"/>
              </a:rPr>
              <a:t>b) Áp dụng định luật phản xạ ánh sáng.</a:t>
            </a:r>
          </a:p>
        </p:txBody>
      </p:sp>
      <p:grpSp>
        <p:nvGrpSpPr>
          <p:cNvPr id="7" name="Group 6">
            <a:extLst>
              <a:ext uri="{FF2B5EF4-FFF2-40B4-BE49-F238E27FC236}">
                <a16:creationId xmlns:a16="http://schemas.microsoft.com/office/drawing/2014/main" id="{14FC6B89-CAA0-456A-0C24-4FF515C960AB}"/>
              </a:ext>
            </a:extLst>
          </p:cNvPr>
          <p:cNvGrpSpPr/>
          <p:nvPr/>
        </p:nvGrpSpPr>
        <p:grpSpPr>
          <a:xfrm rot="16200000">
            <a:off x="3971508" y="4633725"/>
            <a:ext cx="4102212" cy="146772"/>
            <a:chOff x="3290277" y="3274646"/>
            <a:chExt cx="2993292" cy="186761"/>
          </a:xfrm>
        </p:grpSpPr>
        <p:cxnSp>
          <p:nvCxnSpPr>
            <p:cNvPr id="8" name="Straight Connector 7">
              <a:extLst>
                <a:ext uri="{FF2B5EF4-FFF2-40B4-BE49-F238E27FC236}">
                  <a16:creationId xmlns:a16="http://schemas.microsoft.com/office/drawing/2014/main" id="{202DFDAA-E85C-EF54-C33B-A1A26507129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38BAFFA-80D9-4719-DD57-5FBD3CD7C810}"/>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051167D-9C61-4D8B-E70B-AADFE212F0C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877AB0-1E3C-3983-1E0B-89050FA5F47E}"/>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DCFBEE3-F512-1038-42E9-903F65E689C5}"/>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2F08FED-5ED0-C5A4-6A73-D9DAED836DE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2291999-7E5F-7112-EB49-35B88D8B6E2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8AC4C34-DA59-FA75-D099-D5A74317BEC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6920DFB-D050-9A9D-9301-FBF4612847D2}"/>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60886BB-DCA3-049D-BFE2-6566374DCC4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869DB99-F902-BA78-7F6E-EA51EF25889E}"/>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2DF87BE-11D7-8861-73C6-B26449A56AB6}"/>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76512EF-240E-F000-AA20-83C786FBEF5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7E6B031-79CA-309F-90F1-B66ECE795CD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74633C0-4B1D-B4C0-E7AD-2D828B9695E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9B4D691-0ED4-79EF-C9F0-EED44833741B}"/>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21CD5A1-47C0-4852-FA2A-4D764C351FA6}"/>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7E33D65-7E3B-E902-9BC5-0328C6B2046E}"/>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E0F8DFA-EA5E-86FC-25B5-4F68C0A7BBA5}"/>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580E0EA-A6E7-4586-1098-97C9E7575FE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F9C74AD-DB57-C9EF-A3B2-37DBEA1202A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D177BA4-3A32-8467-83A5-9F5912BA466A}"/>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D7F55FF-2EF4-6357-61A5-5FD897C80D2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BE5608B-FF91-D009-13C5-D99B6F07EBA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6765ED4-EECF-5092-82EE-30A9EAE68DD9}"/>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A0694F2-AB7D-D819-FFEA-2898EE19A60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75324C0-96F3-90F8-D681-30F215D10B7D}"/>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C0B43A5-AF0D-B467-A59E-2AA57158A1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CF54219-EB9E-AB57-857A-01AD399E68F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45DDA9B-A3F8-7936-B917-A31EC0384A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8C1B5EF-DC1D-BE27-0FA4-A3A16739B015}"/>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64C3C6-661D-AA85-141D-BAFF26DE77F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4F6E58D-3A31-1D87-1C60-03AD2E83EA4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41BACD2A-A4C5-043B-E9D7-C71B28FEDFB7}"/>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8BB34DC-668F-3E74-4AB8-80FABB187DA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6ED6CE3-D7ED-359A-C247-581E5428466E}"/>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ECFD609-DB8B-9601-9A14-C0B4852AD0C7}"/>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BCE9CA9-F881-64F0-434C-F6E424F024A7}"/>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62E4FE6-022E-36F5-A149-36A57B382ECD}"/>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014BD8B-66DB-EAE7-D7DC-2941E386B12F}"/>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id="{05972BA0-056F-9D96-8BA6-6B08C129D38F}"/>
              </a:ext>
            </a:extLst>
          </p:cNvPr>
          <p:cNvSpPr/>
          <p:nvPr/>
        </p:nvSpPr>
        <p:spPr>
          <a:xfrm>
            <a:off x="3860428" y="3085226"/>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AF14CDD-113D-2CDC-BEF2-D64F92325F7B}"/>
              </a:ext>
            </a:extLst>
          </p:cNvPr>
          <p:cNvSpPr txBox="1"/>
          <p:nvPr/>
        </p:nvSpPr>
        <p:spPr>
          <a:xfrm>
            <a:off x="3439861" y="266219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50" name="Circle: Hollow 49">
            <a:extLst>
              <a:ext uri="{FF2B5EF4-FFF2-40B4-BE49-F238E27FC236}">
                <a16:creationId xmlns:a16="http://schemas.microsoft.com/office/drawing/2014/main" id="{9B660BA0-0219-31CE-3877-E76D95694A07}"/>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11014516" y="-2984783"/>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1863465" y="39154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898203" y="-85063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54794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p:cTn id="24" dur="500" fill="hold"/>
                                        <p:tgtEl>
                                          <p:spTgt spid="48"/>
                                        </p:tgtEl>
                                        <p:attrNameLst>
                                          <p:attrName>ppt_w</p:attrName>
                                        </p:attrNameLst>
                                      </p:cBhvr>
                                      <p:tavLst>
                                        <p:tav tm="0">
                                          <p:val>
                                            <p:fltVal val="0"/>
                                          </p:val>
                                        </p:tav>
                                        <p:tav tm="100000">
                                          <p:val>
                                            <p:strVal val="#ppt_w"/>
                                          </p:val>
                                        </p:tav>
                                      </p:tavLst>
                                    </p:anim>
                                    <p:anim calcmode="lin" valueType="num">
                                      <p:cBhvr>
                                        <p:cTn id="25" dur="500" fill="hold"/>
                                        <p:tgtEl>
                                          <p:spTgt spid="48"/>
                                        </p:tgtEl>
                                        <p:attrNameLst>
                                          <p:attrName>ppt_h</p:attrName>
                                        </p:attrNameLst>
                                      </p:cBhvr>
                                      <p:tavLst>
                                        <p:tav tm="0">
                                          <p:val>
                                            <p:fltVal val="0"/>
                                          </p:val>
                                        </p:tav>
                                        <p:tav tm="100000">
                                          <p:val>
                                            <p:strVal val="#ppt_h"/>
                                          </p:val>
                                        </p:tav>
                                      </p:tavLst>
                                    </p:anim>
                                    <p:animEffect transition="in" filter="fade">
                                      <p:cBhvr>
                                        <p:cTn id="26" dur="500"/>
                                        <p:tgtEl>
                                          <p:spTgt spid="48"/>
                                        </p:tgtEl>
                                      </p:cBhvr>
                                    </p:animEffect>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p:cTn id="30" dur="500" fill="hold"/>
                                        <p:tgtEl>
                                          <p:spTgt spid="49"/>
                                        </p:tgtEl>
                                        <p:attrNameLst>
                                          <p:attrName>ppt_w</p:attrName>
                                        </p:attrNameLst>
                                      </p:cBhvr>
                                      <p:tavLst>
                                        <p:tav tm="0">
                                          <p:val>
                                            <p:fltVal val="0"/>
                                          </p:val>
                                        </p:tav>
                                        <p:tav tm="100000">
                                          <p:val>
                                            <p:strVal val="#ppt_w"/>
                                          </p:val>
                                        </p:tav>
                                      </p:tavLst>
                                    </p:anim>
                                    <p:anim calcmode="lin" valueType="num">
                                      <p:cBhvr>
                                        <p:cTn id="31" dur="500" fill="hold"/>
                                        <p:tgtEl>
                                          <p:spTgt spid="49"/>
                                        </p:tgtEl>
                                        <p:attrNameLst>
                                          <p:attrName>ppt_h</p:attrName>
                                        </p:attrNameLst>
                                      </p:cBhvr>
                                      <p:tavLst>
                                        <p:tav tm="0">
                                          <p:val>
                                            <p:fltVal val="0"/>
                                          </p:val>
                                        </p:tav>
                                        <p:tav tm="100000">
                                          <p:val>
                                            <p:strVal val="#ppt_h"/>
                                          </p:val>
                                        </p:tav>
                                      </p:tavLst>
                                    </p:anim>
                                    <p:animEffect transition="in" filter="fade">
                                      <p:cBhvr>
                                        <p:cTn id="3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8" grpId="0" animBg="1"/>
      <p:bldP spid="4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2490279" y="257577"/>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2642452" y="284881"/>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50" name="Circle: Hollow 49">
            <a:extLst>
              <a:ext uri="{FF2B5EF4-FFF2-40B4-BE49-F238E27FC236}">
                <a16:creationId xmlns:a16="http://schemas.microsoft.com/office/drawing/2014/main" id="{9B660BA0-0219-31CE-3877-E76D95694A07}"/>
              </a:ext>
            </a:extLst>
          </p:cNvPr>
          <p:cNvSpPr/>
          <p:nvPr/>
        </p:nvSpPr>
        <p:spPr>
          <a:xfrm>
            <a:off x="10928492" y="56039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0018687" y="633846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1766684" y="5241520"/>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2404256" y="-3613274"/>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816825" y="-78377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597963" y="-11231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Text Box 99">
            <a:extLst>
              <a:ext uri="{FF2B5EF4-FFF2-40B4-BE49-F238E27FC236}">
                <a16:creationId xmlns:a16="http://schemas.microsoft.com/office/drawing/2014/main" id="{5DAAEB1E-D935-14B1-BE85-E7C43A5951C1}"/>
              </a:ext>
            </a:extLst>
          </p:cNvPr>
          <p:cNvSpPr txBox="1"/>
          <p:nvPr/>
        </p:nvSpPr>
        <p:spPr>
          <a:xfrm>
            <a:off x="634003" y="1139985"/>
            <a:ext cx="4816110"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a) Áp dụng tính chất ảnh của vật tạo bởi gương phẳng.</a:t>
            </a:r>
          </a:p>
        </p:txBody>
      </p:sp>
      <p:sp>
        <p:nvSpPr>
          <p:cNvPr id="57" name="Rectangle 56">
            <a:extLst>
              <a:ext uri="{FF2B5EF4-FFF2-40B4-BE49-F238E27FC236}">
                <a16:creationId xmlns:a16="http://schemas.microsoft.com/office/drawing/2014/main" id="{8630D3B4-3673-65AE-F0E9-4E414DB55E54}"/>
              </a:ext>
            </a:extLst>
          </p:cNvPr>
          <p:cNvSpPr/>
          <p:nvPr/>
        </p:nvSpPr>
        <p:spPr>
          <a:xfrm>
            <a:off x="2608477" y="3359005"/>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 name="Straight Connector 57">
            <a:extLst>
              <a:ext uri="{FF2B5EF4-FFF2-40B4-BE49-F238E27FC236}">
                <a16:creationId xmlns:a16="http://schemas.microsoft.com/office/drawing/2014/main" id="{C278AFD7-4E02-5F21-F5AC-AB82A86ED49E}"/>
              </a:ext>
            </a:extLst>
          </p:cNvPr>
          <p:cNvCxnSpPr>
            <a:cxnSpLocks/>
          </p:cNvCxnSpPr>
          <p:nvPr/>
        </p:nvCxnSpPr>
        <p:spPr>
          <a:xfrm rot="10800000">
            <a:off x="1223024" y="336475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id="{D61C33ED-BFB1-2EF2-5BE5-226B476C8751}"/>
              </a:ext>
            </a:extLst>
          </p:cNvPr>
          <p:cNvSpPr/>
          <p:nvPr/>
        </p:nvSpPr>
        <p:spPr>
          <a:xfrm>
            <a:off x="1081037" y="328887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D60EC803-47B5-BBF4-3651-DD6444F8BFCE}"/>
              </a:ext>
            </a:extLst>
          </p:cNvPr>
          <p:cNvSpPr txBox="1"/>
          <p:nvPr/>
        </p:nvSpPr>
        <p:spPr>
          <a:xfrm>
            <a:off x="617505" y="302608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02" name="TextBox 101">
            <a:extLst>
              <a:ext uri="{FF2B5EF4-FFF2-40B4-BE49-F238E27FC236}">
                <a16:creationId xmlns:a16="http://schemas.microsoft.com/office/drawing/2014/main" id="{8C4772D5-2D73-4EDF-3831-973DB9D7007B}"/>
              </a:ext>
            </a:extLst>
          </p:cNvPr>
          <p:cNvSpPr txBox="1"/>
          <p:nvPr/>
        </p:nvSpPr>
        <p:spPr>
          <a:xfrm>
            <a:off x="4538203" y="302889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03" name="Straight Connector 102">
            <a:extLst>
              <a:ext uri="{FF2B5EF4-FFF2-40B4-BE49-F238E27FC236}">
                <a16:creationId xmlns:a16="http://schemas.microsoft.com/office/drawing/2014/main" id="{52A362E8-0EAD-8A86-C780-DF9EC1DBE258}"/>
              </a:ext>
            </a:extLst>
          </p:cNvPr>
          <p:cNvCxnSpPr>
            <a:cxnSpLocks/>
          </p:cNvCxnSpPr>
          <p:nvPr/>
        </p:nvCxnSpPr>
        <p:spPr>
          <a:xfrm rot="10800000">
            <a:off x="2841535" y="336629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6C4B0248-3192-A7DA-C333-77C7F2FF0DC5}"/>
              </a:ext>
            </a:extLst>
          </p:cNvPr>
          <p:cNvSpPr txBox="1"/>
          <p:nvPr/>
        </p:nvSpPr>
        <p:spPr>
          <a:xfrm>
            <a:off x="2338978" y="299389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05" name="Group 104">
            <a:extLst>
              <a:ext uri="{FF2B5EF4-FFF2-40B4-BE49-F238E27FC236}">
                <a16:creationId xmlns:a16="http://schemas.microsoft.com/office/drawing/2014/main" id="{6B19EE5F-2895-3F2C-D264-8E64508DD1D8}"/>
              </a:ext>
            </a:extLst>
          </p:cNvPr>
          <p:cNvGrpSpPr/>
          <p:nvPr/>
        </p:nvGrpSpPr>
        <p:grpSpPr>
          <a:xfrm rot="17364967">
            <a:off x="1949042" y="3261406"/>
            <a:ext cx="143287" cy="176362"/>
            <a:chOff x="10154588" y="5422076"/>
            <a:chExt cx="143287" cy="176362"/>
          </a:xfrm>
        </p:grpSpPr>
        <p:cxnSp>
          <p:nvCxnSpPr>
            <p:cNvPr id="106" name="Straight Connector 105">
              <a:extLst>
                <a:ext uri="{FF2B5EF4-FFF2-40B4-BE49-F238E27FC236}">
                  <a16:creationId xmlns:a16="http://schemas.microsoft.com/office/drawing/2014/main" id="{52F53834-EAE0-38E5-4873-137C8196A7F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6F4D2BC-9D53-610D-D39E-F9568E6DFAB4}"/>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D1800BF-A462-492C-31FC-6B14EC385B9F}"/>
              </a:ext>
            </a:extLst>
          </p:cNvPr>
          <p:cNvGrpSpPr/>
          <p:nvPr/>
        </p:nvGrpSpPr>
        <p:grpSpPr>
          <a:xfrm rot="17364967">
            <a:off x="3546993" y="3273753"/>
            <a:ext cx="143287" cy="176362"/>
            <a:chOff x="10154588" y="5422076"/>
            <a:chExt cx="143287" cy="176362"/>
          </a:xfrm>
        </p:grpSpPr>
        <p:cxnSp>
          <p:nvCxnSpPr>
            <p:cNvPr id="109" name="Straight Connector 108">
              <a:extLst>
                <a:ext uri="{FF2B5EF4-FFF2-40B4-BE49-F238E27FC236}">
                  <a16:creationId xmlns:a16="http://schemas.microsoft.com/office/drawing/2014/main" id="{BF211364-496B-957B-F74E-759DDAD536E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41DC39-E04F-B1D4-9143-DC2A9A1BF75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11" name="Oval 110">
            <a:extLst>
              <a:ext uri="{FF2B5EF4-FFF2-40B4-BE49-F238E27FC236}">
                <a16:creationId xmlns:a16="http://schemas.microsoft.com/office/drawing/2014/main" id="{7ADA007B-94E8-1141-C3F2-A9E50FA52FA4}"/>
              </a:ext>
            </a:extLst>
          </p:cNvPr>
          <p:cNvSpPr/>
          <p:nvPr/>
        </p:nvSpPr>
        <p:spPr>
          <a:xfrm>
            <a:off x="4393874" y="328518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C2652FAC-DC8C-AF39-077F-69E16690360E}"/>
              </a:ext>
            </a:extLst>
          </p:cNvPr>
          <p:cNvGrpSpPr/>
          <p:nvPr/>
        </p:nvGrpSpPr>
        <p:grpSpPr>
          <a:xfrm rot="16200000">
            <a:off x="850271" y="4481823"/>
            <a:ext cx="4102212" cy="146772"/>
            <a:chOff x="3290277" y="3274646"/>
            <a:chExt cx="2993292" cy="186761"/>
          </a:xfrm>
        </p:grpSpPr>
        <p:cxnSp>
          <p:nvCxnSpPr>
            <p:cNvPr id="60" name="Straight Connector 59">
              <a:extLst>
                <a:ext uri="{FF2B5EF4-FFF2-40B4-BE49-F238E27FC236}">
                  <a16:creationId xmlns:a16="http://schemas.microsoft.com/office/drawing/2014/main" id="{C7CDB2BA-08DA-85FB-407C-190F027B4FDD}"/>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EE1FE7-DF1D-A561-9FB1-5B25647F2A56}"/>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B2E1F14E-A05A-ED0C-3DDD-4A9A5B47E6B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D802BA2-409A-2BA0-601E-35A0C436E4AF}"/>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2817E79-CC0D-83F3-2C26-DB74519244AD}"/>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84D296D-A337-F80A-D0B6-16DC1F3A6881}"/>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314C088-FB6F-A03E-7406-4408CD33601E}"/>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755EBD2-B618-2B51-E65F-57769618C1B9}"/>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9D78645E-F5AA-EC47-1605-B4BF32823579}"/>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42EC202-C60E-0922-4651-D189499DC59E}"/>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97F126E-70FD-154E-470A-8642A7754C3F}"/>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3BA71F6-C24B-9101-E71F-1F6491F01B7E}"/>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D2EA6ED-FED6-2B29-1506-090B013419AC}"/>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A44EB20-2148-9043-4A95-1FF7B5070A6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6768BF60-3240-69BD-51EB-FB7A1E2714C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3EF0F8F-2303-29D5-1FAE-39C83CD22B4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6E9D412-47EE-1958-9018-4C76A3CC49BD}"/>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A79DB955-5398-1DF6-6314-1791964220D6}"/>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AB5BF0C-209A-FCC4-91A1-AA2A1CF2F49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63F822F-BFD6-1A8A-DB10-ABDAC2EB24D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4B523B1-B6EC-14A6-62CB-94FAE91A505E}"/>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CADD61C-E916-64C2-92DB-9F2CBAADF3CE}"/>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8C9270A9-6537-22AE-4D47-8C2EFD0E1564}"/>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3E1002C-1DEC-82B6-F2E5-849695C43E54}"/>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0C9E7D3-839E-73D5-AE4C-6383B11225F7}"/>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79AEDC0-76D9-A0E1-1930-8C6BF297BF95}"/>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995E61A3-01F0-3095-47F0-B3534418AA2C}"/>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7E4034D-5DC0-CB60-F07E-C22B3CB95D8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65E152A0-B117-322B-C4F6-AF9882F0426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7D90C6D-A314-1FE8-E8B3-3342D05B55F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7E43B3F-5424-C17F-DCE1-2EE55A3A1A3C}"/>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29A4310-39BA-F43E-7911-21A9EB2FE3BA}"/>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E44E7E8-FB47-8C0F-24DB-760F16DE95E2}"/>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5E5BDB7-B802-B695-7CEE-5D9EBF52112A}"/>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145271B-F1AF-82BA-ED02-ACEF540963D8}"/>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DB7CE5B-C018-3328-3A36-1AAA0D25A01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5A71479-BFA2-25DA-93B0-920F4B6B8688}"/>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7B8AB753-CF34-6210-7847-3B3B66314CCB}"/>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6DF350C-772E-D65B-6C87-1788373497AE}"/>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3144376-BB8D-A776-6C1F-B189EE8F270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14" name="Text Box 99">
            <a:extLst>
              <a:ext uri="{FF2B5EF4-FFF2-40B4-BE49-F238E27FC236}">
                <a16:creationId xmlns:a16="http://schemas.microsoft.com/office/drawing/2014/main" id="{C42E94E4-A561-D19A-E4F1-F6998CA25398}"/>
              </a:ext>
            </a:extLst>
          </p:cNvPr>
          <p:cNvSpPr txBox="1"/>
          <p:nvPr/>
        </p:nvSpPr>
        <p:spPr>
          <a:xfrm>
            <a:off x="7336651" y="1139985"/>
            <a:ext cx="4106412"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b) Áp dụng định luật phản xạ ánh sáng.</a:t>
            </a:r>
          </a:p>
        </p:txBody>
      </p:sp>
      <p:cxnSp>
        <p:nvCxnSpPr>
          <p:cNvPr id="115" name="Straight Connector 114">
            <a:extLst>
              <a:ext uri="{FF2B5EF4-FFF2-40B4-BE49-F238E27FC236}">
                <a16:creationId xmlns:a16="http://schemas.microsoft.com/office/drawing/2014/main" id="{A0505295-EB76-9D17-6792-68310C504C80}"/>
              </a:ext>
            </a:extLst>
          </p:cNvPr>
          <p:cNvCxnSpPr>
            <a:cxnSpLocks/>
          </p:cNvCxnSpPr>
          <p:nvPr/>
        </p:nvCxnSpPr>
        <p:spPr>
          <a:xfrm>
            <a:off x="7502137" y="511073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753D67E-C578-0B89-8983-E48D342D3481}"/>
              </a:ext>
            </a:extLst>
          </p:cNvPr>
          <p:cNvCxnSpPr>
            <a:cxnSpLocks/>
          </p:cNvCxnSpPr>
          <p:nvPr/>
        </p:nvCxnSpPr>
        <p:spPr>
          <a:xfrm>
            <a:off x="7472232" y="426528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96BF8121-722E-D63B-C90F-F4AA6BF6A052}"/>
              </a:ext>
            </a:extLst>
          </p:cNvPr>
          <p:cNvGrpSpPr/>
          <p:nvPr/>
        </p:nvGrpSpPr>
        <p:grpSpPr>
          <a:xfrm flipH="1">
            <a:off x="6415655" y="4057357"/>
            <a:ext cx="2476501" cy="1828606"/>
            <a:chOff x="1907259" y="1615560"/>
            <a:chExt cx="1287851" cy="666065"/>
          </a:xfrm>
        </p:grpSpPr>
        <p:cxnSp>
          <p:nvCxnSpPr>
            <p:cNvPr id="118" name="Straight Connector 117">
              <a:extLst>
                <a:ext uri="{FF2B5EF4-FFF2-40B4-BE49-F238E27FC236}">
                  <a16:creationId xmlns:a16="http://schemas.microsoft.com/office/drawing/2014/main" id="{C31C60AC-204F-D629-358B-C6DAEB63BDD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5F05A273-9DC1-2521-DC99-672A545C0B9A}"/>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0" name="TextBox 119">
            <a:extLst>
              <a:ext uri="{FF2B5EF4-FFF2-40B4-BE49-F238E27FC236}">
                <a16:creationId xmlns:a16="http://schemas.microsoft.com/office/drawing/2014/main" id="{012FFC17-07CF-10B6-BE32-01B604FF61C0}"/>
              </a:ext>
            </a:extLst>
          </p:cNvPr>
          <p:cNvSpPr txBox="1"/>
          <p:nvPr/>
        </p:nvSpPr>
        <p:spPr>
          <a:xfrm>
            <a:off x="7045979" y="496073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1" name="Group 120">
            <a:extLst>
              <a:ext uri="{FF2B5EF4-FFF2-40B4-BE49-F238E27FC236}">
                <a16:creationId xmlns:a16="http://schemas.microsoft.com/office/drawing/2014/main" id="{A2A72F97-B84C-A738-0184-8E048CB1BE17}"/>
              </a:ext>
            </a:extLst>
          </p:cNvPr>
          <p:cNvGrpSpPr/>
          <p:nvPr/>
        </p:nvGrpSpPr>
        <p:grpSpPr>
          <a:xfrm rot="977149">
            <a:off x="7040641" y="3218833"/>
            <a:ext cx="2347818" cy="1624618"/>
            <a:chOff x="1907259" y="1615560"/>
            <a:chExt cx="1287851" cy="666065"/>
          </a:xfrm>
        </p:grpSpPr>
        <p:cxnSp>
          <p:nvCxnSpPr>
            <p:cNvPr id="122" name="Straight Connector 121">
              <a:extLst>
                <a:ext uri="{FF2B5EF4-FFF2-40B4-BE49-F238E27FC236}">
                  <a16:creationId xmlns:a16="http://schemas.microsoft.com/office/drawing/2014/main" id="{6800B8A7-2D2E-AEC2-12C6-E51E74B5A53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F5F7152A-6485-FEEF-B1F3-8FC6C306F7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4" name="Group 123">
            <a:extLst>
              <a:ext uri="{FF2B5EF4-FFF2-40B4-BE49-F238E27FC236}">
                <a16:creationId xmlns:a16="http://schemas.microsoft.com/office/drawing/2014/main" id="{96701793-51FD-2BB3-30D2-B3B35B9CA534}"/>
              </a:ext>
            </a:extLst>
          </p:cNvPr>
          <p:cNvGrpSpPr/>
          <p:nvPr/>
        </p:nvGrpSpPr>
        <p:grpSpPr>
          <a:xfrm>
            <a:off x="7240107" y="2905394"/>
            <a:ext cx="1880462" cy="1388501"/>
            <a:chOff x="1907259" y="1615560"/>
            <a:chExt cx="1287851" cy="666065"/>
          </a:xfrm>
        </p:grpSpPr>
        <p:cxnSp>
          <p:nvCxnSpPr>
            <p:cNvPr id="125" name="Straight Connector 124">
              <a:extLst>
                <a:ext uri="{FF2B5EF4-FFF2-40B4-BE49-F238E27FC236}">
                  <a16:creationId xmlns:a16="http://schemas.microsoft.com/office/drawing/2014/main" id="{90CC11C6-F0C4-4AE4-E0C1-58A075B052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91420F5-6DCD-6BAE-1A80-CE693CDBCFA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7" name="Group 126">
            <a:extLst>
              <a:ext uri="{FF2B5EF4-FFF2-40B4-BE49-F238E27FC236}">
                <a16:creationId xmlns:a16="http://schemas.microsoft.com/office/drawing/2014/main" id="{F090A774-21A6-BEB7-C68D-B32DFBD9DC4C}"/>
              </a:ext>
            </a:extLst>
          </p:cNvPr>
          <p:cNvGrpSpPr/>
          <p:nvPr/>
        </p:nvGrpSpPr>
        <p:grpSpPr>
          <a:xfrm rot="16200000">
            <a:off x="7135841" y="4520791"/>
            <a:ext cx="4102212" cy="146772"/>
            <a:chOff x="3290277" y="3274646"/>
            <a:chExt cx="2993292" cy="186761"/>
          </a:xfrm>
        </p:grpSpPr>
        <p:cxnSp>
          <p:nvCxnSpPr>
            <p:cNvPr id="128" name="Straight Connector 127">
              <a:extLst>
                <a:ext uri="{FF2B5EF4-FFF2-40B4-BE49-F238E27FC236}">
                  <a16:creationId xmlns:a16="http://schemas.microsoft.com/office/drawing/2014/main" id="{B061D360-AC1A-901E-F4DE-92BC4B6BF3E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D306280-A157-F0E7-8DB5-A8DD0AA2BA8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C56563F-46CB-7710-E208-306D3D653FD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461B5370-D3B2-691E-0AE3-9719F5F20CA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4AD107AE-78CC-2CEE-576B-0391261D10D6}"/>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D48AE99-9D59-E3F8-D850-97EC55DAFB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73517FD-672E-A0EB-034D-E9A86A8340B4}"/>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8EE6B03-AD1F-F4AE-781C-8A4D852882E6}"/>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7EC1624A-F299-D0EC-B615-C0DAE602C6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DCE519A-04E0-932B-A3D6-1DA674D4366F}"/>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7DB4CEB7-77DC-75CD-F0B1-D6699748CF24}"/>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28C635FB-EC87-1C08-5B1B-DCBA7994C8D5}"/>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6E853CF-A646-C501-B7D6-B154198C0C29}"/>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03F5A42-3635-0F77-FBE5-642D1004F90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ABA45DE6-C9FF-70CB-0890-966C06E67E4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00A80A6B-3C15-F6AA-0435-646840F76218}"/>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1356720-2D07-1AEF-35FD-FA4FB2995CAB}"/>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060D7A9-DBF4-6552-CE3B-3EB20CC7B1E2}"/>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E616A68-9FE5-DA86-375A-193E46CE578B}"/>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57E6BBF-DC02-5241-51CC-CE894F6E664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D62FA01-851B-F42F-7B7F-A5D2F4A0E7EB}"/>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B753EE8D-D279-9B7D-74D6-4E6E1B41DFB6}"/>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6C0652B-2FF8-B906-F2A1-0FD3247142A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88B84038-558F-494E-961C-555997928AC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A76714F-C6BD-4394-C07C-37568139863F}"/>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F466AA8-1FFB-9ABF-DC0E-F79B9192AEBE}"/>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16A58501-7B25-976D-7C6E-87564D7FC984}"/>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60B6854-5790-5B79-5CB3-4D68258E1D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C1C18DC7-50AF-A337-866F-94E1ECFC020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5C8B6990-EF26-F060-F474-CC88B59575DC}"/>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61DBB70-F153-2DAE-9622-6B0AA7AB9E5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1008332D-F2E5-051C-FFD4-A77E57AC10D6}"/>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D2977AC-8403-51A6-59F3-0BD1F944A08A}"/>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444EACE-1267-BA6C-E603-FD2F68032F95}"/>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665363BA-68A9-5A24-8F6E-1E016ED26E6B}"/>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DAAEEBF6-1767-176B-D96B-5F412932E3B5}"/>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F747D9-4073-1A07-4E6D-C60F71AF6E56}"/>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2B89E472-220A-68B9-72BA-C9C6410D6C5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3CCEB594-A1A7-7DDA-4083-F87D8D92A5E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83A70A8B-C571-BBBF-5C0C-9AA8044BF6F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68" name="Oval 167">
            <a:extLst>
              <a:ext uri="{FF2B5EF4-FFF2-40B4-BE49-F238E27FC236}">
                <a16:creationId xmlns:a16="http://schemas.microsoft.com/office/drawing/2014/main" id="{D77F84F5-6E5C-6A80-99C2-8155298D693D}"/>
              </a:ext>
            </a:extLst>
          </p:cNvPr>
          <p:cNvSpPr/>
          <p:nvPr/>
        </p:nvSpPr>
        <p:spPr>
          <a:xfrm>
            <a:off x="7024761" y="297229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TextBox 168">
            <a:extLst>
              <a:ext uri="{FF2B5EF4-FFF2-40B4-BE49-F238E27FC236}">
                <a16:creationId xmlns:a16="http://schemas.microsoft.com/office/drawing/2014/main" id="{D90D7D8D-8654-F364-4AEB-F7C2D63E3B70}"/>
              </a:ext>
            </a:extLst>
          </p:cNvPr>
          <p:cNvSpPr txBox="1"/>
          <p:nvPr/>
        </p:nvSpPr>
        <p:spPr>
          <a:xfrm>
            <a:off x="6604194" y="254926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0" name="TextBox 169">
            <a:extLst>
              <a:ext uri="{FF2B5EF4-FFF2-40B4-BE49-F238E27FC236}">
                <a16:creationId xmlns:a16="http://schemas.microsoft.com/office/drawing/2014/main" id="{20227BF9-4105-EE04-1FFB-02CA6A80C927}"/>
              </a:ext>
            </a:extLst>
          </p:cNvPr>
          <p:cNvSpPr txBox="1"/>
          <p:nvPr/>
        </p:nvSpPr>
        <p:spPr>
          <a:xfrm>
            <a:off x="8666707" y="380741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1" name="TextBox 170">
            <a:extLst>
              <a:ext uri="{FF2B5EF4-FFF2-40B4-BE49-F238E27FC236}">
                <a16:creationId xmlns:a16="http://schemas.microsoft.com/office/drawing/2014/main" id="{90AB7BC5-9AF5-D7E6-A127-A9C5F3CF9A37}"/>
              </a:ext>
            </a:extLst>
          </p:cNvPr>
          <p:cNvSpPr txBox="1"/>
          <p:nvPr/>
        </p:nvSpPr>
        <p:spPr>
          <a:xfrm>
            <a:off x="8435026" y="51107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2" name="TextBox 171">
            <a:extLst>
              <a:ext uri="{FF2B5EF4-FFF2-40B4-BE49-F238E27FC236}">
                <a16:creationId xmlns:a16="http://schemas.microsoft.com/office/drawing/2014/main" id="{6A351DF0-91FA-8B9B-AADA-3B331193BB95}"/>
              </a:ext>
            </a:extLst>
          </p:cNvPr>
          <p:cNvSpPr txBox="1"/>
          <p:nvPr/>
        </p:nvSpPr>
        <p:spPr>
          <a:xfrm>
            <a:off x="6988196" y="410639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3" name="TextBox 172">
            <a:extLst>
              <a:ext uri="{FF2B5EF4-FFF2-40B4-BE49-F238E27FC236}">
                <a16:creationId xmlns:a16="http://schemas.microsoft.com/office/drawing/2014/main" id="{6B156248-57D6-C617-D81C-265F54686C54}"/>
              </a:ext>
            </a:extLst>
          </p:cNvPr>
          <p:cNvSpPr txBox="1"/>
          <p:nvPr/>
        </p:nvSpPr>
        <p:spPr>
          <a:xfrm>
            <a:off x="5911597" y="572888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4" name="Group 173">
            <a:extLst>
              <a:ext uri="{FF2B5EF4-FFF2-40B4-BE49-F238E27FC236}">
                <a16:creationId xmlns:a16="http://schemas.microsoft.com/office/drawing/2014/main" id="{91BA8B4F-4513-5A06-B324-64BF906AC7A9}"/>
              </a:ext>
            </a:extLst>
          </p:cNvPr>
          <p:cNvGrpSpPr/>
          <p:nvPr/>
        </p:nvGrpSpPr>
        <p:grpSpPr>
          <a:xfrm rot="20622851" flipH="1">
            <a:off x="6974643" y="5266449"/>
            <a:ext cx="2152493" cy="1206208"/>
            <a:chOff x="1907259" y="1615560"/>
            <a:chExt cx="1287851" cy="666065"/>
          </a:xfrm>
        </p:grpSpPr>
        <p:cxnSp>
          <p:nvCxnSpPr>
            <p:cNvPr id="175" name="Straight Connector 174">
              <a:extLst>
                <a:ext uri="{FF2B5EF4-FFF2-40B4-BE49-F238E27FC236}">
                  <a16:creationId xmlns:a16="http://schemas.microsoft.com/office/drawing/2014/main" id="{1F0CDDF4-912E-B9C5-AEDD-1BEAD150345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55BB81A7-B2B8-3392-30D2-76F0C7E75D87}"/>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77" name="TextBox 176">
            <a:extLst>
              <a:ext uri="{FF2B5EF4-FFF2-40B4-BE49-F238E27FC236}">
                <a16:creationId xmlns:a16="http://schemas.microsoft.com/office/drawing/2014/main" id="{EBA0E5DA-66C4-5396-6838-ED4875FA28D7}"/>
              </a:ext>
            </a:extLst>
          </p:cNvPr>
          <p:cNvSpPr txBox="1"/>
          <p:nvPr/>
        </p:nvSpPr>
        <p:spPr>
          <a:xfrm>
            <a:off x="6662546" y="639881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78" name="Straight Connector 177">
            <a:extLst>
              <a:ext uri="{FF2B5EF4-FFF2-40B4-BE49-F238E27FC236}">
                <a16:creationId xmlns:a16="http://schemas.microsoft.com/office/drawing/2014/main" id="{6CD69295-C2FA-90D7-5AEE-8EF3CFEA7ECB}"/>
              </a:ext>
            </a:extLst>
          </p:cNvPr>
          <p:cNvCxnSpPr>
            <a:cxnSpLocks/>
          </p:cNvCxnSpPr>
          <p:nvPr/>
        </p:nvCxnSpPr>
        <p:spPr>
          <a:xfrm flipV="1">
            <a:off x="9120569" y="303846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85EA10F7-59C4-721C-C35D-2B184A757B22}"/>
              </a:ext>
            </a:extLst>
          </p:cNvPr>
          <p:cNvCxnSpPr>
            <a:cxnSpLocks/>
          </p:cNvCxnSpPr>
          <p:nvPr/>
        </p:nvCxnSpPr>
        <p:spPr>
          <a:xfrm flipV="1">
            <a:off x="9113561" y="305308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88381A2A-4B6D-9F71-9311-AEE41DAA625C}"/>
              </a:ext>
            </a:extLst>
          </p:cNvPr>
          <p:cNvSpPr/>
          <p:nvPr/>
        </p:nvSpPr>
        <p:spPr>
          <a:xfrm>
            <a:off x="11038675" y="298690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TextBox 180">
            <a:extLst>
              <a:ext uri="{FF2B5EF4-FFF2-40B4-BE49-F238E27FC236}">
                <a16:creationId xmlns:a16="http://schemas.microsoft.com/office/drawing/2014/main" id="{0D2753E9-5291-EA73-ED8A-4648D6AA97FB}"/>
              </a:ext>
            </a:extLst>
          </p:cNvPr>
          <p:cNvSpPr txBox="1"/>
          <p:nvPr/>
        </p:nvSpPr>
        <p:spPr>
          <a:xfrm>
            <a:off x="11116460" y="265323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92" name="Group 191">
            <a:extLst>
              <a:ext uri="{FF2B5EF4-FFF2-40B4-BE49-F238E27FC236}">
                <a16:creationId xmlns:a16="http://schemas.microsoft.com/office/drawing/2014/main" id="{6809B040-2089-A1D2-4C55-F911ED16112A}"/>
              </a:ext>
            </a:extLst>
          </p:cNvPr>
          <p:cNvGrpSpPr/>
          <p:nvPr/>
        </p:nvGrpSpPr>
        <p:grpSpPr>
          <a:xfrm>
            <a:off x="7157105" y="2676902"/>
            <a:ext cx="3881570" cy="559911"/>
            <a:chOff x="1085907" y="4440272"/>
            <a:chExt cx="3881570" cy="559911"/>
          </a:xfrm>
        </p:grpSpPr>
        <p:sp>
          <p:nvSpPr>
            <p:cNvPr id="182" name="Rectangle 181">
              <a:extLst>
                <a:ext uri="{FF2B5EF4-FFF2-40B4-BE49-F238E27FC236}">
                  <a16:creationId xmlns:a16="http://schemas.microsoft.com/office/drawing/2014/main" id="{F1B4BA0C-81C0-3A6C-B9B4-E9B35B69C39A}"/>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3" name="Straight Connector 182">
              <a:extLst>
                <a:ext uri="{FF2B5EF4-FFF2-40B4-BE49-F238E27FC236}">
                  <a16:creationId xmlns:a16="http://schemas.microsoft.com/office/drawing/2014/main" id="{F48ECFAE-E5D9-E6B4-A9EF-D7FD86CCD0DA}"/>
                </a:ext>
              </a:extLst>
            </p:cNvPr>
            <p:cNvCxnSpPr>
              <a:cxnSpLocks/>
              <a:endCxn id="168" idx="6"/>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84D59CCF-7447-7CD5-3322-0567A39ED942}"/>
                </a:ext>
              </a:extLst>
            </p:cNvPr>
            <p:cNvCxnSpPr>
              <a:cxnSpLocks/>
              <a:stCxn id="180" idx="2"/>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D6613832-A413-58B9-64B2-4F5BF7947501}"/>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86" name="Group 185">
              <a:extLst>
                <a:ext uri="{FF2B5EF4-FFF2-40B4-BE49-F238E27FC236}">
                  <a16:creationId xmlns:a16="http://schemas.microsoft.com/office/drawing/2014/main" id="{C3255B0E-142A-7464-A53D-70F15E847196}"/>
                </a:ext>
              </a:extLst>
            </p:cNvPr>
            <p:cNvGrpSpPr/>
            <p:nvPr/>
          </p:nvGrpSpPr>
          <p:grpSpPr>
            <a:xfrm rot="17364967">
              <a:off x="2147112" y="4707786"/>
              <a:ext cx="143287" cy="176362"/>
              <a:chOff x="10154588" y="5422076"/>
              <a:chExt cx="143287" cy="176362"/>
            </a:xfrm>
          </p:grpSpPr>
          <p:cxnSp>
            <p:nvCxnSpPr>
              <p:cNvPr id="187" name="Straight Connector 186">
                <a:extLst>
                  <a:ext uri="{FF2B5EF4-FFF2-40B4-BE49-F238E27FC236}">
                    <a16:creationId xmlns:a16="http://schemas.microsoft.com/office/drawing/2014/main" id="{A3487210-A574-F704-1B97-11B50E56789B}"/>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A801C43-313F-C18A-7DF4-780497C9BD9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D40A5F40-5460-92AC-ABCB-DDC3E2D380AE}"/>
                </a:ext>
              </a:extLst>
            </p:cNvPr>
            <p:cNvGrpSpPr/>
            <p:nvPr/>
          </p:nvGrpSpPr>
          <p:grpSpPr>
            <a:xfrm rot="17364967">
              <a:off x="3745063" y="4720133"/>
              <a:ext cx="143287" cy="176362"/>
              <a:chOff x="10154588" y="5422076"/>
              <a:chExt cx="143287" cy="176362"/>
            </a:xfrm>
          </p:grpSpPr>
          <p:cxnSp>
            <p:nvCxnSpPr>
              <p:cNvPr id="190" name="Straight Connector 189">
                <a:extLst>
                  <a:ext uri="{FF2B5EF4-FFF2-40B4-BE49-F238E27FC236}">
                    <a16:creationId xmlns:a16="http://schemas.microsoft.com/office/drawing/2014/main" id="{1F79D923-887D-C7D4-44CE-892116DDCA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9BFACF1B-E43D-C8FF-C4EF-43144C54C28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952007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3000"/>
                                  </p:iterate>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750"/>
                                        <p:tgtEl>
                                          <p:spTgt spid="58"/>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750"/>
                                        <p:tgtEl>
                                          <p:spTgt spid="103"/>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left)">
                                      <p:cBhvr>
                                        <p:cTn id="20" dur="500"/>
                                        <p:tgtEl>
                                          <p:spTgt spid="57"/>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 calcmode="lin" valueType="num">
                                      <p:cBhvr>
                                        <p:cTn id="24" dur="500" fill="hold"/>
                                        <p:tgtEl>
                                          <p:spTgt spid="104"/>
                                        </p:tgtEl>
                                        <p:attrNameLst>
                                          <p:attrName>ppt_w</p:attrName>
                                        </p:attrNameLst>
                                      </p:cBhvr>
                                      <p:tavLst>
                                        <p:tav tm="0">
                                          <p:val>
                                            <p:fltVal val="0"/>
                                          </p:val>
                                        </p:tav>
                                        <p:tav tm="100000">
                                          <p:val>
                                            <p:strVal val="#ppt_w"/>
                                          </p:val>
                                        </p:tav>
                                      </p:tavLst>
                                    </p:anim>
                                    <p:anim calcmode="lin" valueType="num">
                                      <p:cBhvr>
                                        <p:cTn id="25" dur="500" fill="hold"/>
                                        <p:tgtEl>
                                          <p:spTgt spid="104"/>
                                        </p:tgtEl>
                                        <p:attrNameLst>
                                          <p:attrName>ppt_h</p:attrName>
                                        </p:attrNameLst>
                                      </p:cBhvr>
                                      <p:tavLst>
                                        <p:tav tm="0">
                                          <p:val>
                                            <p:fltVal val="0"/>
                                          </p:val>
                                        </p:tav>
                                        <p:tav tm="100000">
                                          <p:val>
                                            <p:strVal val="#ppt_h"/>
                                          </p:val>
                                        </p:tav>
                                      </p:tavLst>
                                    </p:anim>
                                    <p:animEffect transition="in" filter="fade">
                                      <p:cBhvr>
                                        <p:cTn id="26" dur="500"/>
                                        <p:tgtEl>
                                          <p:spTgt spid="104"/>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right)">
                                      <p:cBhvr>
                                        <p:cTn id="30" dur="500"/>
                                        <p:tgtEl>
                                          <p:spTgt spid="105"/>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wipe(right)">
                                      <p:cBhvr>
                                        <p:cTn id="34" dur="500"/>
                                        <p:tgtEl>
                                          <p:spTgt spid="108"/>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1"/>
                                        </p:tgtEl>
                                        <p:attrNameLst>
                                          <p:attrName>style.visibility</p:attrName>
                                        </p:attrNameLst>
                                      </p:cBhvr>
                                      <p:to>
                                        <p:strVal val="visible"/>
                                      </p:to>
                                    </p:set>
                                    <p:anim calcmode="lin" valueType="num">
                                      <p:cBhvr>
                                        <p:cTn id="38" dur="500" fill="hold"/>
                                        <p:tgtEl>
                                          <p:spTgt spid="111"/>
                                        </p:tgtEl>
                                        <p:attrNameLst>
                                          <p:attrName>ppt_w</p:attrName>
                                        </p:attrNameLst>
                                      </p:cBhvr>
                                      <p:tavLst>
                                        <p:tav tm="0">
                                          <p:val>
                                            <p:fltVal val="0"/>
                                          </p:val>
                                        </p:tav>
                                        <p:tav tm="100000">
                                          <p:val>
                                            <p:strVal val="#ppt_w"/>
                                          </p:val>
                                        </p:tav>
                                      </p:tavLst>
                                    </p:anim>
                                    <p:anim calcmode="lin" valueType="num">
                                      <p:cBhvr>
                                        <p:cTn id="39" dur="500" fill="hold"/>
                                        <p:tgtEl>
                                          <p:spTgt spid="111"/>
                                        </p:tgtEl>
                                        <p:attrNameLst>
                                          <p:attrName>ppt_h</p:attrName>
                                        </p:attrNameLst>
                                      </p:cBhvr>
                                      <p:tavLst>
                                        <p:tav tm="0">
                                          <p:val>
                                            <p:fltVal val="0"/>
                                          </p:val>
                                        </p:tav>
                                        <p:tav tm="100000">
                                          <p:val>
                                            <p:strVal val="#ppt_h"/>
                                          </p:val>
                                        </p:tav>
                                      </p:tavLst>
                                    </p:anim>
                                    <p:animEffect transition="in" filter="fade">
                                      <p:cBhvr>
                                        <p:cTn id="40" dur="500"/>
                                        <p:tgtEl>
                                          <p:spTgt spid="1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iterate type="lt">
                                    <p:tmPct val="3000"/>
                                  </p:iterate>
                                  <p:childTnLst>
                                    <p:set>
                                      <p:cBhvr>
                                        <p:cTn id="50" dur="1" fill="hold">
                                          <p:stCondLst>
                                            <p:cond delay="0"/>
                                          </p:stCondLst>
                                        </p:cTn>
                                        <p:tgtEl>
                                          <p:spTgt spid="114"/>
                                        </p:tgtEl>
                                        <p:attrNameLst>
                                          <p:attrName>style.visibility</p:attrName>
                                        </p:attrNameLst>
                                      </p:cBhvr>
                                      <p:to>
                                        <p:strVal val="visible"/>
                                      </p:to>
                                    </p:set>
                                    <p:animEffect transition="in" filter="wipe(up)">
                                      <p:cBhvr>
                                        <p:cTn id="51" dur="500"/>
                                        <p:tgtEl>
                                          <p:spTgt spid="114"/>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27"/>
                                        </p:tgtEl>
                                        <p:attrNameLst>
                                          <p:attrName>style.visibility</p:attrName>
                                        </p:attrNameLst>
                                      </p:cBhvr>
                                      <p:to>
                                        <p:strVal val="visible"/>
                                      </p:to>
                                    </p:set>
                                    <p:anim calcmode="lin" valueType="num">
                                      <p:cBhvr additive="base">
                                        <p:cTn id="56" dur="500" fill="hold"/>
                                        <p:tgtEl>
                                          <p:spTgt spid="127"/>
                                        </p:tgtEl>
                                        <p:attrNameLst>
                                          <p:attrName>ppt_x</p:attrName>
                                        </p:attrNameLst>
                                      </p:cBhvr>
                                      <p:tavLst>
                                        <p:tav tm="0">
                                          <p:val>
                                            <p:strVal val="#ppt_x"/>
                                          </p:val>
                                        </p:tav>
                                        <p:tav tm="100000">
                                          <p:val>
                                            <p:strVal val="#ppt_x"/>
                                          </p:val>
                                        </p:tav>
                                      </p:tavLst>
                                    </p:anim>
                                    <p:anim calcmode="lin" valueType="num">
                                      <p:cBhvr additive="base">
                                        <p:cTn id="57" dur="500" fill="hold"/>
                                        <p:tgtEl>
                                          <p:spTgt spid="127"/>
                                        </p:tgtEl>
                                        <p:attrNameLst>
                                          <p:attrName>ppt_y</p:attrName>
                                        </p:attrNameLst>
                                      </p:cBhvr>
                                      <p:tavLst>
                                        <p:tav tm="0">
                                          <p:val>
                                            <p:strVal val="1+#ppt_h/2"/>
                                          </p:val>
                                        </p:tav>
                                        <p:tav tm="100000">
                                          <p:val>
                                            <p:strVal val="#ppt_y"/>
                                          </p:val>
                                        </p:tav>
                                      </p:tavLst>
                                    </p:anim>
                                  </p:childTnLst>
                                </p:cTn>
                              </p:par>
                            </p:childTnLst>
                          </p:cTn>
                        </p:par>
                        <p:par>
                          <p:cTn id="58" fill="hold">
                            <p:stCondLst>
                              <p:cond delay="500"/>
                            </p:stCondLst>
                            <p:childTnLst>
                              <p:par>
                                <p:cTn id="59" presetID="53" presetClass="entr" presetSubtype="16" fill="hold" grpId="0" nodeType="afterEffect">
                                  <p:stCondLst>
                                    <p:cond delay="0"/>
                                  </p:stCondLst>
                                  <p:childTnLst>
                                    <p:set>
                                      <p:cBhvr>
                                        <p:cTn id="60" dur="1" fill="hold">
                                          <p:stCondLst>
                                            <p:cond delay="0"/>
                                          </p:stCondLst>
                                        </p:cTn>
                                        <p:tgtEl>
                                          <p:spTgt spid="168"/>
                                        </p:tgtEl>
                                        <p:attrNameLst>
                                          <p:attrName>style.visibility</p:attrName>
                                        </p:attrNameLst>
                                      </p:cBhvr>
                                      <p:to>
                                        <p:strVal val="visible"/>
                                      </p:to>
                                    </p:set>
                                    <p:anim calcmode="lin" valueType="num">
                                      <p:cBhvr>
                                        <p:cTn id="61" dur="500" fill="hold"/>
                                        <p:tgtEl>
                                          <p:spTgt spid="168"/>
                                        </p:tgtEl>
                                        <p:attrNameLst>
                                          <p:attrName>ppt_w</p:attrName>
                                        </p:attrNameLst>
                                      </p:cBhvr>
                                      <p:tavLst>
                                        <p:tav tm="0">
                                          <p:val>
                                            <p:fltVal val="0"/>
                                          </p:val>
                                        </p:tav>
                                        <p:tav tm="100000">
                                          <p:val>
                                            <p:strVal val="#ppt_w"/>
                                          </p:val>
                                        </p:tav>
                                      </p:tavLst>
                                    </p:anim>
                                    <p:anim calcmode="lin" valueType="num">
                                      <p:cBhvr>
                                        <p:cTn id="62" dur="500" fill="hold"/>
                                        <p:tgtEl>
                                          <p:spTgt spid="168"/>
                                        </p:tgtEl>
                                        <p:attrNameLst>
                                          <p:attrName>ppt_h</p:attrName>
                                        </p:attrNameLst>
                                      </p:cBhvr>
                                      <p:tavLst>
                                        <p:tav tm="0">
                                          <p:val>
                                            <p:fltVal val="0"/>
                                          </p:val>
                                        </p:tav>
                                        <p:tav tm="100000">
                                          <p:val>
                                            <p:strVal val="#ppt_h"/>
                                          </p:val>
                                        </p:tav>
                                      </p:tavLst>
                                    </p:anim>
                                    <p:animEffect transition="in" filter="fade">
                                      <p:cBhvr>
                                        <p:cTn id="63" dur="500"/>
                                        <p:tgtEl>
                                          <p:spTgt spid="168"/>
                                        </p:tgtEl>
                                      </p:cBhvr>
                                    </p:animEffect>
                                  </p:childTnLst>
                                </p:cTn>
                              </p:par>
                            </p:childTnLst>
                          </p:cTn>
                        </p:par>
                        <p:par>
                          <p:cTn id="64" fill="hold">
                            <p:stCondLst>
                              <p:cond delay="1000"/>
                            </p:stCondLst>
                            <p:childTnLst>
                              <p:par>
                                <p:cTn id="65" presetID="53" presetClass="entr" presetSubtype="16" fill="hold" grpId="0" nodeType="afterEffect">
                                  <p:stCondLst>
                                    <p:cond delay="0"/>
                                  </p:stCondLst>
                                  <p:childTnLst>
                                    <p:set>
                                      <p:cBhvr>
                                        <p:cTn id="66" dur="1" fill="hold">
                                          <p:stCondLst>
                                            <p:cond delay="0"/>
                                          </p:stCondLst>
                                        </p:cTn>
                                        <p:tgtEl>
                                          <p:spTgt spid="169"/>
                                        </p:tgtEl>
                                        <p:attrNameLst>
                                          <p:attrName>style.visibility</p:attrName>
                                        </p:attrNameLst>
                                      </p:cBhvr>
                                      <p:to>
                                        <p:strVal val="visible"/>
                                      </p:to>
                                    </p:set>
                                    <p:anim calcmode="lin" valueType="num">
                                      <p:cBhvr>
                                        <p:cTn id="67" dur="500" fill="hold"/>
                                        <p:tgtEl>
                                          <p:spTgt spid="169"/>
                                        </p:tgtEl>
                                        <p:attrNameLst>
                                          <p:attrName>ppt_w</p:attrName>
                                        </p:attrNameLst>
                                      </p:cBhvr>
                                      <p:tavLst>
                                        <p:tav tm="0">
                                          <p:val>
                                            <p:fltVal val="0"/>
                                          </p:val>
                                        </p:tav>
                                        <p:tav tm="100000">
                                          <p:val>
                                            <p:strVal val="#ppt_w"/>
                                          </p:val>
                                        </p:tav>
                                      </p:tavLst>
                                    </p:anim>
                                    <p:anim calcmode="lin" valueType="num">
                                      <p:cBhvr>
                                        <p:cTn id="68" dur="500" fill="hold"/>
                                        <p:tgtEl>
                                          <p:spTgt spid="169"/>
                                        </p:tgtEl>
                                        <p:attrNameLst>
                                          <p:attrName>ppt_h</p:attrName>
                                        </p:attrNameLst>
                                      </p:cBhvr>
                                      <p:tavLst>
                                        <p:tav tm="0">
                                          <p:val>
                                            <p:fltVal val="0"/>
                                          </p:val>
                                        </p:tav>
                                        <p:tav tm="100000">
                                          <p:val>
                                            <p:strVal val="#ppt_h"/>
                                          </p:val>
                                        </p:tav>
                                      </p:tavLst>
                                    </p:anim>
                                    <p:animEffect transition="in" filter="fade">
                                      <p:cBhvr>
                                        <p:cTn id="69" dur="500"/>
                                        <p:tgtEl>
                                          <p:spTgt spid="16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24"/>
                                        </p:tgtEl>
                                        <p:attrNameLst>
                                          <p:attrName>style.visibility</p:attrName>
                                        </p:attrNameLst>
                                      </p:cBhvr>
                                      <p:to>
                                        <p:strVal val="visible"/>
                                      </p:to>
                                    </p:set>
                                    <p:animEffect transition="in" filter="wipe(left)">
                                      <p:cBhvr>
                                        <p:cTn id="74" dur="500"/>
                                        <p:tgtEl>
                                          <p:spTgt spid="124"/>
                                        </p:tgtEl>
                                      </p:cBhvr>
                                    </p:animEffect>
                                  </p:childTnLst>
                                </p:cTn>
                              </p:par>
                            </p:childTnLst>
                          </p:cTn>
                        </p:par>
                        <p:par>
                          <p:cTn id="75" fill="hold">
                            <p:stCondLst>
                              <p:cond delay="500"/>
                            </p:stCondLst>
                            <p:childTnLst>
                              <p:par>
                                <p:cTn id="76" presetID="53" presetClass="entr" presetSubtype="16" fill="hold" grpId="0" nodeType="afterEffect">
                                  <p:stCondLst>
                                    <p:cond delay="0"/>
                                  </p:stCondLst>
                                  <p:childTnLst>
                                    <p:set>
                                      <p:cBhvr>
                                        <p:cTn id="77" dur="1" fill="hold">
                                          <p:stCondLst>
                                            <p:cond delay="0"/>
                                          </p:stCondLst>
                                        </p:cTn>
                                        <p:tgtEl>
                                          <p:spTgt spid="170"/>
                                        </p:tgtEl>
                                        <p:attrNameLst>
                                          <p:attrName>style.visibility</p:attrName>
                                        </p:attrNameLst>
                                      </p:cBhvr>
                                      <p:to>
                                        <p:strVal val="visible"/>
                                      </p:to>
                                    </p:set>
                                    <p:anim calcmode="lin" valueType="num">
                                      <p:cBhvr>
                                        <p:cTn id="78" dur="500" fill="hold"/>
                                        <p:tgtEl>
                                          <p:spTgt spid="170"/>
                                        </p:tgtEl>
                                        <p:attrNameLst>
                                          <p:attrName>ppt_w</p:attrName>
                                        </p:attrNameLst>
                                      </p:cBhvr>
                                      <p:tavLst>
                                        <p:tav tm="0">
                                          <p:val>
                                            <p:fltVal val="0"/>
                                          </p:val>
                                        </p:tav>
                                        <p:tav tm="100000">
                                          <p:val>
                                            <p:strVal val="#ppt_w"/>
                                          </p:val>
                                        </p:tav>
                                      </p:tavLst>
                                    </p:anim>
                                    <p:anim calcmode="lin" valueType="num">
                                      <p:cBhvr>
                                        <p:cTn id="79" dur="500" fill="hold"/>
                                        <p:tgtEl>
                                          <p:spTgt spid="170"/>
                                        </p:tgtEl>
                                        <p:attrNameLst>
                                          <p:attrName>ppt_h</p:attrName>
                                        </p:attrNameLst>
                                      </p:cBhvr>
                                      <p:tavLst>
                                        <p:tav tm="0">
                                          <p:val>
                                            <p:fltVal val="0"/>
                                          </p:val>
                                        </p:tav>
                                        <p:tav tm="100000">
                                          <p:val>
                                            <p:strVal val="#ppt_h"/>
                                          </p:val>
                                        </p:tav>
                                      </p:tavLst>
                                    </p:anim>
                                    <p:animEffect transition="in" filter="fade">
                                      <p:cBhvr>
                                        <p:cTn id="80" dur="500"/>
                                        <p:tgtEl>
                                          <p:spTgt spid="170"/>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121"/>
                                        </p:tgtEl>
                                        <p:attrNameLst>
                                          <p:attrName>style.visibility</p:attrName>
                                        </p:attrNameLst>
                                      </p:cBhvr>
                                      <p:to>
                                        <p:strVal val="visible"/>
                                      </p:to>
                                    </p:set>
                                    <p:animEffect transition="in" filter="wipe(left)">
                                      <p:cBhvr>
                                        <p:cTn id="85" dur="500"/>
                                        <p:tgtEl>
                                          <p:spTgt spid="121"/>
                                        </p:tgtEl>
                                      </p:cBhvr>
                                    </p:animEffect>
                                  </p:childTnLst>
                                </p:cTn>
                              </p:par>
                            </p:childTnLst>
                          </p:cTn>
                        </p:par>
                        <p:par>
                          <p:cTn id="86" fill="hold">
                            <p:stCondLst>
                              <p:cond delay="500"/>
                            </p:stCondLst>
                            <p:childTnLst>
                              <p:par>
                                <p:cTn id="87" presetID="53" presetClass="entr" presetSubtype="16" fill="hold" grpId="0" nodeType="afterEffect">
                                  <p:stCondLst>
                                    <p:cond delay="0"/>
                                  </p:stCondLst>
                                  <p:childTnLst>
                                    <p:set>
                                      <p:cBhvr>
                                        <p:cTn id="88" dur="1" fill="hold">
                                          <p:stCondLst>
                                            <p:cond delay="0"/>
                                          </p:stCondLst>
                                        </p:cTn>
                                        <p:tgtEl>
                                          <p:spTgt spid="171"/>
                                        </p:tgtEl>
                                        <p:attrNameLst>
                                          <p:attrName>style.visibility</p:attrName>
                                        </p:attrNameLst>
                                      </p:cBhvr>
                                      <p:to>
                                        <p:strVal val="visible"/>
                                      </p:to>
                                    </p:set>
                                    <p:anim calcmode="lin" valueType="num">
                                      <p:cBhvr>
                                        <p:cTn id="89" dur="500" fill="hold"/>
                                        <p:tgtEl>
                                          <p:spTgt spid="171"/>
                                        </p:tgtEl>
                                        <p:attrNameLst>
                                          <p:attrName>ppt_w</p:attrName>
                                        </p:attrNameLst>
                                      </p:cBhvr>
                                      <p:tavLst>
                                        <p:tav tm="0">
                                          <p:val>
                                            <p:fltVal val="0"/>
                                          </p:val>
                                        </p:tav>
                                        <p:tav tm="100000">
                                          <p:val>
                                            <p:strVal val="#ppt_w"/>
                                          </p:val>
                                        </p:tav>
                                      </p:tavLst>
                                    </p:anim>
                                    <p:anim calcmode="lin" valueType="num">
                                      <p:cBhvr>
                                        <p:cTn id="90" dur="500" fill="hold"/>
                                        <p:tgtEl>
                                          <p:spTgt spid="171"/>
                                        </p:tgtEl>
                                        <p:attrNameLst>
                                          <p:attrName>ppt_h</p:attrName>
                                        </p:attrNameLst>
                                      </p:cBhvr>
                                      <p:tavLst>
                                        <p:tav tm="0">
                                          <p:val>
                                            <p:fltVal val="0"/>
                                          </p:val>
                                        </p:tav>
                                        <p:tav tm="100000">
                                          <p:val>
                                            <p:strVal val="#ppt_h"/>
                                          </p:val>
                                        </p:tav>
                                      </p:tavLst>
                                    </p:anim>
                                    <p:animEffect transition="in" filter="fade">
                                      <p:cBhvr>
                                        <p:cTn id="91" dur="500"/>
                                        <p:tgtEl>
                                          <p:spTgt spid="171"/>
                                        </p:tgtEl>
                                      </p:cBhvr>
                                    </p:animEffect>
                                  </p:childTnLst>
                                </p:cTn>
                              </p:par>
                            </p:childTnLst>
                          </p:cTn>
                        </p:par>
                        <p:par>
                          <p:cTn id="92" fill="hold">
                            <p:stCondLst>
                              <p:cond delay="1000"/>
                            </p:stCondLst>
                            <p:childTnLst>
                              <p:par>
                                <p:cTn id="93" presetID="22" presetClass="entr" presetSubtype="2" fill="hold" nodeType="afterEffect">
                                  <p:stCondLst>
                                    <p:cond delay="0"/>
                                  </p:stCondLst>
                                  <p:childTnLst>
                                    <p:set>
                                      <p:cBhvr>
                                        <p:cTn id="94" dur="1" fill="hold">
                                          <p:stCondLst>
                                            <p:cond delay="0"/>
                                          </p:stCondLst>
                                        </p:cTn>
                                        <p:tgtEl>
                                          <p:spTgt spid="116"/>
                                        </p:tgtEl>
                                        <p:attrNameLst>
                                          <p:attrName>style.visibility</p:attrName>
                                        </p:attrNameLst>
                                      </p:cBhvr>
                                      <p:to>
                                        <p:strVal val="visible"/>
                                      </p:to>
                                    </p:set>
                                    <p:animEffect transition="in" filter="wipe(right)">
                                      <p:cBhvr>
                                        <p:cTn id="95" dur="750"/>
                                        <p:tgtEl>
                                          <p:spTgt spid="116"/>
                                        </p:tgtEl>
                                      </p:cBhvr>
                                    </p:animEffect>
                                  </p:childTnLst>
                                </p:cTn>
                              </p:par>
                            </p:childTnLst>
                          </p:cTn>
                        </p:par>
                        <p:par>
                          <p:cTn id="96" fill="hold">
                            <p:stCondLst>
                              <p:cond delay="1750"/>
                            </p:stCondLst>
                            <p:childTnLst>
                              <p:par>
                                <p:cTn id="97" presetID="53" presetClass="entr" presetSubtype="16" fill="hold" grpId="0" nodeType="afterEffect">
                                  <p:stCondLst>
                                    <p:cond delay="0"/>
                                  </p:stCondLst>
                                  <p:childTnLst>
                                    <p:set>
                                      <p:cBhvr>
                                        <p:cTn id="98" dur="1" fill="hold">
                                          <p:stCondLst>
                                            <p:cond delay="0"/>
                                          </p:stCondLst>
                                        </p:cTn>
                                        <p:tgtEl>
                                          <p:spTgt spid="172"/>
                                        </p:tgtEl>
                                        <p:attrNameLst>
                                          <p:attrName>style.visibility</p:attrName>
                                        </p:attrNameLst>
                                      </p:cBhvr>
                                      <p:to>
                                        <p:strVal val="visible"/>
                                      </p:to>
                                    </p:set>
                                    <p:anim calcmode="lin" valueType="num">
                                      <p:cBhvr>
                                        <p:cTn id="99" dur="500" fill="hold"/>
                                        <p:tgtEl>
                                          <p:spTgt spid="172"/>
                                        </p:tgtEl>
                                        <p:attrNameLst>
                                          <p:attrName>ppt_w</p:attrName>
                                        </p:attrNameLst>
                                      </p:cBhvr>
                                      <p:tavLst>
                                        <p:tav tm="0">
                                          <p:val>
                                            <p:fltVal val="0"/>
                                          </p:val>
                                        </p:tav>
                                        <p:tav tm="100000">
                                          <p:val>
                                            <p:strVal val="#ppt_w"/>
                                          </p:val>
                                        </p:tav>
                                      </p:tavLst>
                                    </p:anim>
                                    <p:anim calcmode="lin" valueType="num">
                                      <p:cBhvr>
                                        <p:cTn id="100" dur="500" fill="hold"/>
                                        <p:tgtEl>
                                          <p:spTgt spid="172"/>
                                        </p:tgtEl>
                                        <p:attrNameLst>
                                          <p:attrName>ppt_h</p:attrName>
                                        </p:attrNameLst>
                                      </p:cBhvr>
                                      <p:tavLst>
                                        <p:tav tm="0">
                                          <p:val>
                                            <p:fltVal val="0"/>
                                          </p:val>
                                        </p:tav>
                                        <p:tav tm="100000">
                                          <p:val>
                                            <p:strVal val="#ppt_h"/>
                                          </p:val>
                                        </p:tav>
                                      </p:tavLst>
                                    </p:anim>
                                    <p:animEffect transition="in" filter="fade">
                                      <p:cBhvr>
                                        <p:cTn id="101" dur="500"/>
                                        <p:tgtEl>
                                          <p:spTgt spid="172"/>
                                        </p:tgtEl>
                                      </p:cBhvr>
                                    </p:animEffect>
                                  </p:childTnLst>
                                </p:cTn>
                              </p:par>
                            </p:childTnLst>
                          </p:cTn>
                        </p:par>
                        <p:par>
                          <p:cTn id="102" fill="hold">
                            <p:stCondLst>
                              <p:cond delay="2250"/>
                            </p:stCondLst>
                            <p:childTnLst>
                              <p:par>
                                <p:cTn id="103" presetID="22" presetClass="entr" presetSubtype="2" fill="hold" nodeType="afterEffect">
                                  <p:stCondLst>
                                    <p:cond delay="0"/>
                                  </p:stCondLst>
                                  <p:childTnLst>
                                    <p:set>
                                      <p:cBhvr>
                                        <p:cTn id="104" dur="1" fill="hold">
                                          <p:stCondLst>
                                            <p:cond delay="0"/>
                                          </p:stCondLst>
                                        </p:cTn>
                                        <p:tgtEl>
                                          <p:spTgt spid="115"/>
                                        </p:tgtEl>
                                        <p:attrNameLst>
                                          <p:attrName>style.visibility</p:attrName>
                                        </p:attrNameLst>
                                      </p:cBhvr>
                                      <p:to>
                                        <p:strVal val="visible"/>
                                      </p:to>
                                    </p:set>
                                    <p:animEffect transition="in" filter="wipe(right)">
                                      <p:cBhvr>
                                        <p:cTn id="105" dur="750"/>
                                        <p:tgtEl>
                                          <p:spTgt spid="115"/>
                                        </p:tgtEl>
                                      </p:cBhvr>
                                    </p:animEffect>
                                  </p:childTnLst>
                                </p:cTn>
                              </p:par>
                            </p:childTnLst>
                          </p:cTn>
                        </p:par>
                        <p:par>
                          <p:cTn id="106" fill="hold">
                            <p:stCondLst>
                              <p:cond delay="3000"/>
                            </p:stCondLst>
                            <p:childTnLst>
                              <p:par>
                                <p:cTn id="107" presetID="53" presetClass="entr" presetSubtype="16" fill="hold" grpId="0" nodeType="afterEffect">
                                  <p:stCondLst>
                                    <p:cond delay="0"/>
                                  </p:stCondLst>
                                  <p:childTnLst>
                                    <p:set>
                                      <p:cBhvr>
                                        <p:cTn id="108" dur="1" fill="hold">
                                          <p:stCondLst>
                                            <p:cond delay="0"/>
                                          </p:stCondLst>
                                        </p:cTn>
                                        <p:tgtEl>
                                          <p:spTgt spid="120"/>
                                        </p:tgtEl>
                                        <p:attrNameLst>
                                          <p:attrName>style.visibility</p:attrName>
                                        </p:attrNameLst>
                                      </p:cBhvr>
                                      <p:to>
                                        <p:strVal val="visible"/>
                                      </p:to>
                                    </p:set>
                                    <p:anim calcmode="lin" valueType="num">
                                      <p:cBhvr>
                                        <p:cTn id="109" dur="500" fill="hold"/>
                                        <p:tgtEl>
                                          <p:spTgt spid="120"/>
                                        </p:tgtEl>
                                        <p:attrNameLst>
                                          <p:attrName>ppt_w</p:attrName>
                                        </p:attrNameLst>
                                      </p:cBhvr>
                                      <p:tavLst>
                                        <p:tav tm="0">
                                          <p:val>
                                            <p:fltVal val="0"/>
                                          </p:val>
                                        </p:tav>
                                        <p:tav tm="100000">
                                          <p:val>
                                            <p:strVal val="#ppt_w"/>
                                          </p:val>
                                        </p:tav>
                                      </p:tavLst>
                                    </p:anim>
                                    <p:anim calcmode="lin" valueType="num">
                                      <p:cBhvr>
                                        <p:cTn id="110" dur="500" fill="hold"/>
                                        <p:tgtEl>
                                          <p:spTgt spid="120"/>
                                        </p:tgtEl>
                                        <p:attrNameLst>
                                          <p:attrName>ppt_h</p:attrName>
                                        </p:attrNameLst>
                                      </p:cBhvr>
                                      <p:tavLst>
                                        <p:tav tm="0">
                                          <p:val>
                                            <p:fltVal val="0"/>
                                          </p:val>
                                        </p:tav>
                                        <p:tav tm="100000">
                                          <p:val>
                                            <p:strVal val="#ppt_h"/>
                                          </p:val>
                                        </p:tav>
                                      </p:tavLst>
                                    </p:anim>
                                    <p:animEffect transition="in" filter="fade">
                                      <p:cBhvr>
                                        <p:cTn id="111" dur="500"/>
                                        <p:tgtEl>
                                          <p:spTgt spid="120"/>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2" fill="hold" nodeType="clickEffect">
                                  <p:stCondLst>
                                    <p:cond delay="0"/>
                                  </p:stCondLst>
                                  <p:childTnLst>
                                    <p:set>
                                      <p:cBhvr>
                                        <p:cTn id="115" dur="1" fill="hold">
                                          <p:stCondLst>
                                            <p:cond delay="0"/>
                                          </p:stCondLst>
                                        </p:cTn>
                                        <p:tgtEl>
                                          <p:spTgt spid="117"/>
                                        </p:tgtEl>
                                        <p:attrNameLst>
                                          <p:attrName>style.visibility</p:attrName>
                                        </p:attrNameLst>
                                      </p:cBhvr>
                                      <p:to>
                                        <p:strVal val="visible"/>
                                      </p:to>
                                    </p:set>
                                    <p:animEffect transition="in" filter="wipe(right)">
                                      <p:cBhvr>
                                        <p:cTn id="116" dur="500"/>
                                        <p:tgtEl>
                                          <p:spTgt spid="117"/>
                                        </p:tgtEl>
                                      </p:cBhvr>
                                    </p:animEffect>
                                  </p:childTnLst>
                                </p:cTn>
                              </p:par>
                            </p:childTnLst>
                          </p:cTn>
                        </p:par>
                        <p:par>
                          <p:cTn id="117" fill="hold">
                            <p:stCondLst>
                              <p:cond delay="500"/>
                            </p:stCondLst>
                            <p:childTnLst>
                              <p:par>
                                <p:cTn id="118" presetID="53" presetClass="entr" presetSubtype="16" fill="hold" grpId="0" nodeType="afterEffect">
                                  <p:stCondLst>
                                    <p:cond delay="0"/>
                                  </p:stCondLst>
                                  <p:childTnLst>
                                    <p:set>
                                      <p:cBhvr>
                                        <p:cTn id="119" dur="1" fill="hold">
                                          <p:stCondLst>
                                            <p:cond delay="0"/>
                                          </p:stCondLst>
                                        </p:cTn>
                                        <p:tgtEl>
                                          <p:spTgt spid="173"/>
                                        </p:tgtEl>
                                        <p:attrNameLst>
                                          <p:attrName>style.visibility</p:attrName>
                                        </p:attrNameLst>
                                      </p:cBhvr>
                                      <p:to>
                                        <p:strVal val="visible"/>
                                      </p:to>
                                    </p:set>
                                    <p:anim calcmode="lin" valueType="num">
                                      <p:cBhvr>
                                        <p:cTn id="120" dur="500" fill="hold"/>
                                        <p:tgtEl>
                                          <p:spTgt spid="173"/>
                                        </p:tgtEl>
                                        <p:attrNameLst>
                                          <p:attrName>ppt_w</p:attrName>
                                        </p:attrNameLst>
                                      </p:cBhvr>
                                      <p:tavLst>
                                        <p:tav tm="0">
                                          <p:val>
                                            <p:fltVal val="0"/>
                                          </p:val>
                                        </p:tav>
                                        <p:tav tm="100000">
                                          <p:val>
                                            <p:strVal val="#ppt_w"/>
                                          </p:val>
                                        </p:tav>
                                      </p:tavLst>
                                    </p:anim>
                                    <p:anim calcmode="lin" valueType="num">
                                      <p:cBhvr>
                                        <p:cTn id="121" dur="500" fill="hold"/>
                                        <p:tgtEl>
                                          <p:spTgt spid="173"/>
                                        </p:tgtEl>
                                        <p:attrNameLst>
                                          <p:attrName>ppt_h</p:attrName>
                                        </p:attrNameLst>
                                      </p:cBhvr>
                                      <p:tavLst>
                                        <p:tav tm="0">
                                          <p:val>
                                            <p:fltVal val="0"/>
                                          </p:val>
                                        </p:tav>
                                        <p:tav tm="100000">
                                          <p:val>
                                            <p:strVal val="#ppt_h"/>
                                          </p:val>
                                        </p:tav>
                                      </p:tavLst>
                                    </p:anim>
                                    <p:animEffect transition="in" filter="fade">
                                      <p:cBhvr>
                                        <p:cTn id="122" dur="500"/>
                                        <p:tgtEl>
                                          <p:spTgt spid="173"/>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2" fill="hold" nodeType="click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right)">
                                      <p:cBhvr>
                                        <p:cTn id="127" dur="500"/>
                                        <p:tgtEl>
                                          <p:spTgt spid="174"/>
                                        </p:tgtEl>
                                      </p:cBhvr>
                                    </p:animEffect>
                                  </p:childTnLst>
                                </p:cTn>
                              </p:par>
                            </p:childTnLst>
                          </p:cTn>
                        </p:par>
                        <p:par>
                          <p:cTn id="128" fill="hold">
                            <p:stCondLst>
                              <p:cond delay="500"/>
                            </p:stCondLst>
                            <p:childTnLst>
                              <p:par>
                                <p:cTn id="129" presetID="53" presetClass="entr" presetSubtype="16" fill="hold" grpId="0" nodeType="afterEffect">
                                  <p:stCondLst>
                                    <p:cond delay="0"/>
                                  </p:stCondLst>
                                  <p:childTnLst>
                                    <p:set>
                                      <p:cBhvr>
                                        <p:cTn id="130" dur="1" fill="hold">
                                          <p:stCondLst>
                                            <p:cond delay="0"/>
                                          </p:stCondLst>
                                        </p:cTn>
                                        <p:tgtEl>
                                          <p:spTgt spid="177"/>
                                        </p:tgtEl>
                                        <p:attrNameLst>
                                          <p:attrName>style.visibility</p:attrName>
                                        </p:attrNameLst>
                                      </p:cBhvr>
                                      <p:to>
                                        <p:strVal val="visible"/>
                                      </p:to>
                                    </p:set>
                                    <p:anim calcmode="lin" valueType="num">
                                      <p:cBhvr>
                                        <p:cTn id="131" dur="500" fill="hold"/>
                                        <p:tgtEl>
                                          <p:spTgt spid="177"/>
                                        </p:tgtEl>
                                        <p:attrNameLst>
                                          <p:attrName>ppt_w</p:attrName>
                                        </p:attrNameLst>
                                      </p:cBhvr>
                                      <p:tavLst>
                                        <p:tav tm="0">
                                          <p:val>
                                            <p:fltVal val="0"/>
                                          </p:val>
                                        </p:tav>
                                        <p:tav tm="100000">
                                          <p:val>
                                            <p:strVal val="#ppt_w"/>
                                          </p:val>
                                        </p:tav>
                                      </p:tavLst>
                                    </p:anim>
                                    <p:anim calcmode="lin" valueType="num">
                                      <p:cBhvr>
                                        <p:cTn id="132" dur="500" fill="hold"/>
                                        <p:tgtEl>
                                          <p:spTgt spid="177"/>
                                        </p:tgtEl>
                                        <p:attrNameLst>
                                          <p:attrName>ppt_h</p:attrName>
                                        </p:attrNameLst>
                                      </p:cBhvr>
                                      <p:tavLst>
                                        <p:tav tm="0">
                                          <p:val>
                                            <p:fltVal val="0"/>
                                          </p:val>
                                        </p:tav>
                                        <p:tav tm="100000">
                                          <p:val>
                                            <p:strVal val="#ppt_h"/>
                                          </p:val>
                                        </p:tav>
                                      </p:tavLst>
                                    </p:anim>
                                    <p:animEffect transition="in" filter="fade">
                                      <p:cBhvr>
                                        <p:cTn id="133" dur="500"/>
                                        <p:tgtEl>
                                          <p:spTgt spid="177"/>
                                        </p:tgtEl>
                                      </p:cBhvr>
                                    </p:animEffect>
                                  </p:childTnLst>
                                </p:cTn>
                              </p:par>
                            </p:childTnLst>
                          </p:cTn>
                        </p:par>
                        <p:par>
                          <p:cTn id="134" fill="hold">
                            <p:stCondLst>
                              <p:cond delay="1000"/>
                            </p:stCondLst>
                            <p:childTnLst>
                              <p:par>
                                <p:cTn id="135" presetID="22" presetClass="entr" presetSubtype="4"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wipe(down)">
                                      <p:cBhvr>
                                        <p:cTn id="137" dur="750"/>
                                        <p:tgtEl>
                                          <p:spTgt spid="178"/>
                                        </p:tgtEl>
                                      </p:cBhvr>
                                    </p:animEffect>
                                  </p:childTnLst>
                                </p:cTn>
                              </p:par>
                            </p:childTnLst>
                          </p:cTn>
                        </p:par>
                        <p:par>
                          <p:cTn id="138" fill="hold">
                            <p:stCondLst>
                              <p:cond delay="1750"/>
                            </p:stCondLst>
                            <p:childTnLst>
                              <p:par>
                                <p:cTn id="139" presetID="22" presetClass="entr" presetSubtype="4" fill="hold" nodeType="afterEffect">
                                  <p:stCondLst>
                                    <p:cond delay="0"/>
                                  </p:stCondLst>
                                  <p:childTnLst>
                                    <p:set>
                                      <p:cBhvr>
                                        <p:cTn id="140" dur="1" fill="hold">
                                          <p:stCondLst>
                                            <p:cond delay="0"/>
                                          </p:stCondLst>
                                        </p:cTn>
                                        <p:tgtEl>
                                          <p:spTgt spid="179"/>
                                        </p:tgtEl>
                                        <p:attrNameLst>
                                          <p:attrName>style.visibility</p:attrName>
                                        </p:attrNameLst>
                                      </p:cBhvr>
                                      <p:to>
                                        <p:strVal val="visible"/>
                                      </p:to>
                                    </p:set>
                                    <p:animEffect transition="in" filter="wipe(down)">
                                      <p:cBhvr>
                                        <p:cTn id="141" dur="750"/>
                                        <p:tgtEl>
                                          <p:spTgt spid="179"/>
                                        </p:tgtEl>
                                      </p:cBhvr>
                                    </p:animEffect>
                                  </p:childTnLst>
                                </p:cTn>
                              </p:par>
                            </p:childTnLst>
                          </p:cTn>
                        </p:par>
                        <p:par>
                          <p:cTn id="142" fill="hold">
                            <p:stCondLst>
                              <p:cond delay="2500"/>
                            </p:stCondLst>
                            <p:childTnLst>
                              <p:par>
                                <p:cTn id="143" presetID="53" presetClass="entr" presetSubtype="16" fill="hold" grpId="0" nodeType="afterEffect">
                                  <p:stCondLst>
                                    <p:cond delay="0"/>
                                  </p:stCondLst>
                                  <p:childTnLst>
                                    <p:set>
                                      <p:cBhvr>
                                        <p:cTn id="144" dur="1" fill="hold">
                                          <p:stCondLst>
                                            <p:cond delay="0"/>
                                          </p:stCondLst>
                                        </p:cTn>
                                        <p:tgtEl>
                                          <p:spTgt spid="180"/>
                                        </p:tgtEl>
                                        <p:attrNameLst>
                                          <p:attrName>style.visibility</p:attrName>
                                        </p:attrNameLst>
                                      </p:cBhvr>
                                      <p:to>
                                        <p:strVal val="visible"/>
                                      </p:to>
                                    </p:set>
                                    <p:anim calcmode="lin" valueType="num">
                                      <p:cBhvr>
                                        <p:cTn id="145" dur="500" fill="hold"/>
                                        <p:tgtEl>
                                          <p:spTgt spid="180"/>
                                        </p:tgtEl>
                                        <p:attrNameLst>
                                          <p:attrName>ppt_w</p:attrName>
                                        </p:attrNameLst>
                                      </p:cBhvr>
                                      <p:tavLst>
                                        <p:tav tm="0">
                                          <p:val>
                                            <p:fltVal val="0"/>
                                          </p:val>
                                        </p:tav>
                                        <p:tav tm="100000">
                                          <p:val>
                                            <p:strVal val="#ppt_w"/>
                                          </p:val>
                                        </p:tav>
                                      </p:tavLst>
                                    </p:anim>
                                    <p:anim calcmode="lin" valueType="num">
                                      <p:cBhvr>
                                        <p:cTn id="146" dur="500" fill="hold"/>
                                        <p:tgtEl>
                                          <p:spTgt spid="180"/>
                                        </p:tgtEl>
                                        <p:attrNameLst>
                                          <p:attrName>ppt_h</p:attrName>
                                        </p:attrNameLst>
                                      </p:cBhvr>
                                      <p:tavLst>
                                        <p:tav tm="0">
                                          <p:val>
                                            <p:fltVal val="0"/>
                                          </p:val>
                                        </p:tav>
                                        <p:tav tm="100000">
                                          <p:val>
                                            <p:strVal val="#ppt_h"/>
                                          </p:val>
                                        </p:tav>
                                      </p:tavLst>
                                    </p:anim>
                                    <p:animEffect transition="in" filter="fade">
                                      <p:cBhvr>
                                        <p:cTn id="147" dur="500"/>
                                        <p:tgtEl>
                                          <p:spTgt spid="180"/>
                                        </p:tgtEl>
                                      </p:cBhvr>
                                    </p:animEffect>
                                  </p:childTnLst>
                                </p:cTn>
                              </p:par>
                            </p:childTnLst>
                          </p:cTn>
                        </p:par>
                        <p:par>
                          <p:cTn id="148" fill="hold">
                            <p:stCondLst>
                              <p:cond delay="3000"/>
                            </p:stCondLst>
                            <p:childTnLst>
                              <p:par>
                                <p:cTn id="149" presetID="53" presetClass="entr" presetSubtype="16" fill="hold" grpId="0" nodeType="after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p:cTn id="151" dur="500" fill="hold"/>
                                        <p:tgtEl>
                                          <p:spTgt spid="181"/>
                                        </p:tgtEl>
                                        <p:attrNameLst>
                                          <p:attrName>ppt_w</p:attrName>
                                        </p:attrNameLst>
                                      </p:cBhvr>
                                      <p:tavLst>
                                        <p:tav tm="0">
                                          <p:val>
                                            <p:fltVal val="0"/>
                                          </p:val>
                                        </p:tav>
                                        <p:tav tm="100000">
                                          <p:val>
                                            <p:strVal val="#ppt_w"/>
                                          </p:val>
                                        </p:tav>
                                      </p:tavLst>
                                    </p:anim>
                                    <p:anim calcmode="lin" valueType="num">
                                      <p:cBhvr>
                                        <p:cTn id="152" dur="500" fill="hold"/>
                                        <p:tgtEl>
                                          <p:spTgt spid="181"/>
                                        </p:tgtEl>
                                        <p:attrNameLst>
                                          <p:attrName>ppt_h</p:attrName>
                                        </p:attrNameLst>
                                      </p:cBhvr>
                                      <p:tavLst>
                                        <p:tav tm="0">
                                          <p:val>
                                            <p:fltVal val="0"/>
                                          </p:val>
                                        </p:tav>
                                        <p:tav tm="100000">
                                          <p:val>
                                            <p:strVal val="#ppt_h"/>
                                          </p:val>
                                        </p:tav>
                                      </p:tavLst>
                                    </p:anim>
                                    <p:animEffect transition="in" filter="fade">
                                      <p:cBhvr>
                                        <p:cTn id="153" dur="500"/>
                                        <p:tgtEl>
                                          <p:spTgt spid="181"/>
                                        </p:tgtEl>
                                      </p:cBhvr>
                                    </p:animEffect>
                                  </p:childTnLst>
                                </p:cTn>
                              </p:par>
                            </p:childTnLst>
                          </p:cTn>
                        </p:par>
                        <p:par>
                          <p:cTn id="154" fill="hold">
                            <p:stCondLst>
                              <p:cond delay="3500"/>
                            </p:stCondLst>
                            <p:childTnLst>
                              <p:par>
                                <p:cTn id="155" presetID="22" presetClass="entr" presetSubtype="8" fill="hold" nodeType="afterEffect">
                                  <p:stCondLst>
                                    <p:cond delay="0"/>
                                  </p:stCondLst>
                                  <p:childTnLst>
                                    <p:set>
                                      <p:cBhvr>
                                        <p:cTn id="156" dur="1" fill="hold">
                                          <p:stCondLst>
                                            <p:cond delay="0"/>
                                          </p:stCondLst>
                                        </p:cTn>
                                        <p:tgtEl>
                                          <p:spTgt spid="192"/>
                                        </p:tgtEl>
                                        <p:attrNameLst>
                                          <p:attrName>style.visibility</p:attrName>
                                        </p:attrNameLst>
                                      </p:cBhvr>
                                      <p:to>
                                        <p:strVal val="visible"/>
                                      </p:to>
                                    </p:set>
                                    <p:animEffect transition="in" filter="wipe(left)">
                                      <p:cBhvr>
                                        <p:cTn id="157"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animBg="1"/>
      <p:bldP spid="102" grpId="0"/>
      <p:bldP spid="104" grpId="0"/>
      <p:bldP spid="111" grpId="0" animBg="1"/>
      <p:bldP spid="114" grpId="0"/>
      <p:bldP spid="120" grpId="0"/>
      <p:bldP spid="168" grpId="0" animBg="1"/>
      <p:bldP spid="169" grpId="0"/>
      <p:bldP spid="170" grpId="0"/>
      <p:bldP spid="171" grpId="0"/>
      <p:bldP spid="172" grpId="0"/>
      <p:bldP spid="173" grpId="0"/>
      <p:bldP spid="177" grpId="0"/>
      <p:bldP spid="180" grpId="0" animBg="1"/>
      <p:bldP spid="18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DEA0508E-7025-6994-5D1C-E037DEE1C6D3}"/>
              </a:ext>
            </a:extLst>
          </p:cNvPr>
          <p:cNvPicPr>
            <a:picLocks noChangeAspect="1"/>
          </p:cNvPicPr>
          <p:nvPr/>
        </p:nvPicPr>
        <p:blipFill>
          <a:blip r:embed="rId2"/>
          <a:stretch>
            <a:fillRect/>
          </a:stretch>
        </p:blipFill>
        <p:spPr>
          <a:xfrm>
            <a:off x="2767780" y="2224941"/>
            <a:ext cx="7047130" cy="4560515"/>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10816980" y="-20783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1594037" y="-925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9982334" y="-12936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4117503" y="3569829"/>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396775" y="54733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40763" y="6085951"/>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61" name="Text Box 99">
            <a:extLst>
              <a:ext uri="{FF2B5EF4-FFF2-40B4-BE49-F238E27FC236}">
                <a16:creationId xmlns:a16="http://schemas.microsoft.com/office/drawing/2014/main" id="{B42275A8-38E9-83A1-C5BE-C91D6AC5B799}"/>
              </a:ext>
            </a:extLst>
          </p:cNvPr>
          <p:cNvSpPr txBox="1"/>
          <p:nvPr/>
        </p:nvSpPr>
        <p:spPr>
          <a:xfrm>
            <a:off x="1702130" y="336203"/>
            <a:ext cx="9429347"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Hình dưới biểu diễn một học sinh đứng trước gương, cách gương 2m. Có một bức tường ở phía sau cách học sinh 1m. Ảnh của bức tường tạo bởi gương phẳng cách nơi học sinh đứng bao nhiêu mét?</a:t>
            </a:r>
          </a:p>
        </p:txBody>
      </p:sp>
    </p:spTree>
    <p:extLst>
      <p:ext uri="{BB962C8B-B14F-4D97-AF65-F5344CB8AC3E}">
        <p14:creationId xmlns:p14="http://schemas.microsoft.com/office/powerpoint/2010/main" val="2230898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1"/>
                                        </p:tgtEl>
                                        <p:attrNameLst>
                                          <p:attrName>style.visibility</p:attrName>
                                        </p:attrNameLst>
                                      </p:cBhvr>
                                      <p:to>
                                        <p:strVal val="visible"/>
                                      </p:to>
                                    </p:set>
                                    <p:animEffect transition="in" filter="wipe(up)">
                                      <p:cBhvr>
                                        <p:cTn id="14" dur="500"/>
                                        <p:tgtEl>
                                          <p:spTgt spid="61"/>
                                        </p:tgtEl>
                                      </p:cBhvr>
                                    </p:animEffect>
                                  </p:childTnLst>
                                </p:cTn>
                              </p:par>
                            </p:childTnLst>
                          </p:cTn>
                        </p:par>
                        <p:par>
                          <p:cTn id="15" fill="hold">
                            <p:stCondLst>
                              <p:cond delay="2955"/>
                            </p:stCondLst>
                            <p:childTnLst>
                              <p:par>
                                <p:cTn id="16" presetID="14" presetClass="entr" presetSubtype="10" fill="hold" nodeType="after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randombar(horizontal)">
                                      <p:cBhvr>
                                        <p:cTn id="1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FAD777-4FFC-1FB7-BB59-E08E54F9B74E}"/>
              </a:ext>
            </a:extLst>
          </p:cNvPr>
          <p:cNvPicPr>
            <a:picLocks noChangeAspect="1"/>
          </p:cNvPicPr>
          <p:nvPr/>
        </p:nvPicPr>
        <p:blipFill>
          <a:blip r:embed="rId2"/>
          <a:stretch>
            <a:fillRect/>
          </a:stretch>
        </p:blipFill>
        <p:spPr>
          <a:xfrm>
            <a:off x="84117" y="531850"/>
            <a:ext cx="12107883" cy="4327669"/>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2653053" y="-23577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221422" y="-18034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638157" y="47068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8246992" y="6326150"/>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0566625" y="62226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594037" y="566421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16" name="Google Shape;614;p25">
            <a:extLst>
              <a:ext uri="{FF2B5EF4-FFF2-40B4-BE49-F238E27FC236}">
                <a16:creationId xmlns:a16="http://schemas.microsoft.com/office/drawing/2014/main" id="{D5ECB628-08DF-A1B2-7853-227CE2BE7253}"/>
              </a:ext>
            </a:extLst>
          </p:cNvPr>
          <p:cNvSpPr txBox="1"/>
          <p:nvPr/>
        </p:nvSpPr>
        <p:spPr>
          <a:xfrm>
            <a:off x="723281" y="4594902"/>
            <a:ext cx="10583249" cy="1892316"/>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bức tường tạo bởi gương phẳng cách gương 3m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lang="vi-VN" sz="28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Bạn học sinh cách gương 2m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Ảnh của bức tường tạo bởi gương phẳng cách học sinh 5 m</a:t>
            </a:r>
            <a:endParaRPr kumimoji="0"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Tree>
    <p:extLst>
      <p:ext uri="{BB962C8B-B14F-4D97-AF65-F5344CB8AC3E}">
        <p14:creationId xmlns:p14="http://schemas.microsoft.com/office/powerpoint/2010/main" val="28481040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1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rPr>
              <a:t>THANKS!!!</a:t>
            </a:r>
            <a:endParaRPr kumimoji="0" lang="en-US"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endParaRPr>
          </a:p>
        </p:txBody>
      </p:sp>
    </p:spTree>
    <p:extLst>
      <p:ext uri="{BB962C8B-B14F-4D97-AF65-F5344CB8AC3E}">
        <p14:creationId xmlns:p14="http://schemas.microsoft.com/office/powerpoint/2010/main" val="34887241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95FB8F4-0E47-276B-F20F-BE9BBD550E3E}"/>
              </a:ext>
            </a:extLst>
          </p:cNvPr>
          <p:cNvGrpSpPr/>
          <p:nvPr/>
        </p:nvGrpSpPr>
        <p:grpSpPr>
          <a:xfrm>
            <a:off x="7000567" y="2546555"/>
            <a:ext cx="4944433" cy="2972321"/>
            <a:chOff x="5408004" y="2346302"/>
            <a:chExt cx="6645150" cy="3994698"/>
          </a:xfrm>
        </p:grpSpPr>
        <p:sp>
          <p:nvSpPr>
            <p:cNvPr id="2" name="Parallelogram 1">
              <a:extLst>
                <a:ext uri="{FF2B5EF4-FFF2-40B4-BE49-F238E27FC236}">
                  <a16:creationId xmlns:a16="http://schemas.microsoft.com/office/drawing/2014/main" id="{D65C02B3-80C2-CCF7-3E95-F56743853948}"/>
                </a:ext>
              </a:extLst>
            </p:cNvPr>
            <p:cNvSpPr/>
            <p:nvPr/>
          </p:nvSpPr>
          <p:spPr>
            <a:xfrm>
              <a:off x="5408004" y="3938796"/>
              <a:ext cx="6645150" cy="240220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8">
              <a:extLst>
                <a:ext uri="{FF2B5EF4-FFF2-40B4-BE49-F238E27FC236}">
                  <a16:creationId xmlns:a16="http://schemas.microsoft.com/office/drawing/2014/main" id="{39A69AD0-5D92-158F-A1CB-E1014946A4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514DCBF8-BC18-67E7-762F-0842BF99CB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FA5D0BA6-3651-8E81-C494-F3F3DC2EE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AE666F8-8C43-32A3-AB62-23BBD45E8232}"/>
              </a:ext>
            </a:extLst>
          </p:cNvPr>
          <p:cNvGrpSpPr/>
          <p:nvPr/>
        </p:nvGrpSpPr>
        <p:grpSpPr>
          <a:xfrm>
            <a:off x="31597" y="130439"/>
            <a:ext cx="4138246" cy="578023"/>
            <a:chOff x="3514730" y="2521456"/>
            <a:chExt cx="3130600" cy="578023"/>
          </a:xfrm>
          <a:solidFill>
            <a:srgbClr val="E04E02"/>
          </a:solidFill>
        </p:grpSpPr>
        <p:sp>
          <p:nvSpPr>
            <p:cNvPr id="7" name="Arrow: Pentagon 6">
              <a:extLst>
                <a:ext uri="{FF2B5EF4-FFF2-40B4-BE49-F238E27FC236}">
                  <a16:creationId xmlns:a16="http://schemas.microsoft.com/office/drawing/2014/main" id="{97BBF3CD-1172-AB1C-2614-CDF5B9CCED4A}"/>
                </a:ext>
              </a:extLst>
            </p:cNvPr>
            <p:cNvSpPr/>
            <p:nvPr/>
          </p:nvSpPr>
          <p:spPr>
            <a:xfrm>
              <a:off x="3514730" y="2521456"/>
              <a:ext cx="289657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Chevron 7">
              <a:extLst>
                <a:ext uri="{FF2B5EF4-FFF2-40B4-BE49-F238E27FC236}">
                  <a16:creationId xmlns:a16="http://schemas.microsoft.com/office/drawing/2014/main" id="{D6BEE9C8-0EE5-0D55-ECFE-EBA440DB56B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 name="TextBox 8">
            <a:extLst>
              <a:ext uri="{FF2B5EF4-FFF2-40B4-BE49-F238E27FC236}">
                <a16:creationId xmlns:a16="http://schemas.microsoft.com/office/drawing/2014/main" id="{11192114-393B-BA57-57CB-78360E82DD01}"/>
              </a:ext>
            </a:extLst>
          </p:cNvPr>
          <p:cNvSpPr txBox="1"/>
          <p:nvPr/>
        </p:nvSpPr>
        <p:spPr>
          <a:xfrm>
            <a:off x="113298" y="130438"/>
            <a:ext cx="3824294" cy="584775"/>
          </a:xfrm>
          <a:prstGeom prst="rect">
            <a:avLst/>
          </a:prstGeom>
          <a:noFill/>
        </p:spPr>
        <p:txBody>
          <a:bodyPr wrap="square" rtlCol="0">
            <a:spAutoFit/>
          </a:bodyPr>
          <a:lstStyle/>
          <a:p>
            <a:pPr algn="just"/>
            <a:r>
              <a:rPr lang="vi-VN" sz="3200" dirty="0">
                <a:solidFill>
                  <a:srgbClr val="2A3563"/>
                </a:solidFill>
              </a:rPr>
              <a:t>* Một số khái niệm</a:t>
            </a:r>
            <a:endParaRPr lang="en-US" sz="3200" dirty="0">
              <a:solidFill>
                <a:srgbClr val="2A3563"/>
              </a:solidFill>
            </a:endParaRPr>
          </a:p>
        </p:txBody>
      </p:sp>
      <p:sp>
        <p:nvSpPr>
          <p:cNvPr id="11" name="Rectangle: Rounded Corners 10">
            <a:extLst>
              <a:ext uri="{FF2B5EF4-FFF2-40B4-BE49-F238E27FC236}">
                <a16:creationId xmlns:a16="http://schemas.microsoft.com/office/drawing/2014/main" id="{34899E19-0201-E27C-FE36-DF1422F8E4BB}"/>
              </a:ext>
            </a:extLst>
          </p:cNvPr>
          <p:cNvSpPr/>
          <p:nvPr/>
        </p:nvSpPr>
        <p:spPr>
          <a:xfrm>
            <a:off x="1448698" y="141484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2" name="TextBox 11">
            <a:extLst>
              <a:ext uri="{FF2B5EF4-FFF2-40B4-BE49-F238E27FC236}">
                <a16:creationId xmlns:a16="http://schemas.microsoft.com/office/drawing/2014/main" id="{51AD6753-9A4B-6495-C0B7-11EABF873474}"/>
              </a:ext>
            </a:extLst>
          </p:cNvPr>
          <p:cNvSpPr txBox="1"/>
          <p:nvPr/>
        </p:nvSpPr>
        <p:spPr>
          <a:xfrm>
            <a:off x="280865" y="980930"/>
            <a:ext cx="11483884" cy="954107"/>
          </a:xfrm>
          <a:prstGeom prst="rect">
            <a:avLst/>
          </a:prstGeom>
          <a:noFill/>
        </p:spPr>
        <p:txBody>
          <a:bodyPr wrap="square" rtlCol="0">
            <a:spAutoFit/>
          </a:bodyPr>
          <a:lstStyle/>
          <a:p>
            <a:pPr algn="just"/>
            <a:r>
              <a:rPr lang="vi-VN" sz="2400" dirty="0">
                <a:latin typeface="#9Slide03 Arima Madurai Black" panose="00000A00000000000000" pitchFamily="2" charset="0"/>
                <a:cs typeface="#9Slide03 Arima Madurai Black" panose="00000A00000000000000" pitchFamily="2" charset="0"/>
              </a:rPr>
              <a:t> - </a:t>
            </a:r>
            <a:r>
              <a:rPr lang="vi-VN" sz="2800" dirty="0">
                <a:cs typeface="#9Slide03 Arima Madurai Black" panose="00000A00000000000000" pitchFamily="2" charset="0"/>
              </a:rPr>
              <a:t>Một đối tượng phát ra ánh sáng đến một dụng cụ quang học nào đó gọi là              đối với dụng cụ quang học đó.</a:t>
            </a:r>
            <a:endParaRPr lang="en-US" sz="2800" dirty="0">
              <a:cs typeface="#9Slide03 Arima Madurai Black" panose="00000A00000000000000" pitchFamily="2" charset="0"/>
            </a:endParaRPr>
          </a:p>
        </p:txBody>
      </p:sp>
      <p:pic>
        <p:nvPicPr>
          <p:cNvPr id="14" name="Graphic 13" descr="Line arrow Slight curve">
            <a:extLst>
              <a:ext uri="{FF2B5EF4-FFF2-40B4-BE49-F238E27FC236}">
                <a16:creationId xmlns:a16="http://schemas.microsoft.com/office/drawing/2014/main" id="{AF9811A5-93E3-3FD6-7702-E9C120F2DEE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655615" y="2517125"/>
            <a:ext cx="585019" cy="585019"/>
          </a:xfrm>
          <a:prstGeom prst="rect">
            <a:avLst/>
          </a:prstGeom>
        </p:spPr>
      </p:pic>
      <p:sp>
        <p:nvSpPr>
          <p:cNvPr id="15" name="TextBox 14">
            <a:extLst>
              <a:ext uri="{FF2B5EF4-FFF2-40B4-BE49-F238E27FC236}">
                <a16:creationId xmlns:a16="http://schemas.microsoft.com/office/drawing/2014/main" id="{A40182F2-B2A2-2551-9280-878CD3CDAB99}"/>
              </a:ext>
            </a:extLst>
          </p:cNvPr>
          <p:cNvSpPr txBox="1"/>
          <p:nvPr/>
        </p:nvSpPr>
        <p:spPr>
          <a:xfrm>
            <a:off x="10046579" y="2564369"/>
            <a:ext cx="1926474" cy="954107"/>
          </a:xfrm>
          <a:prstGeom prst="rect">
            <a:avLst/>
          </a:prstGeom>
          <a:noFill/>
        </p:spPr>
        <p:txBody>
          <a:bodyPr wrap="square" rtlCol="0">
            <a:spAutoFit/>
          </a:bodyPr>
          <a:lstStyle/>
          <a:p>
            <a:pPr algn="ctr"/>
            <a:r>
              <a:rPr lang="vi-VN" sz="2800" dirty="0">
                <a:latin typeface="Arial" panose="020B0604020202020204" pitchFamily="34" charset="0"/>
                <a:cs typeface="Arial" panose="020B0604020202020204" pitchFamily="34" charset="0"/>
              </a:rPr>
              <a:t>dụng cụ quang học</a:t>
            </a:r>
            <a:endParaRPr lang="en-US" sz="2800" dirty="0">
              <a:latin typeface="Arial" panose="020B0604020202020204" pitchFamily="34" charset="0"/>
              <a:cs typeface="Arial" panose="020B0604020202020204" pitchFamily="34" charset="0"/>
            </a:endParaRPr>
          </a:p>
        </p:txBody>
      </p:sp>
      <p:pic>
        <p:nvPicPr>
          <p:cNvPr id="16" name="Graphic 15" descr="Line arrow Slight curve">
            <a:extLst>
              <a:ext uri="{FF2B5EF4-FFF2-40B4-BE49-F238E27FC236}">
                <a16:creationId xmlns:a16="http://schemas.microsoft.com/office/drawing/2014/main" id="{67DDAC4F-FC59-4E76-2B18-95A080659D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63105" y="4809953"/>
            <a:ext cx="585019" cy="585019"/>
          </a:xfrm>
          <a:prstGeom prst="rect">
            <a:avLst/>
          </a:prstGeom>
        </p:spPr>
      </p:pic>
      <p:sp>
        <p:nvSpPr>
          <p:cNvPr id="17" name="Rectangle: Rounded Corners 16">
            <a:extLst>
              <a:ext uri="{FF2B5EF4-FFF2-40B4-BE49-F238E27FC236}">
                <a16:creationId xmlns:a16="http://schemas.microsoft.com/office/drawing/2014/main" id="{BB8B146F-89E2-EC85-BE61-4E95E451FFF8}"/>
              </a:ext>
            </a:extLst>
          </p:cNvPr>
          <p:cNvSpPr/>
          <p:nvPr/>
        </p:nvSpPr>
        <p:spPr>
          <a:xfrm>
            <a:off x="10088508" y="4795389"/>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8" name="TextBox 17">
            <a:extLst>
              <a:ext uri="{FF2B5EF4-FFF2-40B4-BE49-F238E27FC236}">
                <a16:creationId xmlns:a16="http://schemas.microsoft.com/office/drawing/2014/main" id="{8196049E-1D0C-423C-CABA-871B65E365C1}"/>
              </a:ext>
            </a:extLst>
          </p:cNvPr>
          <p:cNvSpPr txBox="1"/>
          <p:nvPr/>
        </p:nvSpPr>
        <p:spPr>
          <a:xfrm>
            <a:off x="354057" y="2159567"/>
            <a:ext cx="7290008" cy="1384995"/>
          </a:xfrm>
          <a:prstGeom prst="rect">
            <a:avLst/>
          </a:prstGeom>
          <a:noFill/>
        </p:spPr>
        <p:txBody>
          <a:bodyPr wrap="square" rtlCol="0">
            <a:spAutoFit/>
          </a:bodyPr>
          <a:lstStyle/>
          <a:p>
            <a:pPr algn="just"/>
            <a:r>
              <a:rPr lang="vi-VN" sz="2400" dirty="0">
                <a:latin typeface="Arial" panose="020B0604020202020204" pitchFamily="34" charset="0"/>
                <a:cs typeface="Arial" panose="020B0604020202020204" pitchFamily="34" charset="0"/>
              </a:rPr>
              <a:t>- </a:t>
            </a:r>
            <a:r>
              <a:rPr lang="vi-VN" sz="2800" dirty="0">
                <a:latin typeface="Arial" panose="020B0604020202020204" pitchFamily="34" charset="0"/>
                <a:cs typeface="Arial" panose="020B0604020202020204" pitchFamily="34" charset="0"/>
              </a:rPr>
              <a:t>Một đối tượng tạo thành từ các tia sáng sau khi đi qua dụng cụ quang học nào được gọi là             đối với dụng cụ quang học đó.</a:t>
            </a:r>
            <a:endParaRPr lang="en-US" sz="2800" dirty="0">
              <a:latin typeface="Arial" panose="020B0604020202020204" pitchFamily="34" charset="0"/>
              <a:cs typeface="Arial" panose="020B0604020202020204" pitchFamily="34" charset="0"/>
            </a:endParaRPr>
          </a:p>
        </p:txBody>
      </p:sp>
      <p:sp>
        <p:nvSpPr>
          <p:cNvPr id="19" name="Rectangle: Rounded Corners 18">
            <a:extLst>
              <a:ext uri="{FF2B5EF4-FFF2-40B4-BE49-F238E27FC236}">
                <a16:creationId xmlns:a16="http://schemas.microsoft.com/office/drawing/2014/main" id="{C6A47273-8331-1524-725A-2AAFE8B72578}"/>
              </a:ext>
            </a:extLst>
          </p:cNvPr>
          <p:cNvSpPr/>
          <p:nvPr/>
        </p:nvSpPr>
        <p:spPr>
          <a:xfrm>
            <a:off x="1448698" y="302992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pic>
        <p:nvPicPr>
          <p:cNvPr id="20" name="Graphic 19" descr="Line arrow Slight curve">
            <a:extLst>
              <a:ext uri="{FF2B5EF4-FFF2-40B4-BE49-F238E27FC236}">
                <a16:creationId xmlns:a16="http://schemas.microsoft.com/office/drawing/2014/main" id="{B3A960D2-E90A-5466-F390-EDBACDDB816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867649" y="3566393"/>
            <a:ext cx="962102" cy="585019"/>
          </a:xfrm>
          <a:prstGeom prst="rect">
            <a:avLst/>
          </a:prstGeom>
        </p:spPr>
      </p:pic>
      <p:sp>
        <p:nvSpPr>
          <p:cNvPr id="21" name="Rectangle: Rounded Corners 20">
            <a:extLst>
              <a:ext uri="{FF2B5EF4-FFF2-40B4-BE49-F238E27FC236}">
                <a16:creationId xmlns:a16="http://schemas.microsoft.com/office/drawing/2014/main" id="{02FCFC1F-BABB-CD50-0388-B949BFB97BA5}"/>
              </a:ext>
            </a:extLst>
          </p:cNvPr>
          <p:cNvSpPr/>
          <p:nvPr/>
        </p:nvSpPr>
        <p:spPr>
          <a:xfrm>
            <a:off x="9900432" y="353945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sp>
        <p:nvSpPr>
          <p:cNvPr id="22" name="Rectangle: Rounded Corners 21">
            <a:extLst>
              <a:ext uri="{FF2B5EF4-FFF2-40B4-BE49-F238E27FC236}">
                <a16:creationId xmlns:a16="http://schemas.microsoft.com/office/drawing/2014/main" id="{BB9616DE-2CA3-C3E4-BA6E-07764E7F7ACD}"/>
              </a:ext>
            </a:extLst>
          </p:cNvPr>
          <p:cNvSpPr/>
          <p:nvPr/>
        </p:nvSpPr>
        <p:spPr>
          <a:xfrm>
            <a:off x="447549" y="3876108"/>
            <a:ext cx="1591462"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 ẢNH ẢO</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92EC5733-E5E4-65AF-EB78-22515426D395}"/>
              </a:ext>
            </a:extLst>
          </p:cNvPr>
          <p:cNvSpPr txBox="1"/>
          <p:nvPr/>
        </p:nvSpPr>
        <p:spPr>
          <a:xfrm>
            <a:off x="280865" y="3927474"/>
            <a:ext cx="6912700" cy="1384995"/>
          </a:xfrm>
          <a:prstGeom prst="rect">
            <a:avLst/>
          </a:prstGeom>
          <a:noFill/>
        </p:spPr>
        <p:txBody>
          <a:bodyPr wrap="square" rtlCol="0">
            <a:spAutoFit/>
          </a:bodyPr>
          <a:lstStyle/>
          <a:p>
            <a:pPr algn="just"/>
            <a:r>
              <a:rPr lang="vi-VN" sz="2800" dirty="0">
                <a:latin typeface="Arial" panose="020B0604020202020204" pitchFamily="34" charset="0"/>
                <a:cs typeface="Arial" panose="020B0604020202020204" pitchFamily="34" charset="0"/>
              </a:rPr>
              <a:t>                   là ảnh chúng ta quan sát được nhưng không thể xuất hiện trên tờ giấy, tấm bìa, màn ...</a:t>
            </a:r>
            <a:endParaRPr lang="en-US" sz="2800" dirty="0">
              <a:latin typeface="Arial" panose="020B0604020202020204" pitchFamily="34" charset="0"/>
              <a:cs typeface="Arial" panose="020B0604020202020204" pitchFamily="34" charset="0"/>
            </a:endParaRPr>
          </a:p>
        </p:txBody>
      </p:sp>
      <p:sp>
        <p:nvSpPr>
          <p:cNvPr id="24" name="Rectangle: Rounded Corners 23">
            <a:extLst>
              <a:ext uri="{FF2B5EF4-FFF2-40B4-BE49-F238E27FC236}">
                <a16:creationId xmlns:a16="http://schemas.microsoft.com/office/drawing/2014/main" id="{4E5DC0ED-A5AE-B355-EBEA-BA78F560AF09}"/>
              </a:ext>
            </a:extLst>
          </p:cNvPr>
          <p:cNvSpPr/>
          <p:nvPr/>
        </p:nvSpPr>
        <p:spPr>
          <a:xfrm>
            <a:off x="354057" y="5607228"/>
            <a:ext cx="1778446"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 ẢNH THẬT</a:t>
            </a:r>
            <a:endParaRPr lang="en-US" sz="2400" dirty="0">
              <a:solidFill>
                <a:srgbClr val="2A3563"/>
              </a:solidFill>
              <a:latin typeface="#9Slide07 Cadena" panose="02000503000000020004" pitchFamily="2" charset="0"/>
            </a:endParaRPr>
          </a:p>
        </p:txBody>
      </p:sp>
      <p:sp>
        <p:nvSpPr>
          <p:cNvPr id="25" name="TextBox 24">
            <a:extLst>
              <a:ext uri="{FF2B5EF4-FFF2-40B4-BE49-F238E27FC236}">
                <a16:creationId xmlns:a16="http://schemas.microsoft.com/office/drawing/2014/main" id="{38C69159-A7D9-5B28-3E68-8A79CB441A21}"/>
              </a:ext>
            </a:extLst>
          </p:cNvPr>
          <p:cNvSpPr txBox="1"/>
          <p:nvPr/>
        </p:nvSpPr>
        <p:spPr>
          <a:xfrm>
            <a:off x="280865" y="5680782"/>
            <a:ext cx="10445750" cy="954107"/>
          </a:xfrm>
          <a:prstGeom prst="rect">
            <a:avLst/>
          </a:prstGeom>
          <a:noFill/>
        </p:spPr>
        <p:txBody>
          <a:bodyPr wrap="square" rtlCol="0">
            <a:spAutoFit/>
          </a:bodyPr>
          <a:lstStyle/>
          <a:p>
            <a:pPr algn="just"/>
            <a:r>
              <a:rPr lang="vi-VN" sz="2800" dirty="0">
                <a:latin typeface="Arial" panose="020B0604020202020204" pitchFamily="34" charset="0"/>
                <a:cs typeface="Arial" panose="020B0604020202020204" pitchFamily="34" charset="0"/>
              </a:rPr>
              <a:t>                    là ảnh chúng ta có thể quan sát trực tiếp được trên tờ giấy, tấm bìa, màn ...</a:t>
            </a:r>
            <a:endParaRPr 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675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12"/>
                                        </p:tgtEl>
                                        <p:attrNameLst>
                                          <p:attrName>style.visibility</p:attrName>
                                        </p:attrNameLst>
                                      </p:cBhvr>
                                      <p:to>
                                        <p:strVal val="visible"/>
                                      </p:to>
                                    </p:set>
                                    <p:animEffect transition="in" filter="wipe(up)">
                                      <p:cBhvr>
                                        <p:cTn id="16" dur="500"/>
                                        <p:tgtEl>
                                          <p:spTgt spid="12"/>
                                        </p:tgtEl>
                                      </p:cBhvr>
                                    </p:animEffect>
                                  </p:childTnLst>
                                </p:cTn>
                              </p:par>
                              <p:par>
                                <p:cTn id="17" presetID="22" presetClass="entr" presetSubtype="8" fill="hold" grpId="0" nodeType="withEffect">
                                  <p:stCondLst>
                                    <p:cond delay="175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8"/>
                                        </p:tgtEl>
                                        <p:attrNameLst>
                                          <p:attrName>style.visibility</p:attrName>
                                        </p:attrNameLst>
                                      </p:cBhvr>
                                      <p:to>
                                        <p:strVal val="visible"/>
                                      </p:to>
                                    </p:set>
                                    <p:animEffect transition="in" filter="wipe(up)">
                                      <p:cBhvr>
                                        <p:cTn id="42" dur="500"/>
                                        <p:tgtEl>
                                          <p:spTgt spid="18"/>
                                        </p:tgtEl>
                                      </p:cBhvr>
                                    </p:animEffect>
                                  </p:childTnLst>
                                </p:cTn>
                              </p:par>
                              <p:par>
                                <p:cTn id="43" presetID="22" presetClass="entr" presetSubtype="8" fill="hold" grpId="0" nodeType="withEffect">
                                  <p:stCondLst>
                                    <p:cond delay="225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left)">
                                      <p:cBhvr>
                                        <p:cTn id="50" dur="500"/>
                                        <p:tgtEl>
                                          <p:spTgt spid="20"/>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par>
                          <p:cTn id="69" fill="hold">
                            <p:stCondLst>
                              <p:cond delay="500"/>
                            </p:stCondLst>
                            <p:childTnLst>
                              <p:par>
                                <p:cTn id="70" presetID="22" presetClass="entr" presetSubtype="1" fill="hold" grpId="0" nodeType="afterEffect">
                                  <p:stCondLst>
                                    <p:cond delay="0"/>
                                  </p:stCondLst>
                                  <p:iterate type="lt">
                                    <p:tmPct val="6000"/>
                                  </p:iterate>
                                  <p:childTnLst>
                                    <p:set>
                                      <p:cBhvr>
                                        <p:cTn id="71" dur="1" fill="hold">
                                          <p:stCondLst>
                                            <p:cond delay="0"/>
                                          </p:stCondLst>
                                        </p:cTn>
                                        <p:tgtEl>
                                          <p:spTgt spid="25"/>
                                        </p:tgtEl>
                                        <p:attrNameLst>
                                          <p:attrName>style.visibility</p:attrName>
                                        </p:attrNameLst>
                                      </p:cBhvr>
                                      <p:to>
                                        <p:strVal val="visible"/>
                                      </p:to>
                                    </p:set>
                                    <p:animEffect transition="in" filter="wipe(up)">
                                      <p:cBhvr>
                                        <p:cTn id="7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P spid="15" grpId="0"/>
      <p:bldP spid="17" grpId="0" animBg="1"/>
      <p:bldP spid="18" grpId="0"/>
      <p:bldP spid="19" grpId="0" animBg="1"/>
      <p:bldP spid="21" grpId="0" animBg="1"/>
      <p:bldP spid="22" grpId="0" animBg="1"/>
      <p:bldP spid="23" grpId="0"/>
      <p:bldP spid="24" grpId="0" animBg="1"/>
      <p:bldP spid="2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844082" y="219298"/>
            <a:ext cx="9133473" cy="661079"/>
            <a:chOff x="925836" y="482420"/>
            <a:chExt cx="6032012"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a:extLst>
              <a:ext uri="{FF2B5EF4-FFF2-40B4-BE49-F238E27FC236}">
                <a16:creationId xmlns:a16="http://schemas.microsoft.com/office/drawing/2014/main" id="{C48CDD7B-7E2A-B47E-9DE5-C47C2BDF7D61}"/>
              </a:ext>
            </a:extLst>
          </p:cNvPr>
          <p:cNvGrpSpPr/>
          <p:nvPr/>
        </p:nvGrpSpPr>
        <p:grpSpPr>
          <a:xfrm>
            <a:off x="0" y="1199073"/>
            <a:ext cx="3086100" cy="578023"/>
            <a:chOff x="0" y="1199073"/>
            <a:chExt cx="3086100" cy="578023"/>
          </a:xfrm>
        </p:grpSpPr>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308610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243315" y="1245869"/>
              <a:ext cx="2388991" cy="523220"/>
            </a:xfrm>
            <a:prstGeom prst="rect">
              <a:avLst/>
            </a:prstGeom>
            <a:noFill/>
          </p:spPr>
          <p:txBody>
            <a:bodyPr wrap="square" rtlCol="0">
              <a:spAutoFit/>
            </a:bodyPr>
            <a:lstStyle/>
            <a:p>
              <a:r>
                <a:rPr lang="vi-VN" sz="2800" b="1" dirty="0">
                  <a:solidFill>
                    <a:srgbClr val="2A3563"/>
                  </a:solidFill>
                  <a:latin typeface="Arial" panose="020B0604020202020204" pitchFamily="34" charset="0"/>
                  <a:cs typeface="Arial" panose="020B0604020202020204" pitchFamily="34" charset="0"/>
                </a:rPr>
                <a:t>Thí nghiệm </a:t>
              </a:r>
              <a:r>
                <a:rPr lang="vi-VN" sz="2800" b="1" dirty="0">
                  <a:solidFill>
                    <a:srgbClr val="2A3563"/>
                  </a:solidFill>
                  <a:latin typeface="#9Slide07 IcielBaliho Script" pitchFamily="2" charset="0"/>
                </a:rPr>
                <a:t>1</a:t>
              </a:r>
              <a:endParaRPr lang="en-US" sz="2800" b="1" dirty="0">
                <a:solidFill>
                  <a:srgbClr val="2A3563"/>
                </a:solidFill>
                <a:latin typeface="#9Slide07 IcielBaliho Script" pitchFamily="2" charset="0"/>
              </a:endParaRPr>
            </a:p>
          </p:txBody>
        </p:sp>
      </p:gr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2041090"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2A3563"/>
                </a:solidFill>
                <a:latin typeface="Arial" panose="020B0604020202020204" pitchFamily="34" charset="0"/>
                <a:cs typeface="Arial" panose="020B0604020202020204" pitchFamily="34" charset="0"/>
              </a:rPr>
              <a:t>CHUẨN BỊ</a:t>
            </a:r>
            <a:endParaRPr lang="en-US" sz="2800" dirty="0">
              <a:solidFill>
                <a:srgbClr val="2A3563"/>
              </a:solidFill>
              <a:latin typeface="Arial" panose="020B0604020202020204" pitchFamily="34" charset="0"/>
              <a:cs typeface="Arial" panose="020B0604020202020204" pitchFamily="34"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2187" y="2571232"/>
            <a:ext cx="3321270" cy="332127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4393963" y="6108108"/>
            <a:ext cx="3104941" cy="523220"/>
          </a:xfrm>
          <a:prstGeom prst="rect">
            <a:avLst/>
          </a:prstGeom>
          <a:noFill/>
        </p:spPr>
        <p:txBody>
          <a:bodyPr wrap="square" rtlCol="0">
            <a:spAutoFit/>
          </a:bodyPr>
          <a:lstStyle/>
          <a:p>
            <a:pPr algn="ctr"/>
            <a:r>
              <a:rPr lang="vi-VN" sz="2800" dirty="0">
                <a:latin typeface="Arial" panose="020B0604020202020204" pitchFamily="34" charset="0"/>
                <a:cs typeface="Arial" panose="020B0604020202020204" pitchFamily="34" charset="0"/>
              </a:rPr>
              <a:t>Một gương phẳng</a:t>
            </a:r>
            <a:endParaRPr lang="en-US" sz="2800" dirty="0">
              <a:latin typeface="Arial" panose="020B0604020202020204" pitchFamily="34" charset="0"/>
              <a:cs typeface="Arial" panose="020B0604020202020204" pitchFamily="34"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3833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47"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anim calcmode="lin" valueType="num">
                                      <p:cBhvr>
                                        <p:cTn id="19" dur="500" fill="hold"/>
                                        <p:tgtEl>
                                          <p:spTgt spid="24"/>
                                        </p:tgtEl>
                                        <p:attrNameLst>
                                          <p:attrName>ppt_x</p:attrName>
                                        </p:attrNameLst>
                                      </p:cBhvr>
                                      <p:tavLst>
                                        <p:tav tm="0">
                                          <p:val>
                                            <p:strVal val="#ppt_x"/>
                                          </p:val>
                                        </p:tav>
                                        <p:tav tm="100000">
                                          <p:val>
                                            <p:strVal val="#ppt_x"/>
                                          </p:val>
                                        </p:tav>
                                      </p:tavLst>
                                    </p:anim>
                                    <p:anim calcmode="lin" valueType="num">
                                      <p:cBhvr>
                                        <p:cTn id="20" dur="5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056"/>
                                        </p:tgtEl>
                                        <p:attrNameLst>
                                          <p:attrName>style.visibility</p:attrName>
                                        </p:attrNameLst>
                                      </p:cBhvr>
                                      <p:to>
                                        <p:strVal val="visible"/>
                                      </p:to>
                                    </p:set>
                                    <p:anim calcmode="lin" valueType="num">
                                      <p:cBhvr additive="base">
                                        <p:cTn id="25" dur="500" fill="hold"/>
                                        <p:tgtEl>
                                          <p:spTgt spid="2056"/>
                                        </p:tgtEl>
                                        <p:attrNameLst>
                                          <p:attrName>ppt_x</p:attrName>
                                        </p:attrNameLst>
                                      </p:cBhvr>
                                      <p:tavLst>
                                        <p:tav tm="0">
                                          <p:val>
                                            <p:strVal val="0-#ppt_w/2"/>
                                          </p:val>
                                        </p:tav>
                                        <p:tav tm="100000">
                                          <p:val>
                                            <p:strVal val="#ppt_x"/>
                                          </p:val>
                                        </p:tav>
                                      </p:tavLst>
                                    </p:anim>
                                    <p:anim calcmode="lin" valueType="num">
                                      <p:cBhvr additive="base">
                                        <p:cTn id="26" dur="500" fill="hold"/>
                                        <p:tgtEl>
                                          <p:spTgt spid="2056"/>
                                        </p:tgtEl>
                                        <p:attrNameLst>
                                          <p:attrName>ppt_y</p:attrName>
                                        </p:attrNameLst>
                                      </p:cBhvr>
                                      <p:tavLst>
                                        <p:tav tm="0">
                                          <p:val>
                                            <p:strVal val="#ppt_y"/>
                                          </p:val>
                                        </p:tav>
                                        <p:tav tm="100000">
                                          <p:val>
                                            <p:strVal val="#ppt_y"/>
                                          </p:val>
                                        </p:tav>
                                      </p:tavLst>
                                    </p:anim>
                                  </p:childTnLst>
                                </p:cTn>
                              </p:par>
                            </p:childTnLst>
                          </p:cTn>
                        </p:par>
                        <p:par>
                          <p:cTn id="27" fill="hold">
                            <p:stCondLst>
                              <p:cond delay="500"/>
                            </p:stCondLst>
                            <p:childTnLst>
                              <p:par>
                                <p:cTn id="28" presetID="22" presetClass="entr" presetSubtype="1" fill="hold" grpId="0" nodeType="afterEffect">
                                  <p:stCondLst>
                                    <p:cond delay="0"/>
                                  </p:stCondLst>
                                  <p:iterate type="lt">
                                    <p:tmPct val="6000"/>
                                  </p:iterate>
                                  <p:childTnLst>
                                    <p:set>
                                      <p:cBhvr>
                                        <p:cTn id="29" dur="1" fill="hold">
                                          <p:stCondLst>
                                            <p:cond delay="0"/>
                                          </p:stCondLst>
                                        </p:cTn>
                                        <p:tgtEl>
                                          <p:spTgt spid="25"/>
                                        </p:tgtEl>
                                        <p:attrNameLst>
                                          <p:attrName>style.visibility</p:attrName>
                                        </p:attrNameLst>
                                      </p:cBhvr>
                                      <p:to>
                                        <p:strVal val="visible"/>
                                      </p:to>
                                    </p:set>
                                    <p:animEffect transition="in" filter="wipe(up)">
                                      <p:cBhvr>
                                        <p:cTn id="3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2062790"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2A3563"/>
                </a:solidFill>
                <a:latin typeface="Arial" panose="020B0604020202020204" pitchFamily="34" charset="0"/>
                <a:cs typeface="Arial" panose="020B0604020202020204" pitchFamily="34" charset="0"/>
              </a:rPr>
              <a:t>CHUẨN BỊ</a:t>
            </a:r>
            <a:endParaRPr lang="en-US" sz="2800" dirty="0">
              <a:solidFill>
                <a:srgbClr val="2A3563"/>
              </a:solidFill>
              <a:latin typeface="Arial" panose="020B0604020202020204" pitchFamily="34" charset="0"/>
              <a:cs typeface="Arial" panose="020B0604020202020204" pitchFamily="34"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523220"/>
          </a:xfrm>
          <a:prstGeom prst="rect">
            <a:avLst/>
          </a:prstGeom>
          <a:noFill/>
        </p:spPr>
        <p:txBody>
          <a:bodyPr wrap="square" rtlCol="0">
            <a:spAutoFit/>
          </a:bodyPr>
          <a:lstStyle/>
          <a:p>
            <a:pPr algn="ctr"/>
            <a:r>
              <a:rPr lang="vi-VN" sz="2800" dirty="0">
                <a:latin typeface="#9Slide03 Arima Madurai Black" panose="00000A00000000000000" pitchFamily="2" charset="0"/>
                <a:cs typeface="#9Slide03 Arima Madurai Black" panose="00000A00000000000000" pitchFamily="2" charset="0"/>
              </a:rPr>
              <a:t>Một gương phẳng</a:t>
            </a:r>
            <a:endParaRPr lang="en-US" sz="28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59483" y="6041848"/>
            <a:ext cx="4209163" cy="523220"/>
          </a:xfrm>
          <a:prstGeom prst="rect">
            <a:avLst/>
          </a:prstGeom>
          <a:noFill/>
        </p:spPr>
        <p:txBody>
          <a:bodyPr wrap="square" rtlCol="0">
            <a:spAutoFit/>
          </a:bodyPr>
          <a:lstStyle/>
          <a:p>
            <a:pPr algn="ctr"/>
            <a:r>
              <a:rPr lang="vi-VN" sz="2800" dirty="0">
                <a:latin typeface="Arial" panose="020B0604020202020204" pitchFamily="34" charset="0"/>
                <a:cs typeface="Arial" panose="020B0604020202020204" pitchFamily="34" charset="0"/>
              </a:rPr>
              <a:t>1 tấm bìa làm màn chắn</a:t>
            </a:r>
            <a:endParaRPr lang="en-US" sz="2800" dirty="0">
              <a:latin typeface="Arial" panose="020B0604020202020204" pitchFamily="34" charset="0"/>
              <a:cs typeface="Arial" panose="020B0604020202020204" pitchFamily="34" charset="0"/>
            </a:endParaRPr>
          </a:p>
        </p:txBody>
      </p:sp>
      <p:pic>
        <p:nvPicPr>
          <p:cNvPr id="27" name="Picture 2">
            <a:extLst>
              <a:ext uri="{FF2B5EF4-FFF2-40B4-BE49-F238E27FC236}">
                <a16:creationId xmlns:a16="http://schemas.microsoft.com/office/drawing/2014/main" id="{F68AA2AD-0F5E-EAEE-0D10-123EDD05A4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52966" y="3805400"/>
            <a:ext cx="847950" cy="84795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1D171A68-D007-6B7E-09C5-73828A468258}"/>
              </a:ext>
            </a:extLst>
          </p:cNvPr>
          <p:cNvGrpSpPr/>
          <p:nvPr/>
        </p:nvGrpSpPr>
        <p:grpSpPr>
          <a:xfrm>
            <a:off x="4311647" y="2404218"/>
            <a:ext cx="3568700" cy="3568700"/>
            <a:chOff x="4311647" y="2404218"/>
            <a:chExt cx="3568700" cy="3568700"/>
          </a:xfrm>
        </p:grpSpPr>
        <p:pic>
          <p:nvPicPr>
            <p:cNvPr id="4100" name="Picture 4">
              <a:extLst>
                <a:ext uri="{FF2B5EF4-FFF2-40B4-BE49-F238E27FC236}">
                  <a16:creationId xmlns:a16="http://schemas.microsoft.com/office/drawing/2014/main" id="{8A445264-3690-B51B-8DA6-29A74C4510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F118300F-61E1-2CEF-5F5E-34DDFB100EA9}"/>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7C604E00-9C24-2712-8551-A33F98410CC0}"/>
              </a:ext>
            </a:extLst>
          </p:cNvPr>
          <p:cNvGrpSpPr/>
          <p:nvPr/>
        </p:nvGrpSpPr>
        <p:grpSpPr>
          <a:xfrm>
            <a:off x="844082" y="219298"/>
            <a:ext cx="9133473" cy="661079"/>
            <a:chOff x="925836" y="482420"/>
            <a:chExt cx="6032012" cy="661079"/>
          </a:xfrm>
        </p:grpSpPr>
        <p:sp>
          <p:nvSpPr>
            <p:cNvPr id="14" name="Arrow: Pentagon 3">
              <a:extLst>
                <a:ext uri="{FF2B5EF4-FFF2-40B4-BE49-F238E27FC236}">
                  <a16:creationId xmlns:a16="http://schemas.microsoft.com/office/drawing/2014/main" id="{FEC21F5A-32EE-D3C6-BB2C-8A957A4D602C}"/>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A893A46A-EC52-D14D-DB93-EBC703EA13DE}"/>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 name="Group 19">
            <a:extLst>
              <a:ext uri="{FF2B5EF4-FFF2-40B4-BE49-F238E27FC236}">
                <a16:creationId xmlns:a16="http://schemas.microsoft.com/office/drawing/2014/main" id="{F21FD0ED-5BD5-0B57-7598-0A8FC54FE1AC}"/>
              </a:ext>
            </a:extLst>
          </p:cNvPr>
          <p:cNvGrpSpPr/>
          <p:nvPr/>
        </p:nvGrpSpPr>
        <p:grpSpPr>
          <a:xfrm>
            <a:off x="0" y="1199073"/>
            <a:ext cx="3086100" cy="578023"/>
            <a:chOff x="0" y="1199073"/>
            <a:chExt cx="3086100" cy="578023"/>
          </a:xfrm>
        </p:grpSpPr>
        <p:grpSp>
          <p:nvGrpSpPr>
            <p:cNvPr id="21" name="Group 20">
              <a:extLst>
                <a:ext uri="{FF2B5EF4-FFF2-40B4-BE49-F238E27FC236}">
                  <a16:creationId xmlns:a16="http://schemas.microsoft.com/office/drawing/2014/main" id="{29B5D4D0-C7B5-9DB3-B905-804B99411A04}"/>
                </a:ext>
              </a:extLst>
            </p:cNvPr>
            <p:cNvGrpSpPr/>
            <p:nvPr/>
          </p:nvGrpSpPr>
          <p:grpSpPr>
            <a:xfrm>
              <a:off x="0" y="1199073"/>
              <a:ext cx="3086100" cy="578023"/>
              <a:chOff x="4370220" y="2521456"/>
              <a:chExt cx="2275110" cy="578023"/>
            </a:xfrm>
            <a:solidFill>
              <a:srgbClr val="E04E02"/>
            </a:solidFill>
          </p:grpSpPr>
          <p:sp>
            <p:nvSpPr>
              <p:cNvPr id="29" name="Arrow: Pentagon 16">
                <a:extLst>
                  <a:ext uri="{FF2B5EF4-FFF2-40B4-BE49-F238E27FC236}">
                    <a16:creationId xmlns:a16="http://schemas.microsoft.com/office/drawing/2014/main" id="{CF5F45DD-F191-5823-9058-EB99003ACF35}"/>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Arrow: Chevron 17">
                <a:extLst>
                  <a:ext uri="{FF2B5EF4-FFF2-40B4-BE49-F238E27FC236}">
                    <a16:creationId xmlns:a16="http://schemas.microsoft.com/office/drawing/2014/main" id="{547BBBD7-E4C4-499B-C9DB-AA18A027D829}"/>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9435F0FE-960C-70A4-6BF2-FCC164F9755A}"/>
                </a:ext>
              </a:extLst>
            </p:cNvPr>
            <p:cNvSpPr txBox="1"/>
            <p:nvPr/>
          </p:nvSpPr>
          <p:spPr>
            <a:xfrm>
              <a:off x="243315" y="1245869"/>
              <a:ext cx="2388991" cy="523220"/>
            </a:xfrm>
            <a:prstGeom prst="rect">
              <a:avLst/>
            </a:prstGeom>
            <a:noFill/>
          </p:spPr>
          <p:txBody>
            <a:bodyPr wrap="square" rtlCol="0">
              <a:spAutoFit/>
            </a:bodyPr>
            <a:lstStyle/>
            <a:p>
              <a:r>
                <a:rPr lang="vi-VN" sz="2800" b="1" dirty="0">
                  <a:solidFill>
                    <a:srgbClr val="2A3563"/>
                  </a:solidFill>
                  <a:latin typeface="Arial" panose="020B0604020202020204" pitchFamily="34" charset="0"/>
                  <a:cs typeface="Arial" panose="020B0604020202020204" pitchFamily="34" charset="0"/>
                </a:rPr>
                <a:t>Thí nghiệm </a:t>
              </a:r>
              <a:r>
                <a:rPr lang="vi-VN" sz="2800" b="1" dirty="0">
                  <a:solidFill>
                    <a:srgbClr val="2A3563"/>
                  </a:solidFill>
                  <a:latin typeface="#9Slide07 IcielBaliho Script" pitchFamily="2" charset="0"/>
                </a:rPr>
                <a:t>1</a:t>
              </a:r>
              <a:endParaRPr lang="en-US" sz="2800" b="1" dirty="0">
                <a:solidFill>
                  <a:srgbClr val="2A3563"/>
                </a:solidFill>
                <a:latin typeface="#9Slide07 IcielBaliho Script" pitchFamily="2" charset="0"/>
              </a:endParaRPr>
            </a:p>
          </p:txBody>
        </p:sp>
      </p:grpSp>
    </p:spTree>
    <p:extLst>
      <p:ext uri="{BB962C8B-B14F-4D97-AF65-F5344CB8AC3E}">
        <p14:creationId xmlns:p14="http://schemas.microsoft.com/office/powerpoint/2010/main" val="31834799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980"/>
                            </p:stCondLst>
                            <p:childTnLst>
                              <p:par>
                                <p:cTn id="9" presetID="2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211495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2A3563"/>
                </a:solidFill>
              </a:rPr>
              <a:t>CHUẨN BỊ</a:t>
            </a:r>
            <a:endParaRPr lang="en-US" sz="2800" dirty="0">
              <a:solidFill>
                <a:srgbClr val="2A3563"/>
              </a:solidFill>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523220"/>
          </a:xfrm>
          <a:prstGeom prst="rect">
            <a:avLst/>
          </a:prstGeom>
          <a:noFill/>
        </p:spPr>
        <p:txBody>
          <a:bodyPr wrap="square" rtlCol="0">
            <a:spAutoFit/>
          </a:bodyPr>
          <a:lstStyle/>
          <a:p>
            <a:pPr algn="ctr"/>
            <a:r>
              <a:rPr lang="vi-VN" sz="2800" dirty="0">
                <a:latin typeface="Arial" panose="020B0604020202020204" pitchFamily="34" charset="0"/>
                <a:cs typeface="Arial" panose="020B0604020202020204" pitchFamily="34" charset="0"/>
              </a:rPr>
              <a:t>Một gương phẳng</a:t>
            </a:r>
            <a:endParaRPr lang="en-US" sz="2800" dirty="0">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20888" y="5450177"/>
            <a:ext cx="4209163" cy="523220"/>
          </a:xfrm>
          <a:prstGeom prst="rect">
            <a:avLst/>
          </a:prstGeom>
          <a:noFill/>
        </p:spPr>
        <p:txBody>
          <a:bodyPr wrap="square" rtlCol="0">
            <a:spAutoFit/>
          </a:bodyPr>
          <a:lstStyle/>
          <a:p>
            <a:pPr algn="ctr"/>
            <a:r>
              <a:rPr lang="vi-VN" sz="2800" dirty="0">
                <a:latin typeface="Arial" panose="020B0604020202020204" pitchFamily="34" charset="0"/>
                <a:cs typeface="Arial" panose="020B0604020202020204" pitchFamily="34" charset="0"/>
              </a:rPr>
              <a:t>1 tấm bìa làm màn chắn</a:t>
            </a:r>
            <a:endParaRPr lang="en-US" sz="2800" dirty="0">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4F33C614-561E-DE75-D8EF-501000C6DC6B}"/>
              </a:ext>
            </a:extLst>
          </p:cNvPr>
          <p:cNvSpPr txBox="1"/>
          <p:nvPr/>
        </p:nvSpPr>
        <p:spPr>
          <a:xfrm>
            <a:off x="1233640" y="5450177"/>
            <a:ext cx="2274139" cy="523220"/>
          </a:xfrm>
          <a:prstGeom prst="rect">
            <a:avLst/>
          </a:prstGeom>
          <a:noFill/>
        </p:spPr>
        <p:txBody>
          <a:bodyPr wrap="square" rtlCol="0">
            <a:spAutoFit/>
          </a:bodyPr>
          <a:lstStyle/>
          <a:p>
            <a:pPr algn="ctr"/>
            <a:r>
              <a:rPr lang="vi-VN" sz="2800" dirty="0">
                <a:latin typeface="Arial" panose="020B0604020202020204" pitchFamily="34" charset="0"/>
                <a:cs typeface="Arial" panose="020B0604020202020204" pitchFamily="34" charset="0"/>
              </a:rPr>
              <a:t>1 cây nến</a:t>
            </a:r>
            <a:endParaRPr lang="en-US" sz="2800" dirty="0">
              <a:latin typeface="Arial" panose="020B0604020202020204" pitchFamily="34" charset="0"/>
              <a:cs typeface="Arial" panose="020B0604020202020204" pitchFamily="34" charset="0"/>
            </a:endParaRPr>
          </a:p>
        </p:txBody>
      </p:sp>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2916" y="3159867"/>
            <a:ext cx="1957086" cy="1957086"/>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8D0C22F2-FF7E-DB69-5321-0B3BC989DC90}"/>
              </a:ext>
            </a:extLst>
          </p:cNvPr>
          <p:cNvGrpSpPr/>
          <p:nvPr/>
        </p:nvGrpSpPr>
        <p:grpSpPr>
          <a:xfrm>
            <a:off x="4783162" y="2559070"/>
            <a:ext cx="2831714" cy="2831714"/>
            <a:chOff x="4311647" y="2404218"/>
            <a:chExt cx="3568700" cy="3568700"/>
          </a:xfrm>
        </p:grpSpPr>
        <p:pic>
          <p:nvPicPr>
            <p:cNvPr id="29" name="Picture 4">
              <a:extLst>
                <a:ext uri="{FF2B5EF4-FFF2-40B4-BE49-F238E27FC236}">
                  <a16:creationId xmlns:a16="http://schemas.microsoft.com/office/drawing/2014/main" id="{1C87B8DE-376D-DAD9-A43A-9588A77F62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C6279EF9-1914-2320-2EE6-C1EC1BA02C40}"/>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747C7B3F-B39B-3E14-5929-79D1C0448A2C}"/>
              </a:ext>
            </a:extLst>
          </p:cNvPr>
          <p:cNvGrpSpPr/>
          <p:nvPr/>
        </p:nvGrpSpPr>
        <p:grpSpPr>
          <a:xfrm>
            <a:off x="844082" y="219298"/>
            <a:ext cx="9133473" cy="661079"/>
            <a:chOff x="925836" y="482420"/>
            <a:chExt cx="6032012" cy="661079"/>
          </a:xfrm>
        </p:grpSpPr>
        <p:sp>
          <p:nvSpPr>
            <p:cNvPr id="12" name="Arrow: Pentagon 3">
              <a:extLst>
                <a:ext uri="{FF2B5EF4-FFF2-40B4-BE49-F238E27FC236}">
                  <a16:creationId xmlns:a16="http://schemas.microsoft.com/office/drawing/2014/main" id="{F93ACAE5-2FA1-3D2D-3A5E-3748F7B9C35C}"/>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0A2A9C-78F8-F97E-8F56-7939B362133B}"/>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 name="Group 13">
            <a:extLst>
              <a:ext uri="{FF2B5EF4-FFF2-40B4-BE49-F238E27FC236}">
                <a16:creationId xmlns:a16="http://schemas.microsoft.com/office/drawing/2014/main" id="{D63593B5-BD53-D18C-FB06-6833433A5795}"/>
              </a:ext>
            </a:extLst>
          </p:cNvPr>
          <p:cNvGrpSpPr/>
          <p:nvPr/>
        </p:nvGrpSpPr>
        <p:grpSpPr>
          <a:xfrm>
            <a:off x="0" y="1199073"/>
            <a:ext cx="3086100" cy="578023"/>
            <a:chOff x="0" y="1199073"/>
            <a:chExt cx="3086100" cy="578023"/>
          </a:xfrm>
        </p:grpSpPr>
        <p:grpSp>
          <p:nvGrpSpPr>
            <p:cNvPr id="19" name="Group 18">
              <a:extLst>
                <a:ext uri="{FF2B5EF4-FFF2-40B4-BE49-F238E27FC236}">
                  <a16:creationId xmlns:a16="http://schemas.microsoft.com/office/drawing/2014/main" id="{91877439-B964-B24A-8021-B3DC4A6EE2C2}"/>
                </a:ext>
              </a:extLst>
            </p:cNvPr>
            <p:cNvGrpSpPr/>
            <p:nvPr/>
          </p:nvGrpSpPr>
          <p:grpSpPr>
            <a:xfrm>
              <a:off x="0" y="1199073"/>
              <a:ext cx="3086100" cy="578023"/>
              <a:chOff x="4370220" y="2521456"/>
              <a:chExt cx="2275110" cy="578023"/>
            </a:xfrm>
            <a:solidFill>
              <a:srgbClr val="E04E02"/>
            </a:solidFill>
          </p:grpSpPr>
          <p:sp>
            <p:nvSpPr>
              <p:cNvPr id="21" name="Arrow: Pentagon 16">
                <a:extLst>
                  <a:ext uri="{FF2B5EF4-FFF2-40B4-BE49-F238E27FC236}">
                    <a16:creationId xmlns:a16="http://schemas.microsoft.com/office/drawing/2014/main" id="{5325F452-3760-E860-7D63-D5F5717DA275}"/>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Arrow: Chevron 17">
                <a:extLst>
                  <a:ext uri="{FF2B5EF4-FFF2-40B4-BE49-F238E27FC236}">
                    <a16:creationId xmlns:a16="http://schemas.microsoft.com/office/drawing/2014/main" id="{37BF5E3F-CDA3-B1C7-9897-42D289CD8322}"/>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90E74106-1420-130E-59B3-CC516AB26A23}"/>
                </a:ext>
              </a:extLst>
            </p:cNvPr>
            <p:cNvSpPr txBox="1"/>
            <p:nvPr/>
          </p:nvSpPr>
          <p:spPr>
            <a:xfrm>
              <a:off x="243315" y="1245869"/>
              <a:ext cx="2388991" cy="523220"/>
            </a:xfrm>
            <a:prstGeom prst="rect">
              <a:avLst/>
            </a:prstGeom>
            <a:noFill/>
          </p:spPr>
          <p:txBody>
            <a:bodyPr wrap="square" rtlCol="0">
              <a:spAutoFit/>
            </a:bodyPr>
            <a:lstStyle/>
            <a:p>
              <a:r>
                <a:rPr lang="vi-VN" sz="2800" b="1" dirty="0">
                  <a:solidFill>
                    <a:srgbClr val="2A3563"/>
                  </a:solidFill>
                  <a:latin typeface="Arial" panose="020B0604020202020204" pitchFamily="34" charset="0"/>
                  <a:cs typeface="Arial" panose="020B0604020202020204" pitchFamily="34" charset="0"/>
                </a:rPr>
                <a:t>Thí nghiệm </a:t>
              </a:r>
              <a:r>
                <a:rPr lang="vi-VN" sz="2800" b="1" dirty="0">
                  <a:solidFill>
                    <a:srgbClr val="2A3563"/>
                  </a:solidFill>
                  <a:latin typeface="#9Slide07 IcielBaliho Script" pitchFamily="2" charset="0"/>
                </a:rPr>
                <a:t>1</a:t>
              </a:r>
              <a:endParaRPr lang="en-US" sz="2800" b="1" dirty="0">
                <a:solidFill>
                  <a:srgbClr val="2A3563"/>
                </a:solidFill>
                <a:latin typeface="#9Slide07 IcielBaliho Script" pitchFamily="2" charset="0"/>
              </a:endParaRPr>
            </a:p>
          </p:txBody>
        </p:sp>
      </p:grpSp>
    </p:spTree>
    <p:extLst>
      <p:ext uri="{BB962C8B-B14F-4D97-AF65-F5344CB8AC3E}">
        <p14:creationId xmlns:p14="http://schemas.microsoft.com/office/powerpoint/2010/main" val="3731756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par>
                          <p:cTn id="8" fill="hold">
                            <p:stCondLst>
                              <p:cond delay="680"/>
                            </p:stCondLst>
                            <p:childTnLst>
                              <p:par>
                                <p:cTn id="9" presetID="2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80695" y="3550854"/>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128773" y="1156905"/>
            <a:ext cx="4529451"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2A3563"/>
                </a:solidFill>
                <a:latin typeface="Arial" panose="020B0604020202020204" pitchFamily="34" charset="0"/>
                <a:cs typeface="Arial" panose="020B0604020202020204" pitchFamily="34" charset="0"/>
              </a:rPr>
              <a:t>TIẾN HÀNH THÍ NGHIỆM</a:t>
            </a:r>
            <a:endParaRPr lang="en-US" sz="2800" dirty="0">
              <a:solidFill>
                <a:srgbClr val="2A3563"/>
              </a:solidFill>
              <a:latin typeface="Arial" panose="020B0604020202020204" pitchFamily="34" charset="0"/>
              <a:cs typeface="Arial" panose="020B0604020202020204" pitchFamily="34"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9989" y="1762554"/>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2756" y="5387211"/>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826436" y="5861153"/>
            <a:ext cx="8539128" cy="523220"/>
          </a:xfrm>
          <a:prstGeom prst="rect">
            <a:avLst/>
          </a:prstGeom>
          <a:noFill/>
        </p:spPr>
        <p:txBody>
          <a:bodyPr wrap="square" rtlCol="0">
            <a:spAutoFit/>
          </a:bodyPr>
          <a:lstStyle/>
          <a:p>
            <a:pPr algn="ctr"/>
            <a:r>
              <a:rPr lang="vi-VN" sz="2800" dirty="0">
                <a:latin typeface="Arial" panose="020B0604020202020204" pitchFamily="34" charset="0"/>
                <a:cs typeface="Arial" panose="020B0604020202020204" pitchFamily="34" charset="0"/>
              </a:rPr>
              <a:t>Bước 1: Đặt gương phẳng thẳng đứng trên mặt bàn</a:t>
            </a:r>
            <a:endParaRPr lang="en-US" sz="2800" dirty="0">
              <a:latin typeface="Arial" panose="020B0604020202020204" pitchFamily="34" charset="0"/>
              <a:cs typeface="Arial" panose="020B0604020202020204" pitchFamily="34" charset="0"/>
            </a:endParaRPr>
          </a:p>
        </p:txBody>
      </p:sp>
      <p:grpSp>
        <p:nvGrpSpPr>
          <p:cNvPr id="29" name="Group 28">
            <a:extLst>
              <a:ext uri="{FF2B5EF4-FFF2-40B4-BE49-F238E27FC236}">
                <a16:creationId xmlns:a16="http://schemas.microsoft.com/office/drawing/2014/main" id="{B53461D1-7815-F300-3628-59EAE68B5350}"/>
              </a:ext>
            </a:extLst>
          </p:cNvPr>
          <p:cNvGrpSpPr/>
          <p:nvPr/>
        </p:nvGrpSpPr>
        <p:grpSpPr>
          <a:xfrm>
            <a:off x="-2101466" y="3027776"/>
            <a:ext cx="2000686" cy="2000686"/>
            <a:chOff x="4311647" y="2404218"/>
            <a:chExt cx="3568700" cy="3568700"/>
          </a:xfrm>
        </p:grpSpPr>
        <p:pic>
          <p:nvPicPr>
            <p:cNvPr id="30" name="Picture 4">
              <a:extLst>
                <a:ext uri="{FF2B5EF4-FFF2-40B4-BE49-F238E27FC236}">
                  <a16:creationId xmlns:a16="http://schemas.microsoft.com/office/drawing/2014/main" id="{A5CBEFA6-13DD-D862-846C-A026137017C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8C34D61C-AD67-931B-22DC-848C3F33FA6C}"/>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EE5EFC3B-ADF4-F310-7BF8-D56088962B7F}"/>
              </a:ext>
            </a:extLst>
          </p:cNvPr>
          <p:cNvGrpSpPr/>
          <p:nvPr/>
        </p:nvGrpSpPr>
        <p:grpSpPr>
          <a:xfrm>
            <a:off x="844082" y="219298"/>
            <a:ext cx="9133473" cy="661079"/>
            <a:chOff x="925836" y="482420"/>
            <a:chExt cx="6032012" cy="661079"/>
          </a:xfrm>
        </p:grpSpPr>
        <p:sp>
          <p:nvSpPr>
            <p:cNvPr id="13" name="Arrow: Pentagon 3">
              <a:extLst>
                <a:ext uri="{FF2B5EF4-FFF2-40B4-BE49-F238E27FC236}">
                  <a16:creationId xmlns:a16="http://schemas.microsoft.com/office/drawing/2014/main" id="{03C59D5E-6CF2-72F7-57CE-C5219FC14898}"/>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861BBF3-69EB-CECD-226C-F3794A9543A2}"/>
                </a:ext>
              </a:extLst>
            </p:cNvPr>
            <p:cNvSpPr txBox="1"/>
            <p:nvPr/>
          </p:nvSpPr>
          <p:spPr>
            <a:xfrm>
              <a:off x="925836" y="494522"/>
              <a:ext cx="5766160" cy="584775"/>
            </a:xfrm>
            <a:prstGeom prst="rect">
              <a:avLst/>
            </a:prstGeom>
            <a:noFill/>
          </p:spPr>
          <p:txBody>
            <a:bodyPr wrap="square" rtlCol="0">
              <a:spAutoFit/>
            </a:bodyPr>
            <a:lstStyle/>
            <a:p>
              <a:pPr algn="ctr"/>
              <a:r>
                <a:rPr lang="vi-VN" sz="3200" b="1" dirty="0">
                  <a:solidFill>
                    <a:schemeClr val="bg1"/>
                  </a:solidFill>
                  <a:latin typeface="Arial" panose="020B0604020202020204" pitchFamily="34" charset="0"/>
                  <a:cs typeface="Arial" panose="020B0604020202020204" pitchFamily="34" charset="0"/>
                </a:rPr>
                <a:t>1. Tính chất ảnh tạo bởi gương phẳng</a:t>
              </a:r>
              <a:endParaRPr lang="en-US" sz="3200" b="1" dirty="0">
                <a:solidFill>
                  <a:schemeClr val="bg1"/>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a16="http://schemas.microsoft.com/office/drawing/2014/main" id="{F9C237D8-1506-4597-F968-690B76E758B0}"/>
              </a:ext>
            </a:extLst>
          </p:cNvPr>
          <p:cNvGrpSpPr/>
          <p:nvPr/>
        </p:nvGrpSpPr>
        <p:grpSpPr>
          <a:xfrm>
            <a:off x="0" y="1199073"/>
            <a:ext cx="3086100" cy="578023"/>
            <a:chOff x="0" y="1199073"/>
            <a:chExt cx="3086100" cy="578023"/>
          </a:xfrm>
        </p:grpSpPr>
        <p:grpSp>
          <p:nvGrpSpPr>
            <p:cNvPr id="20" name="Group 19">
              <a:extLst>
                <a:ext uri="{FF2B5EF4-FFF2-40B4-BE49-F238E27FC236}">
                  <a16:creationId xmlns:a16="http://schemas.microsoft.com/office/drawing/2014/main" id="{769C05C8-6CA8-9D04-6868-2C6BCAD490F6}"/>
                </a:ext>
              </a:extLst>
            </p:cNvPr>
            <p:cNvGrpSpPr/>
            <p:nvPr/>
          </p:nvGrpSpPr>
          <p:grpSpPr>
            <a:xfrm>
              <a:off x="0" y="1199073"/>
              <a:ext cx="3086100" cy="578023"/>
              <a:chOff x="4370220" y="2521456"/>
              <a:chExt cx="2275110" cy="578023"/>
            </a:xfrm>
            <a:solidFill>
              <a:srgbClr val="E04E02"/>
            </a:solidFill>
          </p:grpSpPr>
          <p:sp>
            <p:nvSpPr>
              <p:cNvPr id="25" name="Arrow: Pentagon 16">
                <a:extLst>
                  <a:ext uri="{FF2B5EF4-FFF2-40B4-BE49-F238E27FC236}">
                    <a16:creationId xmlns:a16="http://schemas.microsoft.com/office/drawing/2014/main" id="{7DF00F5B-3C2B-3569-22A0-685904988365}"/>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Arrow: Chevron 17">
                <a:extLst>
                  <a:ext uri="{FF2B5EF4-FFF2-40B4-BE49-F238E27FC236}">
                    <a16:creationId xmlns:a16="http://schemas.microsoft.com/office/drawing/2014/main" id="{EC207FAC-B7DB-9CA4-6327-82ED87EE2BD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1" name="TextBox 20">
              <a:extLst>
                <a:ext uri="{FF2B5EF4-FFF2-40B4-BE49-F238E27FC236}">
                  <a16:creationId xmlns:a16="http://schemas.microsoft.com/office/drawing/2014/main" id="{1D4D333C-0EC2-FB05-D35A-EE46E0EE8291}"/>
                </a:ext>
              </a:extLst>
            </p:cNvPr>
            <p:cNvSpPr txBox="1"/>
            <p:nvPr/>
          </p:nvSpPr>
          <p:spPr>
            <a:xfrm>
              <a:off x="243315" y="1245869"/>
              <a:ext cx="2388991" cy="523220"/>
            </a:xfrm>
            <a:prstGeom prst="rect">
              <a:avLst/>
            </a:prstGeom>
            <a:noFill/>
          </p:spPr>
          <p:txBody>
            <a:bodyPr wrap="square" rtlCol="0">
              <a:spAutoFit/>
            </a:bodyPr>
            <a:lstStyle/>
            <a:p>
              <a:r>
                <a:rPr lang="vi-VN" sz="2800" b="1" dirty="0">
                  <a:solidFill>
                    <a:srgbClr val="2A3563"/>
                  </a:solidFill>
                  <a:latin typeface="Arial" panose="020B0604020202020204" pitchFamily="34" charset="0"/>
                  <a:cs typeface="Arial" panose="020B0604020202020204" pitchFamily="34" charset="0"/>
                </a:rPr>
                <a:t>Thí nghiệm </a:t>
              </a:r>
              <a:r>
                <a:rPr lang="vi-VN" sz="2800" b="1" dirty="0">
                  <a:solidFill>
                    <a:srgbClr val="2A3563"/>
                  </a:solidFill>
                  <a:latin typeface="#9Slide07 IcielBaliho Script" pitchFamily="2" charset="0"/>
                </a:rPr>
                <a:t>1</a:t>
              </a:r>
              <a:endParaRPr lang="en-US" sz="2800" b="1" dirty="0">
                <a:solidFill>
                  <a:srgbClr val="2A3563"/>
                </a:solidFill>
                <a:latin typeface="#9Slide07 IcielBaliho Script" pitchFamily="2" charset="0"/>
              </a:endParaRPr>
            </a:p>
          </p:txBody>
        </p:sp>
      </p:grpSp>
    </p:spTree>
    <p:extLst>
      <p:ext uri="{BB962C8B-B14F-4D97-AF65-F5344CB8AC3E}">
        <p14:creationId xmlns:p14="http://schemas.microsoft.com/office/powerpoint/2010/main" val="837647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1610"/>
                            </p:stCondLst>
                            <p:childTnLst>
                              <p:par>
                                <p:cTn id="9" presetID="2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radient Infographics by Slidesgo">
  <a:themeElements>
    <a:clrScheme name="Simple Light">
      <a:dk1>
        <a:srgbClr val="000000"/>
      </a:dk1>
      <a:lt1>
        <a:srgbClr val="FFFFFF"/>
      </a:lt1>
      <a:dk2>
        <a:srgbClr val="595959"/>
      </a:dk2>
      <a:lt2>
        <a:srgbClr val="EEEEEE"/>
      </a:lt2>
      <a:accent1>
        <a:srgbClr val="F6C0A9"/>
      </a:accent1>
      <a:accent2>
        <a:srgbClr val="FA479B"/>
      </a:accent2>
      <a:accent3>
        <a:srgbClr val="6BD9FE"/>
      </a:accent3>
      <a:accent4>
        <a:srgbClr val="CA83EF"/>
      </a:accent4>
      <a:accent5>
        <a:srgbClr val="FBB361"/>
      </a:accent5>
      <a:accent6>
        <a:srgbClr val="6C16E1"/>
      </a:accent6>
      <a:hlink>
        <a:srgbClr val="FF84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2173</TotalTime>
  <Words>2021</Words>
  <Application>Microsoft Macintosh PowerPoint</Application>
  <PresentationFormat>Widescreen</PresentationFormat>
  <Paragraphs>272</Paragraphs>
  <Slides>46</Slides>
  <Notes>6</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46</vt:i4>
      </vt:variant>
    </vt:vector>
  </HeadingPairs>
  <TitlesOfParts>
    <vt:vector size="56" baseType="lpstr">
      <vt:lpstr>#9Slide03 Arima Madurai Black</vt:lpstr>
      <vt:lpstr>#9Slide07 Cadena</vt:lpstr>
      <vt:lpstr>#9Slide07 IcielBaliho Script</vt:lpstr>
      <vt:lpstr>Arial</vt:lpstr>
      <vt:lpstr>Calibri</vt:lpstr>
      <vt:lpstr>Calibri Light</vt:lpstr>
      <vt:lpstr>Fira Sans Extra Condensed</vt:lpstr>
      <vt:lpstr>Fira Sans Extra Condensed SemiBold</vt:lpstr>
      <vt:lpstr>Office Theme</vt:lpstr>
      <vt:lpstr>Gradient Infographics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vt:lpstr>
      <vt:lpstr>PowerPoint Presentation</vt:lpstr>
      <vt:lpstr>PowerPoint Presentation</vt:lpstr>
      <vt:lpstr>A</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VnTeach.Com</dc:creator>
  <cp:keywords>VnTeach.Com</cp:keywords>
  <cp:lastModifiedBy>Microsoft Office User</cp:lastModifiedBy>
  <cp:revision>2</cp:revision>
  <dcterms:created xsi:type="dcterms:W3CDTF">2022-06-22T16:18:06Z</dcterms:created>
  <dcterms:modified xsi:type="dcterms:W3CDTF">2024-12-12T02:37:46Z</dcterms:modified>
</cp:coreProperties>
</file>