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47"/>
  </p:notesMasterIdLst>
  <p:sldIdLst>
    <p:sldId id="269" r:id="rId2"/>
    <p:sldId id="270" r:id="rId3"/>
    <p:sldId id="256" r:id="rId4"/>
    <p:sldId id="271" r:id="rId5"/>
    <p:sldId id="272" r:id="rId6"/>
    <p:sldId id="273" r:id="rId7"/>
    <p:sldId id="274" r:id="rId8"/>
    <p:sldId id="258" r:id="rId9"/>
    <p:sldId id="259" r:id="rId10"/>
    <p:sldId id="275" r:id="rId11"/>
    <p:sldId id="276" r:id="rId12"/>
    <p:sldId id="261" r:id="rId13"/>
    <p:sldId id="263" r:id="rId14"/>
    <p:sldId id="260" r:id="rId15"/>
    <p:sldId id="277" r:id="rId16"/>
    <p:sldId id="278" r:id="rId17"/>
    <p:sldId id="262" r:id="rId18"/>
    <p:sldId id="279" r:id="rId19"/>
    <p:sldId id="280" r:id="rId20"/>
    <p:sldId id="281" r:id="rId21"/>
    <p:sldId id="282" r:id="rId22"/>
    <p:sldId id="283" r:id="rId23"/>
    <p:sldId id="284" r:id="rId24"/>
    <p:sldId id="265" r:id="rId25"/>
    <p:sldId id="267" r:id="rId26"/>
    <p:sldId id="266" r:id="rId27"/>
    <p:sldId id="268" r:id="rId28"/>
    <p:sldId id="287" r:id="rId29"/>
    <p:sldId id="286"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D3DD"/>
    <a:srgbClr val="02577E"/>
    <a:srgbClr val="F7F7F7"/>
    <a:srgbClr val="E6E6E6"/>
    <a:srgbClr val="FCC408"/>
    <a:srgbClr val="D39200"/>
    <a:srgbClr val="F9E8A3"/>
    <a:srgbClr val="F7F6F2"/>
    <a:srgbClr val="F2EED5"/>
    <a:srgbClr val="E9C1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927" autoAdjust="0"/>
  </p:normalViewPr>
  <p:slideViewPr>
    <p:cSldViewPr showGuides="1">
      <p:cViewPr>
        <p:scale>
          <a:sx n="66" d="100"/>
          <a:sy n="66" d="100"/>
        </p:scale>
        <p:origin x="-816" y="-13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3FDB4-A6A0-4F38-96A3-5E42B5482F20}" type="doc">
      <dgm:prSet loTypeId="urn:microsoft.com/office/officeart/2005/8/layout/hierarchy2" loCatId="hierarchy" qsTypeId="urn:microsoft.com/office/officeart/2005/8/quickstyle/simple2" qsCatId="simple" csTypeId="urn:microsoft.com/office/officeart/2005/8/colors/accent1_2" csCatId="accent1" phldr="1"/>
      <dgm:spPr/>
      <dgm:t>
        <a:bodyPr/>
        <a:lstStyle/>
        <a:p>
          <a:endParaRPr lang="en-US"/>
        </a:p>
      </dgm:t>
    </dgm:pt>
    <dgm:pt modelId="{C40DC831-8939-4B24-9D35-429A88394183}">
      <dgm:prSet phldrT="[Text]" custT="1"/>
      <dgm:spPr>
        <a:solidFill>
          <a:srgbClr val="FFC000"/>
        </a:solidFill>
        <a:ln>
          <a:solidFill>
            <a:srgbClr val="00B0F0"/>
          </a:solidFill>
        </a:ln>
      </dgm:spPr>
      <dgm:t>
        <a:bodyPr/>
        <a:lstStyle/>
        <a:p>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endParaRPr lang="en-US" sz="2800" dirty="0">
            <a:solidFill>
              <a:schemeClr val="tx1"/>
            </a:solidFill>
            <a:latin typeface="Times New Roman" panose="02020603050405020304" pitchFamily="18" charset="0"/>
            <a:cs typeface="Times New Roman" panose="02020603050405020304" pitchFamily="18" charset="0"/>
          </a:endParaRPr>
        </a:p>
      </dgm:t>
    </dgm:pt>
    <dgm:pt modelId="{282E9DBA-40EB-43EB-B80C-3335926C91B4}" type="parTrans" cxnId="{FAD7EE6A-7EB0-406A-A846-008A094984F2}">
      <dgm:prSet/>
      <dgm:spPr/>
      <dgm:t>
        <a:bodyPr/>
        <a:lstStyle/>
        <a:p>
          <a:endParaRPr lang="en-US"/>
        </a:p>
      </dgm:t>
    </dgm:pt>
    <dgm:pt modelId="{EAB5101C-CC30-40FC-9401-3FE135F9A71D}" type="sibTrans" cxnId="{FAD7EE6A-7EB0-406A-A846-008A094984F2}">
      <dgm:prSet/>
      <dgm:spPr/>
      <dgm:t>
        <a:bodyPr/>
        <a:lstStyle/>
        <a:p>
          <a:endParaRPr lang="en-US"/>
        </a:p>
      </dgm:t>
    </dgm:pt>
    <dgm:pt modelId="{3F4F9C6A-2F1F-4652-8264-B9C7B84B9F9D}">
      <dgm:prSet phldrT="[Text]" custT="1"/>
      <dgm:spPr>
        <a:solidFill>
          <a:schemeClr val="accent1">
            <a:lumMod val="60000"/>
            <a:lumOff val="40000"/>
          </a:schemeClr>
        </a:solidFill>
        <a:ln>
          <a:solidFill>
            <a:srgbClr val="00B0F0"/>
          </a:solidFill>
        </a:ln>
      </dgm:spPr>
      <dgm:t>
        <a:bodyPr/>
        <a:lstStyle/>
        <a:p>
          <a:r>
            <a:rPr lang="en-US" sz="2400" dirty="0" err="1">
              <a:solidFill>
                <a:schemeClr val="tx1"/>
              </a:solidFill>
              <a:latin typeface="Times New Roman" panose="02020603050405020304" pitchFamily="18" charset="0"/>
              <a:cs typeface="Times New Roman" panose="02020603050405020304" pitchFamily="18" charset="0"/>
            </a:rPr>
            <a:t>Đặc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endParaRPr lang="en-US" sz="2400" dirty="0">
            <a:solidFill>
              <a:schemeClr val="tx1"/>
            </a:solidFill>
            <a:latin typeface="Times New Roman" panose="02020603050405020304" pitchFamily="18" charset="0"/>
            <a:cs typeface="Times New Roman" panose="02020603050405020304" pitchFamily="18" charset="0"/>
          </a:endParaRPr>
        </a:p>
      </dgm:t>
    </dgm:pt>
    <dgm:pt modelId="{EF0139EC-DAB9-4B3E-A5D2-D61A3E7624B5}" type="parTrans" cxnId="{4AD6B088-11B7-488C-AB8F-1D8B9217C136}">
      <dgm:prSet/>
      <dgm:spPr/>
      <dgm:t>
        <a:bodyPr/>
        <a:lstStyle/>
        <a:p>
          <a:endParaRPr lang="en-US"/>
        </a:p>
      </dgm:t>
    </dgm:pt>
    <dgm:pt modelId="{F9B05C72-9B65-44F9-8691-1EDD6D90F377}" type="sibTrans" cxnId="{4AD6B088-11B7-488C-AB8F-1D8B9217C136}">
      <dgm:prSet/>
      <dgm:spPr/>
      <dgm:t>
        <a:bodyPr/>
        <a:lstStyle/>
        <a:p>
          <a:endParaRPr lang="en-US"/>
        </a:p>
      </dgm:t>
    </dgm:pt>
    <dgm:pt modelId="{4B1BC61A-A75B-47CB-8FC3-7CC76CEAE7B5}">
      <dgm:prSet phldrT="[Text]" custT="1"/>
      <dgm:spPr>
        <a:solidFill>
          <a:srgbClr val="7BD3DD"/>
        </a:solidFill>
        <a:ln>
          <a:solidFill>
            <a:srgbClr val="00B0F0"/>
          </a:solidFill>
        </a:ln>
      </dgm:spPr>
      <dgm:t>
        <a:bodyPr/>
        <a:lstStyle/>
        <a:p>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sơ</a:t>
          </a:r>
          <a:r>
            <a:rPr lang="en-US" sz="2400" dirty="0">
              <a:solidFill>
                <a:schemeClr val="tx1"/>
              </a:solidFill>
              <a:latin typeface="Times New Roman" panose="02020603050405020304" pitchFamily="18" charset="0"/>
              <a:cs typeface="Times New Roman" panose="02020603050405020304" pitchFamily="18" charset="0"/>
            </a:rPr>
            <a:t>:  vi </a:t>
          </a:r>
          <a:r>
            <a:rPr lang="en-US" sz="2400" dirty="0" err="1">
              <a:solidFill>
                <a:schemeClr val="tx1"/>
              </a:solidFill>
              <a:latin typeface="Times New Roman" panose="02020603050405020304" pitchFamily="18" charset="0"/>
              <a:cs typeface="Times New Roman" panose="02020603050405020304" pitchFamily="18" charset="0"/>
            </a:rPr>
            <a:t>khuẩn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giày</a:t>
          </a:r>
          <a:endParaRPr lang="en-US" sz="2400" dirty="0">
            <a:solidFill>
              <a:schemeClr val="tx1"/>
            </a:solidFill>
            <a:latin typeface="Times New Roman" panose="02020603050405020304" pitchFamily="18" charset="0"/>
            <a:cs typeface="Times New Roman" panose="02020603050405020304" pitchFamily="18" charset="0"/>
          </a:endParaRPr>
        </a:p>
      </dgm:t>
    </dgm:pt>
    <dgm:pt modelId="{D3E13527-85D5-40CF-B1E2-DD495D302D85}" type="parTrans" cxnId="{C0F17DC7-5C7B-466B-AEC5-96A7413AC12C}">
      <dgm:prSet/>
      <dgm:spPr/>
      <dgm:t>
        <a:bodyPr/>
        <a:lstStyle/>
        <a:p>
          <a:endParaRPr lang="en-US"/>
        </a:p>
      </dgm:t>
    </dgm:pt>
    <dgm:pt modelId="{0050BC75-CD37-40A1-AE7D-6D6601442222}" type="sibTrans" cxnId="{C0F17DC7-5C7B-466B-AEC5-96A7413AC12C}">
      <dgm:prSet/>
      <dgm:spPr/>
      <dgm:t>
        <a:bodyPr/>
        <a:lstStyle/>
        <a:p>
          <a:endParaRPr lang="en-US"/>
        </a:p>
      </dgm:t>
    </dgm:pt>
    <dgm:pt modelId="{3B7907DE-B681-41D2-9BA1-91C90E9E8A43}">
      <dgm:prSet phldrT="[Text]" custT="1"/>
      <dgm:spPr>
        <a:solidFill>
          <a:srgbClr val="7BD3DD"/>
        </a:solidFill>
        <a:ln>
          <a:solidFill>
            <a:srgbClr val="00B0F0"/>
          </a:solidFill>
        </a:ln>
      </dgm:spPr>
      <dgm:t>
        <a:bodyPr/>
        <a:lstStyle/>
        <a:p>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Voọc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rùa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súng</a:t>
          </a:r>
          <a:r>
            <a:rPr lang="en-US" sz="2400" dirty="0">
              <a:solidFill>
                <a:schemeClr val="tx1"/>
              </a:solidFill>
              <a:latin typeface="Times New Roman" panose="02020603050405020304" pitchFamily="18" charset="0"/>
              <a:cs typeface="Times New Roman" panose="02020603050405020304" pitchFamily="18" charset="0"/>
            </a:rPr>
            <a:t>, …</a:t>
          </a:r>
        </a:p>
      </dgm:t>
    </dgm:pt>
    <dgm:pt modelId="{D507572B-22D1-46CC-B19E-90610202E65D}" type="parTrans" cxnId="{E40092B0-B9F6-440C-BEFE-6D59C36B02EE}">
      <dgm:prSet/>
      <dgm:spPr/>
      <dgm:t>
        <a:bodyPr/>
        <a:lstStyle/>
        <a:p>
          <a:endParaRPr lang="en-US"/>
        </a:p>
      </dgm:t>
    </dgm:pt>
    <dgm:pt modelId="{CE922DD7-5530-4170-B88D-6ADA3310BEF0}" type="sibTrans" cxnId="{E40092B0-B9F6-440C-BEFE-6D59C36B02EE}">
      <dgm:prSet/>
      <dgm:spPr/>
      <dgm:t>
        <a:bodyPr/>
        <a:lstStyle/>
        <a:p>
          <a:endParaRPr lang="en-US"/>
        </a:p>
      </dgm:t>
    </dgm:pt>
    <dgm:pt modelId="{0F9E81A5-5665-4458-9E1B-3B7615110AAB}">
      <dgm:prSet phldrT="[Text]" custT="1"/>
      <dgm:spPr>
        <a:solidFill>
          <a:schemeClr val="accent1">
            <a:lumMod val="60000"/>
            <a:lumOff val="40000"/>
          </a:schemeClr>
        </a:solidFill>
        <a:ln>
          <a:solidFill>
            <a:srgbClr val="00B0F0"/>
          </a:solidFill>
        </a:ln>
      </dgm:spPr>
      <dgm:t>
        <a:bodyPr/>
        <a:lstStyle/>
        <a:p>
          <a:r>
            <a:rPr lang="en-US" sz="2400" dirty="0" err="1">
              <a:solidFill>
                <a:schemeClr val="tx1"/>
              </a:solidFill>
              <a:latin typeface="Times New Roman" panose="02020603050405020304" pitchFamily="18" charset="0"/>
              <a:cs typeface="Times New Roman" panose="02020603050405020304" pitchFamily="18" charset="0"/>
            </a:rPr>
            <a:t>Cấp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thể</a:t>
          </a:r>
          <a:endParaRPr lang="en-US" sz="2400" dirty="0">
            <a:solidFill>
              <a:schemeClr val="tx1"/>
            </a:solidFill>
            <a:latin typeface="Times New Roman" panose="02020603050405020304" pitchFamily="18" charset="0"/>
            <a:cs typeface="Times New Roman" panose="02020603050405020304" pitchFamily="18" charset="0"/>
          </a:endParaRPr>
        </a:p>
      </dgm:t>
    </dgm:pt>
    <dgm:pt modelId="{344A29F3-7D7D-4462-AD7A-743BC0D8A80D}" type="parTrans" cxnId="{563B79D6-B5AF-420C-824A-6AF69B9DC438}">
      <dgm:prSet/>
      <dgm:spPr/>
      <dgm:t>
        <a:bodyPr/>
        <a:lstStyle/>
        <a:p>
          <a:endParaRPr lang="en-US"/>
        </a:p>
      </dgm:t>
    </dgm:pt>
    <dgm:pt modelId="{B0C18461-A812-4DE2-9897-BEA806E71EC3}" type="sibTrans" cxnId="{563B79D6-B5AF-420C-824A-6AF69B9DC438}">
      <dgm:prSet/>
      <dgm:spPr/>
      <dgm:t>
        <a:bodyPr/>
        <a:lstStyle/>
        <a:p>
          <a:endParaRPr lang="en-US"/>
        </a:p>
      </dgm:t>
    </dgm:pt>
    <dgm:pt modelId="{4353C7B5-F20E-4FA5-8DE1-50265AE828C0}">
      <dgm:prSet phldrT="[Text]" custT="1"/>
      <dgm:spPr>
        <a:solidFill>
          <a:srgbClr val="7BD3DD"/>
        </a:solidFill>
        <a:ln>
          <a:solidFill>
            <a:srgbClr val="00B0F0"/>
          </a:solidFill>
        </a:ln>
      </dgm:spPr>
      <dgm:t>
        <a:bodyPr/>
        <a:lstStyle/>
        <a:p>
          <a:r>
            <a:rPr lang="en-US" sz="2400" dirty="0" err="1">
              <a:solidFill>
                <a:schemeClr val="tx1"/>
              </a:solidFill>
              <a:latin typeface="Times New Roman" panose="02020603050405020304" pitchFamily="18" charset="0"/>
              <a:cs typeface="Times New Roman" panose="02020603050405020304" pitchFamily="18" charset="0"/>
            </a:rPr>
            <a:t>Đơn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r>
            <a:rPr lang="en-US" sz="2400" dirty="0">
              <a:solidFill>
                <a:schemeClr val="tx1"/>
              </a:solidFill>
              <a:latin typeface="Times New Roman" panose="02020603050405020304" pitchFamily="18" charset="0"/>
              <a:cs typeface="Times New Roman" panose="02020603050405020304" pitchFamily="18" charset="0"/>
            </a:rPr>
            <a:t>: vi </a:t>
          </a:r>
          <a:r>
            <a:rPr lang="en-US" sz="2400" dirty="0" err="1">
              <a:solidFill>
                <a:schemeClr val="tx1"/>
              </a:solidFill>
              <a:latin typeface="Times New Roman" panose="02020603050405020304" pitchFamily="18" charset="0"/>
              <a:cs typeface="Times New Roman" panose="02020603050405020304" pitchFamily="18" charset="0"/>
            </a:rPr>
            <a:t>khuẩn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giày</a:t>
          </a:r>
          <a:endParaRPr lang="en-US" sz="2400" dirty="0">
            <a:solidFill>
              <a:schemeClr val="tx1"/>
            </a:solidFill>
            <a:latin typeface="Times New Roman" panose="02020603050405020304" pitchFamily="18" charset="0"/>
            <a:cs typeface="Times New Roman" panose="02020603050405020304" pitchFamily="18" charset="0"/>
          </a:endParaRPr>
        </a:p>
      </dgm:t>
    </dgm:pt>
    <dgm:pt modelId="{3A0BBF9C-074B-4986-9C4D-4DA59538C243}" type="parTrans" cxnId="{F9B3282D-6E62-4C4C-BA24-DCD8FC0705B3}">
      <dgm:prSet/>
      <dgm:spPr/>
      <dgm:t>
        <a:bodyPr/>
        <a:lstStyle/>
        <a:p>
          <a:endParaRPr lang="en-US"/>
        </a:p>
      </dgm:t>
    </dgm:pt>
    <dgm:pt modelId="{F02B640B-182D-4D30-A735-8715B4956438}" type="sibTrans" cxnId="{F9B3282D-6E62-4C4C-BA24-DCD8FC0705B3}">
      <dgm:prSet/>
      <dgm:spPr/>
      <dgm:t>
        <a:bodyPr/>
        <a:lstStyle/>
        <a:p>
          <a:endParaRPr lang="en-US"/>
        </a:p>
      </dgm:t>
    </dgm:pt>
    <dgm:pt modelId="{35E9A650-4246-46AA-9560-03C5E1EA7F68}">
      <dgm:prSet custT="1"/>
      <dgm:spPr>
        <a:solidFill>
          <a:schemeClr val="accent1">
            <a:lumMod val="60000"/>
            <a:lumOff val="40000"/>
          </a:schemeClr>
        </a:solidFill>
        <a:ln>
          <a:solidFill>
            <a:srgbClr val="00B0F0"/>
          </a:solidFill>
        </a:ln>
      </dgm:spPr>
      <dgm:t>
        <a:bodyPr/>
        <a:lstStyle/>
        <a:p>
          <a:r>
            <a:rPr lang="en-US" sz="2400" dirty="0" err="1">
              <a:solidFill>
                <a:schemeClr val="tx1"/>
              </a:solidFill>
              <a:latin typeface="Times New Roman" panose="02020603050405020304" pitchFamily="18" charset="0"/>
              <a:cs typeface="Times New Roman" panose="02020603050405020304" pitchFamily="18" charset="0"/>
            </a:rPr>
            <a:t>Khả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di </a:t>
          </a:r>
          <a:r>
            <a:rPr lang="en-US" sz="2400" dirty="0" err="1">
              <a:solidFill>
                <a:schemeClr val="tx1"/>
              </a:solidFill>
              <a:latin typeface="Times New Roman" panose="02020603050405020304" pitchFamily="18" charset="0"/>
              <a:cs typeface="Times New Roman" panose="02020603050405020304" pitchFamily="18" charset="0"/>
            </a:rPr>
            <a:t>chuyển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kiểu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dưỡng</a:t>
          </a:r>
          <a:endParaRPr lang="en-US" sz="2400" dirty="0">
            <a:solidFill>
              <a:schemeClr val="tx1"/>
            </a:solidFill>
            <a:latin typeface="Times New Roman" panose="02020603050405020304" pitchFamily="18" charset="0"/>
            <a:cs typeface="Times New Roman" panose="02020603050405020304" pitchFamily="18" charset="0"/>
          </a:endParaRPr>
        </a:p>
      </dgm:t>
    </dgm:pt>
    <dgm:pt modelId="{849CF8E6-F1E1-4699-9EA9-1EA9CD6C5A66}" type="parTrans" cxnId="{D793EBBA-13F4-4FDB-BB17-808C50F936A5}">
      <dgm:prSet/>
      <dgm:spPr/>
      <dgm:t>
        <a:bodyPr/>
        <a:lstStyle/>
        <a:p>
          <a:endParaRPr lang="en-US"/>
        </a:p>
      </dgm:t>
    </dgm:pt>
    <dgm:pt modelId="{941975FB-B594-4874-B68E-F0A1315C96E2}" type="sibTrans" cxnId="{D793EBBA-13F4-4FDB-BB17-808C50F936A5}">
      <dgm:prSet/>
      <dgm:spPr/>
      <dgm:t>
        <a:bodyPr/>
        <a:lstStyle/>
        <a:p>
          <a:endParaRPr lang="en-US"/>
        </a:p>
      </dgm:t>
    </dgm:pt>
    <dgm:pt modelId="{D6183004-19DD-4BED-8E93-F16C12A9B6F6}">
      <dgm:prSet custT="1"/>
      <dgm:spPr>
        <a:solidFill>
          <a:srgbClr val="7BD3DD"/>
        </a:solidFill>
        <a:ln>
          <a:solidFill>
            <a:srgbClr val="00B0F0"/>
          </a:solidFill>
        </a:ln>
      </dgm:spPr>
      <dgm:t>
        <a:bodyPr/>
        <a:lstStyle/>
        <a:p>
          <a:r>
            <a:rPr lang="en-US" sz="2400" dirty="0" err="1">
              <a:solidFill>
                <a:schemeClr val="tx1"/>
              </a:solidFill>
              <a:latin typeface="Times New Roman" panose="02020603050405020304" pitchFamily="18" charset="0"/>
              <a:cs typeface="Times New Roman" panose="02020603050405020304" pitchFamily="18" charset="0"/>
            </a:rPr>
            <a:t>Đa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còn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endParaRPr lang="en-US" sz="2400" dirty="0">
            <a:solidFill>
              <a:schemeClr val="tx1"/>
            </a:solidFill>
            <a:latin typeface="Times New Roman" panose="02020603050405020304" pitchFamily="18" charset="0"/>
            <a:cs typeface="Times New Roman" panose="02020603050405020304" pitchFamily="18" charset="0"/>
          </a:endParaRPr>
        </a:p>
      </dgm:t>
    </dgm:pt>
    <dgm:pt modelId="{5732A3E3-06FF-4EE6-8ADA-161737F60F85}" type="parTrans" cxnId="{B52F849E-B9A5-4A60-A4D6-6E3F9FE1D675}">
      <dgm:prSet/>
      <dgm:spPr/>
      <dgm:t>
        <a:bodyPr/>
        <a:lstStyle/>
        <a:p>
          <a:endParaRPr lang="en-US"/>
        </a:p>
      </dgm:t>
    </dgm:pt>
    <dgm:pt modelId="{02211D5A-D117-4856-A3D3-2DD6C2C709CB}" type="sibTrans" cxnId="{B52F849E-B9A5-4A60-A4D6-6E3F9FE1D675}">
      <dgm:prSet/>
      <dgm:spPr/>
      <dgm:t>
        <a:bodyPr/>
        <a:lstStyle/>
        <a:p>
          <a:endParaRPr lang="en-US"/>
        </a:p>
      </dgm:t>
    </dgm:pt>
    <dgm:pt modelId="{9F8E65C6-0D26-4EEE-A138-B843CF671FFF}">
      <dgm:prSet custT="1"/>
      <dgm:spPr>
        <a:solidFill>
          <a:srgbClr val="7BD3DD"/>
        </a:solidFill>
        <a:ln>
          <a:solidFill>
            <a:srgbClr val="00B0F0"/>
          </a:solidFill>
        </a:ln>
      </dgm:spPr>
      <dgm:t>
        <a:bodyPr/>
        <a:lstStyle/>
        <a:p>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dưỡng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súng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xỉ</a:t>
          </a:r>
          <a:endParaRPr lang="en-US" sz="2400" dirty="0">
            <a:solidFill>
              <a:schemeClr val="tx1"/>
            </a:solidFill>
            <a:latin typeface="Times New Roman" panose="02020603050405020304" pitchFamily="18" charset="0"/>
            <a:cs typeface="Times New Roman" panose="02020603050405020304" pitchFamily="18" charset="0"/>
          </a:endParaRPr>
        </a:p>
      </dgm:t>
    </dgm:pt>
    <dgm:pt modelId="{28F62C7A-113A-4B9A-85B7-5F6C3908F995}" type="parTrans" cxnId="{4F2021D1-D667-4E84-A2E7-2021D4100129}">
      <dgm:prSet/>
      <dgm:spPr/>
      <dgm:t>
        <a:bodyPr/>
        <a:lstStyle/>
        <a:p>
          <a:endParaRPr lang="en-US"/>
        </a:p>
      </dgm:t>
    </dgm:pt>
    <dgm:pt modelId="{3EDCD4EF-61AF-4ABD-A6B8-0064A2B77997}" type="sibTrans" cxnId="{4F2021D1-D667-4E84-A2E7-2021D4100129}">
      <dgm:prSet/>
      <dgm:spPr/>
      <dgm:t>
        <a:bodyPr/>
        <a:lstStyle/>
        <a:p>
          <a:endParaRPr lang="en-US"/>
        </a:p>
      </dgm:t>
    </dgm:pt>
    <dgm:pt modelId="{9D7BF4EF-4923-450D-A35E-7830AB7BB648}">
      <dgm:prSet custT="1"/>
      <dgm:spPr>
        <a:solidFill>
          <a:schemeClr val="accent1">
            <a:lumMod val="60000"/>
            <a:lumOff val="40000"/>
          </a:schemeClr>
        </a:solidFill>
        <a:ln>
          <a:solidFill>
            <a:srgbClr val="00B0F0"/>
          </a:solidFill>
        </a:ln>
      </dgm:spPr>
      <dgm:t>
        <a:bodyPr/>
        <a:lstStyle/>
        <a:p>
          <a:r>
            <a:rPr lang="en-US" sz="2400" dirty="0" err="1">
              <a:solidFill>
                <a:schemeClr val="tx1"/>
              </a:solidFill>
              <a:latin typeface="Times New Roman" panose="02020603050405020304" pitchFamily="18" charset="0"/>
              <a:cs typeface="Times New Roman" panose="02020603050405020304" pitchFamily="18" charset="0"/>
            </a:rPr>
            <a:t>Môi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sống</a:t>
          </a:r>
          <a:endParaRPr lang="en-US" sz="2400" dirty="0">
            <a:solidFill>
              <a:schemeClr val="tx1"/>
            </a:solidFill>
            <a:latin typeface="Times New Roman" panose="02020603050405020304" pitchFamily="18" charset="0"/>
            <a:cs typeface="Times New Roman" panose="02020603050405020304" pitchFamily="18" charset="0"/>
          </a:endParaRPr>
        </a:p>
      </dgm:t>
    </dgm:pt>
    <dgm:pt modelId="{63318E88-97D1-4E93-96A9-8344DB440191}" type="parTrans" cxnId="{CEDD72E0-0459-4D89-A249-65BDE65955FF}">
      <dgm:prSet/>
      <dgm:spPr/>
      <dgm:t>
        <a:bodyPr/>
        <a:lstStyle/>
        <a:p>
          <a:endParaRPr lang="en-US"/>
        </a:p>
      </dgm:t>
    </dgm:pt>
    <dgm:pt modelId="{D05CB7F5-E060-4021-89C7-79BEBA62A0E6}" type="sibTrans" cxnId="{CEDD72E0-0459-4D89-A249-65BDE65955FF}">
      <dgm:prSet/>
      <dgm:spPr/>
      <dgm:t>
        <a:bodyPr/>
        <a:lstStyle/>
        <a:p>
          <a:endParaRPr lang="en-US"/>
        </a:p>
      </dgm:t>
    </dgm:pt>
    <dgm:pt modelId="{96009170-A228-4945-B946-DCDC0E330D6B}">
      <dgm:prSet custT="1"/>
      <dgm:spPr>
        <a:solidFill>
          <a:srgbClr val="7BD3DD"/>
        </a:solidFill>
        <a:ln>
          <a:solidFill>
            <a:srgbClr val="00B0F0"/>
          </a:solidFill>
        </a:ln>
      </dgm:spPr>
      <dgm:t>
        <a:bodyPr/>
        <a:lstStyle/>
        <a:p>
          <a:r>
            <a:rPr lang="en-US" sz="2400" dirty="0" err="1">
              <a:solidFill>
                <a:schemeClr val="tx1"/>
              </a:solidFill>
              <a:latin typeface="Times New Roman" panose="02020603050405020304" pitchFamily="18" charset="0"/>
              <a:cs typeface="Times New Roman" panose="02020603050405020304" pitchFamily="18" charset="0"/>
            </a:rPr>
            <a:t>Dị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dưỡng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giày</a:t>
          </a:r>
          <a:r>
            <a:rPr lang="en-US" sz="2400" dirty="0">
              <a:solidFill>
                <a:schemeClr val="tx1"/>
              </a:solidFill>
              <a:latin typeface="Times New Roman" panose="02020603050405020304" pitchFamily="18" charset="0"/>
              <a:cs typeface="Times New Roman" panose="02020603050405020304" pitchFamily="18" charset="0"/>
            </a:rPr>
            <a:t>, vi </a:t>
          </a:r>
          <a:r>
            <a:rPr lang="en-US" sz="2400" dirty="0" err="1">
              <a:solidFill>
                <a:schemeClr val="tx1"/>
              </a:solidFill>
              <a:latin typeface="Times New Roman" panose="02020603050405020304" pitchFamily="18" charset="0"/>
              <a:cs typeface="Times New Roman" panose="02020603050405020304" pitchFamily="18" charset="0"/>
            </a:rPr>
            <a:t>khuẩn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cò</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rùa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voọc</a:t>
          </a:r>
          <a:r>
            <a:rPr lang="en-US" sz="2400" dirty="0">
              <a:solidFill>
                <a:schemeClr val="tx1"/>
              </a:solidFill>
              <a:latin typeface="Times New Roman" panose="02020603050405020304" pitchFamily="18" charset="0"/>
              <a:cs typeface="Times New Roman" panose="02020603050405020304" pitchFamily="18" charset="0"/>
            </a:rPr>
            <a:t>, …</a:t>
          </a:r>
        </a:p>
      </dgm:t>
    </dgm:pt>
    <dgm:pt modelId="{1D2C1A14-48DF-459A-867C-4C6CFFDD7D84}" type="parTrans" cxnId="{54636F4B-A7E9-4761-A464-66A35DBFFEFA}">
      <dgm:prSet/>
      <dgm:spPr/>
      <dgm:t>
        <a:bodyPr/>
        <a:lstStyle/>
        <a:p>
          <a:endParaRPr lang="en-US"/>
        </a:p>
      </dgm:t>
    </dgm:pt>
    <dgm:pt modelId="{04766E7F-DB4F-4F5A-9FFB-4C19C2877880}" type="sibTrans" cxnId="{54636F4B-A7E9-4761-A464-66A35DBFFEFA}">
      <dgm:prSet/>
      <dgm:spPr/>
      <dgm:t>
        <a:bodyPr/>
        <a:lstStyle/>
        <a:p>
          <a:endParaRPr lang="en-US"/>
        </a:p>
      </dgm:t>
    </dgm:pt>
    <dgm:pt modelId="{F45AC6E1-AF2A-4512-A96A-58A21A0D3CB1}">
      <dgm:prSet custT="1"/>
      <dgm:spPr>
        <a:solidFill>
          <a:srgbClr val="7BD3DD"/>
        </a:solidFill>
        <a:ln>
          <a:solidFill>
            <a:srgbClr val="00B0F0"/>
          </a:solidFill>
        </a:ln>
      </dgm:spPr>
      <dgm:t>
        <a:bodyPr/>
        <a:lstStyle/>
        <a:p>
          <a:r>
            <a:rPr lang="en-US" sz="2400" dirty="0" err="1">
              <a:solidFill>
                <a:schemeClr val="tx1"/>
              </a:solidFill>
              <a:latin typeface="Times New Roman" panose="02020603050405020304" pitchFamily="18" charset="0"/>
              <a:cs typeface="Times New Roman" panose="02020603050405020304" pitchFamily="18" charset="0"/>
            </a:rPr>
            <a:t>Môi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rùa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súng</a:t>
          </a:r>
          <a:endParaRPr lang="en-US" sz="2400" dirty="0">
            <a:solidFill>
              <a:schemeClr val="tx1"/>
            </a:solidFill>
            <a:latin typeface="Times New Roman" panose="02020603050405020304" pitchFamily="18" charset="0"/>
            <a:cs typeface="Times New Roman" panose="02020603050405020304" pitchFamily="18" charset="0"/>
          </a:endParaRPr>
        </a:p>
      </dgm:t>
    </dgm:pt>
    <dgm:pt modelId="{31250C78-4D8A-45E1-9B19-EDA3CF514751}" type="parTrans" cxnId="{8D2DA469-2E98-47BC-9249-B24AF4FB4236}">
      <dgm:prSet/>
      <dgm:spPr/>
      <dgm:t>
        <a:bodyPr/>
        <a:lstStyle/>
        <a:p>
          <a:endParaRPr lang="en-US"/>
        </a:p>
      </dgm:t>
    </dgm:pt>
    <dgm:pt modelId="{B9A7ED94-073B-479A-8C0A-846CFD2E38BC}" type="sibTrans" cxnId="{8D2DA469-2E98-47BC-9249-B24AF4FB4236}">
      <dgm:prSet/>
      <dgm:spPr/>
      <dgm:t>
        <a:bodyPr/>
        <a:lstStyle/>
        <a:p>
          <a:endParaRPr lang="en-US"/>
        </a:p>
      </dgm:t>
    </dgm:pt>
    <dgm:pt modelId="{2F1ED742-2141-403D-B397-4B9729021600}">
      <dgm:prSet/>
      <dgm:spPr>
        <a:solidFill>
          <a:srgbClr val="7BD3DD"/>
        </a:solidFill>
        <a:ln>
          <a:solidFill>
            <a:srgbClr val="00B0F0"/>
          </a:solidFill>
        </a:ln>
      </dgm:spPr>
      <dgm:t>
        <a:bodyPr/>
        <a:lstStyle/>
        <a:p>
          <a:r>
            <a:rPr lang="en-US" dirty="0" err="1">
              <a:solidFill>
                <a:schemeClr val="tx1"/>
              </a:solidFill>
              <a:latin typeface="Times New Roman" panose="02020603050405020304" pitchFamily="18" charset="0"/>
              <a:cs typeface="Times New Roman" panose="02020603050405020304" pitchFamily="18" charset="0"/>
            </a:rPr>
            <a:t>Môi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trường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cạn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voọc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nhện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bọ</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cánh</a:t>
          </a:r>
          <a:r>
            <a:rPr lang="en-US" dirty="0">
              <a:solidFill>
                <a:schemeClr val="tx1"/>
              </a:solidFill>
              <a:latin typeface="Times New Roman" panose="02020603050405020304" pitchFamily="18" charset="0"/>
              <a:cs typeface="Times New Roman" panose="02020603050405020304" pitchFamily="18" charset="0"/>
            </a:rPr>
            <a:t> cam, </a:t>
          </a:r>
          <a:r>
            <a:rPr lang="en-US" dirty="0" err="1">
              <a:solidFill>
                <a:schemeClr val="tx1"/>
              </a:solidFill>
              <a:latin typeface="Times New Roman" panose="02020603050405020304" pitchFamily="18" charset="0"/>
              <a:cs typeface="Times New Roman" panose="02020603050405020304" pitchFamily="18" charset="0"/>
            </a:rPr>
            <a:t>dương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xỉ</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thông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cò</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bướm</a:t>
          </a:r>
          <a:endParaRPr lang="en-US" dirty="0">
            <a:solidFill>
              <a:schemeClr val="tx1"/>
            </a:solidFill>
            <a:latin typeface="Times New Roman" panose="02020603050405020304" pitchFamily="18" charset="0"/>
            <a:cs typeface="Times New Roman" panose="02020603050405020304" pitchFamily="18" charset="0"/>
          </a:endParaRPr>
        </a:p>
      </dgm:t>
    </dgm:pt>
    <dgm:pt modelId="{AFEC239C-8781-41E8-8936-53052F1AC9CD}" type="parTrans" cxnId="{8F5E4CA8-4127-4EB7-B92E-DB235F6A9DCB}">
      <dgm:prSet/>
      <dgm:spPr/>
      <dgm:t>
        <a:bodyPr/>
        <a:lstStyle/>
        <a:p>
          <a:endParaRPr lang="en-US"/>
        </a:p>
      </dgm:t>
    </dgm:pt>
    <dgm:pt modelId="{6F51838A-557A-42DE-8995-D15928AFCD2A}" type="sibTrans" cxnId="{8F5E4CA8-4127-4EB7-B92E-DB235F6A9DCB}">
      <dgm:prSet/>
      <dgm:spPr/>
      <dgm:t>
        <a:bodyPr/>
        <a:lstStyle/>
        <a:p>
          <a:endParaRPr lang="en-US"/>
        </a:p>
      </dgm:t>
    </dgm:pt>
    <dgm:pt modelId="{B222AEE8-89EC-43D0-959B-5943EF6AAE04}" type="pres">
      <dgm:prSet presAssocID="{A553FDB4-A6A0-4F38-96A3-5E42B5482F20}" presName="diagram" presStyleCnt="0">
        <dgm:presLayoutVars>
          <dgm:chPref val="1"/>
          <dgm:dir/>
          <dgm:animOne val="branch"/>
          <dgm:animLvl val="lvl"/>
          <dgm:resizeHandles val="exact"/>
        </dgm:presLayoutVars>
      </dgm:prSet>
      <dgm:spPr/>
      <dgm:t>
        <a:bodyPr/>
        <a:lstStyle/>
        <a:p>
          <a:endParaRPr lang="en-US"/>
        </a:p>
      </dgm:t>
    </dgm:pt>
    <dgm:pt modelId="{9FD4606A-86DB-4CF9-8050-CA4B13A6ACEA}" type="pres">
      <dgm:prSet presAssocID="{C40DC831-8939-4B24-9D35-429A88394183}" presName="root1" presStyleCnt="0"/>
      <dgm:spPr/>
    </dgm:pt>
    <dgm:pt modelId="{4E4746D2-6752-4A35-9C4E-EB4CB440F3C1}" type="pres">
      <dgm:prSet presAssocID="{C40DC831-8939-4B24-9D35-429A88394183}" presName="LevelOneTextNode" presStyleLbl="node0" presStyleIdx="0" presStyleCnt="1">
        <dgm:presLayoutVars>
          <dgm:chPref val="3"/>
        </dgm:presLayoutVars>
      </dgm:prSet>
      <dgm:spPr/>
      <dgm:t>
        <a:bodyPr/>
        <a:lstStyle/>
        <a:p>
          <a:endParaRPr lang="en-US"/>
        </a:p>
      </dgm:t>
    </dgm:pt>
    <dgm:pt modelId="{BA1A5743-0EC0-4029-A784-0C0818AD118B}" type="pres">
      <dgm:prSet presAssocID="{C40DC831-8939-4B24-9D35-429A88394183}" presName="level2hierChild" presStyleCnt="0"/>
      <dgm:spPr/>
    </dgm:pt>
    <dgm:pt modelId="{D31D836F-B971-4006-82CB-58C46C95045E}" type="pres">
      <dgm:prSet presAssocID="{EF0139EC-DAB9-4B3E-A5D2-D61A3E7624B5}" presName="conn2-1" presStyleLbl="parChTrans1D2" presStyleIdx="0" presStyleCnt="4"/>
      <dgm:spPr/>
      <dgm:t>
        <a:bodyPr/>
        <a:lstStyle/>
        <a:p>
          <a:endParaRPr lang="en-US"/>
        </a:p>
      </dgm:t>
    </dgm:pt>
    <dgm:pt modelId="{36164257-9489-49EA-ACC4-C93CA34A47A0}" type="pres">
      <dgm:prSet presAssocID="{EF0139EC-DAB9-4B3E-A5D2-D61A3E7624B5}" presName="connTx" presStyleLbl="parChTrans1D2" presStyleIdx="0" presStyleCnt="4"/>
      <dgm:spPr/>
      <dgm:t>
        <a:bodyPr/>
        <a:lstStyle/>
        <a:p>
          <a:endParaRPr lang="en-US"/>
        </a:p>
      </dgm:t>
    </dgm:pt>
    <dgm:pt modelId="{7B453B02-DF29-459A-B97E-5DC71809171E}" type="pres">
      <dgm:prSet presAssocID="{3F4F9C6A-2F1F-4652-8264-B9C7B84B9F9D}" presName="root2" presStyleCnt="0"/>
      <dgm:spPr/>
    </dgm:pt>
    <dgm:pt modelId="{8CD1FDB0-6F81-4AB2-9C8A-5B13CA91CCA1}" type="pres">
      <dgm:prSet presAssocID="{3F4F9C6A-2F1F-4652-8264-B9C7B84B9F9D}" presName="LevelTwoTextNode" presStyleLbl="node2" presStyleIdx="0" presStyleCnt="4">
        <dgm:presLayoutVars>
          <dgm:chPref val="3"/>
        </dgm:presLayoutVars>
      </dgm:prSet>
      <dgm:spPr/>
      <dgm:t>
        <a:bodyPr/>
        <a:lstStyle/>
        <a:p>
          <a:endParaRPr lang="en-US"/>
        </a:p>
      </dgm:t>
    </dgm:pt>
    <dgm:pt modelId="{87FE0FDE-74E9-4D51-B114-9626939D60DF}" type="pres">
      <dgm:prSet presAssocID="{3F4F9C6A-2F1F-4652-8264-B9C7B84B9F9D}" presName="level3hierChild" presStyleCnt="0"/>
      <dgm:spPr/>
    </dgm:pt>
    <dgm:pt modelId="{447CB1D4-0B0C-42DD-A7B5-BC629F280349}" type="pres">
      <dgm:prSet presAssocID="{D3E13527-85D5-40CF-B1E2-DD495D302D85}" presName="conn2-1" presStyleLbl="parChTrans1D3" presStyleIdx="0" presStyleCnt="8"/>
      <dgm:spPr/>
      <dgm:t>
        <a:bodyPr/>
        <a:lstStyle/>
        <a:p>
          <a:endParaRPr lang="en-US"/>
        </a:p>
      </dgm:t>
    </dgm:pt>
    <dgm:pt modelId="{B5F960CF-2349-4D0D-BDAD-4922EE739C32}" type="pres">
      <dgm:prSet presAssocID="{D3E13527-85D5-40CF-B1E2-DD495D302D85}" presName="connTx" presStyleLbl="parChTrans1D3" presStyleIdx="0" presStyleCnt="8"/>
      <dgm:spPr/>
      <dgm:t>
        <a:bodyPr/>
        <a:lstStyle/>
        <a:p>
          <a:endParaRPr lang="en-US"/>
        </a:p>
      </dgm:t>
    </dgm:pt>
    <dgm:pt modelId="{4E289FB9-56BC-403D-9796-324EBC6CAD99}" type="pres">
      <dgm:prSet presAssocID="{4B1BC61A-A75B-47CB-8FC3-7CC76CEAE7B5}" presName="root2" presStyleCnt="0"/>
      <dgm:spPr/>
    </dgm:pt>
    <dgm:pt modelId="{E4A16F7E-F193-44CF-B857-8FB260522001}" type="pres">
      <dgm:prSet presAssocID="{4B1BC61A-A75B-47CB-8FC3-7CC76CEAE7B5}" presName="LevelTwoTextNode" presStyleLbl="node3" presStyleIdx="0" presStyleCnt="8" custScaleX="421297" custLinFactNeighborX="2279" custLinFactNeighborY="440">
        <dgm:presLayoutVars>
          <dgm:chPref val="3"/>
        </dgm:presLayoutVars>
      </dgm:prSet>
      <dgm:spPr/>
      <dgm:t>
        <a:bodyPr/>
        <a:lstStyle/>
        <a:p>
          <a:endParaRPr lang="en-US"/>
        </a:p>
      </dgm:t>
    </dgm:pt>
    <dgm:pt modelId="{F3161B0D-D708-4739-A48A-D721A4A28DE4}" type="pres">
      <dgm:prSet presAssocID="{4B1BC61A-A75B-47CB-8FC3-7CC76CEAE7B5}" presName="level3hierChild" presStyleCnt="0"/>
      <dgm:spPr/>
    </dgm:pt>
    <dgm:pt modelId="{1C629C6E-71FA-424F-A53B-6320B3F28C91}" type="pres">
      <dgm:prSet presAssocID="{D507572B-22D1-46CC-B19E-90610202E65D}" presName="conn2-1" presStyleLbl="parChTrans1D3" presStyleIdx="1" presStyleCnt="8"/>
      <dgm:spPr/>
      <dgm:t>
        <a:bodyPr/>
        <a:lstStyle/>
        <a:p>
          <a:endParaRPr lang="en-US"/>
        </a:p>
      </dgm:t>
    </dgm:pt>
    <dgm:pt modelId="{25761760-7D9F-479B-B3B9-E8981C3EE7E3}" type="pres">
      <dgm:prSet presAssocID="{D507572B-22D1-46CC-B19E-90610202E65D}" presName="connTx" presStyleLbl="parChTrans1D3" presStyleIdx="1" presStyleCnt="8"/>
      <dgm:spPr/>
      <dgm:t>
        <a:bodyPr/>
        <a:lstStyle/>
        <a:p>
          <a:endParaRPr lang="en-US"/>
        </a:p>
      </dgm:t>
    </dgm:pt>
    <dgm:pt modelId="{1C891055-36AA-4E8D-84FD-0F3C904EC094}" type="pres">
      <dgm:prSet presAssocID="{3B7907DE-B681-41D2-9BA1-91C90E9E8A43}" presName="root2" presStyleCnt="0"/>
      <dgm:spPr/>
    </dgm:pt>
    <dgm:pt modelId="{EF037160-7E7B-45A5-AEAF-8D01D0137883}" type="pres">
      <dgm:prSet presAssocID="{3B7907DE-B681-41D2-9BA1-91C90E9E8A43}" presName="LevelTwoTextNode" presStyleLbl="node3" presStyleIdx="1" presStyleCnt="8" custScaleX="436586" custLinFactNeighborX="2279" custLinFactNeighborY="440">
        <dgm:presLayoutVars>
          <dgm:chPref val="3"/>
        </dgm:presLayoutVars>
      </dgm:prSet>
      <dgm:spPr/>
      <dgm:t>
        <a:bodyPr/>
        <a:lstStyle/>
        <a:p>
          <a:endParaRPr lang="en-US"/>
        </a:p>
      </dgm:t>
    </dgm:pt>
    <dgm:pt modelId="{DAB88829-4AE0-44B8-A5A4-AE058BB2D3FB}" type="pres">
      <dgm:prSet presAssocID="{3B7907DE-B681-41D2-9BA1-91C90E9E8A43}" presName="level3hierChild" presStyleCnt="0"/>
      <dgm:spPr/>
    </dgm:pt>
    <dgm:pt modelId="{CED06E44-59AF-4DF0-A15D-DC1F0C6E979F}" type="pres">
      <dgm:prSet presAssocID="{344A29F3-7D7D-4462-AD7A-743BC0D8A80D}" presName="conn2-1" presStyleLbl="parChTrans1D2" presStyleIdx="1" presStyleCnt="4"/>
      <dgm:spPr/>
      <dgm:t>
        <a:bodyPr/>
        <a:lstStyle/>
        <a:p>
          <a:endParaRPr lang="en-US"/>
        </a:p>
      </dgm:t>
    </dgm:pt>
    <dgm:pt modelId="{D28A3B27-C9AB-493B-ACF4-B3E88E09824D}" type="pres">
      <dgm:prSet presAssocID="{344A29F3-7D7D-4462-AD7A-743BC0D8A80D}" presName="connTx" presStyleLbl="parChTrans1D2" presStyleIdx="1" presStyleCnt="4"/>
      <dgm:spPr/>
      <dgm:t>
        <a:bodyPr/>
        <a:lstStyle/>
        <a:p>
          <a:endParaRPr lang="en-US"/>
        </a:p>
      </dgm:t>
    </dgm:pt>
    <dgm:pt modelId="{114C8934-53C3-4ED9-AD90-A6959CFA9EFF}" type="pres">
      <dgm:prSet presAssocID="{0F9E81A5-5665-4458-9E1B-3B7615110AAB}" presName="root2" presStyleCnt="0"/>
      <dgm:spPr/>
    </dgm:pt>
    <dgm:pt modelId="{0D4EFD19-30BD-4BA1-87C8-AC2FB6F9FC3F}" type="pres">
      <dgm:prSet presAssocID="{0F9E81A5-5665-4458-9E1B-3B7615110AAB}" presName="LevelTwoTextNode" presStyleLbl="node2" presStyleIdx="1" presStyleCnt="4" custScaleX="151369">
        <dgm:presLayoutVars>
          <dgm:chPref val="3"/>
        </dgm:presLayoutVars>
      </dgm:prSet>
      <dgm:spPr/>
      <dgm:t>
        <a:bodyPr/>
        <a:lstStyle/>
        <a:p>
          <a:endParaRPr lang="en-US"/>
        </a:p>
      </dgm:t>
    </dgm:pt>
    <dgm:pt modelId="{01D100A1-6715-4008-A3D3-188747B9C011}" type="pres">
      <dgm:prSet presAssocID="{0F9E81A5-5665-4458-9E1B-3B7615110AAB}" presName="level3hierChild" presStyleCnt="0"/>
      <dgm:spPr/>
    </dgm:pt>
    <dgm:pt modelId="{5CE52342-887D-4508-AC04-215D5EEAC09A}" type="pres">
      <dgm:prSet presAssocID="{3A0BBF9C-074B-4986-9C4D-4DA59538C243}" presName="conn2-1" presStyleLbl="parChTrans1D3" presStyleIdx="2" presStyleCnt="8"/>
      <dgm:spPr/>
      <dgm:t>
        <a:bodyPr/>
        <a:lstStyle/>
        <a:p>
          <a:endParaRPr lang="en-US"/>
        </a:p>
      </dgm:t>
    </dgm:pt>
    <dgm:pt modelId="{01126B9C-E12D-41DB-A36E-9C9318F59244}" type="pres">
      <dgm:prSet presAssocID="{3A0BBF9C-074B-4986-9C4D-4DA59538C243}" presName="connTx" presStyleLbl="parChTrans1D3" presStyleIdx="2" presStyleCnt="8"/>
      <dgm:spPr/>
      <dgm:t>
        <a:bodyPr/>
        <a:lstStyle/>
        <a:p>
          <a:endParaRPr lang="en-US"/>
        </a:p>
      </dgm:t>
    </dgm:pt>
    <dgm:pt modelId="{5A93900F-31C1-4720-AE54-926E62E40471}" type="pres">
      <dgm:prSet presAssocID="{4353C7B5-F20E-4FA5-8DE1-50265AE828C0}" presName="root2" presStyleCnt="0"/>
      <dgm:spPr/>
    </dgm:pt>
    <dgm:pt modelId="{49C31570-BCFA-4B15-8AE5-ECAED01C6EE7}" type="pres">
      <dgm:prSet presAssocID="{4353C7B5-F20E-4FA5-8DE1-50265AE828C0}" presName="LevelTwoTextNode" presStyleLbl="node3" presStyleIdx="2" presStyleCnt="8" custScaleX="325530" custLinFactNeighborX="2279" custLinFactNeighborY="440">
        <dgm:presLayoutVars>
          <dgm:chPref val="3"/>
        </dgm:presLayoutVars>
      </dgm:prSet>
      <dgm:spPr/>
      <dgm:t>
        <a:bodyPr/>
        <a:lstStyle/>
        <a:p>
          <a:endParaRPr lang="en-US"/>
        </a:p>
      </dgm:t>
    </dgm:pt>
    <dgm:pt modelId="{C38E1216-813F-411A-B973-E339D686DB82}" type="pres">
      <dgm:prSet presAssocID="{4353C7B5-F20E-4FA5-8DE1-50265AE828C0}" presName="level3hierChild" presStyleCnt="0"/>
      <dgm:spPr/>
    </dgm:pt>
    <dgm:pt modelId="{4D4E5462-E55E-4E71-ADC9-BB58102C2BDC}" type="pres">
      <dgm:prSet presAssocID="{5732A3E3-06FF-4EE6-8ADA-161737F60F85}" presName="conn2-1" presStyleLbl="parChTrans1D3" presStyleIdx="3" presStyleCnt="8"/>
      <dgm:spPr/>
      <dgm:t>
        <a:bodyPr/>
        <a:lstStyle/>
        <a:p>
          <a:endParaRPr lang="en-US"/>
        </a:p>
      </dgm:t>
    </dgm:pt>
    <dgm:pt modelId="{8075E0F9-B0CB-43F2-8D33-62F7B6EC21A6}" type="pres">
      <dgm:prSet presAssocID="{5732A3E3-06FF-4EE6-8ADA-161737F60F85}" presName="connTx" presStyleLbl="parChTrans1D3" presStyleIdx="3" presStyleCnt="8"/>
      <dgm:spPr/>
      <dgm:t>
        <a:bodyPr/>
        <a:lstStyle/>
        <a:p>
          <a:endParaRPr lang="en-US"/>
        </a:p>
      </dgm:t>
    </dgm:pt>
    <dgm:pt modelId="{313A40D5-C2E9-4878-BD66-D14C3F091620}" type="pres">
      <dgm:prSet presAssocID="{D6183004-19DD-4BED-8E93-F16C12A9B6F6}" presName="root2" presStyleCnt="0"/>
      <dgm:spPr/>
    </dgm:pt>
    <dgm:pt modelId="{240DC296-6194-49E3-A5A4-97F9CF5C04D9}" type="pres">
      <dgm:prSet presAssocID="{D6183004-19DD-4BED-8E93-F16C12A9B6F6}" presName="LevelTwoTextNode" presStyleLbl="node3" presStyleIdx="3" presStyleCnt="8" custScaleX="317838" custLinFactNeighborX="2279" custLinFactNeighborY="440">
        <dgm:presLayoutVars>
          <dgm:chPref val="3"/>
        </dgm:presLayoutVars>
      </dgm:prSet>
      <dgm:spPr/>
      <dgm:t>
        <a:bodyPr/>
        <a:lstStyle/>
        <a:p>
          <a:endParaRPr lang="en-US"/>
        </a:p>
      </dgm:t>
    </dgm:pt>
    <dgm:pt modelId="{5E53B7CC-7817-40B1-AB10-621199140AAE}" type="pres">
      <dgm:prSet presAssocID="{D6183004-19DD-4BED-8E93-F16C12A9B6F6}" presName="level3hierChild" presStyleCnt="0"/>
      <dgm:spPr/>
    </dgm:pt>
    <dgm:pt modelId="{7C599042-D711-4684-90E1-4E2F2CB81928}" type="pres">
      <dgm:prSet presAssocID="{849CF8E6-F1E1-4699-9EA9-1EA9CD6C5A66}" presName="conn2-1" presStyleLbl="parChTrans1D2" presStyleIdx="2" presStyleCnt="4"/>
      <dgm:spPr/>
      <dgm:t>
        <a:bodyPr/>
        <a:lstStyle/>
        <a:p>
          <a:endParaRPr lang="en-US"/>
        </a:p>
      </dgm:t>
    </dgm:pt>
    <dgm:pt modelId="{F2A9C2A0-3C95-4499-A246-44B0971052B0}" type="pres">
      <dgm:prSet presAssocID="{849CF8E6-F1E1-4699-9EA9-1EA9CD6C5A66}" presName="connTx" presStyleLbl="parChTrans1D2" presStyleIdx="2" presStyleCnt="4"/>
      <dgm:spPr/>
      <dgm:t>
        <a:bodyPr/>
        <a:lstStyle/>
        <a:p>
          <a:endParaRPr lang="en-US"/>
        </a:p>
      </dgm:t>
    </dgm:pt>
    <dgm:pt modelId="{1DD52EC0-3697-4BB3-A212-CD59A5CB6A8E}" type="pres">
      <dgm:prSet presAssocID="{35E9A650-4246-46AA-9560-03C5E1EA7F68}" presName="root2" presStyleCnt="0"/>
      <dgm:spPr/>
    </dgm:pt>
    <dgm:pt modelId="{E1E0AB42-48DF-4410-BBDA-D340A8DDD16F}" type="pres">
      <dgm:prSet presAssocID="{35E9A650-4246-46AA-9560-03C5E1EA7F68}" presName="LevelTwoTextNode" presStyleLbl="node2" presStyleIdx="2" presStyleCnt="4" custScaleX="213677">
        <dgm:presLayoutVars>
          <dgm:chPref val="3"/>
        </dgm:presLayoutVars>
      </dgm:prSet>
      <dgm:spPr/>
      <dgm:t>
        <a:bodyPr/>
        <a:lstStyle/>
        <a:p>
          <a:endParaRPr lang="en-US"/>
        </a:p>
      </dgm:t>
    </dgm:pt>
    <dgm:pt modelId="{D774CC48-4A55-4F08-822E-BB3522B5F1D5}" type="pres">
      <dgm:prSet presAssocID="{35E9A650-4246-46AA-9560-03C5E1EA7F68}" presName="level3hierChild" presStyleCnt="0"/>
      <dgm:spPr/>
    </dgm:pt>
    <dgm:pt modelId="{BEF5B4AD-8E1C-4608-AD11-EAA51E0EC18B}" type="pres">
      <dgm:prSet presAssocID="{28F62C7A-113A-4B9A-85B7-5F6C3908F995}" presName="conn2-1" presStyleLbl="parChTrans1D3" presStyleIdx="4" presStyleCnt="8"/>
      <dgm:spPr/>
      <dgm:t>
        <a:bodyPr/>
        <a:lstStyle/>
        <a:p>
          <a:endParaRPr lang="en-US"/>
        </a:p>
      </dgm:t>
    </dgm:pt>
    <dgm:pt modelId="{F2097805-8D14-4F77-9437-04D605D96012}" type="pres">
      <dgm:prSet presAssocID="{28F62C7A-113A-4B9A-85B7-5F6C3908F995}" presName="connTx" presStyleLbl="parChTrans1D3" presStyleIdx="4" presStyleCnt="8"/>
      <dgm:spPr/>
      <dgm:t>
        <a:bodyPr/>
        <a:lstStyle/>
        <a:p>
          <a:endParaRPr lang="en-US"/>
        </a:p>
      </dgm:t>
    </dgm:pt>
    <dgm:pt modelId="{DD8C9A2E-9368-425B-96D1-D754B12887FD}" type="pres">
      <dgm:prSet presAssocID="{9F8E65C6-0D26-4EEE-A138-B843CF671FFF}" presName="root2" presStyleCnt="0"/>
      <dgm:spPr/>
    </dgm:pt>
    <dgm:pt modelId="{E4AF6F81-E1E7-448D-AD2D-1290126557C7}" type="pres">
      <dgm:prSet presAssocID="{9F8E65C6-0D26-4EEE-A138-B843CF671FFF}" presName="LevelTwoTextNode" presStyleLbl="node3" presStyleIdx="4" presStyleCnt="8" custScaleX="331688">
        <dgm:presLayoutVars>
          <dgm:chPref val="3"/>
        </dgm:presLayoutVars>
      </dgm:prSet>
      <dgm:spPr/>
      <dgm:t>
        <a:bodyPr/>
        <a:lstStyle/>
        <a:p>
          <a:endParaRPr lang="en-US"/>
        </a:p>
      </dgm:t>
    </dgm:pt>
    <dgm:pt modelId="{26F2FE91-02EC-4531-B8CA-B3DBF3855351}" type="pres">
      <dgm:prSet presAssocID="{9F8E65C6-0D26-4EEE-A138-B843CF671FFF}" presName="level3hierChild" presStyleCnt="0"/>
      <dgm:spPr/>
    </dgm:pt>
    <dgm:pt modelId="{C73C8CD3-8A98-4EDB-9430-8B78642C8D6E}" type="pres">
      <dgm:prSet presAssocID="{1D2C1A14-48DF-459A-867C-4C6CFFDD7D84}" presName="conn2-1" presStyleLbl="parChTrans1D3" presStyleIdx="5" presStyleCnt="8"/>
      <dgm:spPr/>
      <dgm:t>
        <a:bodyPr/>
        <a:lstStyle/>
        <a:p>
          <a:endParaRPr lang="en-US"/>
        </a:p>
      </dgm:t>
    </dgm:pt>
    <dgm:pt modelId="{B1AE09AE-0F12-4033-B77D-B029172F763F}" type="pres">
      <dgm:prSet presAssocID="{1D2C1A14-48DF-459A-867C-4C6CFFDD7D84}" presName="connTx" presStyleLbl="parChTrans1D3" presStyleIdx="5" presStyleCnt="8"/>
      <dgm:spPr/>
      <dgm:t>
        <a:bodyPr/>
        <a:lstStyle/>
        <a:p>
          <a:endParaRPr lang="en-US"/>
        </a:p>
      </dgm:t>
    </dgm:pt>
    <dgm:pt modelId="{6808BB34-41FA-4055-87F9-9696F2E22871}" type="pres">
      <dgm:prSet presAssocID="{96009170-A228-4945-B946-DCDC0E330D6B}" presName="root2" presStyleCnt="0"/>
      <dgm:spPr/>
    </dgm:pt>
    <dgm:pt modelId="{1A058E14-8828-47E5-9836-D89343F2C8EA}" type="pres">
      <dgm:prSet presAssocID="{96009170-A228-4945-B946-DCDC0E330D6B}" presName="LevelTwoTextNode" presStyleLbl="node3" presStyleIdx="5" presStyleCnt="8" custScaleX="375348">
        <dgm:presLayoutVars>
          <dgm:chPref val="3"/>
        </dgm:presLayoutVars>
      </dgm:prSet>
      <dgm:spPr/>
      <dgm:t>
        <a:bodyPr/>
        <a:lstStyle/>
        <a:p>
          <a:endParaRPr lang="en-US"/>
        </a:p>
      </dgm:t>
    </dgm:pt>
    <dgm:pt modelId="{ABE18206-E338-456A-BE29-031AD6D12BAF}" type="pres">
      <dgm:prSet presAssocID="{96009170-A228-4945-B946-DCDC0E330D6B}" presName="level3hierChild" presStyleCnt="0"/>
      <dgm:spPr/>
    </dgm:pt>
    <dgm:pt modelId="{FA8DDE46-3700-4F5B-B0F8-8B64091E89C1}" type="pres">
      <dgm:prSet presAssocID="{63318E88-97D1-4E93-96A9-8344DB440191}" presName="conn2-1" presStyleLbl="parChTrans1D2" presStyleIdx="3" presStyleCnt="4"/>
      <dgm:spPr/>
      <dgm:t>
        <a:bodyPr/>
        <a:lstStyle/>
        <a:p>
          <a:endParaRPr lang="en-US"/>
        </a:p>
      </dgm:t>
    </dgm:pt>
    <dgm:pt modelId="{4E2B944D-D696-45DE-9024-720ED8CA20E9}" type="pres">
      <dgm:prSet presAssocID="{63318E88-97D1-4E93-96A9-8344DB440191}" presName="connTx" presStyleLbl="parChTrans1D2" presStyleIdx="3" presStyleCnt="4"/>
      <dgm:spPr/>
      <dgm:t>
        <a:bodyPr/>
        <a:lstStyle/>
        <a:p>
          <a:endParaRPr lang="en-US"/>
        </a:p>
      </dgm:t>
    </dgm:pt>
    <dgm:pt modelId="{8ED67145-050F-4048-9C8E-ADB012F78399}" type="pres">
      <dgm:prSet presAssocID="{9D7BF4EF-4923-450D-A35E-7830AB7BB648}" presName="root2" presStyleCnt="0"/>
      <dgm:spPr/>
    </dgm:pt>
    <dgm:pt modelId="{96A157D3-4138-4CE3-9A53-BB30A9AB4785}" type="pres">
      <dgm:prSet presAssocID="{9D7BF4EF-4923-450D-A35E-7830AB7BB648}" presName="LevelTwoTextNode" presStyleLbl="node2" presStyleIdx="3" presStyleCnt="4" custScaleX="151049">
        <dgm:presLayoutVars>
          <dgm:chPref val="3"/>
        </dgm:presLayoutVars>
      </dgm:prSet>
      <dgm:spPr/>
      <dgm:t>
        <a:bodyPr/>
        <a:lstStyle/>
        <a:p>
          <a:endParaRPr lang="en-US"/>
        </a:p>
      </dgm:t>
    </dgm:pt>
    <dgm:pt modelId="{EE33AC3C-7BDC-47DB-BE68-EA6648751A2C}" type="pres">
      <dgm:prSet presAssocID="{9D7BF4EF-4923-450D-A35E-7830AB7BB648}" presName="level3hierChild" presStyleCnt="0"/>
      <dgm:spPr/>
    </dgm:pt>
    <dgm:pt modelId="{4032BBBD-14E3-4AC9-98A4-265746CAAA41}" type="pres">
      <dgm:prSet presAssocID="{31250C78-4D8A-45E1-9B19-EDA3CF514751}" presName="conn2-1" presStyleLbl="parChTrans1D3" presStyleIdx="6" presStyleCnt="8"/>
      <dgm:spPr/>
      <dgm:t>
        <a:bodyPr/>
        <a:lstStyle/>
        <a:p>
          <a:endParaRPr lang="en-US"/>
        </a:p>
      </dgm:t>
    </dgm:pt>
    <dgm:pt modelId="{CFC65B8D-19F0-4CA1-B91A-ED13807EA795}" type="pres">
      <dgm:prSet presAssocID="{31250C78-4D8A-45E1-9B19-EDA3CF514751}" presName="connTx" presStyleLbl="parChTrans1D3" presStyleIdx="6" presStyleCnt="8"/>
      <dgm:spPr/>
      <dgm:t>
        <a:bodyPr/>
        <a:lstStyle/>
        <a:p>
          <a:endParaRPr lang="en-US"/>
        </a:p>
      </dgm:t>
    </dgm:pt>
    <dgm:pt modelId="{05AFF3B8-68E7-4485-855B-CE7551FE1A7D}" type="pres">
      <dgm:prSet presAssocID="{F45AC6E1-AF2A-4512-A96A-58A21A0D3CB1}" presName="root2" presStyleCnt="0"/>
      <dgm:spPr/>
    </dgm:pt>
    <dgm:pt modelId="{41425C8F-6E65-4714-845E-D6EB6AF71F2F}" type="pres">
      <dgm:prSet presAssocID="{F45AC6E1-AF2A-4512-A96A-58A21A0D3CB1}" presName="LevelTwoTextNode" presStyleLbl="node3" presStyleIdx="6" presStyleCnt="8" custScaleX="412274">
        <dgm:presLayoutVars>
          <dgm:chPref val="3"/>
        </dgm:presLayoutVars>
      </dgm:prSet>
      <dgm:spPr/>
      <dgm:t>
        <a:bodyPr/>
        <a:lstStyle/>
        <a:p>
          <a:endParaRPr lang="en-US"/>
        </a:p>
      </dgm:t>
    </dgm:pt>
    <dgm:pt modelId="{36174C86-77E3-4389-B7D7-F417AA698EEC}" type="pres">
      <dgm:prSet presAssocID="{F45AC6E1-AF2A-4512-A96A-58A21A0D3CB1}" presName="level3hierChild" presStyleCnt="0"/>
      <dgm:spPr/>
    </dgm:pt>
    <dgm:pt modelId="{0AEEAC44-7C25-4842-B9DB-AF797D4A9945}" type="pres">
      <dgm:prSet presAssocID="{AFEC239C-8781-41E8-8936-53052F1AC9CD}" presName="conn2-1" presStyleLbl="parChTrans1D3" presStyleIdx="7" presStyleCnt="8"/>
      <dgm:spPr/>
      <dgm:t>
        <a:bodyPr/>
        <a:lstStyle/>
        <a:p>
          <a:endParaRPr lang="en-US"/>
        </a:p>
      </dgm:t>
    </dgm:pt>
    <dgm:pt modelId="{9621BBA6-3764-4E4F-8AA3-123C0F4845A3}" type="pres">
      <dgm:prSet presAssocID="{AFEC239C-8781-41E8-8936-53052F1AC9CD}" presName="connTx" presStyleLbl="parChTrans1D3" presStyleIdx="7" presStyleCnt="8"/>
      <dgm:spPr/>
      <dgm:t>
        <a:bodyPr/>
        <a:lstStyle/>
        <a:p>
          <a:endParaRPr lang="en-US"/>
        </a:p>
      </dgm:t>
    </dgm:pt>
    <dgm:pt modelId="{2B3CFBEA-9759-472F-8C69-09A1A7384026}" type="pres">
      <dgm:prSet presAssocID="{2F1ED742-2141-403D-B397-4B9729021600}" presName="root2" presStyleCnt="0"/>
      <dgm:spPr/>
    </dgm:pt>
    <dgm:pt modelId="{5D29580A-6A81-43AD-9340-B19F07528A86}" type="pres">
      <dgm:prSet presAssocID="{2F1ED742-2141-403D-B397-4B9729021600}" presName="LevelTwoTextNode" presStyleLbl="node3" presStyleIdx="7" presStyleCnt="8" custScaleX="423734">
        <dgm:presLayoutVars>
          <dgm:chPref val="3"/>
        </dgm:presLayoutVars>
      </dgm:prSet>
      <dgm:spPr/>
      <dgm:t>
        <a:bodyPr/>
        <a:lstStyle/>
        <a:p>
          <a:endParaRPr lang="en-US"/>
        </a:p>
      </dgm:t>
    </dgm:pt>
    <dgm:pt modelId="{384AFA75-9D0E-42BA-8791-66F52977B828}" type="pres">
      <dgm:prSet presAssocID="{2F1ED742-2141-403D-B397-4B9729021600}" presName="level3hierChild" presStyleCnt="0"/>
      <dgm:spPr/>
    </dgm:pt>
  </dgm:ptLst>
  <dgm:cxnLst>
    <dgm:cxn modelId="{F305AE96-23FB-4F24-8B19-4B811D465643}" type="presOf" srcId="{28F62C7A-113A-4B9A-85B7-5F6C3908F995}" destId="{F2097805-8D14-4F77-9437-04D605D96012}" srcOrd="1" destOrd="0" presId="urn:microsoft.com/office/officeart/2005/8/layout/hierarchy2"/>
    <dgm:cxn modelId="{5B4F16A7-2D2B-46F8-8E94-842E013DDDD9}" type="presOf" srcId="{31250C78-4D8A-45E1-9B19-EDA3CF514751}" destId="{CFC65B8D-19F0-4CA1-B91A-ED13807EA795}" srcOrd="1" destOrd="0" presId="urn:microsoft.com/office/officeart/2005/8/layout/hierarchy2"/>
    <dgm:cxn modelId="{4AD6B088-11B7-488C-AB8F-1D8B9217C136}" srcId="{C40DC831-8939-4B24-9D35-429A88394183}" destId="{3F4F9C6A-2F1F-4652-8264-B9C7B84B9F9D}" srcOrd="0" destOrd="0" parTransId="{EF0139EC-DAB9-4B3E-A5D2-D61A3E7624B5}" sibTransId="{F9B05C72-9B65-44F9-8691-1EDD6D90F377}"/>
    <dgm:cxn modelId="{AE147F48-68DE-4987-BAF3-D795A5DED80F}" type="presOf" srcId="{9D7BF4EF-4923-450D-A35E-7830AB7BB648}" destId="{96A157D3-4138-4CE3-9A53-BB30A9AB4785}" srcOrd="0" destOrd="0" presId="urn:microsoft.com/office/officeart/2005/8/layout/hierarchy2"/>
    <dgm:cxn modelId="{136A6630-6C13-4125-AF17-2B0DADE31D72}" type="presOf" srcId="{EF0139EC-DAB9-4B3E-A5D2-D61A3E7624B5}" destId="{36164257-9489-49EA-ACC4-C93CA34A47A0}" srcOrd="1" destOrd="0" presId="urn:microsoft.com/office/officeart/2005/8/layout/hierarchy2"/>
    <dgm:cxn modelId="{8F5E4CA8-4127-4EB7-B92E-DB235F6A9DCB}" srcId="{9D7BF4EF-4923-450D-A35E-7830AB7BB648}" destId="{2F1ED742-2141-403D-B397-4B9729021600}" srcOrd="1" destOrd="0" parTransId="{AFEC239C-8781-41E8-8936-53052F1AC9CD}" sibTransId="{6F51838A-557A-42DE-8995-D15928AFCD2A}"/>
    <dgm:cxn modelId="{C6286629-312E-4AB6-9C05-0FB708610BB6}" type="presOf" srcId="{C40DC831-8939-4B24-9D35-429A88394183}" destId="{4E4746D2-6752-4A35-9C4E-EB4CB440F3C1}" srcOrd="0" destOrd="0" presId="urn:microsoft.com/office/officeart/2005/8/layout/hierarchy2"/>
    <dgm:cxn modelId="{BD897D52-62E5-424F-9EB6-A5B5AE7E7572}" type="presOf" srcId="{3B7907DE-B681-41D2-9BA1-91C90E9E8A43}" destId="{EF037160-7E7B-45A5-AEAF-8D01D0137883}" srcOrd="0" destOrd="0" presId="urn:microsoft.com/office/officeart/2005/8/layout/hierarchy2"/>
    <dgm:cxn modelId="{D0AACFFE-0584-485E-8C9D-7C40B1F329A4}" type="presOf" srcId="{2F1ED742-2141-403D-B397-4B9729021600}" destId="{5D29580A-6A81-43AD-9340-B19F07528A86}" srcOrd="0" destOrd="0" presId="urn:microsoft.com/office/officeart/2005/8/layout/hierarchy2"/>
    <dgm:cxn modelId="{CEDD72E0-0459-4D89-A249-65BDE65955FF}" srcId="{C40DC831-8939-4B24-9D35-429A88394183}" destId="{9D7BF4EF-4923-450D-A35E-7830AB7BB648}" srcOrd="3" destOrd="0" parTransId="{63318E88-97D1-4E93-96A9-8344DB440191}" sibTransId="{D05CB7F5-E060-4021-89C7-79BEBA62A0E6}"/>
    <dgm:cxn modelId="{0E9D48EC-E8EE-4BBF-8AD6-C18709032546}" type="presOf" srcId="{4B1BC61A-A75B-47CB-8FC3-7CC76CEAE7B5}" destId="{E4A16F7E-F193-44CF-B857-8FB260522001}" srcOrd="0" destOrd="0" presId="urn:microsoft.com/office/officeart/2005/8/layout/hierarchy2"/>
    <dgm:cxn modelId="{B52F849E-B9A5-4A60-A4D6-6E3F9FE1D675}" srcId="{0F9E81A5-5665-4458-9E1B-3B7615110AAB}" destId="{D6183004-19DD-4BED-8E93-F16C12A9B6F6}" srcOrd="1" destOrd="0" parTransId="{5732A3E3-06FF-4EE6-8ADA-161737F60F85}" sibTransId="{02211D5A-D117-4856-A3D3-2DD6C2C709CB}"/>
    <dgm:cxn modelId="{EEEBE164-3777-4C5E-9B09-A69472FDD1D8}" type="presOf" srcId="{D507572B-22D1-46CC-B19E-90610202E65D}" destId="{1C629C6E-71FA-424F-A53B-6320B3F28C91}" srcOrd="0" destOrd="0" presId="urn:microsoft.com/office/officeart/2005/8/layout/hierarchy2"/>
    <dgm:cxn modelId="{F77DF98A-F260-4C0A-A584-904EC1714110}" type="presOf" srcId="{D3E13527-85D5-40CF-B1E2-DD495D302D85}" destId="{B5F960CF-2349-4D0D-BDAD-4922EE739C32}" srcOrd="1" destOrd="0" presId="urn:microsoft.com/office/officeart/2005/8/layout/hierarchy2"/>
    <dgm:cxn modelId="{989B6BD1-4C84-429B-8DE8-55428F61831F}" type="presOf" srcId="{344A29F3-7D7D-4462-AD7A-743BC0D8A80D}" destId="{CED06E44-59AF-4DF0-A15D-DC1F0C6E979F}" srcOrd="0" destOrd="0" presId="urn:microsoft.com/office/officeart/2005/8/layout/hierarchy2"/>
    <dgm:cxn modelId="{36CB24D7-E00E-4A43-82B1-03C12EEEEB2C}" type="presOf" srcId="{344A29F3-7D7D-4462-AD7A-743BC0D8A80D}" destId="{D28A3B27-C9AB-493B-ACF4-B3E88E09824D}" srcOrd="1" destOrd="0" presId="urn:microsoft.com/office/officeart/2005/8/layout/hierarchy2"/>
    <dgm:cxn modelId="{9D256779-5B3A-4CF7-9941-BB5F1607FC50}" type="presOf" srcId="{63318E88-97D1-4E93-96A9-8344DB440191}" destId="{FA8DDE46-3700-4F5B-B0F8-8B64091E89C1}" srcOrd="0" destOrd="0" presId="urn:microsoft.com/office/officeart/2005/8/layout/hierarchy2"/>
    <dgm:cxn modelId="{99590ACB-7622-43C2-AC2C-94E1C62D5FA5}" type="presOf" srcId="{849CF8E6-F1E1-4699-9EA9-1EA9CD6C5A66}" destId="{7C599042-D711-4684-90E1-4E2F2CB81928}" srcOrd="0" destOrd="0" presId="urn:microsoft.com/office/officeart/2005/8/layout/hierarchy2"/>
    <dgm:cxn modelId="{E13D471C-2FEC-4416-8B7F-0717DA32B356}" type="presOf" srcId="{849CF8E6-F1E1-4699-9EA9-1EA9CD6C5A66}" destId="{F2A9C2A0-3C95-4499-A246-44B0971052B0}" srcOrd="1" destOrd="0" presId="urn:microsoft.com/office/officeart/2005/8/layout/hierarchy2"/>
    <dgm:cxn modelId="{A9C737D3-8240-4701-916C-1C1DE6C4464B}" type="presOf" srcId="{AFEC239C-8781-41E8-8936-53052F1AC9CD}" destId="{9621BBA6-3764-4E4F-8AA3-123C0F4845A3}" srcOrd="1" destOrd="0" presId="urn:microsoft.com/office/officeart/2005/8/layout/hierarchy2"/>
    <dgm:cxn modelId="{2440E9D3-7692-498C-9340-6C2477E88BF2}" type="presOf" srcId="{5732A3E3-06FF-4EE6-8ADA-161737F60F85}" destId="{8075E0F9-B0CB-43F2-8D33-62F7B6EC21A6}" srcOrd="1" destOrd="0" presId="urn:microsoft.com/office/officeart/2005/8/layout/hierarchy2"/>
    <dgm:cxn modelId="{29168AA3-7B71-459F-BDE7-FABF4DF8F3AA}" type="presOf" srcId="{35E9A650-4246-46AA-9560-03C5E1EA7F68}" destId="{E1E0AB42-48DF-4410-BBDA-D340A8DDD16F}" srcOrd="0" destOrd="0" presId="urn:microsoft.com/office/officeart/2005/8/layout/hierarchy2"/>
    <dgm:cxn modelId="{1C3167B2-63BC-4276-8BDE-9011971F314B}" type="presOf" srcId="{A553FDB4-A6A0-4F38-96A3-5E42B5482F20}" destId="{B222AEE8-89EC-43D0-959B-5943EF6AAE04}" srcOrd="0" destOrd="0" presId="urn:microsoft.com/office/officeart/2005/8/layout/hierarchy2"/>
    <dgm:cxn modelId="{8D2DA469-2E98-47BC-9249-B24AF4FB4236}" srcId="{9D7BF4EF-4923-450D-A35E-7830AB7BB648}" destId="{F45AC6E1-AF2A-4512-A96A-58A21A0D3CB1}" srcOrd="0" destOrd="0" parTransId="{31250C78-4D8A-45E1-9B19-EDA3CF514751}" sibTransId="{B9A7ED94-073B-479A-8C0A-846CFD2E38BC}"/>
    <dgm:cxn modelId="{C0F17DC7-5C7B-466B-AEC5-96A7413AC12C}" srcId="{3F4F9C6A-2F1F-4652-8264-B9C7B84B9F9D}" destId="{4B1BC61A-A75B-47CB-8FC3-7CC76CEAE7B5}" srcOrd="0" destOrd="0" parTransId="{D3E13527-85D5-40CF-B1E2-DD495D302D85}" sibTransId="{0050BC75-CD37-40A1-AE7D-6D6601442222}"/>
    <dgm:cxn modelId="{EEA722F3-CDA5-404B-8215-B25EA50F52B8}" type="presOf" srcId="{3F4F9C6A-2F1F-4652-8264-B9C7B84B9F9D}" destId="{8CD1FDB0-6F81-4AB2-9C8A-5B13CA91CCA1}" srcOrd="0" destOrd="0" presId="urn:microsoft.com/office/officeart/2005/8/layout/hierarchy2"/>
    <dgm:cxn modelId="{AA5AB631-3CCE-4C13-8B34-C1B24D95BE8D}" type="presOf" srcId="{3A0BBF9C-074B-4986-9C4D-4DA59538C243}" destId="{5CE52342-887D-4508-AC04-215D5EEAC09A}" srcOrd="0" destOrd="0" presId="urn:microsoft.com/office/officeart/2005/8/layout/hierarchy2"/>
    <dgm:cxn modelId="{0EC9440E-124E-4EA6-A459-C70417C455F8}" type="presOf" srcId="{1D2C1A14-48DF-459A-867C-4C6CFFDD7D84}" destId="{C73C8CD3-8A98-4EDB-9430-8B78642C8D6E}" srcOrd="0" destOrd="0" presId="urn:microsoft.com/office/officeart/2005/8/layout/hierarchy2"/>
    <dgm:cxn modelId="{CA8301B0-2AB1-44E6-9F5B-6E4E678990F9}" type="presOf" srcId="{D3E13527-85D5-40CF-B1E2-DD495D302D85}" destId="{447CB1D4-0B0C-42DD-A7B5-BC629F280349}" srcOrd="0" destOrd="0" presId="urn:microsoft.com/office/officeart/2005/8/layout/hierarchy2"/>
    <dgm:cxn modelId="{75001D62-65FD-41EB-81CF-E9F2CB9146E9}" type="presOf" srcId="{F45AC6E1-AF2A-4512-A96A-58A21A0D3CB1}" destId="{41425C8F-6E65-4714-845E-D6EB6AF71F2F}" srcOrd="0" destOrd="0" presId="urn:microsoft.com/office/officeart/2005/8/layout/hierarchy2"/>
    <dgm:cxn modelId="{38C2EC96-23BE-4361-98F9-2C5DCA2664BD}" type="presOf" srcId="{63318E88-97D1-4E93-96A9-8344DB440191}" destId="{4E2B944D-D696-45DE-9024-720ED8CA20E9}" srcOrd="1" destOrd="0" presId="urn:microsoft.com/office/officeart/2005/8/layout/hierarchy2"/>
    <dgm:cxn modelId="{D793EBBA-13F4-4FDB-BB17-808C50F936A5}" srcId="{C40DC831-8939-4B24-9D35-429A88394183}" destId="{35E9A650-4246-46AA-9560-03C5E1EA7F68}" srcOrd="2" destOrd="0" parTransId="{849CF8E6-F1E1-4699-9EA9-1EA9CD6C5A66}" sibTransId="{941975FB-B594-4874-B68E-F0A1315C96E2}"/>
    <dgm:cxn modelId="{4F2021D1-D667-4E84-A2E7-2021D4100129}" srcId="{35E9A650-4246-46AA-9560-03C5E1EA7F68}" destId="{9F8E65C6-0D26-4EEE-A138-B843CF671FFF}" srcOrd="0" destOrd="0" parTransId="{28F62C7A-113A-4B9A-85B7-5F6C3908F995}" sibTransId="{3EDCD4EF-61AF-4ABD-A6B8-0064A2B77997}"/>
    <dgm:cxn modelId="{2ED9A933-F3E6-4D00-83BB-787CA88DEBDB}" type="presOf" srcId="{1D2C1A14-48DF-459A-867C-4C6CFFDD7D84}" destId="{B1AE09AE-0F12-4033-B77D-B029172F763F}" srcOrd="1" destOrd="0" presId="urn:microsoft.com/office/officeart/2005/8/layout/hierarchy2"/>
    <dgm:cxn modelId="{90950339-9A71-4842-9276-17D191D62240}" type="presOf" srcId="{0F9E81A5-5665-4458-9E1B-3B7615110AAB}" destId="{0D4EFD19-30BD-4BA1-87C8-AC2FB6F9FC3F}" srcOrd="0" destOrd="0" presId="urn:microsoft.com/office/officeart/2005/8/layout/hierarchy2"/>
    <dgm:cxn modelId="{FAD7EE6A-7EB0-406A-A846-008A094984F2}" srcId="{A553FDB4-A6A0-4F38-96A3-5E42B5482F20}" destId="{C40DC831-8939-4B24-9D35-429A88394183}" srcOrd="0" destOrd="0" parTransId="{282E9DBA-40EB-43EB-B80C-3335926C91B4}" sibTransId="{EAB5101C-CC30-40FC-9401-3FE135F9A71D}"/>
    <dgm:cxn modelId="{82BC3B45-22A8-46D8-85B2-9A0DA60CD586}" type="presOf" srcId="{4353C7B5-F20E-4FA5-8DE1-50265AE828C0}" destId="{49C31570-BCFA-4B15-8AE5-ECAED01C6EE7}" srcOrd="0" destOrd="0" presId="urn:microsoft.com/office/officeart/2005/8/layout/hierarchy2"/>
    <dgm:cxn modelId="{45300D15-A90F-448D-8100-7B9BF5957761}" type="presOf" srcId="{31250C78-4D8A-45E1-9B19-EDA3CF514751}" destId="{4032BBBD-14E3-4AC9-98A4-265746CAAA41}" srcOrd="0" destOrd="0" presId="urn:microsoft.com/office/officeart/2005/8/layout/hierarchy2"/>
    <dgm:cxn modelId="{E40092B0-B9F6-440C-BEFE-6D59C36B02EE}" srcId="{3F4F9C6A-2F1F-4652-8264-B9C7B84B9F9D}" destId="{3B7907DE-B681-41D2-9BA1-91C90E9E8A43}" srcOrd="1" destOrd="0" parTransId="{D507572B-22D1-46CC-B19E-90610202E65D}" sibTransId="{CE922DD7-5530-4170-B88D-6ADA3310BEF0}"/>
    <dgm:cxn modelId="{F9B3282D-6E62-4C4C-BA24-DCD8FC0705B3}" srcId="{0F9E81A5-5665-4458-9E1B-3B7615110AAB}" destId="{4353C7B5-F20E-4FA5-8DE1-50265AE828C0}" srcOrd="0" destOrd="0" parTransId="{3A0BBF9C-074B-4986-9C4D-4DA59538C243}" sibTransId="{F02B640B-182D-4D30-A735-8715B4956438}"/>
    <dgm:cxn modelId="{BE16AA9C-2A59-4173-8E77-D4E5D9FC0037}" type="presOf" srcId="{D6183004-19DD-4BED-8E93-F16C12A9B6F6}" destId="{240DC296-6194-49E3-A5A4-97F9CF5C04D9}" srcOrd="0" destOrd="0" presId="urn:microsoft.com/office/officeart/2005/8/layout/hierarchy2"/>
    <dgm:cxn modelId="{2D4FB5C5-B600-49E6-86DF-943A869174DC}" type="presOf" srcId="{AFEC239C-8781-41E8-8936-53052F1AC9CD}" destId="{0AEEAC44-7C25-4842-B9DB-AF797D4A9945}" srcOrd="0" destOrd="0" presId="urn:microsoft.com/office/officeart/2005/8/layout/hierarchy2"/>
    <dgm:cxn modelId="{54636F4B-A7E9-4761-A464-66A35DBFFEFA}" srcId="{35E9A650-4246-46AA-9560-03C5E1EA7F68}" destId="{96009170-A228-4945-B946-DCDC0E330D6B}" srcOrd="1" destOrd="0" parTransId="{1D2C1A14-48DF-459A-867C-4C6CFFDD7D84}" sibTransId="{04766E7F-DB4F-4F5A-9FFB-4C19C2877880}"/>
    <dgm:cxn modelId="{A53440AE-FECD-40E1-ACD5-FB80616DBD91}" type="presOf" srcId="{D507572B-22D1-46CC-B19E-90610202E65D}" destId="{25761760-7D9F-479B-B3B9-E8981C3EE7E3}" srcOrd="1" destOrd="0" presId="urn:microsoft.com/office/officeart/2005/8/layout/hierarchy2"/>
    <dgm:cxn modelId="{45DE3894-BEAD-4760-96A4-380580A3B8B2}" type="presOf" srcId="{3A0BBF9C-074B-4986-9C4D-4DA59538C243}" destId="{01126B9C-E12D-41DB-A36E-9C9318F59244}" srcOrd="1" destOrd="0" presId="urn:microsoft.com/office/officeart/2005/8/layout/hierarchy2"/>
    <dgm:cxn modelId="{763B1EA4-088B-4F7E-BA9C-09D303B69699}" type="presOf" srcId="{28F62C7A-113A-4B9A-85B7-5F6C3908F995}" destId="{BEF5B4AD-8E1C-4608-AD11-EAA51E0EC18B}" srcOrd="0" destOrd="0" presId="urn:microsoft.com/office/officeart/2005/8/layout/hierarchy2"/>
    <dgm:cxn modelId="{4D357F72-81D5-4B40-9BAE-21DA4868851B}" type="presOf" srcId="{96009170-A228-4945-B946-DCDC0E330D6B}" destId="{1A058E14-8828-47E5-9836-D89343F2C8EA}" srcOrd="0" destOrd="0" presId="urn:microsoft.com/office/officeart/2005/8/layout/hierarchy2"/>
    <dgm:cxn modelId="{93EAD9E2-6E25-4195-B979-3CA753E1F1E8}" type="presOf" srcId="{EF0139EC-DAB9-4B3E-A5D2-D61A3E7624B5}" destId="{D31D836F-B971-4006-82CB-58C46C95045E}" srcOrd="0" destOrd="0" presId="urn:microsoft.com/office/officeart/2005/8/layout/hierarchy2"/>
    <dgm:cxn modelId="{563B79D6-B5AF-420C-824A-6AF69B9DC438}" srcId="{C40DC831-8939-4B24-9D35-429A88394183}" destId="{0F9E81A5-5665-4458-9E1B-3B7615110AAB}" srcOrd="1" destOrd="0" parTransId="{344A29F3-7D7D-4462-AD7A-743BC0D8A80D}" sibTransId="{B0C18461-A812-4DE2-9897-BEA806E71EC3}"/>
    <dgm:cxn modelId="{EFD90941-8044-45B8-A6B2-B50D69341260}" type="presOf" srcId="{9F8E65C6-0D26-4EEE-A138-B843CF671FFF}" destId="{E4AF6F81-E1E7-448D-AD2D-1290126557C7}" srcOrd="0" destOrd="0" presId="urn:microsoft.com/office/officeart/2005/8/layout/hierarchy2"/>
    <dgm:cxn modelId="{1E18A5B2-84C9-421A-91DD-1E554C086813}" type="presOf" srcId="{5732A3E3-06FF-4EE6-8ADA-161737F60F85}" destId="{4D4E5462-E55E-4E71-ADC9-BB58102C2BDC}" srcOrd="0" destOrd="0" presId="urn:microsoft.com/office/officeart/2005/8/layout/hierarchy2"/>
    <dgm:cxn modelId="{BD771CA3-8770-48D0-8E42-94788BDEFE01}" type="presParOf" srcId="{B222AEE8-89EC-43D0-959B-5943EF6AAE04}" destId="{9FD4606A-86DB-4CF9-8050-CA4B13A6ACEA}" srcOrd="0" destOrd="0" presId="urn:microsoft.com/office/officeart/2005/8/layout/hierarchy2"/>
    <dgm:cxn modelId="{9D52C9A8-D339-4E99-8C1C-CD73A556911A}" type="presParOf" srcId="{9FD4606A-86DB-4CF9-8050-CA4B13A6ACEA}" destId="{4E4746D2-6752-4A35-9C4E-EB4CB440F3C1}" srcOrd="0" destOrd="0" presId="urn:microsoft.com/office/officeart/2005/8/layout/hierarchy2"/>
    <dgm:cxn modelId="{18AAAC1B-D49A-46D9-A15F-B2B19C2243E6}" type="presParOf" srcId="{9FD4606A-86DB-4CF9-8050-CA4B13A6ACEA}" destId="{BA1A5743-0EC0-4029-A784-0C0818AD118B}" srcOrd="1" destOrd="0" presId="urn:microsoft.com/office/officeart/2005/8/layout/hierarchy2"/>
    <dgm:cxn modelId="{14B51164-74EE-4677-81EB-9CCDA979A22B}" type="presParOf" srcId="{BA1A5743-0EC0-4029-A784-0C0818AD118B}" destId="{D31D836F-B971-4006-82CB-58C46C95045E}" srcOrd="0" destOrd="0" presId="urn:microsoft.com/office/officeart/2005/8/layout/hierarchy2"/>
    <dgm:cxn modelId="{A2097222-5085-45FA-AD76-B745BD0902E8}" type="presParOf" srcId="{D31D836F-B971-4006-82CB-58C46C95045E}" destId="{36164257-9489-49EA-ACC4-C93CA34A47A0}" srcOrd="0" destOrd="0" presId="urn:microsoft.com/office/officeart/2005/8/layout/hierarchy2"/>
    <dgm:cxn modelId="{C18601F3-9A7A-437F-BD22-77079B90E528}" type="presParOf" srcId="{BA1A5743-0EC0-4029-A784-0C0818AD118B}" destId="{7B453B02-DF29-459A-B97E-5DC71809171E}" srcOrd="1" destOrd="0" presId="urn:microsoft.com/office/officeart/2005/8/layout/hierarchy2"/>
    <dgm:cxn modelId="{9A6291DB-507C-427D-827B-30CE469D612A}" type="presParOf" srcId="{7B453B02-DF29-459A-B97E-5DC71809171E}" destId="{8CD1FDB0-6F81-4AB2-9C8A-5B13CA91CCA1}" srcOrd="0" destOrd="0" presId="urn:microsoft.com/office/officeart/2005/8/layout/hierarchy2"/>
    <dgm:cxn modelId="{997CDC1D-F395-44A6-B35F-DCCFE185763B}" type="presParOf" srcId="{7B453B02-DF29-459A-B97E-5DC71809171E}" destId="{87FE0FDE-74E9-4D51-B114-9626939D60DF}" srcOrd="1" destOrd="0" presId="urn:microsoft.com/office/officeart/2005/8/layout/hierarchy2"/>
    <dgm:cxn modelId="{64C9C903-BA4C-47AD-A748-A571348EC69B}" type="presParOf" srcId="{87FE0FDE-74E9-4D51-B114-9626939D60DF}" destId="{447CB1D4-0B0C-42DD-A7B5-BC629F280349}" srcOrd="0" destOrd="0" presId="urn:microsoft.com/office/officeart/2005/8/layout/hierarchy2"/>
    <dgm:cxn modelId="{894E3198-A860-4EE8-B31F-F26F01896EEC}" type="presParOf" srcId="{447CB1D4-0B0C-42DD-A7B5-BC629F280349}" destId="{B5F960CF-2349-4D0D-BDAD-4922EE739C32}" srcOrd="0" destOrd="0" presId="urn:microsoft.com/office/officeart/2005/8/layout/hierarchy2"/>
    <dgm:cxn modelId="{9F8981FF-8A01-48D0-B3DA-52DF89982EB5}" type="presParOf" srcId="{87FE0FDE-74E9-4D51-B114-9626939D60DF}" destId="{4E289FB9-56BC-403D-9796-324EBC6CAD99}" srcOrd="1" destOrd="0" presId="urn:microsoft.com/office/officeart/2005/8/layout/hierarchy2"/>
    <dgm:cxn modelId="{2A8F61E5-18D3-42C8-A781-33931A5604B7}" type="presParOf" srcId="{4E289FB9-56BC-403D-9796-324EBC6CAD99}" destId="{E4A16F7E-F193-44CF-B857-8FB260522001}" srcOrd="0" destOrd="0" presId="urn:microsoft.com/office/officeart/2005/8/layout/hierarchy2"/>
    <dgm:cxn modelId="{107E3620-0D5D-4765-B5A7-D765160B1686}" type="presParOf" srcId="{4E289FB9-56BC-403D-9796-324EBC6CAD99}" destId="{F3161B0D-D708-4739-A48A-D721A4A28DE4}" srcOrd="1" destOrd="0" presId="urn:microsoft.com/office/officeart/2005/8/layout/hierarchy2"/>
    <dgm:cxn modelId="{77D04B75-7DEE-481C-AFC0-1C9763E3AAFD}" type="presParOf" srcId="{87FE0FDE-74E9-4D51-B114-9626939D60DF}" destId="{1C629C6E-71FA-424F-A53B-6320B3F28C91}" srcOrd="2" destOrd="0" presId="urn:microsoft.com/office/officeart/2005/8/layout/hierarchy2"/>
    <dgm:cxn modelId="{0EAD8DBD-85BA-49F5-8CB0-75E8A9185D04}" type="presParOf" srcId="{1C629C6E-71FA-424F-A53B-6320B3F28C91}" destId="{25761760-7D9F-479B-B3B9-E8981C3EE7E3}" srcOrd="0" destOrd="0" presId="urn:microsoft.com/office/officeart/2005/8/layout/hierarchy2"/>
    <dgm:cxn modelId="{76188B41-D6E2-4304-B108-56B07C08CA96}" type="presParOf" srcId="{87FE0FDE-74E9-4D51-B114-9626939D60DF}" destId="{1C891055-36AA-4E8D-84FD-0F3C904EC094}" srcOrd="3" destOrd="0" presId="urn:microsoft.com/office/officeart/2005/8/layout/hierarchy2"/>
    <dgm:cxn modelId="{3039B6AB-AC8F-4CB5-B19A-3311C8F005A4}" type="presParOf" srcId="{1C891055-36AA-4E8D-84FD-0F3C904EC094}" destId="{EF037160-7E7B-45A5-AEAF-8D01D0137883}" srcOrd="0" destOrd="0" presId="urn:microsoft.com/office/officeart/2005/8/layout/hierarchy2"/>
    <dgm:cxn modelId="{748C12E6-467A-4D4C-9AA9-2E01F5669214}" type="presParOf" srcId="{1C891055-36AA-4E8D-84FD-0F3C904EC094}" destId="{DAB88829-4AE0-44B8-A5A4-AE058BB2D3FB}" srcOrd="1" destOrd="0" presId="urn:microsoft.com/office/officeart/2005/8/layout/hierarchy2"/>
    <dgm:cxn modelId="{D60F4F89-FF91-4771-8EF6-FD8965B8BB07}" type="presParOf" srcId="{BA1A5743-0EC0-4029-A784-0C0818AD118B}" destId="{CED06E44-59AF-4DF0-A15D-DC1F0C6E979F}" srcOrd="2" destOrd="0" presId="urn:microsoft.com/office/officeart/2005/8/layout/hierarchy2"/>
    <dgm:cxn modelId="{68B30CDD-8E96-4D47-9C0B-DA94A838FE80}" type="presParOf" srcId="{CED06E44-59AF-4DF0-A15D-DC1F0C6E979F}" destId="{D28A3B27-C9AB-493B-ACF4-B3E88E09824D}" srcOrd="0" destOrd="0" presId="urn:microsoft.com/office/officeart/2005/8/layout/hierarchy2"/>
    <dgm:cxn modelId="{E404587A-1004-47DA-940F-526D875DB56E}" type="presParOf" srcId="{BA1A5743-0EC0-4029-A784-0C0818AD118B}" destId="{114C8934-53C3-4ED9-AD90-A6959CFA9EFF}" srcOrd="3" destOrd="0" presId="urn:microsoft.com/office/officeart/2005/8/layout/hierarchy2"/>
    <dgm:cxn modelId="{1F955728-0697-4D5A-A821-37E0C091B083}" type="presParOf" srcId="{114C8934-53C3-4ED9-AD90-A6959CFA9EFF}" destId="{0D4EFD19-30BD-4BA1-87C8-AC2FB6F9FC3F}" srcOrd="0" destOrd="0" presId="urn:microsoft.com/office/officeart/2005/8/layout/hierarchy2"/>
    <dgm:cxn modelId="{FF2533B8-FC23-42C3-89A0-BB1B5A4E38C2}" type="presParOf" srcId="{114C8934-53C3-4ED9-AD90-A6959CFA9EFF}" destId="{01D100A1-6715-4008-A3D3-188747B9C011}" srcOrd="1" destOrd="0" presId="urn:microsoft.com/office/officeart/2005/8/layout/hierarchy2"/>
    <dgm:cxn modelId="{51FDF2D0-818E-4239-8C11-8DE6B90A5BC8}" type="presParOf" srcId="{01D100A1-6715-4008-A3D3-188747B9C011}" destId="{5CE52342-887D-4508-AC04-215D5EEAC09A}" srcOrd="0" destOrd="0" presId="urn:microsoft.com/office/officeart/2005/8/layout/hierarchy2"/>
    <dgm:cxn modelId="{F5CD8669-131A-48E8-826D-5CFCC1E841E5}" type="presParOf" srcId="{5CE52342-887D-4508-AC04-215D5EEAC09A}" destId="{01126B9C-E12D-41DB-A36E-9C9318F59244}" srcOrd="0" destOrd="0" presId="urn:microsoft.com/office/officeart/2005/8/layout/hierarchy2"/>
    <dgm:cxn modelId="{6355BD9D-3722-4C9C-84CC-EB0E859AAC64}" type="presParOf" srcId="{01D100A1-6715-4008-A3D3-188747B9C011}" destId="{5A93900F-31C1-4720-AE54-926E62E40471}" srcOrd="1" destOrd="0" presId="urn:microsoft.com/office/officeart/2005/8/layout/hierarchy2"/>
    <dgm:cxn modelId="{BC149FE5-9BDC-41E1-A831-26AA0BC6C3CE}" type="presParOf" srcId="{5A93900F-31C1-4720-AE54-926E62E40471}" destId="{49C31570-BCFA-4B15-8AE5-ECAED01C6EE7}" srcOrd="0" destOrd="0" presId="urn:microsoft.com/office/officeart/2005/8/layout/hierarchy2"/>
    <dgm:cxn modelId="{90079E8C-50BC-4FC3-A755-5BFD6B35DF97}" type="presParOf" srcId="{5A93900F-31C1-4720-AE54-926E62E40471}" destId="{C38E1216-813F-411A-B973-E339D686DB82}" srcOrd="1" destOrd="0" presId="urn:microsoft.com/office/officeart/2005/8/layout/hierarchy2"/>
    <dgm:cxn modelId="{FCB46C96-DD26-4EA4-A703-9535F8E48559}" type="presParOf" srcId="{01D100A1-6715-4008-A3D3-188747B9C011}" destId="{4D4E5462-E55E-4E71-ADC9-BB58102C2BDC}" srcOrd="2" destOrd="0" presId="urn:microsoft.com/office/officeart/2005/8/layout/hierarchy2"/>
    <dgm:cxn modelId="{8EC2898C-0BFF-451E-8947-79889FE666FD}" type="presParOf" srcId="{4D4E5462-E55E-4E71-ADC9-BB58102C2BDC}" destId="{8075E0F9-B0CB-43F2-8D33-62F7B6EC21A6}" srcOrd="0" destOrd="0" presId="urn:microsoft.com/office/officeart/2005/8/layout/hierarchy2"/>
    <dgm:cxn modelId="{ED73580E-E966-41CE-B4BA-71A1E78E732E}" type="presParOf" srcId="{01D100A1-6715-4008-A3D3-188747B9C011}" destId="{313A40D5-C2E9-4878-BD66-D14C3F091620}" srcOrd="3" destOrd="0" presId="urn:microsoft.com/office/officeart/2005/8/layout/hierarchy2"/>
    <dgm:cxn modelId="{6334A6CF-C06D-4212-9995-2DBEE5B514F5}" type="presParOf" srcId="{313A40D5-C2E9-4878-BD66-D14C3F091620}" destId="{240DC296-6194-49E3-A5A4-97F9CF5C04D9}" srcOrd="0" destOrd="0" presId="urn:microsoft.com/office/officeart/2005/8/layout/hierarchy2"/>
    <dgm:cxn modelId="{EEB3EF4B-DAAE-4E37-BA7F-2659A6ACA342}" type="presParOf" srcId="{313A40D5-C2E9-4878-BD66-D14C3F091620}" destId="{5E53B7CC-7817-40B1-AB10-621199140AAE}" srcOrd="1" destOrd="0" presId="urn:microsoft.com/office/officeart/2005/8/layout/hierarchy2"/>
    <dgm:cxn modelId="{631897BD-7779-4A6D-BF06-E0B4C8653C13}" type="presParOf" srcId="{BA1A5743-0EC0-4029-A784-0C0818AD118B}" destId="{7C599042-D711-4684-90E1-4E2F2CB81928}" srcOrd="4" destOrd="0" presId="urn:microsoft.com/office/officeart/2005/8/layout/hierarchy2"/>
    <dgm:cxn modelId="{2F976F1D-2F3F-45C6-B691-ADC31FD9599A}" type="presParOf" srcId="{7C599042-D711-4684-90E1-4E2F2CB81928}" destId="{F2A9C2A0-3C95-4499-A246-44B0971052B0}" srcOrd="0" destOrd="0" presId="urn:microsoft.com/office/officeart/2005/8/layout/hierarchy2"/>
    <dgm:cxn modelId="{6912DD3D-657B-4DBD-AA22-D92D7AE54DDF}" type="presParOf" srcId="{BA1A5743-0EC0-4029-A784-0C0818AD118B}" destId="{1DD52EC0-3697-4BB3-A212-CD59A5CB6A8E}" srcOrd="5" destOrd="0" presId="urn:microsoft.com/office/officeart/2005/8/layout/hierarchy2"/>
    <dgm:cxn modelId="{BF1D120F-A18A-4A03-B751-CE769AA5AB4A}" type="presParOf" srcId="{1DD52EC0-3697-4BB3-A212-CD59A5CB6A8E}" destId="{E1E0AB42-48DF-4410-BBDA-D340A8DDD16F}" srcOrd="0" destOrd="0" presId="urn:microsoft.com/office/officeart/2005/8/layout/hierarchy2"/>
    <dgm:cxn modelId="{1FDB4C4A-5E77-4453-84BC-EE1D09D6625C}" type="presParOf" srcId="{1DD52EC0-3697-4BB3-A212-CD59A5CB6A8E}" destId="{D774CC48-4A55-4F08-822E-BB3522B5F1D5}" srcOrd="1" destOrd="0" presId="urn:microsoft.com/office/officeart/2005/8/layout/hierarchy2"/>
    <dgm:cxn modelId="{C6D5DDB3-7D94-46E3-AF47-6123876C3318}" type="presParOf" srcId="{D774CC48-4A55-4F08-822E-BB3522B5F1D5}" destId="{BEF5B4AD-8E1C-4608-AD11-EAA51E0EC18B}" srcOrd="0" destOrd="0" presId="urn:microsoft.com/office/officeart/2005/8/layout/hierarchy2"/>
    <dgm:cxn modelId="{F44C7DDB-76E8-439F-AEA8-05078BDBC0B1}" type="presParOf" srcId="{BEF5B4AD-8E1C-4608-AD11-EAA51E0EC18B}" destId="{F2097805-8D14-4F77-9437-04D605D96012}" srcOrd="0" destOrd="0" presId="urn:microsoft.com/office/officeart/2005/8/layout/hierarchy2"/>
    <dgm:cxn modelId="{E49FD2C4-3000-4AAD-BEE9-EDF0AAD8139D}" type="presParOf" srcId="{D774CC48-4A55-4F08-822E-BB3522B5F1D5}" destId="{DD8C9A2E-9368-425B-96D1-D754B12887FD}" srcOrd="1" destOrd="0" presId="urn:microsoft.com/office/officeart/2005/8/layout/hierarchy2"/>
    <dgm:cxn modelId="{5E48875B-D6A0-4D8B-BCB4-1F6B64C34208}" type="presParOf" srcId="{DD8C9A2E-9368-425B-96D1-D754B12887FD}" destId="{E4AF6F81-E1E7-448D-AD2D-1290126557C7}" srcOrd="0" destOrd="0" presId="urn:microsoft.com/office/officeart/2005/8/layout/hierarchy2"/>
    <dgm:cxn modelId="{186CE09B-2933-4C68-ABCF-5B2FDBFD1FDA}" type="presParOf" srcId="{DD8C9A2E-9368-425B-96D1-D754B12887FD}" destId="{26F2FE91-02EC-4531-B8CA-B3DBF3855351}" srcOrd="1" destOrd="0" presId="urn:microsoft.com/office/officeart/2005/8/layout/hierarchy2"/>
    <dgm:cxn modelId="{B2FD42B9-C281-41BC-8CB1-0A74D2C96B30}" type="presParOf" srcId="{D774CC48-4A55-4F08-822E-BB3522B5F1D5}" destId="{C73C8CD3-8A98-4EDB-9430-8B78642C8D6E}" srcOrd="2" destOrd="0" presId="urn:microsoft.com/office/officeart/2005/8/layout/hierarchy2"/>
    <dgm:cxn modelId="{8221AC2D-4533-4235-B2D6-008E80AA5B08}" type="presParOf" srcId="{C73C8CD3-8A98-4EDB-9430-8B78642C8D6E}" destId="{B1AE09AE-0F12-4033-B77D-B029172F763F}" srcOrd="0" destOrd="0" presId="urn:microsoft.com/office/officeart/2005/8/layout/hierarchy2"/>
    <dgm:cxn modelId="{A6A9CE13-FCCD-401B-8909-B26F497D367A}" type="presParOf" srcId="{D774CC48-4A55-4F08-822E-BB3522B5F1D5}" destId="{6808BB34-41FA-4055-87F9-9696F2E22871}" srcOrd="3" destOrd="0" presId="urn:microsoft.com/office/officeart/2005/8/layout/hierarchy2"/>
    <dgm:cxn modelId="{5F66A91B-0B6E-4566-812F-28EE57C59F2E}" type="presParOf" srcId="{6808BB34-41FA-4055-87F9-9696F2E22871}" destId="{1A058E14-8828-47E5-9836-D89343F2C8EA}" srcOrd="0" destOrd="0" presId="urn:microsoft.com/office/officeart/2005/8/layout/hierarchy2"/>
    <dgm:cxn modelId="{155ED631-9646-483F-8F34-27722914A9DF}" type="presParOf" srcId="{6808BB34-41FA-4055-87F9-9696F2E22871}" destId="{ABE18206-E338-456A-BE29-031AD6D12BAF}" srcOrd="1" destOrd="0" presId="urn:microsoft.com/office/officeart/2005/8/layout/hierarchy2"/>
    <dgm:cxn modelId="{8D6DC506-BBC1-4D72-9A5F-2B001253617D}" type="presParOf" srcId="{BA1A5743-0EC0-4029-A784-0C0818AD118B}" destId="{FA8DDE46-3700-4F5B-B0F8-8B64091E89C1}" srcOrd="6" destOrd="0" presId="urn:microsoft.com/office/officeart/2005/8/layout/hierarchy2"/>
    <dgm:cxn modelId="{273A9AEB-F807-468B-8E61-130B7555C3CE}" type="presParOf" srcId="{FA8DDE46-3700-4F5B-B0F8-8B64091E89C1}" destId="{4E2B944D-D696-45DE-9024-720ED8CA20E9}" srcOrd="0" destOrd="0" presId="urn:microsoft.com/office/officeart/2005/8/layout/hierarchy2"/>
    <dgm:cxn modelId="{4A3219CB-3880-4E6D-8E45-A0AD8CAA4D3B}" type="presParOf" srcId="{BA1A5743-0EC0-4029-A784-0C0818AD118B}" destId="{8ED67145-050F-4048-9C8E-ADB012F78399}" srcOrd="7" destOrd="0" presId="urn:microsoft.com/office/officeart/2005/8/layout/hierarchy2"/>
    <dgm:cxn modelId="{0A75893D-14E7-47EC-B9BA-2FD46467240A}" type="presParOf" srcId="{8ED67145-050F-4048-9C8E-ADB012F78399}" destId="{96A157D3-4138-4CE3-9A53-BB30A9AB4785}" srcOrd="0" destOrd="0" presId="urn:microsoft.com/office/officeart/2005/8/layout/hierarchy2"/>
    <dgm:cxn modelId="{005D536C-E42A-438E-9F27-3F7E4DB0E7D1}" type="presParOf" srcId="{8ED67145-050F-4048-9C8E-ADB012F78399}" destId="{EE33AC3C-7BDC-47DB-BE68-EA6648751A2C}" srcOrd="1" destOrd="0" presId="urn:microsoft.com/office/officeart/2005/8/layout/hierarchy2"/>
    <dgm:cxn modelId="{BF1C888C-2BBB-4ECF-AAB3-F9515C50067F}" type="presParOf" srcId="{EE33AC3C-7BDC-47DB-BE68-EA6648751A2C}" destId="{4032BBBD-14E3-4AC9-98A4-265746CAAA41}" srcOrd="0" destOrd="0" presId="urn:microsoft.com/office/officeart/2005/8/layout/hierarchy2"/>
    <dgm:cxn modelId="{4AF0B795-B4D1-4D72-962C-753EF0AB0EDC}" type="presParOf" srcId="{4032BBBD-14E3-4AC9-98A4-265746CAAA41}" destId="{CFC65B8D-19F0-4CA1-B91A-ED13807EA795}" srcOrd="0" destOrd="0" presId="urn:microsoft.com/office/officeart/2005/8/layout/hierarchy2"/>
    <dgm:cxn modelId="{9210D65C-A045-47ED-8F4C-D60113470CED}" type="presParOf" srcId="{EE33AC3C-7BDC-47DB-BE68-EA6648751A2C}" destId="{05AFF3B8-68E7-4485-855B-CE7551FE1A7D}" srcOrd="1" destOrd="0" presId="urn:microsoft.com/office/officeart/2005/8/layout/hierarchy2"/>
    <dgm:cxn modelId="{B45247EC-B919-426B-8DAE-DA79AFA45A15}" type="presParOf" srcId="{05AFF3B8-68E7-4485-855B-CE7551FE1A7D}" destId="{41425C8F-6E65-4714-845E-D6EB6AF71F2F}" srcOrd="0" destOrd="0" presId="urn:microsoft.com/office/officeart/2005/8/layout/hierarchy2"/>
    <dgm:cxn modelId="{BBD306BF-94FF-4077-9200-2F7EEF551D39}" type="presParOf" srcId="{05AFF3B8-68E7-4485-855B-CE7551FE1A7D}" destId="{36174C86-77E3-4389-B7D7-F417AA698EEC}" srcOrd="1" destOrd="0" presId="urn:microsoft.com/office/officeart/2005/8/layout/hierarchy2"/>
    <dgm:cxn modelId="{3CDB5D55-C98E-432E-B040-E8F315125A56}" type="presParOf" srcId="{EE33AC3C-7BDC-47DB-BE68-EA6648751A2C}" destId="{0AEEAC44-7C25-4842-B9DB-AF797D4A9945}" srcOrd="2" destOrd="0" presId="urn:microsoft.com/office/officeart/2005/8/layout/hierarchy2"/>
    <dgm:cxn modelId="{A3A2AC21-8E26-4799-AA57-39BF0E7F1C1E}" type="presParOf" srcId="{0AEEAC44-7C25-4842-B9DB-AF797D4A9945}" destId="{9621BBA6-3764-4E4F-8AA3-123C0F4845A3}" srcOrd="0" destOrd="0" presId="urn:microsoft.com/office/officeart/2005/8/layout/hierarchy2"/>
    <dgm:cxn modelId="{ABFAC475-8434-42DB-B57C-FEFAD738EEDB}" type="presParOf" srcId="{EE33AC3C-7BDC-47DB-BE68-EA6648751A2C}" destId="{2B3CFBEA-9759-472F-8C69-09A1A7384026}" srcOrd="3" destOrd="0" presId="urn:microsoft.com/office/officeart/2005/8/layout/hierarchy2"/>
    <dgm:cxn modelId="{0F6D3706-44EB-4AB2-B4D3-4A51C91455C4}" type="presParOf" srcId="{2B3CFBEA-9759-472F-8C69-09A1A7384026}" destId="{5D29580A-6A81-43AD-9340-B19F07528A86}" srcOrd="0" destOrd="0" presId="urn:microsoft.com/office/officeart/2005/8/layout/hierarchy2"/>
    <dgm:cxn modelId="{F06837E1-97D1-43A2-BA4C-9AA583803D12}" type="presParOf" srcId="{2B3CFBEA-9759-472F-8C69-09A1A7384026}" destId="{384AFA75-9D0E-42BA-8791-66F52977B828}" srcOrd="1" destOrd="0" presId="urn:microsoft.com/office/officeart/2005/8/layout/hierarchy2"/>
  </dgm:cxnLst>
  <dgm:bg>
    <a:no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746D2-6752-4A35-9C4E-EB4CB440F3C1}">
      <dsp:nvSpPr>
        <dsp:cNvPr id="0" name=""/>
        <dsp:cNvSpPr/>
      </dsp:nvSpPr>
      <dsp:spPr>
        <a:xfrm>
          <a:off x="41789" y="2987607"/>
          <a:ext cx="1482540" cy="741270"/>
        </a:xfrm>
        <a:prstGeom prst="roundRect">
          <a:avLst>
            <a:gd name="adj" fmla="val 10000"/>
          </a:avLst>
        </a:prstGeom>
        <a:solidFill>
          <a:srgbClr val="FFC000"/>
        </a:solidFill>
        <a:ln w="63500" cap="flat" cmpd="thickThin" algn="ctr">
          <a:solidFill>
            <a:srgbClr val="00B0F0"/>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solidFill>
                <a:schemeClr val="tx1"/>
              </a:solidFill>
              <a:latin typeface="Times New Roman" panose="02020603050405020304" pitchFamily="18" charset="0"/>
              <a:cs typeface="Times New Roman" panose="02020603050405020304" pitchFamily="18" charset="0"/>
            </a:rPr>
            <a:t>Sinh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vật</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63500" y="3009318"/>
        <a:ext cx="1439118" cy="697848"/>
      </dsp:txXfrm>
    </dsp:sp>
    <dsp:sp modelId="{D31D836F-B971-4006-82CB-58C46C95045E}">
      <dsp:nvSpPr>
        <dsp:cNvPr id="0" name=""/>
        <dsp:cNvSpPr/>
      </dsp:nvSpPr>
      <dsp:spPr>
        <a:xfrm rot="16983315">
          <a:off x="508219" y="2069619"/>
          <a:ext cx="2625236" cy="19865"/>
        </a:xfrm>
        <a:custGeom>
          <a:avLst/>
          <a:gdLst/>
          <a:ahLst/>
          <a:cxnLst/>
          <a:rect l="0" t="0" r="0" b="0"/>
          <a:pathLst>
            <a:path>
              <a:moveTo>
                <a:pt x="0" y="9932"/>
              </a:moveTo>
              <a:lnTo>
                <a:pt x="2625236" y="9932"/>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755206" y="2013921"/>
        <a:ext cx="131261" cy="131261"/>
      </dsp:txXfrm>
    </dsp:sp>
    <dsp:sp modelId="{8CD1FDB0-6F81-4AB2-9C8A-5B13CA91CCA1}">
      <dsp:nvSpPr>
        <dsp:cNvPr id="0" name=""/>
        <dsp:cNvSpPr/>
      </dsp:nvSpPr>
      <dsp:spPr>
        <a:xfrm>
          <a:off x="2117345" y="430226"/>
          <a:ext cx="1482540" cy="741270"/>
        </a:xfrm>
        <a:prstGeom prst="roundRect">
          <a:avLst>
            <a:gd name="adj" fmla="val 10000"/>
          </a:avLst>
        </a:prstGeom>
        <a:solidFill>
          <a:schemeClr val="accent1">
            <a:lumMod val="60000"/>
            <a:lumOff val="40000"/>
          </a:schemeClr>
        </a:solidFill>
        <a:ln w="63500" cap="flat" cmpd="thickThin" algn="ctr">
          <a:solidFill>
            <a:srgbClr val="00B0F0"/>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Đặc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điểm</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tế</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bào</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2139056" y="451937"/>
        <a:ext cx="1439118" cy="697848"/>
      </dsp:txXfrm>
    </dsp:sp>
    <dsp:sp modelId="{447CB1D4-0B0C-42DD-A7B5-BC629F280349}">
      <dsp:nvSpPr>
        <dsp:cNvPr id="0" name=""/>
        <dsp:cNvSpPr/>
      </dsp:nvSpPr>
      <dsp:spPr>
        <a:xfrm rot="19559304">
          <a:off x="3535205" y="579444"/>
          <a:ext cx="756164" cy="19865"/>
        </a:xfrm>
        <a:custGeom>
          <a:avLst/>
          <a:gdLst/>
          <a:ahLst/>
          <a:cxnLst/>
          <a:rect l="0" t="0" r="0" b="0"/>
          <a:pathLst>
            <a:path>
              <a:moveTo>
                <a:pt x="0" y="9932"/>
              </a:moveTo>
              <a:lnTo>
                <a:pt x="756164" y="993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94383" y="570473"/>
        <a:ext cx="37808" cy="37808"/>
      </dsp:txXfrm>
    </dsp:sp>
    <dsp:sp modelId="{E4A16F7E-F193-44CF-B857-8FB260522001}">
      <dsp:nvSpPr>
        <dsp:cNvPr id="0" name=""/>
        <dsp:cNvSpPr/>
      </dsp:nvSpPr>
      <dsp:spPr>
        <a:xfrm>
          <a:off x="4226688" y="7257"/>
          <a:ext cx="6245896" cy="741270"/>
        </a:xfrm>
        <a:prstGeom prst="roundRect">
          <a:avLst>
            <a:gd name="adj" fmla="val 10000"/>
          </a:avLst>
        </a:prstGeom>
        <a:solidFill>
          <a:srgbClr val="7BD3DD"/>
        </a:solidFill>
        <a:ln w="63500" cap="flat" cmpd="thickThin" algn="ctr">
          <a:solidFill>
            <a:srgbClr val="00B0F0"/>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Nhân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sơ</a:t>
          </a:r>
          <a:r>
            <a:rPr lang="en-US" sz="2400" kern="1200" dirty="0">
              <a:solidFill>
                <a:schemeClr val="tx1"/>
              </a:solidFill>
              <a:latin typeface="Times New Roman" panose="02020603050405020304" pitchFamily="18" charset="0"/>
              <a:cs typeface="Times New Roman" panose="02020603050405020304" pitchFamily="18" charset="0"/>
            </a:rPr>
            <a:t>:  vi </a:t>
          </a:r>
          <a:r>
            <a:rPr lang="en-US" sz="2400" kern="1200" dirty="0" err="1">
              <a:solidFill>
                <a:schemeClr val="tx1"/>
              </a:solidFill>
              <a:latin typeface="Times New Roman" panose="02020603050405020304" pitchFamily="18" charset="0"/>
              <a:cs typeface="Times New Roman" panose="02020603050405020304" pitchFamily="18" charset="0"/>
            </a:rPr>
            <a:t>khuẩn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trùng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đế</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giày</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4248399" y="28968"/>
        <a:ext cx="6202474" cy="697848"/>
      </dsp:txXfrm>
    </dsp:sp>
    <dsp:sp modelId="{1C629C6E-71FA-424F-A53B-6320B3F28C91}">
      <dsp:nvSpPr>
        <dsp:cNvPr id="0" name=""/>
        <dsp:cNvSpPr/>
      </dsp:nvSpPr>
      <dsp:spPr>
        <a:xfrm rot="2065160">
          <a:off x="3533371" y="1005674"/>
          <a:ext cx="759832" cy="19865"/>
        </a:xfrm>
        <a:custGeom>
          <a:avLst/>
          <a:gdLst/>
          <a:ahLst/>
          <a:cxnLst/>
          <a:rect l="0" t="0" r="0" b="0"/>
          <a:pathLst>
            <a:path>
              <a:moveTo>
                <a:pt x="0" y="9932"/>
              </a:moveTo>
              <a:lnTo>
                <a:pt x="759832" y="993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94291" y="996611"/>
        <a:ext cx="37991" cy="37991"/>
      </dsp:txXfrm>
    </dsp:sp>
    <dsp:sp modelId="{EF037160-7E7B-45A5-AEAF-8D01D0137883}">
      <dsp:nvSpPr>
        <dsp:cNvPr id="0" name=""/>
        <dsp:cNvSpPr/>
      </dsp:nvSpPr>
      <dsp:spPr>
        <a:xfrm>
          <a:off x="4226688" y="859718"/>
          <a:ext cx="6472562" cy="741270"/>
        </a:xfrm>
        <a:prstGeom prst="roundRect">
          <a:avLst>
            <a:gd name="adj" fmla="val 10000"/>
          </a:avLst>
        </a:prstGeom>
        <a:solidFill>
          <a:srgbClr val="7BD3DD"/>
        </a:solidFill>
        <a:ln w="63500" cap="flat" cmpd="thickThin" algn="ctr">
          <a:solidFill>
            <a:srgbClr val="00B0F0"/>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Nhân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thực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Voọc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nhện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rùa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súng</a:t>
          </a:r>
          <a:r>
            <a:rPr lang="en-US" sz="2400" kern="1200" dirty="0">
              <a:solidFill>
                <a:schemeClr val="tx1"/>
              </a:solidFill>
              <a:latin typeface="Times New Roman" panose="02020603050405020304" pitchFamily="18" charset="0"/>
              <a:cs typeface="Times New Roman" panose="02020603050405020304" pitchFamily="18" charset="0"/>
            </a:rPr>
            <a:t>, …</a:t>
          </a:r>
        </a:p>
      </dsp:txBody>
      <dsp:txXfrm>
        <a:off x="4248399" y="881429"/>
        <a:ext cx="6429140" cy="697848"/>
      </dsp:txXfrm>
    </dsp:sp>
    <dsp:sp modelId="{CED06E44-59AF-4DF0-A15D-DC1F0C6E979F}">
      <dsp:nvSpPr>
        <dsp:cNvPr id="0" name=""/>
        <dsp:cNvSpPr/>
      </dsp:nvSpPr>
      <dsp:spPr>
        <a:xfrm rot="18289469">
          <a:off x="1301618" y="2922079"/>
          <a:ext cx="1038439" cy="19865"/>
        </a:xfrm>
        <a:custGeom>
          <a:avLst/>
          <a:gdLst/>
          <a:ahLst/>
          <a:cxnLst/>
          <a:rect l="0" t="0" r="0" b="0"/>
          <a:pathLst>
            <a:path>
              <a:moveTo>
                <a:pt x="0" y="9932"/>
              </a:moveTo>
              <a:lnTo>
                <a:pt x="1038439" y="9932"/>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94876" y="2906051"/>
        <a:ext cx="51921" cy="51921"/>
      </dsp:txXfrm>
    </dsp:sp>
    <dsp:sp modelId="{0D4EFD19-30BD-4BA1-87C8-AC2FB6F9FC3F}">
      <dsp:nvSpPr>
        <dsp:cNvPr id="0" name=""/>
        <dsp:cNvSpPr/>
      </dsp:nvSpPr>
      <dsp:spPr>
        <a:xfrm>
          <a:off x="2117345" y="2135147"/>
          <a:ext cx="2244105" cy="741270"/>
        </a:xfrm>
        <a:prstGeom prst="roundRect">
          <a:avLst>
            <a:gd name="adj" fmla="val 10000"/>
          </a:avLst>
        </a:prstGeom>
        <a:solidFill>
          <a:schemeClr val="accent1">
            <a:lumMod val="60000"/>
            <a:lumOff val="40000"/>
          </a:schemeClr>
        </a:solidFill>
        <a:ln w="63500" cap="flat" cmpd="thickThin" algn="ctr">
          <a:solidFill>
            <a:srgbClr val="00B0F0"/>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Cấp</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độ</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tố</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chức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cơ</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thể</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2139056" y="2156858"/>
        <a:ext cx="2200683" cy="697848"/>
      </dsp:txXfrm>
    </dsp:sp>
    <dsp:sp modelId="{5CE52342-887D-4508-AC04-215D5EEAC09A}">
      <dsp:nvSpPr>
        <dsp:cNvPr id="0" name=""/>
        <dsp:cNvSpPr/>
      </dsp:nvSpPr>
      <dsp:spPr>
        <a:xfrm rot="19559304">
          <a:off x="4296771" y="2284365"/>
          <a:ext cx="756164" cy="19865"/>
        </a:xfrm>
        <a:custGeom>
          <a:avLst/>
          <a:gdLst/>
          <a:ahLst/>
          <a:cxnLst/>
          <a:rect l="0" t="0" r="0" b="0"/>
          <a:pathLst>
            <a:path>
              <a:moveTo>
                <a:pt x="0" y="9932"/>
              </a:moveTo>
              <a:lnTo>
                <a:pt x="756164" y="993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655949" y="2275394"/>
        <a:ext cx="37808" cy="37808"/>
      </dsp:txXfrm>
    </dsp:sp>
    <dsp:sp modelId="{49C31570-BCFA-4B15-8AE5-ECAED01C6EE7}">
      <dsp:nvSpPr>
        <dsp:cNvPr id="0" name=""/>
        <dsp:cNvSpPr/>
      </dsp:nvSpPr>
      <dsp:spPr>
        <a:xfrm>
          <a:off x="4988254" y="1712178"/>
          <a:ext cx="4826112" cy="741270"/>
        </a:xfrm>
        <a:prstGeom prst="roundRect">
          <a:avLst>
            <a:gd name="adj" fmla="val 10000"/>
          </a:avLst>
        </a:prstGeom>
        <a:solidFill>
          <a:srgbClr val="7BD3DD"/>
        </a:solidFill>
        <a:ln w="63500" cap="flat" cmpd="thickThin" algn="ctr">
          <a:solidFill>
            <a:srgbClr val="00B0F0"/>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Đơn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bào</a:t>
          </a:r>
          <a:r>
            <a:rPr lang="en-US" sz="2400" kern="1200" dirty="0">
              <a:solidFill>
                <a:schemeClr val="tx1"/>
              </a:solidFill>
              <a:latin typeface="Times New Roman" panose="02020603050405020304" pitchFamily="18" charset="0"/>
              <a:cs typeface="Times New Roman" panose="02020603050405020304" pitchFamily="18" charset="0"/>
            </a:rPr>
            <a:t>: vi </a:t>
          </a:r>
          <a:r>
            <a:rPr lang="en-US" sz="2400" kern="1200" dirty="0" err="1">
              <a:solidFill>
                <a:schemeClr val="tx1"/>
              </a:solidFill>
              <a:latin typeface="Times New Roman" panose="02020603050405020304" pitchFamily="18" charset="0"/>
              <a:cs typeface="Times New Roman" panose="02020603050405020304" pitchFamily="18" charset="0"/>
            </a:rPr>
            <a:t>khuẩn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trùng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đế</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giày</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5009965" y="1733889"/>
        <a:ext cx="4782690" cy="697848"/>
      </dsp:txXfrm>
    </dsp:sp>
    <dsp:sp modelId="{4D4E5462-E55E-4E71-ADC9-BB58102C2BDC}">
      <dsp:nvSpPr>
        <dsp:cNvPr id="0" name=""/>
        <dsp:cNvSpPr/>
      </dsp:nvSpPr>
      <dsp:spPr>
        <a:xfrm rot="2065160">
          <a:off x="4294937" y="2710595"/>
          <a:ext cx="759832" cy="19865"/>
        </a:xfrm>
        <a:custGeom>
          <a:avLst/>
          <a:gdLst/>
          <a:ahLst/>
          <a:cxnLst/>
          <a:rect l="0" t="0" r="0" b="0"/>
          <a:pathLst>
            <a:path>
              <a:moveTo>
                <a:pt x="0" y="9932"/>
              </a:moveTo>
              <a:lnTo>
                <a:pt x="759832" y="993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655857" y="2701532"/>
        <a:ext cx="37991" cy="37991"/>
      </dsp:txXfrm>
    </dsp:sp>
    <dsp:sp modelId="{240DC296-6194-49E3-A5A4-97F9CF5C04D9}">
      <dsp:nvSpPr>
        <dsp:cNvPr id="0" name=""/>
        <dsp:cNvSpPr/>
      </dsp:nvSpPr>
      <dsp:spPr>
        <a:xfrm>
          <a:off x="4988254" y="2564639"/>
          <a:ext cx="4712075" cy="741270"/>
        </a:xfrm>
        <a:prstGeom prst="roundRect">
          <a:avLst>
            <a:gd name="adj" fmla="val 10000"/>
          </a:avLst>
        </a:prstGeom>
        <a:solidFill>
          <a:srgbClr val="7BD3DD"/>
        </a:solidFill>
        <a:ln w="63500" cap="flat" cmpd="thickThin" algn="ctr">
          <a:solidFill>
            <a:srgbClr val="00B0F0"/>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Đa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bào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các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sinh</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vật</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còn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lại</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5009965" y="2586350"/>
        <a:ext cx="4668653" cy="697848"/>
      </dsp:txXfrm>
    </dsp:sp>
    <dsp:sp modelId="{7C599042-D711-4684-90E1-4E2F2CB81928}">
      <dsp:nvSpPr>
        <dsp:cNvPr id="0" name=""/>
        <dsp:cNvSpPr/>
      </dsp:nvSpPr>
      <dsp:spPr>
        <a:xfrm rot="3310531">
          <a:off x="1301618" y="3774540"/>
          <a:ext cx="1038439" cy="19865"/>
        </a:xfrm>
        <a:custGeom>
          <a:avLst/>
          <a:gdLst/>
          <a:ahLst/>
          <a:cxnLst/>
          <a:rect l="0" t="0" r="0" b="0"/>
          <a:pathLst>
            <a:path>
              <a:moveTo>
                <a:pt x="0" y="9932"/>
              </a:moveTo>
              <a:lnTo>
                <a:pt x="1038439" y="9932"/>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94876" y="3758512"/>
        <a:ext cx="51921" cy="51921"/>
      </dsp:txXfrm>
    </dsp:sp>
    <dsp:sp modelId="{E1E0AB42-48DF-4410-BBDA-D340A8DDD16F}">
      <dsp:nvSpPr>
        <dsp:cNvPr id="0" name=""/>
        <dsp:cNvSpPr/>
      </dsp:nvSpPr>
      <dsp:spPr>
        <a:xfrm>
          <a:off x="2117345" y="3840068"/>
          <a:ext cx="3167847" cy="741270"/>
        </a:xfrm>
        <a:prstGeom prst="roundRect">
          <a:avLst>
            <a:gd name="adj" fmla="val 10000"/>
          </a:avLst>
        </a:prstGeom>
        <a:solidFill>
          <a:schemeClr val="accent1">
            <a:lumMod val="60000"/>
            <a:lumOff val="40000"/>
          </a:schemeClr>
        </a:solidFill>
        <a:ln w="63500" cap="flat" cmpd="thickThin" algn="ctr">
          <a:solidFill>
            <a:srgbClr val="00B0F0"/>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Khả</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năng</a:t>
          </a:r>
          <a:r>
            <a:rPr lang="en-US" sz="2400" kern="1200" dirty="0">
              <a:solidFill>
                <a:schemeClr val="tx1"/>
              </a:solidFill>
              <a:latin typeface="Times New Roman" panose="02020603050405020304" pitchFamily="18" charset="0"/>
              <a:cs typeface="Times New Roman" panose="02020603050405020304" pitchFamily="18" charset="0"/>
            </a:rPr>
            <a:t> di </a:t>
          </a:r>
          <a:r>
            <a:rPr lang="en-US" sz="2400" kern="1200" dirty="0" err="1">
              <a:solidFill>
                <a:schemeClr val="tx1"/>
              </a:solidFill>
              <a:latin typeface="Times New Roman" panose="02020603050405020304" pitchFamily="18" charset="0"/>
              <a:cs typeface="Times New Roman" panose="02020603050405020304" pitchFamily="18" charset="0"/>
            </a:rPr>
            <a:t>chuyển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kiểu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dinh</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dưỡng</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2139056" y="3861779"/>
        <a:ext cx="3124425" cy="697848"/>
      </dsp:txXfrm>
    </dsp:sp>
    <dsp:sp modelId="{BEF5B4AD-8E1C-4608-AD11-EAA51E0EC18B}">
      <dsp:nvSpPr>
        <dsp:cNvPr id="0" name=""/>
        <dsp:cNvSpPr/>
      </dsp:nvSpPr>
      <dsp:spPr>
        <a:xfrm rot="19457599">
          <a:off x="5216550" y="3987655"/>
          <a:ext cx="730301" cy="19865"/>
        </a:xfrm>
        <a:custGeom>
          <a:avLst/>
          <a:gdLst/>
          <a:ahLst/>
          <a:cxnLst/>
          <a:rect l="0" t="0" r="0" b="0"/>
          <a:pathLst>
            <a:path>
              <a:moveTo>
                <a:pt x="0" y="9932"/>
              </a:moveTo>
              <a:lnTo>
                <a:pt x="730301" y="993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563443" y="3979330"/>
        <a:ext cx="36515" cy="36515"/>
      </dsp:txXfrm>
    </dsp:sp>
    <dsp:sp modelId="{E4AF6F81-E1E7-448D-AD2D-1290126557C7}">
      <dsp:nvSpPr>
        <dsp:cNvPr id="0" name=""/>
        <dsp:cNvSpPr/>
      </dsp:nvSpPr>
      <dsp:spPr>
        <a:xfrm>
          <a:off x="5878208" y="3413838"/>
          <a:ext cx="4917407" cy="741270"/>
        </a:xfrm>
        <a:prstGeom prst="roundRect">
          <a:avLst>
            <a:gd name="adj" fmla="val 10000"/>
          </a:avLst>
        </a:prstGeom>
        <a:solidFill>
          <a:srgbClr val="7BD3DD"/>
        </a:solidFill>
        <a:ln w="63500" cap="flat" cmpd="thickThin" algn="ctr">
          <a:solidFill>
            <a:srgbClr val="00B0F0"/>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Tự</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dưỡng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súng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thông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dương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xỉ</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5899919" y="3435549"/>
        <a:ext cx="4873985" cy="697848"/>
      </dsp:txXfrm>
    </dsp:sp>
    <dsp:sp modelId="{C73C8CD3-8A98-4EDB-9430-8B78642C8D6E}">
      <dsp:nvSpPr>
        <dsp:cNvPr id="0" name=""/>
        <dsp:cNvSpPr/>
      </dsp:nvSpPr>
      <dsp:spPr>
        <a:xfrm rot="2142401">
          <a:off x="5216550" y="4413885"/>
          <a:ext cx="730301" cy="19865"/>
        </a:xfrm>
        <a:custGeom>
          <a:avLst/>
          <a:gdLst/>
          <a:ahLst/>
          <a:cxnLst/>
          <a:rect l="0" t="0" r="0" b="0"/>
          <a:pathLst>
            <a:path>
              <a:moveTo>
                <a:pt x="0" y="9932"/>
              </a:moveTo>
              <a:lnTo>
                <a:pt x="730301" y="993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563443" y="4405561"/>
        <a:ext cx="36515" cy="36515"/>
      </dsp:txXfrm>
    </dsp:sp>
    <dsp:sp modelId="{1A058E14-8828-47E5-9836-D89343F2C8EA}">
      <dsp:nvSpPr>
        <dsp:cNvPr id="0" name=""/>
        <dsp:cNvSpPr/>
      </dsp:nvSpPr>
      <dsp:spPr>
        <a:xfrm>
          <a:off x="5878208" y="4266298"/>
          <a:ext cx="5564684" cy="741270"/>
        </a:xfrm>
        <a:prstGeom prst="roundRect">
          <a:avLst>
            <a:gd name="adj" fmla="val 10000"/>
          </a:avLst>
        </a:prstGeom>
        <a:solidFill>
          <a:srgbClr val="7BD3DD"/>
        </a:solidFill>
        <a:ln w="63500" cap="flat" cmpd="thickThin" algn="ctr">
          <a:solidFill>
            <a:srgbClr val="00B0F0"/>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Dị</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dưỡng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nhện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trùng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đế</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giày</a:t>
          </a:r>
          <a:r>
            <a:rPr lang="en-US" sz="2400" kern="1200" dirty="0">
              <a:solidFill>
                <a:schemeClr val="tx1"/>
              </a:solidFill>
              <a:latin typeface="Times New Roman" panose="02020603050405020304" pitchFamily="18" charset="0"/>
              <a:cs typeface="Times New Roman" panose="02020603050405020304" pitchFamily="18" charset="0"/>
            </a:rPr>
            <a:t>, vi </a:t>
          </a:r>
          <a:r>
            <a:rPr lang="en-US" sz="2400" kern="1200" dirty="0" err="1">
              <a:solidFill>
                <a:schemeClr val="tx1"/>
              </a:solidFill>
              <a:latin typeface="Times New Roman" panose="02020603050405020304" pitchFamily="18" charset="0"/>
              <a:cs typeface="Times New Roman" panose="02020603050405020304" pitchFamily="18" charset="0"/>
            </a:rPr>
            <a:t>khuẩn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cò</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cá</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rùa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voọc</a:t>
          </a:r>
          <a:r>
            <a:rPr lang="en-US" sz="2400" kern="1200" dirty="0">
              <a:solidFill>
                <a:schemeClr val="tx1"/>
              </a:solidFill>
              <a:latin typeface="Times New Roman" panose="02020603050405020304" pitchFamily="18" charset="0"/>
              <a:cs typeface="Times New Roman" panose="02020603050405020304" pitchFamily="18" charset="0"/>
            </a:rPr>
            <a:t>, …</a:t>
          </a:r>
        </a:p>
      </dsp:txBody>
      <dsp:txXfrm>
        <a:off x="5899919" y="4288009"/>
        <a:ext cx="5521262" cy="697848"/>
      </dsp:txXfrm>
    </dsp:sp>
    <dsp:sp modelId="{FA8DDE46-3700-4F5B-B0F8-8B64091E89C1}">
      <dsp:nvSpPr>
        <dsp:cNvPr id="0" name=""/>
        <dsp:cNvSpPr/>
      </dsp:nvSpPr>
      <dsp:spPr>
        <a:xfrm rot="4616685">
          <a:off x="508219" y="4627000"/>
          <a:ext cx="2625236" cy="19865"/>
        </a:xfrm>
        <a:custGeom>
          <a:avLst/>
          <a:gdLst/>
          <a:ahLst/>
          <a:cxnLst/>
          <a:rect l="0" t="0" r="0" b="0"/>
          <a:pathLst>
            <a:path>
              <a:moveTo>
                <a:pt x="0" y="9932"/>
              </a:moveTo>
              <a:lnTo>
                <a:pt x="2625236" y="9932"/>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755206" y="4571302"/>
        <a:ext cx="131261" cy="131261"/>
      </dsp:txXfrm>
    </dsp:sp>
    <dsp:sp modelId="{96A157D3-4138-4CE3-9A53-BB30A9AB4785}">
      <dsp:nvSpPr>
        <dsp:cNvPr id="0" name=""/>
        <dsp:cNvSpPr/>
      </dsp:nvSpPr>
      <dsp:spPr>
        <a:xfrm>
          <a:off x="2117345" y="5544989"/>
          <a:ext cx="2239361" cy="741270"/>
        </a:xfrm>
        <a:prstGeom prst="roundRect">
          <a:avLst>
            <a:gd name="adj" fmla="val 10000"/>
          </a:avLst>
        </a:prstGeom>
        <a:solidFill>
          <a:schemeClr val="accent1">
            <a:lumMod val="60000"/>
            <a:lumOff val="40000"/>
          </a:schemeClr>
        </a:solidFill>
        <a:ln w="63500" cap="flat" cmpd="thickThin" algn="ctr">
          <a:solidFill>
            <a:srgbClr val="00B0F0"/>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Môi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trường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sống</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2139056" y="5566700"/>
        <a:ext cx="2195939" cy="697848"/>
      </dsp:txXfrm>
    </dsp:sp>
    <dsp:sp modelId="{4032BBBD-14E3-4AC9-98A4-265746CAAA41}">
      <dsp:nvSpPr>
        <dsp:cNvPr id="0" name=""/>
        <dsp:cNvSpPr/>
      </dsp:nvSpPr>
      <dsp:spPr>
        <a:xfrm rot="19457599">
          <a:off x="4288064" y="5692576"/>
          <a:ext cx="730301" cy="19865"/>
        </a:xfrm>
        <a:custGeom>
          <a:avLst/>
          <a:gdLst/>
          <a:ahLst/>
          <a:cxnLst/>
          <a:rect l="0" t="0" r="0" b="0"/>
          <a:pathLst>
            <a:path>
              <a:moveTo>
                <a:pt x="0" y="9932"/>
              </a:moveTo>
              <a:lnTo>
                <a:pt x="730301" y="993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634958" y="5684251"/>
        <a:ext cx="36515" cy="36515"/>
      </dsp:txXfrm>
    </dsp:sp>
    <dsp:sp modelId="{41425C8F-6E65-4714-845E-D6EB6AF71F2F}">
      <dsp:nvSpPr>
        <dsp:cNvPr id="0" name=""/>
        <dsp:cNvSpPr/>
      </dsp:nvSpPr>
      <dsp:spPr>
        <a:xfrm>
          <a:off x="4949723" y="5118759"/>
          <a:ext cx="6112126" cy="741270"/>
        </a:xfrm>
        <a:prstGeom prst="roundRect">
          <a:avLst>
            <a:gd name="adj" fmla="val 10000"/>
          </a:avLst>
        </a:prstGeom>
        <a:solidFill>
          <a:srgbClr val="7BD3DD"/>
        </a:solidFill>
        <a:ln w="63500" cap="flat" cmpd="thickThin" algn="ctr">
          <a:solidFill>
            <a:srgbClr val="00B0F0"/>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Môi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trường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nước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trùng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đế</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giày</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cá</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rùa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súng</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4971434" y="5140470"/>
        <a:ext cx="6068704" cy="697848"/>
      </dsp:txXfrm>
    </dsp:sp>
    <dsp:sp modelId="{0AEEAC44-7C25-4842-B9DB-AF797D4A9945}">
      <dsp:nvSpPr>
        <dsp:cNvPr id="0" name=""/>
        <dsp:cNvSpPr/>
      </dsp:nvSpPr>
      <dsp:spPr>
        <a:xfrm rot="2142401">
          <a:off x="4288064" y="6118806"/>
          <a:ext cx="730301" cy="19865"/>
        </a:xfrm>
        <a:custGeom>
          <a:avLst/>
          <a:gdLst/>
          <a:ahLst/>
          <a:cxnLst/>
          <a:rect l="0" t="0" r="0" b="0"/>
          <a:pathLst>
            <a:path>
              <a:moveTo>
                <a:pt x="0" y="9932"/>
              </a:moveTo>
              <a:lnTo>
                <a:pt x="730301" y="993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634958" y="6110482"/>
        <a:ext cx="36515" cy="36515"/>
      </dsp:txXfrm>
    </dsp:sp>
    <dsp:sp modelId="{5D29580A-6A81-43AD-9340-B19F07528A86}">
      <dsp:nvSpPr>
        <dsp:cNvPr id="0" name=""/>
        <dsp:cNvSpPr/>
      </dsp:nvSpPr>
      <dsp:spPr>
        <a:xfrm>
          <a:off x="4949723" y="5971219"/>
          <a:ext cx="6282026" cy="741270"/>
        </a:xfrm>
        <a:prstGeom prst="roundRect">
          <a:avLst>
            <a:gd name="adj" fmla="val 10000"/>
          </a:avLst>
        </a:prstGeom>
        <a:solidFill>
          <a:srgbClr val="7BD3DD"/>
        </a:solidFill>
        <a:ln w="63500" cap="flat" cmpd="thickThin" algn="ctr">
          <a:solidFill>
            <a:srgbClr val="00B0F0"/>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Môi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trường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cạn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voọc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nhện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bọ</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cánh</a:t>
          </a:r>
          <a:r>
            <a:rPr lang="en-US" sz="2400" kern="1200" dirty="0">
              <a:solidFill>
                <a:schemeClr val="tx1"/>
              </a:solidFill>
              <a:latin typeface="Times New Roman" panose="02020603050405020304" pitchFamily="18" charset="0"/>
              <a:cs typeface="Times New Roman" panose="02020603050405020304" pitchFamily="18" charset="0"/>
            </a:rPr>
            <a:t> cam, </a:t>
          </a:r>
          <a:r>
            <a:rPr lang="en-US" sz="2400" kern="1200" dirty="0" err="1">
              <a:solidFill>
                <a:schemeClr val="tx1"/>
              </a:solidFill>
              <a:latin typeface="Times New Roman" panose="02020603050405020304" pitchFamily="18" charset="0"/>
              <a:cs typeface="Times New Roman" panose="02020603050405020304" pitchFamily="18" charset="0"/>
            </a:rPr>
            <a:t>dương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xỉ</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thông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cò</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bướm</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4971434" y="5992930"/>
        <a:ext cx="6238604" cy="6978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151E19-FB95-4665-96D6-CBA9C05DCD2F}" type="datetimeFigureOut">
              <a:rPr lang="en-US" smtClean="0"/>
              <a:t>10/28/2022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E8DA1-8299-4FA8-AB45-86B6132A95E0}" type="slidenum">
              <a:rPr lang="en-US" smtClean="0"/>
              <a:t>‹#›</a:t>
            </a:fld>
            <a:endParaRPr lang="en-US"/>
          </a:p>
        </p:txBody>
      </p:sp>
    </p:spTree>
    <p:extLst>
      <p:ext uri="{BB962C8B-B14F-4D97-AF65-F5344CB8AC3E}">
        <p14:creationId xmlns:p14="http://schemas.microsoft.com/office/powerpoint/2010/main" val="2034834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194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5893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141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69B9EE9-F3BF-4B40-83E7-C9BC68FDDB0E}" type="datetimeFigureOut">
              <a:rPr lang="en-US" smtClean="0"/>
              <a:t>10/28/2022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7F55963-6440-4C45-BA09-4E6A99D1BBE0}"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69B9EE9-F3BF-4B40-83E7-C9BC68FDDB0E}" type="datetimeFigureOut">
              <a:rPr lang="en-US" smtClean="0"/>
              <a:t>10/28/2022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7F55963-6440-4C45-BA09-4E6A99D1BBE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69B9EE9-F3BF-4B40-83E7-C9BC68FDDB0E}" type="datetimeFigureOut">
              <a:rPr lang="en-US" smtClean="0"/>
              <a:t>10/28/2022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7F55963-6440-4C45-BA09-4E6A99D1BBE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55"/>
        <p:cNvGrpSpPr/>
        <p:nvPr/>
      </p:nvGrpSpPr>
      <p:grpSpPr>
        <a:xfrm>
          <a:off x="0" y="0"/>
          <a:ext cx="0" cy="0"/>
          <a:chOff x="0" y="0"/>
          <a:chExt cx="0" cy="0"/>
        </a:xfrm>
      </p:grpSpPr>
      <p:sp>
        <p:nvSpPr>
          <p:cNvPr id="385" name="Google Shape;385;p8"/>
          <p:cNvSpPr txBox="1">
            <a:spLocks noGrp="1"/>
          </p:cNvSpPr>
          <p:nvPr>
            <p:ph type="title"/>
          </p:nvPr>
        </p:nvSpPr>
        <p:spPr>
          <a:xfrm>
            <a:off x="881467" y="885733"/>
            <a:ext cx="10457600" cy="8716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86" name="Google Shape;386;p8"/>
          <p:cNvSpPr txBox="1">
            <a:spLocks noGrp="1"/>
          </p:cNvSpPr>
          <p:nvPr>
            <p:ph type="body" idx="1"/>
          </p:nvPr>
        </p:nvSpPr>
        <p:spPr>
          <a:xfrm>
            <a:off x="1554500" y="2132933"/>
            <a:ext cx="3009600" cy="38536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387" name="Google Shape;387;p8"/>
          <p:cNvSpPr txBox="1">
            <a:spLocks noGrp="1"/>
          </p:cNvSpPr>
          <p:nvPr>
            <p:ph type="body" idx="2"/>
          </p:nvPr>
        </p:nvSpPr>
        <p:spPr>
          <a:xfrm>
            <a:off x="4941917" y="2132933"/>
            <a:ext cx="3009600" cy="38536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388" name="Google Shape;388;p8"/>
          <p:cNvSpPr txBox="1">
            <a:spLocks noGrp="1"/>
          </p:cNvSpPr>
          <p:nvPr>
            <p:ph type="body" idx="3"/>
          </p:nvPr>
        </p:nvSpPr>
        <p:spPr>
          <a:xfrm>
            <a:off x="8329335" y="2132933"/>
            <a:ext cx="3009600" cy="38536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389" name="Google Shape;389;p8"/>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442795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variant 2">
  <p:cSld name="Blank variant 2">
    <p:spTree>
      <p:nvGrpSpPr>
        <p:cNvPr id="1" name="Shape 483"/>
        <p:cNvGrpSpPr/>
        <p:nvPr/>
      </p:nvGrpSpPr>
      <p:grpSpPr>
        <a:xfrm>
          <a:off x="0" y="0"/>
          <a:ext cx="0" cy="0"/>
          <a:chOff x="0" y="0"/>
          <a:chExt cx="0" cy="0"/>
        </a:xfrm>
      </p:grpSpPr>
      <p:sp>
        <p:nvSpPr>
          <p:cNvPr id="511" name="Google Shape;511;p12"/>
          <p:cNvSpPr txBox="1">
            <a:spLocks noGrp="1"/>
          </p:cNvSpPr>
          <p:nvPr>
            <p:ph type="sldNum" idx="12"/>
          </p:nvPr>
        </p:nvSpPr>
        <p:spPr>
          <a:xfrm>
            <a:off x="11320672" y="5986400"/>
            <a:ext cx="871600" cy="871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585338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289"/>
        <p:cNvGrpSpPr/>
        <p:nvPr/>
      </p:nvGrpSpPr>
      <p:grpSpPr>
        <a:xfrm>
          <a:off x="0" y="0"/>
          <a:ext cx="0" cy="0"/>
          <a:chOff x="0" y="0"/>
          <a:chExt cx="0" cy="0"/>
        </a:xfrm>
      </p:grpSpPr>
      <p:sp>
        <p:nvSpPr>
          <p:cNvPr id="318" name="Google Shape;318;p6"/>
          <p:cNvSpPr txBox="1">
            <a:spLocks noGrp="1"/>
          </p:cNvSpPr>
          <p:nvPr>
            <p:ph type="title"/>
          </p:nvPr>
        </p:nvSpPr>
        <p:spPr>
          <a:xfrm>
            <a:off x="678267" y="862000"/>
            <a:ext cx="5712400" cy="8716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2600"/>
              <a:buNone/>
              <a:defRPr/>
            </a:lvl1pPr>
            <a:lvl2pPr lvl="1" rtl="0">
              <a:lnSpc>
                <a:spcPct val="80000"/>
              </a:lnSpc>
              <a:spcBef>
                <a:spcPts val="0"/>
              </a:spcBef>
              <a:spcAft>
                <a:spcPts val="0"/>
              </a:spcAft>
              <a:buSzPts val="2400"/>
              <a:buNone/>
              <a:defRPr sz="3200"/>
            </a:lvl2pPr>
            <a:lvl3pPr lvl="2" rtl="0">
              <a:lnSpc>
                <a:spcPct val="80000"/>
              </a:lnSpc>
              <a:spcBef>
                <a:spcPts val="0"/>
              </a:spcBef>
              <a:spcAft>
                <a:spcPts val="0"/>
              </a:spcAft>
              <a:buSzPts val="2400"/>
              <a:buNone/>
              <a:defRPr sz="3200"/>
            </a:lvl3pPr>
            <a:lvl4pPr lvl="3" rtl="0">
              <a:lnSpc>
                <a:spcPct val="80000"/>
              </a:lnSpc>
              <a:spcBef>
                <a:spcPts val="0"/>
              </a:spcBef>
              <a:spcAft>
                <a:spcPts val="0"/>
              </a:spcAft>
              <a:buSzPts val="2400"/>
              <a:buNone/>
              <a:defRPr sz="3200"/>
            </a:lvl4pPr>
            <a:lvl5pPr lvl="4" rtl="0">
              <a:lnSpc>
                <a:spcPct val="80000"/>
              </a:lnSpc>
              <a:spcBef>
                <a:spcPts val="0"/>
              </a:spcBef>
              <a:spcAft>
                <a:spcPts val="0"/>
              </a:spcAft>
              <a:buSzPts val="2400"/>
              <a:buNone/>
              <a:defRPr sz="3200"/>
            </a:lvl5pPr>
            <a:lvl6pPr lvl="5" rtl="0">
              <a:lnSpc>
                <a:spcPct val="80000"/>
              </a:lnSpc>
              <a:spcBef>
                <a:spcPts val="0"/>
              </a:spcBef>
              <a:spcAft>
                <a:spcPts val="0"/>
              </a:spcAft>
              <a:buSzPts val="2400"/>
              <a:buNone/>
              <a:defRPr sz="3200"/>
            </a:lvl6pPr>
            <a:lvl7pPr lvl="6" rtl="0">
              <a:lnSpc>
                <a:spcPct val="80000"/>
              </a:lnSpc>
              <a:spcBef>
                <a:spcPts val="0"/>
              </a:spcBef>
              <a:spcAft>
                <a:spcPts val="0"/>
              </a:spcAft>
              <a:buSzPts val="2400"/>
              <a:buNone/>
              <a:defRPr sz="3200"/>
            </a:lvl7pPr>
            <a:lvl8pPr lvl="7" rtl="0">
              <a:lnSpc>
                <a:spcPct val="80000"/>
              </a:lnSpc>
              <a:spcBef>
                <a:spcPts val="0"/>
              </a:spcBef>
              <a:spcAft>
                <a:spcPts val="0"/>
              </a:spcAft>
              <a:buSzPts val="2400"/>
              <a:buNone/>
              <a:defRPr sz="3200"/>
            </a:lvl8pPr>
            <a:lvl9pPr lvl="8" rtl="0">
              <a:lnSpc>
                <a:spcPct val="80000"/>
              </a:lnSpc>
              <a:spcBef>
                <a:spcPts val="0"/>
              </a:spcBef>
              <a:spcAft>
                <a:spcPts val="0"/>
              </a:spcAft>
              <a:buSzPts val="2400"/>
              <a:buNone/>
              <a:defRPr sz="3200"/>
            </a:lvl9pPr>
          </a:lstStyle>
          <a:p>
            <a:endParaRPr/>
          </a:p>
        </p:txBody>
      </p:sp>
      <p:sp>
        <p:nvSpPr>
          <p:cNvPr id="319" name="Google Shape;319;p6"/>
          <p:cNvSpPr txBox="1">
            <a:spLocks noGrp="1"/>
          </p:cNvSpPr>
          <p:nvPr>
            <p:ph type="body" idx="1"/>
          </p:nvPr>
        </p:nvSpPr>
        <p:spPr>
          <a:xfrm>
            <a:off x="678267" y="2132933"/>
            <a:ext cx="5712400" cy="3848000"/>
          </a:xfrm>
          <a:prstGeom prst="rect">
            <a:avLst/>
          </a:prstGeom>
        </p:spPr>
        <p:txBody>
          <a:bodyPr spcFirstLastPara="1" wrap="square" lIns="0" tIns="0" rIns="0" bIns="0" anchor="t" anchorCtr="0">
            <a:noAutofit/>
          </a:bodyPr>
          <a:lstStyle>
            <a:lvl1pPr marL="609585" lvl="0" indent="-507987" rtl="0">
              <a:spcBef>
                <a:spcPts val="800"/>
              </a:spcBef>
              <a:spcAft>
                <a:spcPts val="0"/>
              </a:spcAft>
              <a:buSzPts val="2400"/>
              <a:buChar char="▪"/>
              <a:defRPr/>
            </a:lvl1pPr>
            <a:lvl2pPr marL="1219170" lvl="1" indent="-507987" rtl="0">
              <a:spcBef>
                <a:spcPts val="0"/>
              </a:spcBef>
              <a:spcAft>
                <a:spcPts val="0"/>
              </a:spcAft>
              <a:buSzPts val="2400"/>
              <a:buChar char="▫"/>
              <a:defRPr/>
            </a:lvl2pPr>
            <a:lvl3pPr marL="1828754" lvl="2" indent="-507987" rtl="0">
              <a:spcBef>
                <a:spcPts val="0"/>
              </a:spcBef>
              <a:spcAft>
                <a:spcPts val="0"/>
              </a:spcAft>
              <a:buSzPts val="2400"/>
              <a:buChar char="▫"/>
              <a:defRPr/>
            </a:lvl3pPr>
            <a:lvl4pPr marL="2438339" lvl="3" indent="-507987" rtl="0">
              <a:spcBef>
                <a:spcPts val="0"/>
              </a:spcBef>
              <a:spcAft>
                <a:spcPts val="0"/>
              </a:spcAft>
              <a:buSzPts val="24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a:p>
        </p:txBody>
      </p:sp>
      <p:sp>
        <p:nvSpPr>
          <p:cNvPr id="320" name="Google Shape;320;p6"/>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403766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0"/>
        <p:cNvGrpSpPr/>
        <p:nvPr/>
      </p:nvGrpSpPr>
      <p:grpSpPr>
        <a:xfrm>
          <a:off x="0" y="0"/>
          <a:ext cx="0" cy="0"/>
          <a:chOff x="0" y="0"/>
          <a:chExt cx="0" cy="0"/>
        </a:xfrm>
      </p:grpSpPr>
      <p:sp>
        <p:nvSpPr>
          <p:cNvPr id="253" name="Google Shape;253;p4"/>
          <p:cNvSpPr txBox="1">
            <a:spLocks noGrp="1"/>
          </p:cNvSpPr>
          <p:nvPr>
            <p:ph type="body" idx="1"/>
          </p:nvPr>
        </p:nvSpPr>
        <p:spPr>
          <a:xfrm>
            <a:off x="2265333" y="880633"/>
            <a:ext cx="6727200" cy="5105600"/>
          </a:xfrm>
          <a:prstGeom prst="rect">
            <a:avLst/>
          </a:prstGeom>
        </p:spPr>
        <p:txBody>
          <a:bodyPr spcFirstLastPara="1" wrap="square" lIns="0" tIns="0" rIns="0" bIns="0" anchor="t" anchorCtr="0">
            <a:noAutofit/>
          </a:bodyPr>
          <a:lstStyle>
            <a:lvl1pPr marL="609585" lvl="0" indent="-609585" rtl="0">
              <a:lnSpc>
                <a:spcPct val="100000"/>
              </a:lnSpc>
              <a:spcBef>
                <a:spcPts val="800"/>
              </a:spcBef>
              <a:spcAft>
                <a:spcPts val="0"/>
              </a:spcAft>
              <a:buClr>
                <a:schemeClr val="lt1"/>
              </a:buClr>
              <a:buSzPts val="3600"/>
              <a:buFont typeface="Barlow SemiBold"/>
              <a:buChar char="▪"/>
              <a:defRPr sz="4800">
                <a:latin typeface="Barlow SemiBold"/>
                <a:ea typeface="Barlow SemiBold"/>
                <a:cs typeface="Barlow SemiBold"/>
                <a:sym typeface="Barlow SemiBold"/>
              </a:defRPr>
            </a:lvl1pPr>
            <a:lvl2pPr marL="1219170" lvl="1" indent="-609585" rtl="0">
              <a:lnSpc>
                <a:spcPct val="100000"/>
              </a:lnSpc>
              <a:spcBef>
                <a:spcPts val="0"/>
              </a:spcBef>
              <a:spcAft>
                <a:spcPts val="0"/>
              </a:spcAft>
              <a:buClr>
                <a:schemeClr val="lt1"/>
              </a:buClr>
              <a:buSzPts val="3600"/>
              <a:buFont typeface="Barlow SemiBold"/>
              <a:buChar char="▫"/>
              <a:defRPr sz="4800">
                <a:latin typeface="Barlow SemiBold"/>
                <a:ea typeface="Barlow SemiBold"/>
                <a:cs typeface="Barlow SemiBold"/>
                <a:sym typeface="Barlow SemiBold"/>
              </a:defRPr>
            </a:lvl2pPr>
            <a:lvl3pPr marL="1828754" lvl="2"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3pPr>
            <a:lvl4pPr marL="2438339" lvl="3"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4pPr>
            <a:lvl5pPr marL="3047924" lvl="4"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5pPr>
            <a:lvl6pPr marL="3657509" lvl="5"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6pPr>
            <a:lvl7pPr marL="4267093" lvl="6"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7pPr>
            <a:lvl8pPr marL="4876678" lvl="7"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8pPr>
            <a:lvl9pPr marL="5486263" lvl="8"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9pPr>
          </a:lstStyle>
          <a:p>
            <a:endParaRPr/>
          </a:p>
        </p:txBody>
      </p:sp>
      <p:sp>
        <p:nvSpPr>
          <p:cNvPr id="255" name="Google Shape;255;p4"/>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566166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21"/>
        <p:cNvGrpSpPr/>
        <p:nvPr/>
      </p:nvGrpSpPr>
      <p:grpSpPr>
        <a:xfrm>
          <a:off x="0" y="0"/>
          <a:ext cx="0" cy="0"/>
          <a:chOff x="0" y="0"/>
          <a:chExt cx="0" cy="0"/>
        </a:xfrm>
      </p:grpSpPr>
      <p:grpSp>
        <p:nvGrpSpPr>
          <p:cNvPr id="322" name="Google Shape;322;p7"/>
          <p:cNvGrpSpPr/>
          <p:nvPr/>
        </p:nvGrpSpPr>
        <p:grpSpPr>
          <a:xfrm>
            <a:off x="-275" y="1"/>
            <a:ext cx="12210876" cy="6866447"/>
            <a:chOff x="-207" y="0"/>
            <a:chExt cx="9158157" cy="5149835"/>
          </a:xfrm>
        </p:grpSpPr>
        <p:sp>
          <p:nvSpPr>
            <p:cNvPr id="323" name="Google Shape;323;p7"/>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0" y="0"/>
              <a:ext cx="65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322375" y="664300"/>
              <a:ext cx="81819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 name="Google Shape;326;p7"/>
            <p:cNvGrpSpPr/>
            <p:nvPr/>
          </p:nvGrpSpPr>
          <p:grpSpPr>
            <a:xfrm>
              <a:off x="-207" y="664293"/>
              <a:ext cx="155867" cy="653721"/>
              <a:chOff x="5385375" y="498300"/>
              <a:chExt cx="802200" cy="556500"/>
            </a:xfrm>
          </p:grpSpPr>
          <p:sp>
            <p:nvSpPr>
              <p:cNvPr id="327" name="Google Shape;327;p7"/>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7"/>
            <p:cNvGrpSpPr/>
            <p:nvPr/>
          </p:nvGrpSpPr>
          <p:grpSpPr>
            <a:xfrm>
              <a:off x="322384" y="4483463"/>
              <a:ext cx="666347" cy="666373"/>
              <a:chOff x="7134700" y="414375"/>
              <a:chExt cx="501919" cy="501900"/>
            </a:xfrm>
          </p:grpSpPr>
          <p:sp>
            <p:nvSpPr>
              <p:cNvPr id="331" name="Google Shape;331;p7"/>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7"/>
            <p:cNvGrpSpPr/>
            <p:nvPr/>
          </p:nvGrpSpPr>
          <p:grpSpPr>
            <a:xfrm>
              <a:off x="8832384" y="670955"/>
              <a:ext cx="311815" cy="653721"/>
              <a:chOff x="5385375" y="498300"/>
              <a:chExt cx="802200" cy="556500"/>
            </a:xfrm>
          </p:grpSpPr>
          <p:sp>
            <p:nvSpPr>
              <p:cNvPr id="348" name="Google Shape;348;p7"/>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1" name="Google Shape;351;p7"/>
          <p:cNvSpPr txBox="1">
            <a:spLocks noGrp="1"/>
          </p:cNvSpPr>
          <p:nvPr>
            <p:ph type="title"/>
          </p:nvPr>
        </p:nvSpPr>
        <p:spPr>
          <a:xfrm>
            <a:off x="881467" y="885733"/>
            <a:ext cx="10457600" cy="8716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52" name="Google Shape;352;p7"/>
          <p:cNvSpPr txBox="1">
            <a:spLocks noGrp="1"/>
          </p:cNvSpPr>
          <p:nvPr>
            <p:ph type="body" idx="1"/>
          </p:nvPr>
        </p:nvSpPr>
        <p:spPr>
          <a:xfrm>
            <a:off x="1563533" y="2132933"/>
            <a:ext cx="4596400" cy="38536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sz="2700"/>
            </a:lvl1pPr>
            <a:lvl2pPr marL="1219170" lvl="1" indent="-474121" rtl="0">
              <a:spcBef>
                <a:spcPts val="0"/>
              </a:spcBef>
              <a:spcAft>
                <a:spcPts val="0"/>
              </a:spcAft>
              <a:buSzPts val="2000"/>
              <a:buChar char="▫"/>
              <a:defRPr sz="2700"/>
            </a:lvl2pPr>
            <a:lvl3pPr marL="1828754" lvl="2" indent="-474121" rtl="0">
              <a:spcBef>
                <a:spcPts val="0"/>
              </a:spcBef>
              <a:spcAft>
                <a:spcPts val="0"/>
              </a:spcAft>
              <a:buSzPts val="2000"/>
              <a:buChar char="▫"/>
              <a:defRPr sz="2700"/>
            </a:lvl3pPr>
            <a:lvl4pPr marL="2438339" lvl="3" indent="-474121" rtl="0">
              <a:spcBef>
                <a:spcPts val="0"/>
              </a:spcBef>
              <a:spcAft>
                <a:spcPts val="0"/>
              </a:spcAft>
              <a:buSzPts val="2000"/>
              <a:buChar char="▫"/>
              <a:defRPr sz="2700"/>
            </a:lvl4pPr>
            <a:lvl5pPr marL="3047924" lvl="4" indent="-474121" rtl="0">
              <a:spcBef>
                <a:spcPts val="0"/>
              </a:spcBef>
              <a:spcAft>
                <a:spcPts val="0"/>
              </a:spcAft>
              <a:buSzPts val="2000"/>
              <a:buChar char="▫"/>
              <a:defRPr sz="2700"/>
            </a:lvl5pPr>
            <a:lvl6pPr marL="3657509" lvl="5" indent="-474121" rtl="0">
              <a:spcBef>
                <a:spcPts val="0"/>
              </a:spcBef>
              <a:spcAft>
                <a:spcPts val="0"/>
              </a:spcAft>
              <a:buSzPts val="2000"/>
              <a:buChar char="▫"/>
              <a:defRPr sz="2700"/>
            </a:lvl6pPr>
            <a:lvl7pPr marL="4267093" lvl="6" indent="-474121" rtl="0">
              <a:spcBef>
                <a:spcPts val="0"/>
              </a:spcBef>
              <a:spcAft>
                <a:spcPts val="0"/>
              </a:spcAft>
              <a:buSzPts val="2000"/>
              <a:buChar char="▫"/>
              <a:defRPr sz="2700"/>
            </a:lvl7pPr>
            <a:lvl8pPr marL="4876678" lvl="7" indent="-474121" rtl="0">
              <a:spcBef>
                <a:spcPts val="0"/>
              </a:spcBef>
              <a:spcAft>
                <a:spcPts val="0"/>
              </a:spcAft>
              <a:buSzPts val="2000"/>
              <a:buChar char="▫"/>
              <a:defRPr sz="2700"/>
            </a:lvl8pPr>
            <a:lvl9pPr marL="5486263" lvl="8" indent="-474121" rtl="0">
              <a:spcBef>
                <a:spcPts val="0"/>
              </a:spcBef>
              <a:spcAft>
                <a:spcPts val="0"/>
              </a:spcAft>
              <a:buSzPts val="2000"/>
              <a:buChar char="▫"/>
              <a:defRPr sz="2700"/>
            </a:lvl9pPr>
          </a:lstStyle>
          <a:p>
            <a:endParaRPr/>
          </a:p>
        </p:txBody>
      </p:sp>
      <p:sp>
        <p:nvSpPr>
          <p:cNvPr id="353" name="Google Shape;353;p7"/>
          <p:cNvSpPr txBox="1">
            <a:spLocks noGrp="1"/>
          </p:cNvSpPr>
          <p:nvPr>
            <p:ph type="body" idx="2"/>
          </p:nvPr>
        </p:nvSpPr>
        <p:spPr>
          <a:xfrm>
            <a:off x="6742517" y="2132933"/>
            <a:ext cx="4596400" cy="38536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sz="2700"/>
            </a:lvl1pPr>
            <a:lvl2pPr marL="1219170" lvl="1" indent="-474121" rtl="0">
              <a:spcBef>
                <a:spcPts val="0"/>
              </a:spcBef>
              <a:spcAft>
                <a:spcPts val="0"/>
              </a:spcAft>
              <a:buSzPts val="2000"/>
              <a:buChar char="▫"/>
              <a:defRPr sz="2700"/>
            </a:lvl2pPr>
            <a:lvl3pPr marL="1828754" lvl="2" indent="-474121" rtl="0">
              <a:spcBef>
                <a:spcPts val="0"/>
              </a:spcBef>
              <a:spcAft>
                <a:spcPts val="0"/>
              </a:spcAft>
              <a:buSzPts val="2000"/>
              <a:buChar char="▫"/>
              <a:defRPr sz="2700"/>
            </a:lvl3pPr>
            <a:lvl4pPr marL="2438339" lvl="3" indent="-474121" rtl="0">
              <a:spcBef>
                <a:spcPts val="0"/>
              </a:spcBef>
              <a:spcAft>
                <a:spcPts val="0"/>
              </a:spcAft>
              <a:buSzPts val="2000"/>
              <a:buChar char="▫"/>
              <a:defRPr sz="2700"/>
            </a:lvl4pPr>
            <a:lvl5pPr marL="3047924" lvl="4" indent="-474121" rtl="0">
              <a:spcBef>
                <a:spcPts val="0"/>
              </a:spcBef>
              <a:spcAft>
                <a:spcPts val="0"/>
              </a:spcAft>
              <a:buSzPts val="2000"/>
              <a:buChar char="▫"/>
              <a:defRPr sz="2700"/>
            </a:lvl5pPr>
            <a:lvl6pPr marL="3657509" lvl="5" indent="-474121" rtl="0">
              <a:spcBef>
                <a:spcPts val="0"/>
              </a:spcBef>
              <a:spcAft>
                <a:spcPts val="0"/>
              </a:spcAft>
              <a:buSzPts val="2000"/>
              <a:buChar char="▫"/>
              <a:defRPr sz="2700"/>
            </a:lvl6pPr>
            <a:lvl7pPr marL="4267093" lvl="6" indent="-474121" rtl="0">
              <a:spcBef>
                <a:spcPts val="0"/>
              </a:spcBef>
              <a:spcAft>
                <a:spcPts val="0"/>
              </a:spcAft>
              <a:buSzPts val="2000"/>
              <a:buChar char="▫"/>
              <a:defRPr sz="2700"/>
            </a:lvl7pPr>
            <a:lvl8pPr marL="4876678" lvl="7" indent="-474121" rtl="0">
              <a:spcBef>
                <a:spcPts val="0"/>
              </a:spcBef>
              <a:spcAft>
                <a:spcPts val="0"/>
              </a:spcAft>
              <a:buSzPts val="2000"/>
              <a:buChar char="▫"/>
              <a:defRPr sz="2700"/>
            </a:lvl8pPr>
            <a:lvl9pPr marL="5486263" lvl="8" indent="-474121" rtl="0">
              <a:spcBef>
                <a:spcPts val="0"/>
              </a:spcBef>
              <a:spcAft>
                <a:spcPts val="0"/>
              </a:spcAft>
              <a:buSzPts val="2000"/>
              <a:buChar char="▫"/>
              <a:defRPr sz="2700"/>
            </a:lvl9pPr>
          </a:lstStyle>
          <a:p>
            <a:endParaRPr/>
          </a:p>
        </p:txBody>
      </p:sp>
      <p:sp>
        <p:nvSpPr>
          <p:cNvPr id="354" name="Google Shape;354;p7"/>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58967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69B9EE9-F3BF-4B40-83E7-C9BC68FDDB0E}" type="datetimeFigureOut">
              <a:rPr lang="en-US" smtClean="0"/>
              <a:t>10/28/2022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7F55963-6440-4C45-BA09-4E6A99D1BBE0}"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E69B9EE9-F3BF-4B40-83E7-C9BC68FDDB0E}" type="datetimeFigureOut">
              <a:rPr lang="en-US" smtClean="0"/>
              <a:t>10/28/2022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7F55963-6440-4C45-BA09-4E6A99D1BBE0}"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69B9EE9-F3BF-4B40-83E7-C9BC68FDDB0E}" type="datetimeFigureOut">
              <a:rPr lang="en-US" smtClean="0"/>
              <a:t>10/28/2022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7F55963-6440-4C45-BA09-4E6A99D1BBE0}"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E69B9EE9-F3BF-4B40-83E7-C9BC68FDDB0E}" type="datetimeFigureOut">
              <a:rPr lang="en-US" smtClean="0"/>
              <a:t>10/28/2022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17F55963-6440-4C45-BA09-4E6A99D1BBE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E69B9EE9-F3BF-4B40-83E7-C9BC68FDDB0E}" type="datetimeFigureOut">
              <a:rPr lang="en-US" smtClean="0"/>
              <a:t>10/28/2022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17F55963-6440-4C45-BA09-4E6A99D1BBE0}"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E69B9EE9-F3BF-4B40-83E7-C9BC68FDDB0E}" type="datetimeFigureOut">
              <a:rPr lang="en-US" smtClean="0"/>
              <a:t>10/28/2022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17F55963-6440-4C45-BA09-4E6A99D1BBE0}"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E69B9EE9-F3BF-4B40-83E7-C9BC68FDDB0E}" type="datetimeFigureOut">
              <a:rPr lang="en-US" smtClean="0"/>
              <a:t>10/28/2022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7F55963-6440-4C45-BA09-4E6A99D1BBE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69B9EE9-F3BF-4B40-83E7-C9BC68FDDB0E}" type="datetimeFigureOut">
              <a:rPr lang="en-US" smtClean="0"/>
              <a:t>10/28/2022</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7F55963-6440-4C45-BA09-4E6A99D1BBE0}"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19">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E69B9EE9-F3BF-4B40-83E7-C9BC68FDDB0E}" type="datetimeFigureOut">
              <a:rPr lang="en-US" smtClean="0"/>
              <a:t>10/28/2022</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17F55963-6440-4C45-BA09-4E6A99D1BBE0}" type="slidenum">
              <a:rPr lang="en-US" smtClean="0"/>
              <a:t>‹#›</a:t>
            </a:fld>
            <a:endParaRPr lang="en-US"/>
          </a:p>
        </p:txBody>
      </p:sp>
      <p:sp>
        <p:nvSpPr>
          <p:cNvPr id="11" name="9Slide.vn - 2019">
            <a:extLst>
              <a:ext uri="{FF2B5EF4-FFF2-40B4-BE49-F238E27FC236}">
                <a16:creationId xmlns:a16="http://schemas.microsoft.com/office/drawing/2014/main" xmlns="" id="{448A2478-CF49-FB6D-8CF3-0CD15F114EA3}"/>
              </a:ext>
            </a:extLst>
          </p:cNvPr>
          <p:cNvSpPr txBox="1"/>
          <p:nvPr userDrawn="1"/>
        </p:nvSpPr>
        <p:spPr>
          <a:xfrm>
            <a:off x="5019583" y="-712232"/>
            <a:ext cx="2152833" cy="369332"/>
          </a:xfrm>
          <a:prstGeom prst="rect">
            <a:avLst/>
          </a:prstGeom>
          <a:noFill/>
        </p:spPr>
        <p:txBody>
          <a:bodyPr vert="horz" wrap="none" lIns="0" tIns="0" rIns="0" bIns="0" rtlCol="0">
            <a:spAutoFit/>
          </a:bodyPr>
          <a:lstStyle/>
          <a:p>
            <a:pPr algn="ctr"/>
            <a:r>
              <a:rPr lang="en-US" sz="2400">
                <a:solidFill>
                  <a:srgbClr val="D7D7D7"/>
                </a:solidFill>
              </a:rPr>
              <a:t>www.9slide.vn</a:t>
            </a:r>
          </a:p>
        </p:txBody>
      </p:sp>
      <p:sp>
        <p:nvSpPr>
          <p:cNvPr id="16" name="Oval 15">
            <a:extLst>
              <a:ext uri="{FF2B5EF4-FFF2-40B4-BE49-F238E27FC236}">
                <a16:creationId xmlns:a16="http://schemas.microsoft.com/office/drawing/2014/main" xmlns="" id="{8F536679-1EBD-FD6D-3428-DFBBF0613772}"/>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E4DDDF0A-9AAA-705B-493B-3710BE5C33D8}"/>
              </a:ext>
            </a:extLst>
          </p:cNvPr>
          <p:cNvSpPr/>
          <p:nvPr userDrawn="1"/>
        </p:nvSpPr>
        <p:spPr>
          <a:xfrm>
            <a:off x="3496178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6613148F-C8A9-5870-B84D-98A6D4C1009B}"/>
              </a:ext>
            </a:extLst>
          </p:cNvPr>
          <p:cNvSpPr/>
          <p:nvPr userDrawn="1"/>
        </p:nvSpPr>
        <p:spPr>
          <a:xfrm>
            <a:off x="34961780" y="19493181"/>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A2FB4DE0-4076-8BE6-2391-C43AD1974CDB}"/>
              </a:ext>
            </a:extLst>
          </p:cNvPr>
          <p:cNvSpPr/>
          <p:nvPr userDrawn="1"/>
        </p:nvSpPr>
        <p:spPr>
          <a:xfrm>
            <a:off x="-23164800" y="19493181"/>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xmlns="" id="{A59A2588-AEF2-12C3-ACA0-3CC0A1A95CED}"/>
              </a:ext>
            </a:extLst>
          </p:cNvPr>
          <p:cNvGrpSpPr>
            <a:grpSpLocks noGrp="1" noSelect="1" noRot="1" noMove="1" noResize="1"/>
          </p:cNvGrpSpPr>
          <p:nvPr userDrawn="1">
            <p:custDataLst>
              <p:tags r:id="rId18"/>
            </p:custDataLst>
          </p:nvPr>
        </p:nvGrpSpPr>
        <p:grpSpPr>
          <a:xfrm>
            <a:off x="-2202100" y="-2224223"/>
            <a:ext cx="16596200" cy="11284323"/>
            <a:chOff x="-2202100" y="-2224223"/>
            <a:chExt cx="16596200" cy="11284323"/>
          </a:xfrm>
        </p:grpSpPr>
        <p:sp>
          <p:nvSpPr>
            <p:cNvPr id="23" name="Rectangle 22">
              <a:extLst>
                <a:ext uri="{FF2B5EF4-FFF2-40B4-BE49-F238E27FC236}">
                  <a16:creationId xmlns:a16="http://schemas.microsoft.com/office/drawing/2014/main" xmlns="" id="{5E3584B3-07CC-37E6-0713-CB1C71FFCF5E}"/>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xmlns="" id="{F9BD1E6D-0AD9-18EF-DFEB-607376C92EF7}"/>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25" name="Rectangle 24">
              <a:extLst>
                <a:ext uri="{FF2B5EF4-FFF2-40B4-BE49-F238E27FC236}">
                  <a16:creationId xmlns:a16="http://schemas.microsoft.com/office/drawing/2014/main" xmlns="" id="{57CCAD3A-1741-ECF7-4CF7-B39CEADB311A}"/>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07/relationships/hdphoto" Target="../media/hdphoto2.wdp"/><Relationship Id="rId7"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3.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E87467-9FF8-1852-36D5-9492DBAEEB44}"/>
              </a:ext>
            </a:extLst>
          </p:cNvPr>
          <p:cNvSpPr>
            <a:spLocks noGrp="1"/>
          </p:cNvSpPr>
          <p:nvPr>
            <p:ph type="title"/>
          </p:nvPr>
        </p:nvSpPr>
        <p:spPr>
          <a:xfrm>
            <a:off x="838200" y="18145"/>
            <a:ext cx="10515600" cy="1325563"/>
          </a:xfrm>
        </p:spPr>
        <p:txBody>
          <a:bodyPr/>
          <a:lstStyle/>
          <a:p>
            <a:pPr algn="ctr"/>
            <a:r>
              <a:rPr lang="en-US" b="1" dirty="0">
                <a:solidFill>
                  <a:srgbClr val="002060"/>
                </a:solidFill>
                <a:latin typeface="Times New Roman" panose="02020603050405020304" pitchFamily="18" charset="0"/>
                <a:cs typeface="Times New Roman" panose="02020603050405020304" pitchFamily="18" charset="0"/>
              </a:rPr>
              <a:t>KHỞI ĐỘNG</a:t>
            </a:r>
          </a:p>
        </p:txBody>
      </p:sp>
      <p:pic>
        <p:nvPicPr>
          <p:cNvPr id="4" name="Picture 3">
            <a:extLst>
              <a:ext uri="{FF2B5EF4-FFF2-40B4-BE49-F238E27FC236}">
                <a16:creationId xmlns:a16="http://schemas.microsoft.com/office/drawing/2014/main" xmlns="" id="{229D5931-5A25-946B-80E5-225DD1588D7F}"/>
              </a:ext>
            </a:extLst>
          </p:cNvPr>
          <p:cNvPicPr>
            <a:picLocks noChangeAspect="1"/>
          </p:cNvPicPr>
          <p:nvPr/>
        </p:nvPicPr>
        <p:blipFill>
          <a:blip r:embed="rId2"/>
          <a:stretch>
            <a:fillRect/>
          </a:stretch>
        </p:blipFill>
        <p:spPr>
          <a:xfrm>
            <a:off x="265539" y="1706563"/>
            <a:ext cx="6026212" cy="4084636"/>
          </a:xfrm>
          <a:prstGeom prst="rect">
            <a:avLst/>
          </a:prstGeom>
        </p:spPr>
      </p:pic>
      <p:pic>
        <p:nvPicPr>
          <p:cNvPr id="6" name="Picture 5">
            <a:extLst>
              <a:ext uri="{FF2B5EF4-FFF2-40B4-BE49-F238E27FC236}">
                <a16:creationId xmlns:a16="http://schemas.microsoft.com/office/drawing/2014/main" xmlns="" id="{21DDC7E7-143E-BCC1-EB03-7393383456A3}"/>
              </a:ext>
            </a:extLst>
          </p:cNvPr>
          <p:cNvPicPr>
            <a:picLocks noChangeAspect="1"/>
          </p:cNvPicPr>
          <p:nvPr/>
        </p:nvPicPr>
        <p:blipFill>
          <a:blip r:embed="rId3"/>
          <a:stretch>
            <a:fillRect/>
          </a:stretch>
        </p:blipFill>
        <p:spPr>
          <a:xfrm>
            <a:off x="6291751" y="1706564"/>
            <a:ext cx="5699925" cy="4084637"/>
          </a:xfrm>
          <a:prstGeom prst="rect">
            <a:avLst/>
          </a:prstGeom>
        </p:spPr>
      </p:pic>
      <p:grpSp>
        <p:nvGrpSpPr>
          <p:cNvPr id="9" name="Group 8">
            <a:extLst>
              <a:ext uri="{FF2B5EF4-FFF2-40B4-BE49-F238E27FC236}">
                <a16:creationId xmlns:a16="http://schemas.microsoft.com/office/drawing/2014/main" xmlns="" id="{3C1CA152-462D-9DDB-D10D-52C1EBD193CD}"/>
              </a:ext>
            </a:extLst>
          </p:cNvPr>
          <p:cNvGrpSpPr/>
          <p:nvPr/>
        </p:nvGrpSpPr>
        <p:grpSpPr>
          <a:xfrm>
            <a:off x="283683" y="1386683"/>
            <a:ext cx="11726136" cy="4084637"/>
            <a:chOff x="298389" y="1706563"/>
            <a:chExt cx="11726136" cy="4084637"/>
          </a:xfrm>
        </p:grpSpPr>
        <p:pic>
          <p:nvPicPr>
            <p:cNvPr id="7" name="Picture 6">
              <a:extLst>
                <a:ext uri="{FF2B5EF4-FFF2-40B4-BE49-F238E27FC236}">
                  <a16:creationId xmlns:a16="http://schemas.microsoft.com/office/drawing/2014/main" xmlns="" id="{E81D1DDD-F70D-2F9D-BA7A-443B18B70625}"/>
                </a:ext>
              </a:extLst>
            </p:cNvPr>
            <p:cNvPicPr>
              <a:picLocks noChangeAspect="1"/>
            </p:cNvPicPr>
            <p:nvPr/>
          </p:nvPicPr>
          <p:blipFill>
            <a:blip r:embed="rId2"/>
            <a:stretch>
              <a:fillRect/>
            </a:stretch>
          </p:blipFill>
          <p:spPr>
            <a:xfrm>
              <a:off x="298389" y="1706564"/>
              <a:ext cx="6026212" cy="4084636"/>
            </a:xfrm>
            <a:prstGeom prst="rect">
              <a:avLst/>
            </a:prstGeom>
          </p:spPr>
        </p:pic>
        <p:pic>
          <p:nvPicPr>
            <p:cNvPr id="8" name="Picture 7">
              <a:extLst>
                <a:ext uri="{FF2B5EF4-FFF2-40B4-BE49-F238E27FC236}">
                  <a16:creationId xmlns:a16="http://schemas.microsoft.com/office/drawing/2014/main" xmlns="" id="{E195D5FE-234B-3E91-829A-B6643D8037B2}"/>
                </a:ext>
              </a:extLst>
            </p:cNvPr>
            <p:cNvPicPr>
              <a:picLocks noChangeAspect="1"/>
            </p:cNvPicPr>
            <p:nvPr/>
          </p:nvPicPr>
          <p:blipFill>
            <a:blip r:embed="rId3"/>
            <a:stretch>
              <a:fillRect/>
            </a:stretch>
          </p:blipFill>
          <p:spPr>
            <a:xfrm>
              <a:off x="6324600" y="1706563"/>
              <a:ext cx="5699925" cy="4084637"/>
            </a:xfrm>
            <a:prstGeom prst="rect">
              <a:avLst/>
            </a:prstGeom>
          </p:spPr>
        </p:pic>
      </p:grpSp>
      <p:sp>
        <p:nvSpPr>
          <p:cNvPr id="10" name="Title 1">
            <a:extLst>
              <a:ext uri="{FF2B5EF4-FFF2-40B4-BE49-F238E27FC236}">
                <a16:creationId xmlns:a16="http://schemas.microsoft.com/office/drawing/2014/main" xmlns="" id="{480B3317-37BF-9A16-561E-AD89F96B3FF8}"/>
              </a:ext>
            </a:extLst>
          </p:cNvPr>
          <p:cNvSpPr txBox="1">
            <a:spLocks/>
          </p:cNvSpPr>
          <p:nvPr/>
        </p:nvSpPr>
        <p:spPr>
          <a:xfrm>
            <a:off x="533400" y="55288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465138" algn="just">
              <a:buFont typeface="Wingdings" panose="05000000000000000000" pitchFamily="2" charset="2"/>
              <a:buChar char="Ø"/>
            </a:pPr>
            <a:r>
              <a:rPr lang="en-US" sz="3200" dirty="0">
                <a:solidFill>
                  <a:srgbClr val="02577E"/>
                </a:solidFill>
                <a:latin typeface="Times New Roman" panose="02020603050405020304" pitchFamily="18" charset="0"/>
                <a:cs typeface="Times New Roman" panose="02020603050405020304" pitchFamily="18" charset="0"/>
              </a:rPr>
              <a:t>Quan </a:t>
            </a:r>
            <a:r>
              <a:rPr lang="en-US" sz="3200" dirty="0" err="1">
                <a:solidFill>
                  <a:srgbClr val="02577E"/>
                </a:solidFill>
                <a:latin typeface="Times New Roman" panose="02020603050405020304" pitchFamily="18" charset="0"/>
                <a:cs typeface="Times New Roman" panose="02020603050405020304" pitchFamily="18" charset="0"/>
              </a:rPr>
              <a:t>sát</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hình</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ảnh</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và</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cho</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biết</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Làm</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thế</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nào</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em</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có</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thể</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tìm</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được</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cuốn</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sách</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mình</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cần</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trong</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thư</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viện</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hiệu</a:t>
            </a:r>
            <a:r>
              <a:rPr lang="en-US" sz="3200" dirty="0">
                <a:solidFill>
                  <a:srgbClr val="02577E"/>
                </a:solidFill>
                <a:latin typeface="Times New Roman" panose="02020603050405020304" pitchFamily="18" charset="0"/>
                <a:cs typeface="Times New Roman" panose="02020603050405020304" pitchFamily="18" charset="0"/>
              </a:rPr>
              <a:t> </a:t>
            </a:r>
            <a:r>
              <a:rPr lang="en-US" sz="3200" dirty="0" err="1">
                <a:solidFill>
                  <a:srgbClr val="02577E"/>
                </a:solidFill>
                <a:latin typeface="Times New Roman" panose="02020603050405020304" pitchFamily="18" charset="0"/>
                <a:cs typeface="Times New Roman" panose="02020603050405020304" pitchFamily="18" charset="0"/>
              </a:rPr>
              <a:t>sách</a:t>
            </a:r>
            <a:r>
              <a:rPr lang="en-US" sz="3200" dirty="0">
                <a:solidFill>
                  <a:srgbClr val="02577E"/>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7907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682C5D9-33E9-F36B-053D-103CA9C01280}"/>
              </a:ext>
            </a:extLst>
          </p:cNvPr>
          <p:cNvSpPr/>
          <p:nvPr/>
        </p:nvSpPr>
        <p:spPr>
          <a:xfrm>
            <a:off x="1295400" y="680682"/>
            <a:ext cx="9470408"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65138" algn="just"/>
            <a:r>
              <a:rPr lang="en-US" sz="3600" dirty="0" err="1">
                <a:solidFill>
                  <a:srgbClr val="C00000"/>
                </a:solidFill>
                <a:latin typeface="Times New Roman" panose="02020603050405020304" pitchFamily="18" charset="0"/>
                <a:cs typeface="Times New Roman" panose="02020603050405020304" pitchFamily="18" charset="0"/>
              </a:rPr>
              <a:t>Phân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loại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thế</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giới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sống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là</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cách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sắp</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xếp</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sinh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vật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vào</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một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hệ</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thống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theo</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trật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tự</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nhất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định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dựa</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vào</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đặc</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điểm</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cơ</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thể</a:t>
            </a:r>
            <a:r>
              <a:rPr lang="en-US" sz="3600" dirty="0">
                <a:solidFill>
                  <a:srgbClr val="C00000"/>
                </a:solidFill>
                <a:latin typeface="Times New Roman" panose="02020603050405020304" pitchFamily="18" charset="0"/>
                <a:cs typeface="Times New Roman" panose="02020603050405020304" pitchFamily="18" charset="0"/>
              </a:rPr>
              <a:t>. </a:t>
            </a:r>
          </a:p>
        </p:txBody>
      </p:sp>
      <p:sp>
        <p:nvSpPr>
          <p:cNvPr id="3" name="Arrow: Right 2">
            <a:extLst>
              <a:ext uri="{FF2B5EF4-FFF2-40B4-BE49-F238E27FC236}">
                <a16:creationId xmlns:a16="http://schemas.microsoft.com/office/drawing/2014/main" xmlns="" id="{C9182CA8-8454-9F03-E7E9-0E05D84B446F}"/>
              </a:ext>
            </a:extLst>
          </p:cNvPr>
          <p:cNvSpPr/>
          <p:nvPr/>
        </p:nvSpPr>
        <p:spPr>
          <a:xfrm>
            <a:off x="949036" y="762000"/>
            <a:ext cx="533400" cy="381000"/>
          </a:xfrm>
          <a:prstGeom prst="rightArrow">
            <a:avLst>
              <a:gd name="adj1" fmla="val 50000"/>
              <a:gd name="adj2" fmla="val 804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C90420A8-16DE-91F1-C510-07EEA55B1CB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889" b="96389" l="4444" r="91667">
                        <a14:foregroundMark x1="10000" y1="58056" x2="25278" y2="58056"/>
                        <a14:foregroundMark x1="25278" y1="58056" x2="26944" y2="58611"/>
                        <a14:foregroundMark x1="70556" y1="53889" x2="90278" y2="56944"/>
                        <a14:foregroundMark x1="13611" y1="93333" x2="75278" y2="96389"/>
                        <a14:foregroundMark x1="75278" y1="96389" x2="91944" y2="94444"/>
                        <a14:foregroundMark x1="91944" y1="94444" x2="91944" y2="94444"/>
                        <a14:foregroundMark x1="7500" y1="94722" x2="4722" y2="96389"/>
                        <a14:foregroundMark x1="35000" y1="9722" x2="50833" y2="9167"/>
                        <a14:foregroundMark x1="50833" y1="9167" x2="51667" y2="8889"/>
                      </a14:backgroundRemoval>
                    </a14:imgEffect>
                  </a14:imgLayer>
                </a14:imgProps>
              </a:ext>
            </a:extLst>
          </a:blip>
          <a:stretch>
            <a:fillRect/>
          </a:stretch>
        </p:blipFill>
        <p:spPr>
          <a:xfrm>
            <a:off x="9748482" y="3733800"/>
            <a:ext cx="2443519" cy="2443518"/>
          </a:xfrm>
          <a:prstGeom prst="rect">
            <a:avLst/>
          </a:prstGeom>
        </p:spPr>
      </p:pic>
      <p:sp>
        <p:nvSpPr>
          <p:cNvPr id="5" name="Rectangle 4">
            <a:extLst>
              <a:ext uri="{FF2B5EF4-FFF2-40B4-BE49-F238E27FC236}">
                <a16:creationId xmlns:a16="http://schemas.microsoft.com/office/drawing/2014/main" xmlns="" id="{68C2BA76-FC03-362D-F335-ACB00BD34EBB}"/>
              </a:ext>
            </a:extLst>
          </p:cNvPr>
          <p:cNvSpPr/>
          <p:nvPr/>
        </p:nvSpPr>
        <p:spPr>
          <a:xfrm>
            <a:off x="1273792" y="2519718"/>
            <a:ext cx="9470408"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65138" algn="just"/>
            <a:r>
              <a:rPr lang="en-US" sz="3600" dirty="0" err="1">
                <a:solidFill>
                  <a:srgbClr val="C00000"/>
                </a:solidFill>
                <a:latin typeface="Times New Roman" panose="02020603050405020304" pitchFamily="18" charset="0"/>
                <a:cs typeface="Times New Roman" panose="02020603050405020304" pitchFamily="18" charset="0"/>
              </a:rPr>
              <a:t>Nhiệm</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vụ</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của</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phân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loại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thế</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giới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sống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là</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phát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hiện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mô</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tả</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đặt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tên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và</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sắp</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xếp</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sinh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vật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vào</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hệ</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thống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phân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loại</a:t>
            </a:r>
            <a:r>
              <a:rPr lang="en-US" sz="3600"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4326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2" name="Text Placeholder 1"/>
          <p:cNvSpPr>
            <a:spLocks noGrp="1"/>
          </p:cNvSpPr>
          <p:nvPr>
            <p:ph type="body" idx="1"/>
          </p:nvPr>
        </p:nvSpPr>
        <p:spPr>
          <a:xfrm>
            <a:off x="1531090" y="5964868"/>
            <a:ext cx="9370828" cy="893135"/>
          </a:xfrm>
        </p:spPr>
        <p:txBody>
          <a:bodyPr/>
          <a:lstStyle/>
          <a:p>
            <a:pPr algn="ctr">
              <a:lnSpc>
                <a:spcPts val="3200"/>
              </a:lnSpc>
              <a:spcBef>
                <a:spcPts val="267"/>
              </a:spcBef>
              <a:spcAft>
                <a:spcPts val="267"/>
              </a:spcAft>
            </a:pPr>
            <a:r>
              <a:rPr lang="en-US" sz="2700" i="1" dirty="0">
                <a:latin typeface="+mj-lt"/>
              </a:rPr>
              <a:t>Em hãy cho biết các bậc phân loại của thế giới sống từ thấp đến cao</a:t>
            </a:r>
            <a:endParaRPr lang="en-US" sz="2700" i="1" dirty="0">
              <a:latin typeface="+mj-lt"/>
            </a:endParaRPr>
          </a:p>
        </p:txBody>
      </p:sp>
      <p:sp>
        <p:nvSpPr>
          <p:cNvPr id="589" name="Google Shape;589;p21"/>
          <p:cNvSpPr txBox="1">
            <a:spLocks noGrp="1"/>
          </p:cNvSpPr>
          <p:nvPr>
            <p:ph type="sldNum" idx="12"/>
          </p:nvPr>
        </p:nvSpPr>
        <p:spPr>
          <a:prstGeom prst="rect">
            <a:avLst/>
          </a:prstGeom>
        </p:spPr>
        <p:txBody>
          <a:bodyPr spcFirstLastPara="1" wrap="square" lIns="0" tIns="0" rIns="0" bIns="0" anchor="ctr" anchorCtr="0">
            <a:noAutofit/>
          </a:bodyPr>
          <a:lstStyle/>
          <a:p>
            <a:pPr algn="ctr"/>
            <a:fld id="{00000000-1234-1234-1234-123412341234}" type="slidenum">
              <a:rPr lang="en"/>
              <a:pPr algn="ctr"/>
              <a:t>11</a:t>
            </a:fld>
            <a:endParaRPr/>
          </a:p>
        </p:txBody>
      </p:sp>
      <p:pic>
        <p:nvPicPr>
          <p:cNvPr id="7" name="Picture 6"/>
          <p:cNvPicPr>
            <a:picLocks noChangeAspect="1"/>
          </p:cNvPicPr>
          <p:nvPr/>
        </p:nvPicPr>
        <p:blipFill>
          <a:blip r:embed="rId3"/>
          <a:stretch>
            <a:fillRect/>
          </a:stretch>
        </p:blipFill>
        <p:spPr>
          <a:xfrm>
            <a:off x="962997" y="1899683"/>
            <a:ext cx="5635155" cy="3558364"/>
          </a:xfrm>
          <a:prstGeom prst="rect">
            <a:avLst/>
          </a:prstGeom>
        </p:spPr>
      </p:pic>
      <p:sp>
        <p:nvSpPr>
          <p:cNvPr id="8" name="Rectangle 7"/>
          <p:cNvSpPr/>
          <p:nvPr/>
        </p:nvSpPr>
        <p:spPr>
          <a:xfrm>
            <a:off x="7895791" y="2198944"/>
            <a:ext cx="2689815" cy="3457353"/>
          </a:xfrm>
          <a:prstGeom prst="rect">
            <a:avLst/>
          </a:prstGeom>
        </p:spPr>
        <p:txBody>
          <a:bodyPr wrap="square" lIns="121917" tIns="60958" rIns="121917" bIns="60958">
            <a:spAutoFit/>
          </a:bodyPr>
          <a:lstStyle/>
          <a:p>
            <a:pPr marL="457189" indent="-457189">
              <a:lnSpc>
                <a:spcPts val="3200"/>
              </a:lnSpc>
              <a:spcBef>
                <a:spcPts val="267"/>
              </a:spcBef>
              <a:spcAft>
                <a:spcPts val="267"/>
              </a:spcAft>
              <a:buFont typeface="Wingdings" panose="05000000000000000000" pitchFamily="2" charset="2"/>
              <a:buChar char="§"/>
            </a:pPr>
            <a:r>
              <a:rPr lang="en-US" sz="2700" dirty="0"/>
              <a:t>Loài</a:t>
            </a:r>
          </a:p>
          <a:p>
            <a:pPr marL="457189" indent="-457189">
              <a:lnSpc>
                <a:spcPts val="3200"/>
              </a:lnSpc>
              <a:spcBef>
                <a:spcPts val="267"/>
              </a:spcBef>
              <a:spcAft>
                <a:spcPts val="267"/>
              </a:spcAft>
              <a:buFont typeface="Wingdings" panose="05000000000000000000" pitchFamily="2" charset="2"/>
              <a:buChar char="§"/>
            </a:pPr>
            <a:r>
              <a:rPr lang="en-US" sz="2700" dirty="0"/>
              <a:t>Chi</a:t>
            </a:r>
          </a:p>
          <a:p>
            <a:pPr marL="457189" indent="-457189">
              <a:lnSpc>
                <a:spcPts val="3200"/>
              </a:lnSpc>
              <a:spcBef>
                <a:spcPts val="267"/>
              </a:spcBef>
              <a:spcAft>
                <a:spcPts val="267"/>
              </a:spcAft>
              <a:buFont typeface="Wingdings" panose="05000000000000000000" pitchFamily="2" charset="2"/>
              <a:buChar char="§"/>
            </a:pPr>
            <a:r>
              <a:rPr lang="en-US" sz="2700" dirty="0"/>
              <a:t>Họ</a:t>
            </a:r>
          </a:p>
          <a:p>
            <a:pPr marL="457189" indent="-457189">
              <a:lnSpc>
                <a:spcPts val="3200"/>
              </a:lnSpc>
              <a:spcBef>
                <a:spcPts val="267"/>
              </a:spcBef>
              <a:spcAft>
                <a:spcPts val="267"/>
              </a:spcAft>
              <a:buFont typeface="Wingdings" panose="05000000000000000000" pitchFamily="2" charset="2"/>
              <a:buChar char="§"/>
            </a:pPr>
            <a:r>
              <a:rPr lang="en-US" sz="2700" dirty="0"/>
              <a:t>Bộ</a:t>
            </a:r>
          </a:p>
          <a:p>
            <a:pPr marL="457189" indent="-457189">
              <a:lnSpc>
                <a:spcPts val="3200"/>
              </a:lnSpc>
              <a:spcBef>
                <a:spcPts val="267"/>
              </a:spcBef>
              <a:spcAft>
                <a:spcPts val="267"/>
              </a:spcAft>
              <a:buFont typeface="Wingdings" panose="05000000000000000000" pitchFamily="2" charset="2"/>
              <a:buChar char="§"/>
            </a:pPr>
            <a:r>
              <a:rPr lang="en-US" sz="2700" dirty="0"/>
              <a:t>Lớp</a:t>
            </a:r>
          </a:p>
          <a:p>
            <a:pPr marL="457189" indent="-457189">
              <a:lnSpc>
                <a:spcPts val="3200"/>
              </a:lnSpc>
              <a:spcBef>
                <a:spcPts val="267"/>
              </a:spcBef>
              <a:spcAft>
                <a:spcPts val="267"/>
              </a:spcAft>
              <a:buFont typeface="Wingdings" panose="05000000000000000000" pitchFamily="2" charset="2"/>
              <a:buChar char="§"/>
            </a:pPr>
            <a:r>
              <a:rPr lang="en-US" sz="2700" dirty="0"/>
              <a:t>Ngành</a:t>
            </a:r>
          </a:p>
          <a:p>
            <a:pPr marL="457189" indent="-457189">
              <a:lnSpc>
                <a:spcPts val="3200"/>
              </a:lnSpc>
              <a:spcBef>
                <a:spcPts val="267"/>
              </a:spcBef>
              <a:spcAft>
                <a:spcPts val="267"/>
              </a:spcAft>
              <a:buFont typeface="Wingdings" panose="05000000000000000000" pitchFamily="2" charset="2"/>
              <a:buChar char="§"/>
            </a:pPr>
            <a:r>
              <a:rPr lang="en-US" sz="2700" dirty="0"/>
              <a:t>Giới</a:t>
            </a:r>
            <a:endParaRPr lang="en-US" sz="2700" dirty="0"/>
          </a:p>
        </p:txBody>
      </p:sp>
      <p:sp>
        <p:nvSpPr>
          <p:cNvPr id="6" name="Rounded Rectangle 5"/>
          <p:cNvSpPr/>
          <p:nvPr/>
        </p:nvSpPr>
        <p:spPr>
          <a:xfrm>
            <a:off x="1006551" y="935667"/>
            <a:ext cx="10320669" cy="808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4300" dirty="0" smtClean="0">
                <a:solidFill>
                  <a:schemeClr val="tx1"/>
                </a:solidFill>
                <a:latin typeface="Times New Roman" pitchFamily="18" charset="0"/>
                <a:cs typeface="Times New Roman" pitchFamily="18" charset="0"/>
              </a:rPr>
              <a:t>II </a:t>
            </a:r>
            <a:r>
              <a:rPr lang="en-US" sz="4300" dirty="0">
                <a:solidFill>
                  <a:schemeClr val="tx1"/>
                </a:solidFill>
                <a:latin typeface="Times New Roman" pitchFamily="18" charset="0"/>
                <a:cs typeface="Times New Roman" pitchFamily="18" charset="0"/>
              </a:rPr>
              <a:t>. </a:t>
            </a:r>
            <a:r>
              <a:rPr lang="en-US" sz="4300" dirty="0">
                <a:solidFill>
                  <a:schemeClr val="tx1"/>
                </a:solidFill>
                <a:latin typeface="Times New Roman" pitchFamily="18" charset="0"/>
                <a:cs typeface="Times New Roman" pitchFamily="18" charset="0"/>
              </a:rPr>
              <a:t>CÁC BẬC PHÂN LOẠI SINH VẬT</a:t>
            </a:r>
            <a:endParaRPr lang="en-US" sz="43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65946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down)">
                                      <p:cBhvr>
                                        <p:cTn id="20" dur="500"/>
                                        <p:tgtEl>
                                          <p:spTgt spid="8">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wipe(down)">
                                      <p:cBhvr>
                                        <p:cTn id="23" dur="500"/>
                                        <p:tgtEl>
                                          <p:spTgt spid="8">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wipe(down)">
                                      <p:cBhvr>
                                        <p:cTn id="26" dur="500"/>
                                        <p:tgtEl>
                                          <p:spTgt spid="8">
                                            <p:txEl>
                                              <p:pRg st="3" end="3"/>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wipe(down)">
                                      <p:cBhvr>
                                        <p:cTn id="29" dur="500"/>
                                        <p:tgtEl>
                                          <p:spTgt spid="8">
                                            <p:txEl>
                                              <p:pRg st="4" end="4"/>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down)">
                                      <p:cBhvr>
                                        <p:cTn id="32" dur="500"/>
                                        <p:tgtEl>
                                          <p:spTgt spid="8">
                                            <p:txEl>
                                              <p:pRg st="5" end="5"/>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wipe(down)">
                                      <p:cBhvr>
                                        <p:cTn id="35"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CFF68E-E2CD-4CA6-B3E4-2AA7C907F8AD}"/>
              </a:ext>
            </a:extLst>
          </p:cNvPr>
          <p:cNvSpPr txBox="1"/>
          <p:nvPr/>
        </p:nvSpPr>
        <p:spPr>
          <a:xfrm>
            <a:off x="572540" y="2403403"/>
            <a:ext cx="10936331" cy="4271939"/>
          </a:xfrm>
          <a:prstGeom prst="rect">
            <a:avLst/>
          </a:prstGeom>
          <a:solidFill>
            <a:srgbClr val="FAFFFC"/>
          </a:solidFill>
          <a:ln>
            <a:solidFill>
              <a:srgbClr val="B84F0B"/>
            </a:solidFill>
          </a:ln>
        </p:spPr>
        <p:txBody>
          <a:bodyPr wrap="square" lIns="0" tIns="0" rIns="0" bIns="0" rtlCol="0">
            <a:spAutoFit/>
          </a:bodyPr>
          <a:lstStyle/>
          <a:p>
            <a:pPr algn="just">
              <a:lnSpc>
                <a:spcPct val="115000"/>
              </a:lnSpc>
              <a:spcBef>
                <a:spcPts val="600"/>
              </a:spcBef>
              <a:spcAft>
                <a:spcPts val="600"/>
              </a:spcAft>
            </a:pPr>
            <a:r>
              <a:rPr lang="en-US" sz="3200" b="1">
                <a:solidFill>
                  <a:schemeClr val="tx2">
                    <a:lumMod val="50000"/>
                  </a:schemeClr>
                </a:solidFill>
                <a:effectLst/>
                <a:latin typeface="Times New Roman" panose="02020603050405020304" pitchFamily="18" charset="0"/>
                <a:ea typeface="Calibri" panose="020F0502020204030204" pitchFamily="34" charset="0"/>
              </a:rPr>
              <a:t>	Câu 5: </a:t>
            </a:r>
            <a:r>
              <a:rPr lang="en-US" sz="3200">
                <a:solidFill>
                  <a:schemeClr val="tx2">
                    <a:lumMod val="50000"/>
                  </a:schemeClr>
                </a:solidFill>
                <a:effectLst/>
                <a:latin typeface="Times New Roman" panose="02020603050405020304" pitchFamily="18" charset="0"/>
                <a:ea typeface="Calibri" panose="020F0502020204030204" pitchFamily="34" charset="0"/>
              </a:rPr>
              <a:t>Quan sát hình 22.2 hãy kể tên các bậc phân loại sinh vật theo thứ tự từ thấp đến cao trong thế giới sống. </a:t>
            </a:r>
          </a:p>
          <a:p>
            <a:pPr algn="just">
              <a:lnSpc>
                <a:spcPct val="115000"/>
              </a:lnSpc>
              <a:spcBef>
                <a:spcPts val="600"/>
              </a:spcBef>
              <a:spcAft>
                <a:spcPts val="600"/>
              </a:spcAft>
            </a:pPr>
            <a:r>
              <a:rPr lang="en-US" sz="3200" b="1">
                <a:solidFill>
                  <a:schemeClr val="tx2">
                    <a:lumMod val="50000"/>
                  </a:schemeClr>
                </a:solidFill>
                <a:effectLst/>
                <a:latin typeface="Times New Roman" panose="02020603050405020304" pitchFamily="18" charset="0"/>
                <a:ea typeface="Calibri" panose="020F0502020204030204" pitchFamily="34" charset="0"/>
              </a:rPr>
              <a:t>	Câu 6: </a:t>
            </a:r>
            <a:r>
              <a:rPr lang="en-US" sz="3200">
                <a:solidFill>
                  <a:schemeClr val="tx2">
                    <a:lumMod val="50000"/>
                  </a:schemeClr>
                </a:solidFill>
                <a:effectLst/>
                <a:latin typeface="Times New Roman" panose="02020603050405020304" pitchFamily="18" charset="0"/>
                <a:ea typeface="Calibri" panose="020F0502020204030204" pitchFamily="34" charset="0"/>
              </a:rPr>
              <a:t>Căn cứ vào hình 22.3 và Poscard Sao la: hãy cho biết các bậc phân loại của Gấu trắng và Sao la trong hình bằng cách điền vào bảng 1 trong PHT.</a:t>
            </a:r>
          </a:p>
          <a:p>
            <a:pPr algn="just">
              <a:lnSpc>
                <a:spcPct val="115000"/>
              </a:lnSpc>
              <a:spcBef>
                <a:spcPts val="600"/>
              </a:spcBef>
              <a:spcAft>
                <a:spcPts val="600"/>
              </a:spcAft>
            </a:pPr>
            <a:r>
              <a:rPr lang="en-US" sz="3200" b="1">
                <a:solidFill>
                  <a:schemeClr val="tx2">
                    <a:lumMod val="50000"/>
                  </a:schemeClr>
                </a:solidFill>
                <a:effectLst/>
                <a:latin typeface="Times New Roman" panose="02020603050405020304" pitchFamily="18" charset="0"/>
                <a:ea typeface="Calibri" panose="020F0502020204030204" pitchFamily="34" charset="0"/>
              </a:rPr>
              <a:t>	Câu 7: </a:t>
            </a:r>
            <a:r>
              <a:rPr lang="en-US" sz="3200">
                <a:solidFill>
                  <a:schemeClr val="tx2">
                    <a:lumMod val="50000"/>
                  </a:schemeClr>
                </a:solidFill>
                <a:effectLst/>
                <a:latin typeface="Times New Roman" panose="02020603050405020304" pitchFamily="18" charset="0"/>
                <a:ea typeface="Calibri" panose="020F0502020204030204" pitchFamily="34" charset="0"/>
              </a:rPr>
              <a:t>Quan sát hình 22.4 hãy cho biết sinh vật có những cách gọi tên nào?</a:t>
            </a:r>
          </a:p>
        </p:txBody>
      </p:sp>
      <p:sp>
        <p:nvSpPr>
          <p:cNvPr id="6" name="TextBox 5">
            <a:extLst>
              <a:ext uri="{FF2B5EF4-FFF2-40B4-BE49-F238E27FC236}">
                <a16:creationId xmlns:a16="http://schemas.microsoft.com/office/drawing/2014/main" xmlns="" id="{11FE31F9-80AE-48AA-A7A7-515221BB625A}"/>
              </a:ext>
            </a:extLst>
          </p:cNvPr>
          <p:cNvSpPr txBox="1"/>
          <p:nvPr/>
        </p:nvSpPr>
        <p:spPr>
          <a:xfrm>
            <a:off x="3423859" y="746623"/>
            <a:ext cx="8029308" cy="1274195"/>
          </a:xfrm>
          <a:prstGeom prst="rect">
            <a:avLst/>
          </a:prstGeom>
          <a:solidFill>
            <a:srgbClr val="E9C16A"/>
          </a:solidFill>
          <a:ln w="28575">
            <a:solidFill>
              <a:schemeClr val="tx1"/>
            </a:solidFill>
            <a:prstDash val="dashDot"/>
          </a:ln>
        </p:spPr>
        <p:txBody>
          <a:bodyPr wrap="square" lIns="0" tIns="0" rIns="0" bIns="0" rtlCol="0">
            <a:spAutoFit/>
          </a:bodyPr>
          <a:lstStyle/>
          <a:p>
            <a:pPr algn="just">
              <a:lnSpc>
                <a:spcPct val="115000"/>
              </a:lnSpc>
              <a:spcBef>
                <a:spcPts val="600"/>
              </a:spcBef>
              <a:spcAft>
                <a:spcPts val="600"/>
              </a:spcAft>
            </a:pPr>
            <a:r>
              <a:rPr lang="en-US" sz="3600">
                <a:solidFill>
                  <a:srgbClr val="000000"/>
                </a:solidFill>
                <a:effectLst/>
                <a:latin typeface="Times New Roman" panose="02020603050405020304" pitchFamily="18" charset="0"/>
                <a:ea typeface="Calibri" panose="020F0502020204030204" pitchFamily="34" charset="0"/>
              </a:rPr>
              <a:t>Quan sát hình 22.6 và đọc thông tin SGK trang 105, trả lời câu hỏi</a:t>
            </a:r>
          </a:p>
        </p:txBody>
      </p:sp>
      <p:pic>
        <p:nvPicPr>
          <p:cNvPr id="7" name="Picture 6">
            <a:extLst>
              <a:ext uri="{FF2B5EF4-FFF2-40B4-BE49-F238E27FC236}">
                <a16:creationId xmlns:a16="http://schemas.microsoft.com/office/drawing/2014/main" xmlns="" id="{A31E28FD-2723-48A7-8EE1-1CDB03D6C6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889" b="96389" l="4444" r="91667">
                        <a14:foregroundMark x1="10000" y1="58056" x2="25278" y2="58056"/>
                        <a14:foregroundMark x1="25278" y1="58056" x2="26944" y2="58611"/>
                        <a14:foregroundMark x1="70556" y1="53889" x2="90278" y2="56944"/>
                        <a14:foregroundMark x1="13611" y1="93333" x2="75278" y2="96389"/>
                        <a14:foregroundMark x1="75278" y1="96389" x2="91944" y2="94444"/>
                        <a14:foregroundMark x1="91944" y1="94444" x2="91944" y2="94444"/>
                        <a14:foregroundMark x1="7500" y1="94722" x2="4722" y2="96389"/>
                        <a14:foregroundMark x1="35000" y1="9722" x2="50833" y2="9167"/>
                        <a14:foregroundMark x1="50833" y1="9167" x2="51667" y2="8889"/>
                      </a14:backgroundRemoval>
                    </a14:imgEffect>
                  </a14:imgLayer>
                </a14:imgProps>
              </a:ext>
            </a:extLst>
          </a:blip>
          <a:stretch>
            <a:fillRect/>
          </a:stretch>
        </p:blipFill>
        <p:spPr>
          <a:xfrm>
            <a:off x="481159" y="-40115"/>
            <a:ext cx="2443519" cy="2443518"/>
          </a:xfrm>
          <a:prstGeom prst="rect">
            <a:avLst/>
          </a:prstGeom>
        </p:spPr>
      </p:pic>
    </p:spTree>
    <p:extLst>
      <p:ext uri="{BB962C8B-B14F-4D97-AF65-F5344CB8AC3E}">
        <p14:creationId xmlns:p14="http://schemas.microsoft.com/office/powerpoint/2010/main" val="139068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8D89DAC5-008E-4F94-A82E-FEEDFBB15C51}"/>
              </a:ext>
            </a:extLst>
          </p:cNvPr>
          <p:cNvGraphicFramePr>
            <a:graphicFrameLocks noGrp="1"/>
          </p:cNvGraphicFramePr>
          <p:nvPr>
            <p:extLst>
              <p:ext uri="{D42A27DB-BD31-4B8C-83A1-F6EECF244321}">
                <p14:modId xmlns:p14="http://schemas.microsoft.com/office/powerpoint/2010/main" val="1895401142"/>
              </p:ext>
            </p:extLst>
          </p:nvPr>
        </p:nvGraphicFramePr>
        <p:xfrm>
          <a:off x="999015" y="914400"/>
          <a:ext cx="10591799" cy="5889284"/>
        </p:xfrm>
        <a:graphic>
          <a:graphicData uri="http://schemas.openxmlformats.org/drawingml/2006/table">
            <a:tbl>
              <a:tblPr firstRow="1" firstCol="1" bandRow="1">
                <a:tableStyleId>{E8B1032C-EA38-4F05-BA0D-38AFFFC7BED3}</a:tableStyleId>
              </a:tblPr>
              <a:tblGrid>
                <a:gridCol w="1286987">
                  <a:extLst>
                    <a:ext uri="{9D8B030D-6E8A-4147-A177-3AD203B41FA5}">
                      <a16:colId xmlns:a16="http://schemas.microsoft.com/office/drawing/2014/main" xmlns="" val="905212503"/>
                    </a:ext>
                  </a:extLst>
                </a:gridCol>
                <a:gridCol w="1622904">
                  <a:extLst>
                    <a:ext uri="{9D8B030D-6E8A-4147-A177-3AD203B41FA5}">
                      <a16:colId xmlns:a16="http://schemas.microsoft.com/office/drawing/2014/main" xmlns="" val="2167930299"/>
                    </a:ext>
                  </a:extLst>
                </a:gridCol>
                <a:gridCol w="1454945">
                  <a:extLst>
                    <a:ext uri="{9D8B030D-6E8A-4147-A177-3AD203B41FA5}">
                      <a16:colId xmlns:a16="http://schemas.microsoft.com/office/drawing/2014/main" xmlns="" val="4127844684"/>
                    </a:ext>
                  </a:extLst>
                </a:gridCol>
                <a:gridCol w="1579087">
                  <a:extLst>
                    <a:ext uri="{9D8B030D-6E8A-4147-A177-3AD203B41FA5}">
                      <a16:colId xmlns:a16="http://schemas.microsoft.com/office/drawing/2014/main" xmlns="" val="2504222298"/>
                    </a:ext>
                  </a:extLst>
                </a:gridCol>
                <a:gridCol w="1688331">
                  <a:extLst>
                    <a:ext uri="{9D8B030D-6E8A-4147-A177-3AD203B41FA5}">
                      <a16:colId xmlns:a16="http://schemas.microsoft.com/office/drawing/2014/main" xmlns="" val="1334764360"/>
                    </a:ext>
                  </a:extLst>
                </a:gridCol>
                <a:gridCol w="1471083">
                  <a:extLst>
                    <a:ext uri="{9D8B030D-6E8A-4147-A177-3AD203B41FA5}">
                      <a16:colId xmlns:a16="http://schemas.microsoft.com/office/drawing/2014/main" xmlns="" val="3347762826"/>
                    </a:ext>
                  </a:extLst>
                </a:gridCol>
                <a:gridCol w="1488463">
                  <a:extLst>
                    <a:ext uri="{9D8B030D-6E8A-4147-A177-3AD203B41FA5}">
                      <a16:colId xmlns:a16="http://schemas.microsoft.com/office/drawing/2014/main" xmlns="" val="1784444502"/>
                    </a:ext>
                  </a:extLst>
                </a:gridCol>
              </a:tblGrid>
              <a:tr h="387332">
                <a:tc>
                  <a:txBody>
                    <a:bodyPr/>
                    <a:lstStyle/>
                    <a:p>
                      <a:pPr algn="ctr">
                        <a:lnSpc>
                          <a:spcPct val="115000"/>
                        </a:lnSpc>
                        <a:spcBef>
                          <a:spcPts val="600"/>
                        </a:spcBef>
                        <a:spcAft>
                          <a:spcPts val="600"/>
                        </a:spcAft>
                      </a:pPr>
                      <a:r>
                        <a:rPr lang="en-US" sz="2400" b="1">
                          <a:solidFill>
                            <a:srgbClr val="000000"/>
                          </a:solidFill>
                          <a:effectLst/>
                        </a:rPr>
                        <a:t>Loài</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Bef>
                          <a:spcPts val="600"/>
                        </a:spcBef>
                        <a:spcAft>
                          <a:spcPts val="600"/>
                        </a:spcAft>
                      </a:pPr>
                      <a:r>
                        <a:rPr lang="en-US" sz="2400" b="1">
                          <a:solidFill>
                            <a:srgbClr val="000000"/>
                          </a:solidFill>
                          <a:effectLst/>
                        </a:rPr>
                        <a:t>Giống</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Bef>
                          <a:spcPts val="600"/>
                        </a:spcBef>
                        <a:spcAft>
                          <a:spcPts val="600"/>
                        </a:spcAft>
                      </a:pPr>
                      <a:r>
                        <a:rPr lang="en-US" sz="2400" b="1">
                          <a:solidFill>
                            <a:srgbClr val="000000"/>
                          </a:solidFill>
                          <a:effectLst/>
                        </a:rPr>
                        <a:t>Họ</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Bef>
                          <a:spcPts val="600"/>
                        </a:spcBef>
                        <a:spcAft>
                          <a:spcPts val="600"/>
                        </a:spcAft>
                      </a:pPr>
                      <a:r>
                        <a:rPr lang="en-US" sz="2400" b="1">
                          <a:solidFill>
                            <a:srgbClr val="000000"/>
                          </a:solidFill>
                          <a:effectLst/>
                        </a:rPr>
                        <a:t>Bộ</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Bef>
                          <a:spcPts val="600"/>
                        </a:spcBef>
                        <a:spcAft>
                          <a:spcPts val="600"/>
                        </a:spcAft>
                      </a:pPr>
                      <a:r>
                        <a:rPr lang="en-US" sz="2400" b="1">
                          <a:solidFill>
                            <a:srgbClr val="000000"/>
                          </a:solidFill>
                          <a:effectLst/>
                        </a:rPr>
                        <a:t>Lớp</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Bef>
                          <a:spcPts val="600"/>
                        </a:spcBef>
                        <a:spcAft>
                          <a:spcPts val="600"/>
                        </a:spcAft>
                      </a:pPr>
                      <a:r>
                        <a:rPr lang="en-US" sz="2400" b="1">
                          <a:solidFill>
                            <a:srgbClr val="000000"/>
                          </a:solidFill>
                          <a:effectLst/>
                        </a:rPr>
                        <a:t>Ngành</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Bef>
                          <a:spcPts val="600"/>
                        </a:spcBef>
                        <a:spcAft>
                          <a:spcPts val="600"/>
                        </a:spcAft>
                      </a:pPr>
                      <a:r>
                        <a:rPr lang="en-US" sz="2400" b="1">
                          <a:solidFill>
                            <a:srgbClr val="000000"/>
                          </a:solidFill>
                          <a:effectLst/>
                        </a:rPr>
                        <a:t>Giới</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1093072680"/>
                  </a:ext>
                </a:extLst>
              </a:tr>
              <a:tr h="1229644">
                <a:tc>
                  <a:txBody>
                    <a:bodyPr/>
                    <a:lstStyle/>
                    <a:p>
                      <a:pPr algn="just">
                        <a:lnSpc>
                          <a:spcPct val="115000"/>
                        </a:lnSpc>
                        <a:spcBef>
                          <a:spcPts val="600"/>
                        </a:spcBef>
                        <a:spcAft>
                          <a:spcPts val="600"/>
                        </a:spcAft>
                      </a:pPr>
                      <a:r>
                        <a:rPr lang="en-US" sz="2400">
                          <a:solidFill>
                            <a:srgbClr val="000000"/>
                          </a:solidFill>
                          <a:effectLst/>
                        </a:rPr>
                        <a:t>Gấu đen châu mỹ</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pPr>
                      <a:r>
                        <a:rPr lang="en-US" sz="2400">
                          <a:solidFill>
                            <a:srgbClr val="000000"/>
                          </a:solidFill>
                          <a:effectLst/>
                        </a:rPr>
                        <a:t>Gấu - Ursus</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pPr>
                      <a:r>
                        <a:rPr lang="en-US" sz="2400">
                          <a:solidFill>
                            <a:srgbClr val="000000"/>
                          </a:solidFill>
                          <a:effectLst/>
                        </a:rPr>
                        <a:t>Gấu - Ursidae</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pPr>
                      <a:r>
                        <a:rPr lang="en-US" sz="2400">
                          <a:solidFill>
                            <a:srgbClr val="000000"/>
                          </a:solidFill>
                          <a:effectLst/>
                        </a:rPr>
                        <a:t>Ăn thịt – Carnivora</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pPr>
                      <a:r>
                        <a:rPr lang="en-US" sz="2400">
                          <a:solidFill>
                            <a:srgbClr val="000000"/>
                          </a:solidFill>
                          <a:effectLst/>
                        </a:rPr>
                        <a:t>Thú - Mammalia</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pPr>
                      <a:r>
                        <a:rPr lang="en-US" sz="2400">
                          <a:solidFill>
                            <a:srgbClr val="000000"/>
                          </a:solidFill>
                          <a:effectLst/>
                        </a:rPr>
                        <a:t>Dây sống - Chordata</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pPr>
                      <a:r>
                        <a:rPr lang="en-US" sz="2400">
                          <a:solidFill>
                            <a:srgbClr val="000000"/>
                          </a:solidFill>
                          <a:effectLst/>
                        </a:rPr>
                        <a:t>Động vật - Animalia</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3988821994"/>
                  </a:ext>
                </a:extLst>
              </a:tr>
              <a:tr h="1460348">
                <a:tc>
                  <a:txBody>
                    <a:bodyPr/>
                    <a:lstStyle/>
                    <a:p>
                      <a:pPr>
                        <a:lnSpc>
                          <a:spcPct val="115000"/>
                        </a:lnSpc>
                        <a:spcBef>
                          <a:spcPts val="600"/>
                        </a:spcBef>
                        <a:spcAft>
                          <a:spcPts val="600"/>
                        </a:spcAft>
                      </a:pPr>
                      <a:r>
                        <a:rPr lang="en-US" sz="2400">
                          <a:solidFill>
                            <a:srgbClr val="000000"/>
                          </a:solidFill>
                          <a:effectLst/>
                        </a:rPr>
                        <a:t> </a:t>
                      </a:r>
                      <a:endParaRPr lang="en-US" sz="2800">
                        <a:solidFill>
                          <a:srgbClr val="000000"/>
                        </a:solidFill>
                        <a:effectLst/>
                      </a:endParaRPr>
                    </a:p>
                    <a:p>
                      <a:pPr>
                        <a:lnSpc>
                          <a:spcPct val="115000"/>
                        </a:lnSpc>
                        <a:spcBef>
                          <a:spcPts val="600"/>
                        </a:spcBef>
                        <a:spcAft>
                          <a:spcPts val="600"/>
                        </a:spcAft>
                      </a:pPr>
                      <a:r>
                        <a:rPr lang="en-US" sz="2400">
                          <a:solidFill>
                            <a:srgbClr val="000000"/>
                          </a:solidFill>
                          <a:effectLst/>
                        </a:rPr>
                        <a:t>Gấu trắng</a:t>
                      </a:r>
                      <a:endParaRPr lang="en-US" sz="2800">
                        <a:solidFill>
                          <a:srgbClr val="000000"/>
                        </a:solidFill>
                        <a:effectLst/>
                      </a:endParaRPr>
                    </a:p>
                    <a:p>
                      <a:pPr>
                        <a:lnSpc>
                          <a:spcPct val="115000"/>
                        </a:lnSpc>
                        <a:spcBef>
                          <a:spcPts val="600"/>
                        </a:spcBef>
                        <a:spcAft>
                          <a:spcPts val="600"/>
                        </a:spcAft>
                      </a:pPr>
                      <a:r>
                        <a:rPr lang="en-US" sz="2400">
                          <a:solidFill>
                            <a:srgbClr val="000000"/>
                          </a:solidFill>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15000"/>
                        </a:lnSpc>
                        <a:spcBef>
                          <a:spcPts val="600"/>
                        </a:spcBef>
                        <a:spcAft>
                          <a:spcPts val="600"/>
                        </a:spcAft>
                        <a:buClrTx/>
                        <a:buSzTx/>
                        <a:buFontTx/>
                        <a:buNone/>
                        <a:tabLst/>
                        <a:defRPr/>
                      </a:pP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xmlns="" val="2606485212"/>
                  </a:ext>
                </a:extLst>
              </a:tr>
              <a:tr h="1840016">
                <a:tc>
                  <a:txBody>
                    <a:bodyPr/>
                    <a:lstStyle/>
                    <a:p>
                      <a:pPr algn="just">
                        <a:lnSpc>
                          <a:spcPct val="115000"/>
                        </a:lnSpc>
                        <a:spcBef>
                          <a:spcPts val="600"/>
                        </a:spcBef>
                        <a:spcAft>
                          <a:spcPts val="600"/>
                        </a:spcAft>
                      </a:pPr>
                      <a:r>
                        <a:rPr lang="en-US" sz="2400">
                          <a:solidFill>
                            <a:srgbClr val="000000"/>
                          </a:solidFill>
                          <a:effectLst/>
                        </a:rPr>
                        <a:t> </a:t>
                      </a:r>
                      <a:endParaRPr lang="en-US" sz="2800">
                        <a:solidFill>
                          <a:srgbClr val="000000"/>
                        </a:solidFill>
                        <a:effectLst/>
                      </a:endParaRPr>
                    </a:p>
                    <a:p>
                      <a:pPr algn="just">
                        <a:lnSpc>
                          <a:spcPct val="115000"/>
                        </a:lnSpc>
                        <a:spcBef>
                          <a:spcPts val="600"/>
                        </a:spcBef>
                        <a:spcAft>
                          <a:spcPts val="600"/>
                        </a:spcAft>
                      </a:pPr>
                      <a:r>
                        <a:rPr lang="en-US" sz="2400">
                          <a:solidFill>
                            <a:srgbClr val="000000"/>
                          </a:solidFill>
                          <a:effectLst/>
                        </a:rPr>
                        <a:t>Sao la</a:t>
                      </a:r>
                      <a:endParaRPr lang="en-US" sz="2800">
                        <a:solidFill>
                          <a:srgbClr val="000000"/>
                        </a:solidFill>
                        <a:effectLst/>
                      </a:endParaRPr>
                    </a:p>
                    <a:p>
                      <a:pPr algn="just">
                        <a:lnSpc>
                          <a:spcPct val="115000"/>
                        </a:lnSpc>
                        <a:spcBef>
                          <a:spcPts val="600"/>
                        </a:spcBef>
                        <a:spcAft>
                          <a:spcPts val="600"/>
                        </a:spcAft>
                      </a:pPr>
                      <a:r>
                        <a:rPr lang="en-US" sz="2400">
                          <a:solidFill>
                            <a:srgbClr val="000000"/>
                          </a:solidFill>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marR="0" lvl="0" indent="0" algn="l" defTabSz="914400" rtl="0" eaLnBrk="1" fontAlgn="auto" latinLnBrk="0" hangingPunct="1">
                        <a:lnSpc>
                          <a:spcPct val="115000"/>
                        </a:lnSpc>
                        <a:spcBef>
                          <a:spcPts val="600"/>
                        </a:spcBef>
                        <a:spcAft>
                          <a:spcPts val="600"/>
                        </a:spcAft>
                        <a:buClrTx/>
                        <a:buSzTx/>
                        <a:buFontTx/>
                        <a:buNone/>
                        <a:tabLst/>
                        <a:defRPr/>
                      </a:pP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xmlns="" val="1997503680"/>
                  </a:ext>
                </a:extLst>
              </a:tr>
            </a:tbl>
          </a:graphicData>
        </a:graphic>
      </p:graphicFrame>
      <p:sp>
        <p:nvSpPr>
          <p:cNvPr id="4" name="Rectangle 1">
            <a:extLst>
              <a:ext uri="{FF2B5EF4-FFF2-40B4-BE49-F238E27FC236}">
                <a16:creationId xmlns:a16="http://schemas.microsoft.com/office/drawing/2014/main" xmlns="" id="{126CC42D-C2C0-49A4-9A44-6690BA99E9F0}"/>
              </a:ext>
            </a:extLst>
          </p:cNvPr>
          <p:cNvSpPr>
            <a:spLocks noChangeArrowheads="1"/>
          </p:cNvSpPr>
          <p:nvPr/>
        </p:nvSpPr>
        <p:spPr bwMode="auto">
          <a:xfrm>
            <a:off x="2819401" y="59619"/>
            <a:ext cx="695102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Bảng Các bậc phân loại loài</a:t>
            </a:r>
            <a:endParaRPr kumimoji="0" lang="en-US" altLang="en-US" b="0" i="0" u="none" strike="noStrike" cap="none" normalizeH="0" baseline="0">
              <a:ln>
                <a:noFill/>
              </a:ln>
              <a:solidFill>
                <a:schemeClr val="accent2">
                  <a:lumMod val="75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800" b="0" i="0" u="none" strike="noStrike" cap="none" normalizeH="0" baseline="0">
              <a:ln>
                <a:noFill/>
              </a:ln>
              <a:solidFill>
                <a:schemeClr val="accent2">
                  <a:lumMod val="75000"/>
                </a:schemeClr>
              </a:solidFill>
              <a:effectLst/>
              <a:latin typeface="Arial" panose="020B0604020202020204" pitchFamily="34" charset="0"/>
            </a:endParaRPr>
          </a:p>
        </p:txBody>
      </p:sp>
    </p:spTree>
    <p:extLst>
      <p:ext uri="{BB962C8B-B14F-4D97-AF65-F5344CB8AC3E}">
        <p14:creationId xmlns:p14="http://schemas.microsoft.com/office/powerpoint/2010/main" val="357799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8D89DAC5-008E-4F94-A82E-FEEDFBB15C51}"/>
              </a:ext>
            </a:extLst>
          </p:cNvPr>
          <p:cNvGraphicFramePr>
            <a:graphicFrameLocks noGrp="1"/>
          </p:cNvGraphicFramePr>
          <p:nvPr>
            <p:extLst>
              <p:ext uri="{D42A27DB-BD31-4B8C-83A1-F6EECF244321}">
                <p14:modId xmlns:p14="http://schemas.microsoft.com/office/powerpoint/2010/main" val="2471076799"/>
              </p:ext>
            </p:extLst>
          </p:nvPr>
        </p:nvGraphicFramePr>
        <p:xfrm>
          <a:off x="999015" y="914400"/>
          <a:ext cx="10591800" cy="5930432"/>
        </p:xfrm>
        <a:graphic>
          <a:graphicData uri="http://schemas.openxmlformats.org/drawingml/2006/table">
            <a:tbl>
              <a:tblPr firstRow="1" firstCol="1" bandRow="1">
                <a:tableStyleId>{E8B1032C-EA38-4F05-BA0D-38AFFFC7BED3}</a:tableStyleId>
              </a:tblPr>
              <a:tblGrid>
                <a:gridCol w="1286987">
                  <a:extLst>
                    <a:ext uri="{9D8B030D-6E8A-4147-A177-3AD203B41FA5}">
                      <a16:colId xmlns:a16="http://schemas.microsoft.com/office/drawing/2014/main" xmlns="" val="905212503"/>
                    </a:ext>
                  </a:extLst>
                </a:gridCol>
                <a:gridCol w="1622904">
                  <a:extLst>
                    <a:ext uri="{9D8B030D-6E8A-4147-A177-3AD203B41FA5}">
                      <a16:colId xmlns:a16="http://schemas.microsoft.com/office/drawing/2014/main" xmlns="" val="2167930299"/>
                    </a:ext>
                  </a:extLst>
                </a:gridCol>
                <a:gridCol w="1454945">
                  <a:extLst>
                    <a:ext uri="{9D8B030D-6E8A-4147-A177-3AD203B41FA5}">
                      <a16:colId xmlns:a16="http://schemas.microsoft.com/office/drawing/2014/main" xmlns="" val="4127844684"/>
                    </a:ext>
                  </a:extLst>
                </a:gridCol>
                <a:gridCol w="1579087">
                  <a:extLst>
                    <a:ext uri="{9D8B030D-6E8A-4147-A177-3AD203B41FA5}">
                      <a16:colId xmlns:a16="http://schemas.microsoft.com/office/drawing/2014/main" xmlns="" val="2504222298"/>
                    </a:ext>
                  </a:extLst>
                </a:gridCol>
                <a:gridCol w="1688331">
                  <a:extLst>
                    <a:ext uri="{9D8B030D-6E8A-4147-A177-3AD203B41FA5}">
                      <a16:colId xmlns:a16="http://schemas.microsoft.com/office/drawing/2014/main" xmlns="" val="1334764360"/>
                    </a:ext>
                  </a:extLst>
                </a:gridCol>
                <a:gridCol w="1471083">
                  <a:extLst>
                    <a:ext uri="{9D8B030D-6E8A-4147-A177-3AD203B41FA5}">
                      <a16:colId xmlns:a16="http://schemas.microsoft.com/office/drawing/2014/main" xmlns="" val="3347762826"/>
                    </a:ext>
                  </a:extLst>
                </a:gridCol>
                <a:gridCol w="1488463">
                  <a:extLst>
                    <a:ext uri="{9D8B030D-6E8A-4147-A177-3AD203B41FA5}">
                      <a16:colId xmlns:a16="http://schemas.microsoft.com/office/drawing/2014/main" xmlns="" val="1784444502"/>
                    </a:ext>
                  </a:extLst>
                </a:gridCol>
              </a:tblGrid>
              <a:tr h="387332">
                <a:tc>
                  <a:txBody>
                    <a:bodyPr/>
                    <a:lstStyle/>
                    <a:p>
                      <a:pPr algn="ctr">
                        <a:lnSpc>
                          <a:spcPct val="115000"/>
                        </a:lnSpc>
                        <a:spcBef>
                          <a:spcPts val="600"/>
                        </a:spcBef>
                        <a:spcAft>
                          <a:spcPts val="600"/>
                        </a:spcAft>
                      </a:pPr>
                      <a:r>
                        <a:rPr lang="en-US" sz="2400" b="1">
                          <a:solidFill>
                            <a:srgbClr val="000000"/>
                          </a:solidFill>
                          <a:effectLst/>
                        </a:rPr>
                        <a:t>Loài</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Bef>
                          <a:spcPts val="600"/>
                        </a:spcBef>
                        <a:spcAft>
                          <a:spcPts val="600"/>
                        </a:spcAft>
                      </a:pPr>
                      <a:r>
                        <a:rPr lang="en-US" sz="2400" b="1">
                          <a:solidFill>
                            <a:srgbClr val="000000"/>
                          </a:solidFill>
                          <a:effectLst/>
                        </a:rPr>
                        <a:t>Giống</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Bef>
                          <a:spcPts val="600"/>
                        </a:spcBef>
                        <a:spcAft>
                          <a:spcPts val="600"/>
                        </a:spcAft>
                      </a:pPr>
                      <a:r>
                        <a:rPr lang="en-US" sz="2400" b="1">
                          <a:solidFill>
                            <a:srgbClr val="000000"/>
                          </a:solidFill>
                          <a:effectLst/>
                        </a:rPr>
                        <a:t>Họ</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Bef>
                          <a:spcPts val="600"/>
                        </a:spcBef>
                        <a:spcAft>
                          <a:spcPts val="600"/>
                        </a:spcAft>
                      </a:pPr>
                      <a:r>
                        <a:rPr lang="en-US" sz="2400" b="1">
                          <a:solidFill>
                            <a:srgbClr val="000000"/>
                          </a:solidFill>
                          <a:effectLst/>
                        </a:rPr>
                        <a:t>Bộ</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Bef>
                          <a:spcPts val="600"/>
                        </a:spcBef>
                        <a:spcAft>
                          <a:spcPts val="600"/>
                        </a:spcAft>
                      </a:pPr>
                      <a:r>
                        <a:rPr lang="en-US" sz="2400" b="1">
                          <a:solidFill>
                            <a:srgbClr val="000000"/>
                          </a:solidFill>
                          <a:effectLst/>
                        </a:rPr>
                        <a:t>Lớp</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Bef>
                          <a:spcPts val="600"/>
                        </a:spcBef>
                        <a:spcAft>
                          <a:spcPts val="600"/>
                        </a:spcAft>
                      </a:pPr>
                      <a:r>
                        <a:rPr lang="en-US" sz="2400" b="1">
                          <a:solidFill>
                            <a:srgbClr val="000000"/>
                          </a:solidFill>
                          <a:effectLst/>
                        </a:rPr>
                        <a:t>Ngành</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Bef>
                          <a:spcPts val="600"/>
                        </a:spcBef>
                        <a:spcAft>
                          <a:spcPts val="600"/>
                        </a:spcAft>
                      </a:pPr>
                      <a:r>
                        <a:rPr lang="en-US" sz="2400" b="1">
                          <a:solidFill>
                            <a:srgbClr val="000000"/>
                          </a:solidFill>
                          <a:effectLst/>
                        </a:rPr>
                        <a:t>Giới</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1093072680"/>
                  </a:ext>
                </a:extLst>
              </a:tr>
              <a:tr h="1229644">
                <a:tc>
                  <a:txBody>
                    <a:bodyPr/>
                    <a:lstStyle/>
                    <a:p>
                      <a:pPr algn="just">
                        <a:lnSpc>
                          <a:spcPct val="115000"/>
                        </a:lnSpc>
                        <a:spcBef>
                          <a:spcPts val="600"/>
                        </a:spcBef>
                        <a:spcAft>
                          <a:spcPts val="600"/>
                        </a:spcAft>
                      </a:pPr>
                      <a:r>
                        <a:rPr lang="en-US" sz="2400">
                          <a:solidFill>
                            <a:srgbClr val="000000"/>
                          </a:solidFill>
                          <a:effectLst/>
                        </a:rPr>
                        <a:t>Gấu đen châu mỹ</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pPr>
                      <a:r>
                        <a:rPr lang="en-US" sz="2400">
                          <a:solidFill>
                            <a:srgbClr val="000000"/>
                          </a:solidFill>
                          <a:effectLst/>
                        </a:rPr>
                        <a:t>Gấu - Ursus</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pPr>
                      <a:r>
                        <a:rPr lang="en-US" sz="2400">
                          <a:solidFill>
                            <a:srgbClr val="000000"/>
                          </a:solidFill>
                          <a:effectLst/>
                        </a:rPr>
                        <a:t>Gấu - Ursidae</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pPr>
                      <a:r>
                        <a:rPr lang="en-US" sz="2400">
                          <a:solidFill>
                            <a:srgbClr val="000000"/>
                          </a:solidFill>
                          <a:effectLst/>
                        </a:rPr>
                        <a:t>Ăn thịt – Carnivora</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pPr>
                      <a:r>
                        <a:rPr lang="en-US" sz="2400">
                          <a:solidFill>
                            <a:srgbClr val="000000"/>
                          </a:solidFill>
                          <a:effectLst/>
                        </a:rPr>
                        <a:t>Thú - Mammalia</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pPr>
                      <a:r>
                        <a:rPr lang="en-US" sz="2400">
                          <a:solidFill>
                            <a:srgbClr val="000000"/>
                          </a:solidFill>
                          <a:effectLst/>
                        </a:rPr>
                        <a:t>Dây sống - Chordata</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15000"/>
                        </a:lnSpc>
                        <a:spcBef>
                          <a:spcPts val="600"/>
                        </a:spcBef>
                        <a:spcAft>
                          <a:spcPts val="600"/>
                        </a:spcAft>
                      </a:pPr>
                      <a:r>
                        <a:rPr lang="en-US" sz="2400">
                          <a:solidFill>
                            <a:srgbClr val="000000"/>
                          </a:solidFill>
                          <a:effectLst/>
                        </a:rPr>
                        <a:t>Động vật - Animalia</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3988821994"/>
                  </a:ext>
                </a:extLst>
              </a:tr>
              <a:tr h="1460348">
                <a:tc>
                  <a:txBody>
                    <a:bodyPr/>
                    <a:lstStyle/>
                    <a:p>
                      <a:pPr>
                        <a:lnSpc>
                          <a:spcPct val="115000"/>
                        </a:lnSpc>
                        <a:spcBef>
                          <a:spcPts val="600"/>
                        </a:spcBef>
                        <a:spcAft>
                          <a:spcPts val="600"/>
                        </a:spcAft>
                      </a:pPr>
                      <a:r>
                        <a:rPr lang="en-US" sz="2400">
                          <a:solidFill>
                            <a:srgbClr val="000000"/>
                          </a:solidFill>
                          <a:effectLst/>
                        </a:rPr>
                        <a:t> </a:t>
                      </a:r>
                      <a:endParaRPr lang="en-US" sz="2800">
                        <a:solidFill>
                          <a:srgbClr val="000000"/>
                        </a:solidFill>
                        <a:effectLst/>
                      </a:endParaRPr>
                    </a:p>
                    <a:p>
                      <a:pPr>
                        <a:lnSpc>
                          <a:spcPct val="115000"/>
                        </a:lnSpc>
                        <a:spcBef>
                          <a:spcPts val="600"/>
                        </a:spcBef>
                        <a:spcAft>
                          <a:spcPts val="600"/>
                        </a:spcAft>
                      </a:pPr>
                      <a:r>
                        <a:rPr lang="en-US" sz="2400">
                          <a:solidFill>
                            <a:srgbClr val="000000"/>
                          </a:solidFill>
                          <a:effectLst/>
                        </a:rPr>
                        <a:t>Gấu trắng</a:t>
                      </a:r>
                      <a:endParaRPr lang="en-US" sz="2800">
                        <a:solidFill>
                          <a:srgbClr val="000000"/>
                        </a:solidFill>
                        <a:effectLst/>
                      </a:endParaRPr>
                    </a:p>
                    <a:p>
                      <a:pPr>
                        <a:lnSpc>
                          <a:spcPct val="115000"/>
                        </a:lnSpc>
                        <a:spcBef>
                          <a:spcPts val="600"/>
                        </a:spcBef>
                        <a:spcAft>
                          <a:spcPts val="600"/>
                        </a:spcAft>
                      </a:pPr>
                      <a:r>
                        <a:rPr lang="en-US" sz="2400">
                          <a:solidFill>
                            <a:srgbClr val="000000"/>
                          </a:solidFill>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lang="en-US" sz="2400">
                          <a:solidFill>
                            <a:srgbClr val="000000"/>
                          </a:solidFill>
                          <a:effectLst/>
                        </a:rPr>
                        <a:t>Gấu - Ursus</a:t>
                      </a:r>
                      <a:endParaRPr lang="en-US" sz="2800">
                        <a:solidFill>
                          <a:srgbClr val="000000"/>
                        </a:solidFill>
                        <a:effectLst/>
                        <a:latin typeface="Times New Roman" panose="02020603050405020304" pitchFamily="18" charset="0"/>
                        <a:ea typeface="Calibri" panose="020F0502020204030204" pitchFamily="34" charset="0"/>
                      </a:endParaRPr>
                    </a:p>
                    <a:p>
                      <a:pPr>
                        <a:lnSpc>
                          <a:spcPct val="115000"/>
                        </a:lnSpc>
                        <a:spcBef>
                          <a:spcPts val="600"/>
                        </a:spcBef>
                        <a:spcAft>
                          <a:spcPts val="600"/>
                        </a:spcAft>
                      </a:pPr>
                      <a:r>
                        <a:rPr lang="en-US" sz="2400">
                          <a:solidFill>
                            <a:srgbClr val="000000"/>
                          </a:solidFill>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r>
                        <a:rPr lang="en-US" sz="2400">
                          <a:solidFill>
                            <a:srgbClr val="000000"/>
                          </a:solidFill>
                          <a:effectLst/>
                        </a:rPr>
                        <a:t>Gấu - Ursidae</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r>
                        <a:rPr lang="en-US" sz="2400">
                          <a:solidFill>
                            <a:srgbClr val="000000"/>
                          </a:solidFill>
                          <a:effectLst/>
                        </a:rPr>
                        <a:t>Ăn thịt – Carnivora</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r>
                        <a:rPr lang="en-US" sz="2400">
                          <a:solidFill>
                            <a:srgbClr val="000000"/>
                          </a:solidFill>
                          <a:effectLst/>
                        </a:rPr>
                        <a:t>Thú - Mammalia</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r>
                        <a:rPr lang="en-US" sz="2400">
                          <a:solidFill>
                            <a:srgbClr val="000000"/>
                          </a:solidFill>
                          <a:effectLst/>
                        </a:rPr>
                        <a:t>Dây sống - Chordata</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r>
                        <a:rPr lang="en-US" sz="2400">
                          <a:solidFill>
                            <a:srgbClr val="000000"/>
                          </a:solidFill>
                          <a:effectLst/>
                        </a:rPr>
                        <a:t>Động vật - Animalia</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xmlns="" val="2606485212"/>
                  </a:ext>
                </a:extLst>
              </a:tr>
              <a:tr h="1840016">
                <a:tc>
                  <a:txBody>
                    <a:bodyPr/>
                    <a:lstStyle/>
                    <a:p>
                      <a:pPr algn="just">
                        <a:lnSpc>
                          <a:spcPct val="115000"/>
                        </a:lnSpc>
                        <a:spcBef>
                          <a:spcPts val="600"/>
                        </a:spcBef>
                        <a:spcAft>
                          <a:spcPts val="600"/>
                        </a:spcAft>
                      </a:pPr>
                      <a:r>
                        <a:rPr lang="en-US" sz="2400">
                          <a:solidFill>
                            <a:srgbClr val="000000"/>
                          </a:solidFill>
                          <a:effectLst/>
                        </a:rPr>
                        <a:t> </a:t>
                      </a:r>
                      <a:endParaRPr lang="en-US" sz="2800">
                        <a:solidFill>
                          <a:srgbClr val="000000"/>
                        </a:solidFill>
                        <a:effectLst/>
                      </a:endParaRPr>
                    </a:p>
                    <a:p>
                      <a:pPr algn="just">
                        <a:lnSpc>
                          <a:spcPct val="115000"/>
                        </a:lnSpc>
                        <a:spcBef>
                          <a:spcPts val="600"/>
                        </a:spcBef>
                        <a:spcAft>
                          <a:spcPts val="600"/>
                        </a:spcAft>
                      </a:pPr>
                      <a:r>
                        <a:rPr lang="en-US" sz="2400">
                          <a:solidFill>
                            <a:srgbClr val="000000"/>
                          </a:solidFill>
                          <a:effectLst/>
                        </a:rPr>
                        <a:t>Sao la</a:t>
                      </a:r>
                      <a:endParaRPr lang="en-US" sz="2800">
                        <a:solidFill>
                          <a:srgbClr val="000000"/>
                        </a:solidFill>
                        <a:effectLst/>
                      </a:endParaRPr>
                    </a:p>
                    <a:p>
                      <a:pPr algn="just">
                        <a:lnSpc>
                          <a:spcPct val="115000"/>
                        </a:lnSpc>
                        <a:spcBef>
                          <a:spcPts val="600"/>
                        </a:spcBef>
                        <a:spcAft>
                          <a:spcPts val="600"/>
                        </a:spcAft>
                      </a:pPr>
                      <a:r>
                        <a:rPr lang="en-US" sz="2400">
                          <a:solidFill>
                            <a:srgbClr val="000000"/>
                          </a:solidFill>
                          <a:effectLst/>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lang="en-US" sz="2400">
                          <a:solidFill>
                            <a:srgbClr val="000000"/>
                          </a:solidFill>
                          <a:effectLst/>
                        </a:rPr>
                        <a:t>Sao la - Pseudoryx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r>
                        <a:rPr lang="en-US" sz="2400">
                          <a:solidFill>
                            <a:srgbClr val="000000"/>
                          </a:solidFill>
                          <a:effectLst/>
                        </a:rPr>
                        <a:t>Trâu bò - Bovidae</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r>
                        <a:rPr lang="en-US" sz="2000">
                          <a:solidFill>
                            <a:srgbClr val="000000"/>
                          </a:solidFill>
                          <a:effectLst/>
                        </a:rPr>
                        <a:t>Guốc chẵn – Artiodactyla</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r>
                        <a:rPr lang="en-US" sz="2400">
                          <a:solidFill>
                            <a:srgbClr val="000000"/>
                          </a:solidFill>
                          <a:effectLst/>
                        </a:rPr>
                        <a:t>Thú - Mammalia</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r>
                        <a:rPr lang="en-US" sz="2400">
                          <a:solidFill>
                            <a:srgbClr val="000000"/>
                          </a:solidFill>
                          <a:effectLst/>
                        </a:rPr>
                        <a:t>Dây sống - Chordata</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ct val="115000"/>
                        </a:lnSpc>
                        <a:spcBef>
                          <a:spcPts val="600"/>
                        </a:spcBef>
                        <a:spcAft>
                          <a:spcPts val="600"/>
                        </a:spcAft>
                      </a:pPr>
                      <a:r>
                        <a:rPr lang="en-US" sz="2400">
                          <a:solidFill>
                            <a:srgbClr val="000000"/>
                          </a:solidFill>
                          <a:effectLst/>
                        </a:rPr>
                        <a:t>Động vật - Animalia</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xmlns="" val="1997503680"/>
                  </a:ext>
                </a:extLst>
              </a:tr>
            </a:tbl>
          </a:graphicData>
        </a:graphic>
      </p:graphicFrame>
      <p:sp>
        <p:nvSpPr>
          <p:cNvPr id="4" name="Rectangle 1">
            <a:extLst>
              <a:ext uri="{FF2B5EF4-FFF2-40B4-BE49-F238E27FC236}">
                <a16:creationId xmlns:a16="http://schemas.microsoft.com/office/drawing/2014/main" xmlns="" id="{126CC42D-C2C0-49A4-9A44-6690BA99E9F0}"/>
              </a:ext>
            </a:extLst>
          </p:cNvPr>
          <p:cNvSpPr>
            <a:spLocks noChangeArrowheads="1"/>
          </p:cNvSpPr>
          <p:nvPr/>
        </p:nvSpPr>
        <p:spPr bwMode="auto">
          <a:xfrm>
            <a:off x="2819401" y="59619"/>
            <a:ext cx="695102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Bảng Các bậc phân loại loài</a:t>
            </a:r>
            <a:endParaRPr kumimoji="0" lang="en-US" altLang="en-US" b="0" i="0" u="none" strike="noStrike" cap="none" normalizeH="0" baseline="0">
              <a:ln>
                <a:noFill/>
              </a:ln>
              <a:solidFill>
                <a:schemeClr val="accent2">
                  <a:lumMod val="75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800" b="0" i="0" u="none" strike="noStrike" cap="none" normalizeH="0" baseline="0">
              <a:ln>
                <a:noFill/>
              </a:ln>
              <a:solidFill>
                <a:schemeClr val="accent2">
                  <a:lumMod val="75000"/>
                </a:schemeClr>
              </a:solidFill>
              <a:effectLst/>
              <a:latin typeface="Arial" panose="020B0604020202020204" pitchFamily="34" charset="0"/>
            </a:endParaRPr>
          </a:p>
        </p:txBody>
      </p:sp>
    </p:spTree>
    <p:extLst>
      <p:ext uri="{BB962C8B-B14F-4D97-AF65-F5344CB8AC3E}">
        <p14:creationId xmlns:p14="http://schemas.microsoft.com/office/powerpoint/2010/main" val="428684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15</a:t>
            </a:fld>
            <a:endParaRPr lang="en"/>
          </a:p>
        </p:txBody>
      </p:sp>
      <p:sp>
        <p:nvSpPr>
          <p:cNvPr id="3" name="Google Shape;577;p20"/>
          <p:cNvSpPr txBox="1">
            <a:spLocks/>
          </p:cNvSpPr>
          <p:nvPr/>
        </p:nvSpPr>
        <p:spPr>
          <a:xfrm>
            <a:off x="1077432" y="823232"/>
            <a:ext cx="11114568" cy="5613011"/>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800"/>
              </a:spcBef>
            </a:pPr>
            <a:r>
              <a:rPr lang="en-US" dirty="0" smtClean="0">
                <a:latin typeface="Times New Roman" pitchFamily="18" charset="0"/>
                <a:cs typeface="Times New Roman" pitchFamily="18" charset="0"/>
              </a:rPr>
              <a:t>	</a:t>
            </a:r>
          </a:p>
          <a:p>
            <a:pPr>
              <a:spcBef>
                <a:spcPts val="800"/>
              </a:spcBef>
            </a:pP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Loài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là</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bậc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phân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loại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cơ</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bản</a:t>
            </a:r>
            <a:r>
              <a:rPr lang="en-US" sz="3200" b="1" dirty="0">
                <a:solidFill>
                  <a:srgbClr val="0000CC"/>
                </a:solidFill>
                <a:latin typeface="Times New Roman" pitchFamily="18" charset="0"/>
                <a:cs typeface="Times New Roman" pitchFamily="18" charset="0"/>
              </a:rPr>
              <a:t> , </a:t>
            </a:r>
            <a:r>
              <a:rPr lang="en-US" sz="3200" b="1" dirty="0" err="1">
                <a:solidFill>
                  <a:srgbClr val="0000CC"/>
                </a:solidFill>
                <a:latin typeface="Times New Roman" pitchFamily="18" charset="0"/>
                <a:cs typeface="Times New Roman" pitchFamily="18" charset="0"/>
              </a:rPr>
              <a:t>gồm</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một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nhóm</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các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cá</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sinh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vật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các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đặc</a:t>
            </a:r>
            <a:r>
              <a:rPr lang="en-US" sz="3200" b="1" dirty="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điểm</a:t>
            </a:r>
            <a:r>
              <a:rPr lang="en-US" sz="3200" b="1" dirty="0" smtClean="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sinh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học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giống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nhau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và</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khả</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năng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giao</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phối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với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nhau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sinh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ra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thế</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hệ</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mới</a:t>
            </a:r>
            <a:r>
              <a:rPr lang="en-US" sz="3200" b="1" dirty="0">
                <a:solidFill>
                  <a:srgbClr val="0000CC"/>
                </a:solidFill>
                <a:latin typeface="Times New Roman" pitchFamily="18" charset="0"/>
                <a:cs typeface="Times New Roman" pitchFamily="18" charset="0"/>
              </a:rPr>
              <a:t>.</a:t>
            </a:r>
          </a:p>
          <a:p>
            <a:pPr>
              <a:spcBef>
                <a:spcPts val="800"/>
              </a:spcBef>
            </a:pPr>
            <a:r>
              <a:rPr lang="en-US" sz="3200" b="1" dirty="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Người</a:t>
            </a:r>
            <a:r>
              <a:rPr lang="en-US" sz="3200" b="1" dirty="0" smtClean="0">
                <a:solidFill>
                  <a:srgbClr val="0000CC"/>
                </a:solidFill>
                <a:latin typeface="Times New Roman" pitchFamily="18" charset="0"/>
                <a:cs typeface="Times New Roman" pitchFamily="18" charset="0"/>
              </a:rPr>
              <a:t> ta chia </a:t>
            </a:r>
            <a:r>
              <a:rPr lang="en-US" sz="3200" b="1" dirty="0" err="1" smtClean="0">
                <a:solidFill>
                  <a:srgbClr val="0000CC"/>
                </a:solidFill>
                <a:latin typeface="Times New Roman" pitchFamily="18" charset="0"/>
                <a:cs typeface="Times New Roman" pitchFamily="18" charset="0"/>
              </a:rPr>
              <a:t>các</a:t>
            </a:r>
            <a:r>
              <a:rPr lang="en-US" sz="3200" b="1" dirty="0" smtClean="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bậc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phân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loại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của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thế</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giới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sống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từ</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thấp</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đến</a:t>
            </a:r>
            <a:r>
              <a:rPr lang="en-US" sz="3200" b="1" dirty="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cao</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theo</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thứ</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tự</a:t>
            </a:r>
            <a:r>
              <a:rPr lang="en-US" sz="3200" b="1" dirty="0" smtClean="0">
                <a:solidFill>
                  <a:srgbClr val="0000CC"/>
                </a:solidFill>
                <a:latin typeface="Times New Roman" pitchFamily="18" charset="0"/>
                <a:cs typeface="Times New Roman" pitchFamily="18" charset="0"/>
              </a:rPr>
              <a:t>:</a:t>
            </a:r>
            <a:endParaRPr lang="en-US" sz="3200" b="1" dirty="0">
              <a:solidFill>
                <a:srgbClr val="0000CC"/>
              </a:solidFill>
              <a:latin typeface="Times New Roman" pitchFamily="18" charset="0"/>
              <a:cs typeface="Times New Roman" pitchFamily="18" charset="0"/>
            </a:endParaRPr>
          </a:p>
          <a:p>
            <a:pPr>
              <a:spcBef>
                <a:spcPts val="800"/>
              </a:spcBef>
            </a:pPr>
            <a:r>
              <a:rPr lang="en-US" sz="3200" b="1" i="1" dirty="0">
                <a:solidFill>
                  <a:srgbClr val="0000CC"/>
                </a:solidFill>
                <a:latin typeface="Times New Roman" pitchFamily="18" charset="0"/>
                <a:cs typeface="Times New Roman" pitchFamily="18" charset="0"/>
              </a:rPr>
              <a:t>-</a:t>
            </a:r>
            <a:r>
              <a:rPr lang="en-US" sz="3200" b="1" i="1" dirty="0" err="1">
                <a:solidFill>
                  <a:srgbClr val="0000CC"/>
                </a:solidFill>
                <a:latin typeface="Times New Roman" pitchFamily="18" charset="0"/>
                <a:cs typeface="Times New Roman" pitchFamily="18" charset="0"/>
              </a:rPr>
              <a:t>Loài</a:t>
            </a:r>
            <a:r>
              <a:rPr lang="en-US" sz="3200" b="1" i="1" dirty="0">
                <a:solidFill>
                  <a:srgbClr val="0000CC"/>
                </a:solidFill>
                <a:latin typeface="Times New Roman" pitchFamily="18" charset="0"/>
                <a:cs typeface="Times New Roman" pitchFamily="18" charset="0"/>
              </a:rPr>
              <a:t>     Chi (</a:t>
            </a:r>
            <a:r>
              <a:rPr lang="en-US" sz="3200" b="1" i="1" dirty="0" err="1">
                <a:solidFill>
                  <a:srgbClr val="0000CC"/>
                </a:solidFill>
                <a:latin typeface="Times New Roman" pitchFamily="18" charset="0"/>
                <a:cs typeface="Times New Roman" pitchFamily="18" charset="0"/>
              </a:rPr>
              <a:t>giống</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Họ</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Bộ</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Lớp</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Ngành</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Giới</a:t>
            </a:r>
            <a:r>
              <a:rPr lang="en-US" sz="3200" b="1" i="1" dirty="0">
                <a:solidFill>
                  <a:srgbClr val="0000CC"/>
                </a:solidFill>
                <a:latin typeface="Times New Roman" pitchFamily="18" charset="0"/>
                <a:cs typeface="Times New Roman" pitchFamily="18" charset="0"/>
              </a:rPr>
              <a:t>.</a:t>
            </a:r>
          </a:p>
          <a:p>
            <a:pPr>
              <a:spcBef>
                <a:spcPts val="800"/>
              </a:spcBef>
            </a:pPr>
            <a:r>
              <a:rPr lang="en-US" sz="3200" b="1" i="1" dirty="0">
                <a:solidFill>
                  <a:srgbClr val="0000CC"/>
                </a:solidFill>
                <a:latin typeface="Times New Roman" pitchFamily="18" charset="0"/>
                <a:cs typeface="Times New Roman" pitchFamily="18" charset="0"/>
              </a:rPr>
              <a:t>+</a:t>
            </a:r>
            <a:r>
              <a:rPr lang="en-US" sz="3200" b="1" i="1" dirty="0" err="1">
                <a:solidFill>
                  <a:srgbClr val="0000CC"/>
                </a:solidFill>
                <a:latin typeface="Times New Roman" pitchFamily="18" charset="0"/>
                <a:cs typeface="Times New Roman" pitchFamily="18" charset="0"/>
              </a:rPr>
              <a:t>Bậc</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phân</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loại</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càng</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nhỏ</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thì</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sự</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khác</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nhau</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giữa</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các</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sinh</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vật</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cùng</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bậc</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sẽ</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càng</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ít</a:t>
            </a:r>
            <a:r>
              <a:rPr lang="en-US" sz="3200" b="1" i="1" dirty="0">
                <a:solidFill>
                  <a:srgbClr val="0000CC"/>
                </a:solidFill>
                <a:latin typeface="Times New Roman" pitchFamily="18" charset="0"/>
                <a:cs typeface="Times New Roman" pitchFamily="18" charset="0"/>
              </a:rPr>
              <a:t>.</a:t>
            </a:r>
            <a:endParaRPr lang="vi-VN" sz="3200" b="1" i="1" dirty="0">
              <a:solidFill>
                <a:srgbClr val="0000CC"/>
              </a:solidFill>
              <a:latin typeface="Times New Roman" pitchFamily="18" charset="0"/>
              <a:cs typeface="Times New Roman" pitchFamily="18" charset="0"/>
            </a:endParaRPr>
          </a:p>
        </p:txBody>
      </p:sp>
      <p:sp>
        <p:nvSpPr>
          <p:cNvPr id="5" name="Right Arrow 4"/>
          <p:cNvSpPr/>
          <p:nvPr/>
        </p:nvSpPr>
        <p:spPr>
          <a:xfrm>
            <a:off x="1960446" y="4038602"/>
            <a:ext cx="524540" cy="354419"/>
          </a:xfrm>
          <a:prstGeom prst="rightArrow">
            <a:avLst>
              <a:gd name="adj1" fmla="val 50000"/>
              <a:gd name="adj2" fmla="val 22000"/>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6" name="Right Arrow 5"/>
          <p:cNvSpPr/>
          <p:nvPr/>
        </p:nvSpPr>
        <p:spPr>
          <a:xfrm>
            <a:off x="4419601" y="4038601"/>
            <a:ext cx="524540" cy="354419"/>
          </a:xfrm>
          <a:prstGeom prst="rightArrow">
            <a:avLst>
              <a:gd name="adj1" fmla="val 50000"/>
              <a:gd name="adj2" fmla="val 22000"/>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7" name="Right Arrow 6"/>
          <p:cNvSpPr/>
          <p:nvPr/>
        </p:nvSpPr>
        <p:spPr>
          <a:xfrm>
            <a:off x="5629191" y="3990332"/>
            <a:ext cx="524540" cy="354419"/>
          </a:xfrm>
          <a:prstGeom prst="rightArrow">
            <a:avLst>
              <a:gd name="adj1" fmla="val 50000"/>
              <a:gd name="adj2" fmla="val 22000"/>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8" name="Right Arrow 7"/>
          <p:cNvSpPr/>
          <p:nvPr/>
        </p:nvSpPr>
        <p:spPr>
          <a:xfrm>
            <a:off x="6633043" y="4006013"/>
            <a:ext cx="524540" cy="354419"/>
          </a:xfrm>
          <a:prstGeom prst="rightArrow">
            <a:avLst>
              <a:gd name="adj1" fmla="val 50000"/>
              <a:gd name="adj2" fmla="val 22000"/>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9" name="Right Arrow 8"/>
          <p:cNvSpPr/>
          <p:nvPr/>
        </p:nvSpPr>
        <p:spPr>
          <a:xfrm>
            <a:off x="7883971" y="4038600"/>
            <a:ext cx="524540" cy="354419"/>
          </a:xfrm>
          <a:prstGeom prst="rightArrow">
            <a:avLst>
              <a:gd name="adj1" fmla="val 50000"/>
              <a:gd name="adj2" fmla="val 22000"/>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10" name="Right Arrow 9"/>
          <p:cNvSpPr/>
          <p:nvPr/>
        </p:nvSpPr>
        <p:spPr>
          <a:xfrm>
            <a:off x="9592969" y="4053266"/>
            <a:ext cx="524540" cy="307164"/>
          </a:xfrm>
          <a:prstGeom prst="rightArrow">
            <a:avLst>
              <a:gd name="adj1" fmla="val 50000"/>
              <a:gd name="adj2" fmla="val 22000"/>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Tree>
    <p:extLst>
      <p:ext uri="{BB962C8B-B14F-4D97-AF65-F5344CB8AC3E}">
        <p14:creationId xmlns:p14="http://schemas.microsoft.com/office/powerpoint/2010/main" val="356752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8788" y="0"/>
            <a:ext cx="6948821" cy="871600"/>
          </a:xfrm>
        </p:spPr>
        <p:txBody>
          <a:bodyPr/>
          <a:lstStyle/>
          <a:p>
            <a:pPr algn="ctr"/>
            <a:r>
              <a:rPr lang="en-US" dirty="0" smtClean="0">
                <a:solidFill>
                  <a:schemeClr val="tx1"/>
                </a:solidFill>
                <a:latin typeface="Times New Roman" pitchFamily="18" charset="0"/>
                <a:cs typeface="Times New Roman" pitchFamily="18" charset="0"/>
              </a:rPr>
              <a:t>2. TÌM HIỂU CÁCH GỌI TÊN LOÀI</a:t>
            </a:r>
            <a:endParaRPr lang="en-US" dirty="0">
              <a:solidFill>
                <a:schemeClr val="tx1"/>
              </a:solidFill>
              <a:latin typeface="Times New Roman" pitchFamily="18" charset="0"/>
              <a:cs typeface="Times New Roman" pitchFamily="18" charset="0"/>
            </a:endParaRPr>
          </a:p>
        </p:txBody>
      </p:sp>
      <p:sp>
        <p:nvSpPr>
          <p:cNvPr id="3" name="Text Placeholder 2"/>
          <p:cNvSpPr>
            <a:spLocks noGrp="1"/>
          </p:cNvSpPr>
          <p:nvPr>
            <p:ph type="body" idx="1"/>
          </p:nvPr>
        </p:nvSpPr>
        <p:spPr>
          <a:xfrm>
            <a:off x="0" y="1707632"/>
            <a:ext cx="8037341" cy="3848000"/>
          </a:xfrm>
        </p:spPr>
        <p:txBody>
          <a:bodyPr/>
          <a:lstStyle/>
          <a:p>
            <a:r>
              <a:rPr lang="en-US" sz="2700" dirty="0">
                <a:latin typeface="Times New Roman" pitchFamily="18" charset="0"/>
                <a:cs typeface="Times New Roman" pitchFamily="18" charset="0"/>
              </a:rPr>
              <a:t>Năm 1753, nhà sinh vật học Các Lin-nê-ớt dựa vào quan sát nhiều sinh vật đã đưa ra cách gọi tên khoa học của sinh vật. </a:t>
            </a:r>
          </a:p>
          <a:p>
            <a:pPr algn="just"/>
            <a:r>
              <a:rPr lang="en-US" sz="2700" i="1" dirty="0">
                <a:latin typeface="Times New Roman" pitchFamily="18" charset="0"/>
                <a:cs typeface="Times New Roman" pitchFamily="18" charset="0"/>
              </a:rPr>
              <a:t>Tên khoa học </a:t>
            </a:r>
            <a:r>
              <a:rPr lang="en-US" sz="2700" i="1" dirty="0" err="1">
                <a:latin typeface="Times New Roman" pitchFamily="18" charset="0"/>
                <a:cs typeface="Times New Roman" pitchFamily="18" charset="0"/>
              </a:rPr>
              <a:t>của</a:t>
            </a:r>
            <a:r>
              <a:rPr lang="en-US" sz="2700" i="1" dirty="0">
                <a:latin typeface="Times New Roman" pitchFamily="18" charset="0"/>
                <a:cs typeface="Times New Roman" pitchFamily="18" charset="0"/>
              </a:rPr>
              <a:t> </a:t>
            </a:r>
            <a:r>
              <a:rPr lang="en-US" sz="2700" i="1" dirty="0" err="1" smtClean="0">
                <a:latin typeface="Times New Roman" pitchFamily="18" charset="0"/>
                <a:cs typeface="Times New Roman" pitchFamily="18" charset="0"/>
              </a:rPr>
              <a:t>loài</a:t>
            </a:r>
            <a:r>
              <a:rPr lang="en-US" sz="2700" i="1" dirty="0" smtClean="0">
                <a:latin typeface="Times New Roman" pitchFamily="18" charset="0"/>
                <a:cs typeface="Times New Roman" pitchFamily="18" charset="0"/>
              </a:rPr>
              <a:t> </a:t>
            </a:r>
            <a:r>
              <a:rPr lang="en-US" sz="2700" i="1" dirty="0" err="1" smtClean="0">
                <a:latin typeface="Times New Roman" pitchFamily="18" charset="0"/>
                <a:cs typeface="Times New Roman" pitchFamily="18" charset="0"/>
              </a:rPr>
              <a:t>thường</a:t>
            </a:r>
            <a:r>
              <a:rPr lang="en-US" sz="2700" i="1" dirty="0" smtClean="0">
                <a:latin typeface="Times New Roman" pitchFamily="18" charset="0"/>
                <a:cs typeface="Times New Roman" pitchFamily="18" charset="0"/>
              </a:rPr>
              <a:t> </a:t>
            </a:r>
            <a:r>
              <a:rPr lang="en-US" sz="2700" i="1" dirty="0" err="1" smtClean="0">
                <a:latin typeface="Times New Roman" pitchFamily="18" charset="0"/>
                <a:cs typeface="Times New Roman" pitchFamily="18" charset="0"/>
              </a:rPr>
              <a:t>sử</a:t>
            </a:r>
            <a:r>
              <a:rPr lang="en-US" sz="2700" i="1" dirty="0" smtClean="0">
                <a:latin typeface="Times New Roman" pitchFamily="18" charset="0"/>
                <a:cs typeface="Times New Roman" pitchFamily="18" charset="0"/>
              </a:rPr>
              <a:t> </a:t>
            </a:r>
            <a:r>
              <a:rPr lang="en-US" sz="2700" i="1" dirty="0" err="1" smtClean="0">
                <a:latin typeface="Times New Roman" pitchFamily="18" charset="0"/>
                <a:cs typeface="Times New Roman" pitchFamily="18" charset="0"/>
              </a:rPr>
              <a:t>dụng</a:t>
            </a:r>
            <a:r>
              <a:rPr lang="en-US" sz="2700" i="1" dirty="0" smtClean="0">
                <a:latin typeface="Times New Roman" pitchFamily="18" charset="0"/>
                <a:cs typeface="Times New Roman" pitchFamily="18" charset="0"/>
              </a:rPr>
              <a:t> </a:t>
            </a:r>
            <a:r>
              <a:rPr lang="en-US" sz="2700" i="1" dirty="0" err="1" smtClean="0">
                <a:latin typeface="Times New Roman" pitchFamily="18" charset="0"/>
                <a:cs typeface="Times New Roman" pitchFamily="18" charset="0"/>
              </a:rPr>
              <a:t>tiếng</a:t>
            </a:r>
            <a:r>
              <a:rPr lang="en-US" sz="2700" i="1" dirty="0" smtClean="0">
                <a:latin typeface="Times New Roman" pitchFamily="18" charset="0"/>
                <a:cs typeface="Times New Roman" pitchFamily="18" charset="0"/>
              </a:rPr>
              <a:t> </a:t>
            </a:r>
            <a:r>
              <a:rPr lang="en-US" sz="2700" i="1" dirty="0" err="1" smtClean="0">
                <a:latin typeface="Times New Roman" pitchFamily="18" charset="0"/>
                <a:cs typeface="Times New Roman" pitchFamily="18" charset="0"/>
              </a:rPr>
              <a:t>latinh</a:t>
            </a:r>
            <a:r>
              <a:rPr lang="en-US" sz="2700" i="1" dirty="0" smtClean="0">
                <a:latin typeface="Times New Roman" pitchFamily="18" charset="0"/>
                <a:cs typeface="Times New Roman" pitchFamily="18" charset="0"/>
              </a:rPr>
              <a:t>, </a:t>
            </a:r>
            <a:r>
              <a:rPr lang="en-US" sz="2700" i="1" dirty="0">
                <a:latin typeface="Times New Roman" pitchFamily="18" charset="0"/>
                <a:cs typeface="Times New Roman" pitchFamily="18" charset="0"/>
              </a:rPr>
              <a:t>được viết in nghiêng, từ thứ </a:t>
            </a:r>
            <a:r>
              <a:rPr lang="en-US" sz="2700" i="1" dirty="0" err="1">
                <a:latin typeface="Times New Roman" pitchFamily="18" charset="0"/>
                <a:cs typeface="Times New Roman" pitchFamily="18" charset="0"/>
              </a:rPr>
              <a:t>nhất</a:t>
            </a:r>
            <a:r>
              <a:rPr lang="en-US" sz="2700" i="1" dirty="0">
                <a:latin typeface="Times New Roman" pitchFamily="18" charset="0"/>
                <a:cs typeface="Times New Roman" pitchFamily="18" charset="0"/>
              </a:rPr>
              <a:t> </a:t>
            </a:r>
            <a:r>
              <a:rPr lang="en-US" sz="2700" i="1" dirty="0" err="1" smtClean="0">
                <a:latin typeface="Times New Roman" pitchFamily="18" charset="0"/>
                <a:cs typeface="Times New Roman" pitchFamily="18" charset="0"/>
              </a:rPr>
              <a:t>là</a:t>
            </a:r>
            <a:r>
              <a:rPr lang="en-US" sz="2700" i="1" dirty="0" smtClean="0">
                <a:latin typeface="Times New Roman" pitchFamily="18" charset="0"/>
                <a:cs typeface="Times New Roman" pitchFamily="18" charset="0"/>
              </a:rPr>
              <a:t> </a:t>
            </a:r>
            <a:r>
              <a:rPr lang="en-US" sz="2700" i="1" dirty="0" err="1" smtClean="0">
                <a:latin typeface="Times New Roman" pitchFamily="18" charset="0"/>
                <a:cs typeface="Times New Roman" pitchFamily="18" charset="0"/>
              </a:rPr>
              <a:t>tên</a:t>
            </a:r>
            <a:r>
              <a:rPr lang="en-US" sz="2700" i="1" dirty="0" smtClean="0">
                <a:latin typeface="Times New Roman" pitchFamily="18" charset="0"/>
                <a:cs typeface="Times New Roman" pitchFamily="18" charset="0"/>
              </a:rPr>
              <a:t> chi </a:t>
            </a:r>
            <a:r>
              <a:rPr lang="en-US" sz="2700" i="1" dirty="0" err="1" smtClean="0">
                <a:latin typeface="Times New Roman" pitchFamily="18" charset="0"/>
                <a:cs typeface="Times New Roman" pitchFamily="18" charset="0"/>
              </a:rPr>
              <a:t>giống</a:t>
            </a:r>
            <a:r>
              <a:rPr lang="en-US" sz="2700" i="1" dirty="0" smtClean="0">
                <a:latin typeface="Times New Roman" pitchFamily="18" charset="0"/>
                <a:cs typeface="Times New Roman" pitchFamily="18" charset="0"/>
              </a:rPr>
              <a:t> </a:t>
            </a:r>
            <a:r>
              <a:rPr lang="en-US" sz="2700" i="1" dirty="0" err="1" smtClean="0">
                <a:latin typeface="Times New Roman" pitchFamily="18" charset="0"/>
                <a:cs typeface="Times New Roman" pitchFamily="18" charset="0"/>
              </a:rPr>
              <a:t>viết</a:t>
            </a:r>
            <a:r>
              <a:rPr lang="en-US" sz="2700" i="1" dirty="0" smtClean="0">
                <a:latin typeface="Times New Roman" pitchFamily="18" charset="0"/>
                <a:cs typeface="Times New Roman" pitchFamily="18" charset="0"/>
              </a:rPr>
              <a:t> </a:t>
            </a:r>
            <a:r>
              <a:rPr lang="en-US" sz="2700" i="1" dirty="0">
                <a:latin typeface="Times New Roman" pitchFamily="18" charset="0"/>
                <a:cs typeface="Times New Roman" pitchFamily="18" charset="0"/>
              </a:rPr>
              <a:t>hoa chữ cái </a:t>
            </a:r>
            <a:r>
              <a:rPr lang="en-US" sz="2700" i="1" dirty="0" err="1">
                <a:latin typeface="Times New Roman" pitchFamily="18" charset="0"/>
                <a:cs typeface="Times New Roman" pitchFamily="18" charset="0"/>
              </a:rPr>
              <a:t>đầu</a:t>
            </a:r>
            <a:r>
              <a:rPr lang="en-US" sz="2700" i="1" dirty="0">
                <a:latin typeface="Times New Roman" pitchFamily="18" charset="0"/>
                <a:cs typeface="Times New Roman" pitchFamily="18" charset="0"/>
              </a:rPr>
              <a:t>, từ </a:t>
            </a:r>
            <a:r>
              <a:rPr lang="en-US" sz="2700" i="1" dirty="0">
                <a:latin typeface="Times New Roman" pitchFamily="18" charset="0"/>
                <a:cs typeface="Times New Roman" pitchFamily="18" charset="0"/>
              </a:rPr>
              <a:t>thứ hai viết thường, là tên loài.</a:t>
            </a:r>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16</a:t>
            </a:fld>
            <a:endParaRPr lang="en"/>
          </a:p>
        </p:txBody>
      </p:sp>
      <p:pic>
        <p:nvPicPr>
          <p:cNvPr id="5" name="Picture 4"/>
          <p:cNvPicPr>
            <a:picLocks noChangeAspect="1"/>
          </p:cNvPicPr>
          <p:nvPr/>
        </p:nvPicPr>
        <p:blipFill>
          <a:blip r:embed="rId2"/>
          <a:stretch>
            <a:fillRect/>
          </a:stretch>
        </p:blipFill>
        <p:spPr>
          <a:xfrm>
            <a:off x="8975188" y="734238"/>
            <a:ext cx="2911035" cy="3045284"/>
          </a:xfrm>
          <a:prstGeom prst="rect">
            <a:avLst/>
          </a:prstGeom>
        </p:spPr>
      </p:pic>
      <p:pic>
        <p:nvPicPr>
          <p:cNvPr id="6" name="Picture 5"/>
          <p:cNvPicPr>
            <a:picLocks noChangeAspect="1"/>
          </p:cNvPicPr>
          <p:nvPr/>
        </p:nvPicPr>
        <p:blipFill>
          <a:blip r:embed="rId3"/>
          <a:stretch>
            <a:fillRect/>
          </a:stretch>
        </p:blipFill>
        <p:spPr>
          <a:xfrm>
            <a:off x="8281184" y="4056934"/>
            <a:ext cx="3342249" cy="2592396"/>
          </a:xfrm>
          <a:prstGeom prst="rect">
            <a:avLst/>
          </a:prstGeom>
        </p:spPr>
      </p:pic>
      <p:sp>
        <p:nvSpPr>
          <p:cNvPr id="8" name="Rectangle 7"/>
          <p:cNvSpPr/>
          <p:nvPr/>
        </p:nvSpPr>
        <p:spPr>
          <a:xfrm>
            <a:off x="152402" y="4908987"/>
            <a:ext cx="7701516" cy="1261880"/>
          </a:xfrm>
          <a:prstGeom prst="rect">
            <a:avLst/>
          </a:prstGeom>
        </p:spPr>
        <p:txBody>
          <a:bodyPr wrap="square" lIns="121917" tIns="60958" rIns="121917" bIns="60958">
            <a:spAutoFit/>
          </a:bodyPr>
          <a:lstStyle/>
          <a:p>
            <a:pPr algn="ctr"/>
            <a:r>
              <a:rPr lang="en-US" sz="3700" b="1" dirty="0" err="1">
                <a:solidFill>
                  <a:schemeClr val="tx2">
                    <a:lumMod val="50000"/>
                  </a:schemeClr>
                </a:solidFill>
                <a:latin typeface="Times New Roman" panose="02020603050405020304" pitchFamily="18" charset="0"/>
                <a:ea typeface="Calibri" panose="020F0502020204030204" pitchFamily="34" charset="0"/>
              </a:rPr>
              <a:t>Câu</a:t>
            </a:r>
            <a:r>
              <a:rPr lang="en-US" sz="3700" b="1" dirty="0">
                <a:solidFill>
                  <a:schemeClr val="tx2">
                    <a:lumMod val="50000"/>
                  </a:schemeClr>
                </a:solidFill>
                <a:latin typeface="Times New Roman" panose="02020603050405020304" pitchFamily="18" charset="0"/>
                <a:ea typeface="Calibri" panose="020F0502020204030204" pitchFamily="34" charset="0"/>
              </a:rPr>
              <a:t> ?: </a:t>
            </a:r>
            <a:r>
              <a:rPr lang="en-US" sz="3700" dirty="0" err="1">
                <a:solidFill>
                  <a:schemeClr val="tx2">
                    <a:lumMod val="50000"/>
                  </a:schemeClr>
                </a:solidFill>
                <a:latin typeface="Times New Roman" panose="02020603050405020304" pitchFamily="18" charset="0"/>
                <a:ea typeface="Calibri" panose="020F0502020204030204" pitchFamily="34" charset="0"/>
              </a:rPr>
              <a:t>Quan</a:t>
            </a:r>
            <a:r>
              <a:rPr lang="en-US" sz="3700" dirty="0">
                <a:solidFill>
                  <a:schemeClr val="tx2">
                    <a:lumMod val="50000"/>
                  </a:schemeClr>
                </a:solidFill>
                <a:latin typeface="Times New Roman" panose="02020603050405020304" pitchFamily="18" charset="0"/>
                <a:ea typeface="Calibri" panose="020F0502020204030204" pitchFamily="34" charset="0"/>
              </a:rPr>
              <a:t> </a:t>
            </a:r>
            <a:r>
              <a:rPr lang="en-US" sz="3700" dirty="0" err="1">
                <a:solidFill>
                  <a:schemeClr val="tx2">
                    <a:lumMod val="50000"/>
                  </a:schemeClr>
                </a:solidFill>
                <a:latin typeface="Times New Roman" panose="02020603050405020304" pitchFamily="18" charset="0"/>
                <a:ea typeface="Calibri" panose="020F0502020204030204" pitchFamily="34" charset="0"/>
              </a:rPr>
              <a:t>sát</a:t>
            </a:r>
            <a:r>
              <a:rPr lang="en-US" sz="3700" dirty="0">
                <a:solidFill>
                  <a:schemeClr val="tx2">
                    <a:lumMod val="50000"/>
                  </a:schemeClr>
                </a:solidFill>
                <a:latin typeface="Times New Roman" panose="02020603050405020304" pitchFamily="18" charset="0"/>
                <a:ea typeface="Calibri" panose="020F0502020204030204" pitchFamily="34" charset="0"/>
              </a:rPr>
              <a:t> </a:t>
            </a:r>
            <a:r>
              <a:rPr lang="en-US" sz="3700" dirty="0" err="1">
                <a:solidFill>
                  <a:schemeClr val="tx2">
                    <a:lumMod val="50000"/>
                  </a:schemeClr>
                </a:solidFill>
                <a:latin typeface="Times New Roman" panose="02020603050405020304" pitchFamily="18" charset="0"/>
                <a:ea typeface="Calibri" panose="020F0502020204030204" pitchFamily="34" charset="0"/>
              </a:rPr>
              <a:t>hình</a:t>
            </a:r>
            <a:r>
              <a:rPr lang="en-US" sz="3700" dirty="0">
                <a:solidFill>
                  <a:schemeClr val="tx2">
                    <a:lumMod val="50000"/>
                  </a:schemeClr>
                </a:solidFill>
                <a:latin typeface="Times New Roman" panose="02020603050405020304" pitchFamily="18" charset="0"/>
                <a:ea typeface="Calibri" panose="020F0502020204030204" pitchFamily="34" charset="0"/>
              </a:rPr>
              <a:t> 22.4 </a:t>
            </a:r>
            <a:r>
              <a:rPr lang="en-US" sz="3700" dirty="0" err="1">
                <a:solidFill>
                  <a:schemeClr val="tx2">
                    <a:lumMod val="50000"/>
                  </a:schemeClr>
                </a:solidFill>
                <a:latin typeface="Times New Roman" panose="02020603050405020304" pitchFamily="18" charset="0"/>
                <a:ea typeface="Calibri" panose="020F0502020204030204" pitchFamily="34" charset="0"/>
              </a:rPr>
              <a:t>hãy</a:t>
            </a:r>
            <a:r>
              <a:rPr lang="en-US" sz="3700" dirty="0">
                <a:solidFill>
                  <a:schemeClr val="tx2">
                    <a:lumMod val="50000"/>
                  </a:schemeClr>
                </a:solidFill>
                <a:latin typeface="Times New Roman" panose="02020603050405020304" pitchFamily="18" charset="0"/>
                <a:ea typeface="Calibri" panose="020F0502020204030204" pitchFamily="34" charset="0"/>
              </a:rPr>
              <a:t> </a:t>
            </a:r>
            <a:r>
              <a:rPr lang="en-US" sz="3700" dirty="0" err="1">
                <a:solidFill>
                  <a:schemeClr val="tx2">
                    <a:lumMod val="50000"/>
                  </a:schemeClr>
                </a:solidFill>
                <a:latin typeface="Times New Roman" panose="02020603050405020304" pitchFamily="18" charset="0"/>
                <a:ea typeface="Calibri" panose="020F0502020204030204" pitchFamily="34" charset="0"/>
              </a:rPr>
              <a:t>cho</a:t>
            </a:r>
            <a:r>
              <a:rPr lang="en-US" sz="3700" dirty="0">
                <a:solidFill>
                  <a:schemeClr val="tx2">
                    <a:lumMod val="50000"/>
                  </a:schemeClr>
                </a:solidFill>
                <a:latin typeface="Times New Roman" panose="02020603050405020304" pitchFamily="18" charset="0"/>
                <a:ea typeface="Calibri" panose="020F0502020204030204" pitchFamily="34" charset="0"/>
              </a:rPr>
              <a:t> </a:t>
            </a:r>
            <a:r>
              <a:rPr lang="en-US" sz="3700" dirty="0" err="1">
                <a:solidFill>
                  <a:schemeClr val="tx2">
                    <a:lumMod val="50000"/>
                  </a:schemeClr>
                </a:solidFill>
                <a:latin typeface="Times New Roman" panose="02020603050405020304" pitchFamily="18" charset="0"/>
                <a:ea typeface="Calibri" panose="020F0502020204030204" pitchFamily="34" charset="0"/>
              </a:rPr>
              <a:t>biết</a:t>
            </a:r>
            <a:r>
              <a:rPr lang="en-US" sz="3700" dirty="0">
                <a:solidFill>
                  <a:schemeClr val="tx2">
                    <a:lumMod val="50000"/>
                  </a:schemeClr>
                </a:solidFill>
                <a:latin typeface="Times New Roman" panose="02020603050405020304" pitchFamily="18" charset="0"/>
                <a:ea typeface="Calibri" panose="020F0502020204030204" pitchFamily="34" charset="0"/>
              </a:rPr>
              <a:t> </a:t>
            </a:r>
            <a:r>
              <a:rPr lang="en-US" sz="3700" dirty="0" err="1">
                <a:solidFill>
                  <a:schemeClr val="tx2">
                    <a:lumMod val="50000"/>
                  </a:schemeClr>
                </a:solidFill>
                <a:latin typeface="Times New Roman" panose="02020603050405020304" pitchFamily="18" charset="0"/>
                <a:ea typeface="Calibri" panose="020F0502020204030204" pitchFamily="34" charset="0"/>
              </a:rPr>
              <a:t>sinh</a:t>
            </a:r>
            <a:r>
              <a:rPr lang="en-US" sz="3700" dirty="0">
                <a:solidFill>
                  <a:schemeClr val="tx2">
                    <a:lumMod val="50000"/>
                  </a:schemeClr>
                </a:solidFill>
                <a:latin typeface="Times New Roman" panose="02020603050405020304" pitchFamily="18" charset="0"/>
                <a:ea typeface="Calibri" panose="020F0502020204030204" pitchFamily="34" charset="0"/>
              </a:rPr>
              <a:t> </a:t>
            </a:r>
            <a:r>
              <a:rPr lang="en-US" sz="3700" dirty="0" err="1">
                <a:solidFill>
                  <a:schemeClr val="tx2">
                    <a:lumMod val="50000"/>
                  </a:schemeClr>
                </a:solidFill>
                <a:latin typeface="Times New Roman" panose="02020603050405020304" pitchFamily="18" charset="0"/>
                <a:ea typeface="Calibri" panose="020F0502020204030204" pitchFamily="34" charset="0"/>
              </a:rPr>
              <a:t>vật</a:t>
            </a:r>
            <a:r>
              <a:rPr lang="en-US" sz="3700" dirty="0">
                <a:solidFill>
                  <a:schemeClr val="tx2">
                    <a:lumMod val="50000"/>
                  </a:schemeClr>
                </a:solidFill>
                <a:latin typeface="Times New Roman" panose="02020603050405020304" pitchFamily="18" charset="0"/>
                <a:ea typeface="Calibri" panose="020F0502020204030204" pitchFamily="34" charset="0"/>
              </a:rPr>
              <a:t> </a:t>
            </a:r>
            <a:r>
              <a:rPr lang="en-US" sz="3700" dirty="0" err="1">
                <a:solidFill>
                  <a:schemeClr val="tx2">
                    <a:lumMod val="50000"/>
                  </a:schemeClr>
                </a:solidFill>
                <a:latin typeface="Times New Roman" panose="02020603050405020304" pitchFamily="18" charset="0"/>
                <a:ea typeface="Calibri" panose="020F0502020204030204" pitchFamily="34" charset="0"/>
              </a:rPr>
              <a:t>có</a:t>
            </a:r>
            <a:r>
              <a:rPr lang="en-US" sz="3700" dirty="0">
                <a:solidFill>
                  <a:schemeClr val="tx2">
                    <a:lumMod val="50000"/>
                  </a:schemeClr>
                </a:solidFill>
                <a:latin typeface="Times New Roman" panose="02020603050405020304" pitchFamily="18" charset="0"/>
                <a:ea typeface="Calibri" panose="020F0502020204030204" pitchFamily="34" charset="0"/>
              </a:rPr>
              <a:t> </a:t>
            </a:r>
            <a:r>
              <a:rPr lang="en-US" sz="3700" dirty="0" err="1">
                <a:solidFill>
                  <a:schemeClr val="tx2">
                    <a:lumMod val="50000"/>
                  </a:schemeClr>
                </a:solidFill>
                <a:latin typeface="Times New Roman" panose="02020603050405020304" pitchFamily="18" charset="0"/>
                <a:ea typeface="Calibri" panose="020F0502020204030204" pitchFamily="34" charset="0"/>
              </a:rPr>
              <a:t>những</a:t>
            </a:r>
            <a:r>
              <a:rPr lang="en-US" sz="3700" dirty="0">
                <a:solidFill>
                  <a:schemeClr val="tx2">
                    <a:lumMod val="50000"/>
                  </a:schemeClr>
                </a:solidFill>
                <a:latin typeface="Times New Roman" panose="02020603050405020304" pitchFamily="18" charset="0"/>
                <a:ea typeface="Calibri" panose="020F0502020204030204" pitchFamily="34" charset="0"/>
              </a:rPr>
              <a:t> </a:t>
            </a:r>
            <a:r>
              <a:rPr lang="en-US" sz="3700" dirty="0" err="1">
                <a:solidFill>
                  <a:schemeClr val="tx2">
                    <a:lumMod val="50000"/>
                  </a:schemeClr>
                </a:solidFill>
                <a:latin typeface="Times New Roman" panose="02020603050405020304" pitchFamily="18" charset="0"/>
                <a:ea typeface="Calibri" panose="020F0502020204030204" pitchFamily="34" charset="0"/>
              </a:rPr>
              <a:t>cách</a:t>
            </a:r>
            <a:r>
              <a:rPr lang="en-US" sz="3700" dirty="0">
                <a:solidFill>
                  <a:schemeClr val="tx2">
                    <a:lumMod val="50000"/>
                  </a:schemeClr>
                </a:solidFill>
                <a:latin typeface="Times New Roman" panose="02020603050405020304" pitchFamily="18" charset="0"/>
                <a:ea typeface="Calibri" panose="020F0502020204030204" pitchFamily="34" charset="0"/>
              </a:rPr>
              <a:t> </a:t>
            </a:r>
            <a:r>
              <a:rPr lang="en-US" sz="3700" dirty="0" err="1">
                <a:solidFill>
                  <a:schemeClr val="tx2">
                    <a:lumMod val="50000"/>
                  </a:schemeClr>
                </a:solidFill>
                <a:latin typeface="Times New Roman" panose="02020603050405020304" pitchFamily="18" charset="0"/>
                <a:ea typeface="Calibri" panose="020F0502020204030204" pitchFamily="34" charset="0"/>
              </a:rPr>
              <a:t>gọi</a:t>
            </a:r>
            <a:r>
              <a:rPr lang="en-US" sz="3700" dirty="0">
                <a:solidFill>
                  <a:schemeClr val="tx2">
                    <a:lumMod val="50000"/>
                  </a:schemeClr>
                </a:solidFill>
                <a:latin typeface="Times New Roman" panose="02020603050405020304" pitchFamily="18" charset="0"/>
                <a:ea typeface="Calibri" panose="020F0502020204030204" pitchFamily="34" charset="0"/>
              </a:rPr>
              <a:t> </a:t>
            </a:r>
            <a:r>
              <a:rPr lang="en-US" sz="3700" dirty="0" err="1">
                <a:solidFill>
                  <a:schemeClr val="tx2">
                    <a:lumMod val="50000"/>
                  </a:schemeClr>
                </a:solidFill>
                <a:latin typeface="Times New Roman" panose="02020603050405020304" pitchFamily="18" charset="0"/>
                <a:ea typeface="Calibri" panose="020F0502020204030204" pitchFamily="34" charset="0"/>
              </a:rPr>
              <a:t>tên</a:t>
            </a:r>
            <a:r>
              <a:rPr lang="en-US" sz="3700" dirty="0">
                <a:solidFill>
                  <a:schemeClr val="tx2">
                    <a:lumMod val="50000"/>
                  </a:schemeClr>
                </a:solidFill>
                <a:latin typeface="Times New Roman" panose="02020603050405020304" pitchFamily="18" charset="0"/>
                <a:ea typeface="Calibri" panose="020F0502020204030204" pitchFamily="34" charset="0"/>
              </a:rPr>
              <a:t> </a:t>
            </a:r>
            <a:r>
              <a:rPr lang="en-US" sz="3700" dirty="0" err="1">
                <a:solidFill>
                  <a:schemeClr val="tx2">
                    <a:lumMod val="50000"/>
                  </a:schemeClr>
                </a:solidFill>
                <a:latin typeface="Times New Roman" panose="02020603050405020304" pitchFamily="18" charset="0"/>
                <a:ea typeface="Calibri" panose="020F0502020204030204" pitchFamily="34" charset="0"/>
              </a:rPr>
              <a:t>nào</a:t>
            </a:r>
            <a:r>
              <a:rPr lang="en-US" sz="3700" dirty="0">
                <a:solidFill>
                  <a:schemeClr val="tx2">
                    <a:lumMod val="50000"/>
                  </a:schemeClr>
                </a:solidFill>
                <a:latin typeface="Times New Roman" panose="02020603050405020304" pitchFamily="18" charset="0"/>
                <a:ea typeface="Calibri" panose="020F0502020204030204" pitchFamily="34" charset="0"/>
              </a:rPr>
              <a:t>?</a:t>
            </a:r>
            <a:endParaRPr lang="en-US" sz="3700" dirty="0"/>
          </a:p>
        </p:txBody>
      </p:sp>
    </p:spTree>
    <p:extLst>
      <p:ext uri="{BB962C8B-B14F-4D97-AF65-F5344CB8AC3E}">
        <p14:creationId xmlns:p14="http://schemas.microsoft.com/office/powerpoint/2010/main" val="31759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1597040-E624-4CF3-BD88-241C52F899A7}"/>
              </a:ext>
            </a:extLst>
          </p:cNvPr>
          <p:cNvPicPr>
            <a:picLocks noChangeAspect="1"/>
          </p:cNvPicPr>
          <p:nvPr/>
        </p:nvPicPr>
        <p:blipFill>
          <a:blip r:embed="rId2"/>
          <a:stretch>
            <a:fillRect/>
          </a:stretch>
        </p:blipFill>
        <p:spPr>
          <a:xfrm>
            <a:off x="14641" y="381000"/>
            <a:ext cx="6160972" cy="4876800"/>
          </a:xfrm>
          <a:prstGeom prst="rect">
            <a:avLst/>
          </a:prstGeom>
        </p:spPr>
      </p:pic>
      <p:sp>
        <p:nvSpPr>
          <p:cNvPr id="4" name="TextBox 3">
            <a:extLst>
              <a:ext uri="{FF2B5EF4-FFF2-40B4-BE49-F238E27FC236}">
                <a16:creationId xmlns:a16="http://schemas.microsoft.com/office/drawing/2014/main" xmlns="" id="{069F2033-E380-47A0-AE20-66867B15BDE9}"/>
              </a:ext>
            </a:extLst>
          </p:cNvPr>
          <p:cNvSpPr txBox="1"/>
          <p:nvPr/>
        </p:nvSpPr>
        <p:spPr>
          <a:xfrm>
            <a:off x="6172201" y="381001"/>
            <a:ext cx="5726228" cy="1935956"/>
          </a:xfrm>
          <a:prstGeom prst="round2SameRect">
            <a:avLst/>
          </a:prstGeom>
          <a:noFill/>
          <a:ln w="38100">
            <a:solidFill>
              <a:srgbClr val="3FAB9B"/>
            </a:solidFill>
          </a:ln>
        </p:spPr>
        <p:txBody>
          <a:bodyPr wrap="square" lIns="0" tIns="0" rIns="0" bIns="0" rtlCol="0">
            <a:spAutoFit/>
          </a:bodyPr>
          <a:lstStyle/>
          <a:p>
            <a:pPr algn="l"/>
            <a:r>
              <a:rPr lang="en-US" sz="4000" b="1" dirty="0" err="1">
                <a:solidFill>
                  <a:srgbClr val="B84F0B"/>
                </a:solidFill>
                <a:effectLst/>
                <a:latin typeface="Times New Roman" panose="02020603050405020304" pitchFamily="18" charset="0"/>
                <a:ea typeface="Calibri" panose="020F0502020204030204" pitchFamily="34" charset="0"/>
              </a:rPr>
              <a:t>Tên</a:t>
            </a:r>
            <a:r>
              <a:rPr lang="en-US" sz="4000" b="1" dirty="0">
                <a:solidFill>
                  <a:srgbClr val="B84F0B"/>
                </a:solidFill>
                <a:effectLst/>
                <a:latin typeface="Times New Roman" panose="02020603050405020304" pitchFamily="18" charset="0"/>
                <a:ea typeface="Calibri" panose="020F0502020204030204" pitchFamily="34" charset="0"/>
              </a:rPr>
              <a:t> </a:t>
            </a:r>
            <a:r>
              <a:rPr lang="en-US" sz="4000" b="1" dirty="0" err="1">
                <a:solidFill>
                  <a:srgbClr val="B84F0B"/>
                </a:solidFill>
                <a:effectLst/>
                <a:latin typeface="Times New Roman" panose="02020603050405020304" pitchFamily="18" charset="0"/>
                <a:ea typeface="Calibri" panose="020F0502020204030204" pitchFamily="34" charset="0"/>
              </a:rPr>
              <a:t>khoa</a:t>
            </a:r>
            <a:r>
              <a:rPr lang="en-US" sz="4000" b="1" dirty="0">
                <a:solidFill>
                  <a:srgbClr val="B84F0B"/>
                </a:solidFill>
                <a:effectLst/>
                <a:latin typeface="Times New Roman" panose="02020603050405020304" pitchFamily="18" charset="0"/>
                <a:ea typeface="Calibri" panose="020F0502020204030204" pitchFamily="34" charset="0"/>
              </a:rPr>
              <a:t> </a:t>
            </a:r>
            <a:r>
              <a:rPr lang="en-US" sz="4000" b="1" dirty="0" err="1">
                <a:solidFill>
                  <a:srgbClr val="B84F0B"/>
                </a:solidFill>
                <a:effectLst/>
                <a:latin typeface="Times New Roman" panose="02020603050405020304" pitchFamily="18" charset="0"/>
                <a:ea typeface="Calibri" panose="020F0502020204030204" pitchFamily="34" charset="0"/>
              </a:rPr>
              <a:t>học</a:t>
            </a:r>
            <a:r>
              <a:rPr lang="en-US" sz="4000" b="1" dirty="0">
                <a:solidFill>
                  <a:srgbClr val="B84F0B"/>
                </a:solidFill>
                <a:effectLst/>
                <a:latin typeface="Times New Roman" panose="02020603050405020304" pitchFamily="18" charset="0"/>
                <a:ea typeface="Calibri" panose="020F0502020204030204" pitchFamily="34" charset="0"/>
              </a:rPr>
              <a:t> </a:t>
            </a:r>
            <a:r>
              <a:rPr lang="en-US" sz="4000" b="1" dirty="0">
                <a:solidFill>
                  <a:srgbClr val="002060"/>
                </a:solidFill>
                <a:effectLst/>
                <a:latin typeface="Times New Roman" panose="02020603050405020304" pitchFamily="18" charset="0"/>
                <a:ea typeface="Calibri" panose="020F0502020204030204" pitchFamily="34" charset="0"/>
              </a:rPr>
              <a:t>=</a:t>
            </a:r>
            <a:r>
              <a:rPr lang="en-US" sz="4000" dirty="0">
                <a:solidFill>
                  <a:srgbClr val="002060"/>
                </a:solidFill>
                <a:effectLst/>
                <a:latin typeface="Times New Roman" panose="02020603050405020304" pitchFamily="18" charset="0"/>
                <a:ea typeface="Calibri" panose="020F0502020204030204" pitchFamily="34" charset="0"/>
              </a:rPr>
              <a:t> </a:t>
            </a:r>
            <a:r>
              <a:rPr lang="en-US" sz="4000" dirty="0" err="1">
                <a:solidFill>
                  <a:srgbClr val="002060"/>
                </a:solidFill>
                <a:effectLst/>
                <a:latin typeface="Times New Roman" panose="02020603050405020304" pitchFamily="18" charset="0"/>
                <a:ea typeface="Calibri" panose="020F0502020204030204" pitchFamily="34" charset="0"/>
              </a:rPr>
              <a:t>Tên</a:t>
            </a:r>
            <a:r>
              <a:rPr lang="en-US" sz="4000" dirty="0">
                <a:solidFill>
                  <a:srgbClr val="002060"/>
                </a:solidFill>
                <a:effectLst/>
                <a:latin typeface="Times New Roman" panose="02020603050405020304" pitchFamily="18" charset="0"/>
                <a:ea typeface="Calibri" panose="020F0502020204030204" pitchFamily="34" charset="0"/>
              </a:rPr>
              <a:t> </a:t>
            </a:r>
            <a:r>
              <a:rPr lang="en-US" sz="4000" dirty="0" err="1">
                <a:solidFill>
                  <a:srgbClr val="002060"/>
                </a:solidFill>
                <a:effectLst/>
                <a:latin typeface="Times New Roman" panose="02020603050405020304" pitchFamily="18" charset="0"/>
                <a:ea typeface="Calibri" panose="020F0502020204030204" pitchFamily="34" charset="0"/>
              </a:rPr>
              <a:t>giống</a:t>
            </a:r>
            <a:r>
              <a:rPr lang="en-US" sz="4000" dirty="0">
                <a:solidFill>
                  <a:srgbClr val="002060"/>
                </a:solidFill>
                <a:effectLst/>
                <a:latin typeface="Times New Roman" panose="02020603050405020304" pitchFamily="18" charset="0"/>
                <a:ea typeface="Calibri" panose="020F0502020204030204" pitchFamily="34" charset="0"/>
              </a:rPr>
              <a:t> + </a:t>
            </a:r>
            <a:r>
              <a:rPr lang="en-US" sz="4000" dirty="0" err="1">
                <a:solidFill>
                  <a:srgbClr val="002060"/>
                </a:solidFill>
                <a:effectLst/>
                <a:latin typeface="Times New Roman" panose="02020603050405020304" pitchFamily="18" charset="0"/>
                <a:ea typeface="Calibri" panose="020F0502020204030204" pitchFamily="34" charset="0"/>
              </a:rPr>
              <a:t>Tên</a:t>
            </a:r>
            <a:r>
              <a:rPr lang="en-US" sz="4000" dirty="0">
                <a:solidFill>
                  <a:srgbClr val="002060"/>
                </a:solidFill>
                <a:effectLst/>
                <a:latin typeface="Times New Roman" panose="02020603050405020304" pitchFamily="18" charset="0"/>
                <a:ea typeface="Calibri" panose="020F0502020204030204" pitchFamily="34" charset="0"/>
              </a:rPr>
              <a:t> </a:t>
            </a:r>
            <a:r>
              <a:rPr lang="en-US" sz="4000" dirty="0" err="1">
                <a:solidFill>
                  <a:srgbClr val="002060"/>
                </a:solidFill>
                <a:effectLst/>
                <a:latin typeface="Times New Roman" panose="02020603050405020304" pitchFamily="18" charset="0"/>
                <a:ea typeface="Calibri" panose="020F0502020204030204" pitchFamily="34" charset="0"/>
              </a:rPr>
              <a:t>loài</a:t>
            </a:r>
            <a:r>
              <a:rPr lang="en-US" sz="4000" dirty="0">
                <a:solidFill>
                  <a:srgbClr val="002060"/>
                </a:solidFill>
                <a:effectLst/>
                <a:latin typeface="Times New Roman" panose="02020603050405020304" pitchFamily="18" charset="0"/>
                <a:ea typeface="Calibri" panose="020F0502020204030204" pitchFamily="34" charset="0"/>
              </a:rPr>
              <a:t> + (</a:t>
            </a:r>
            <a:r>
              <a:rPr lang="en-US" sz="4000" dirty="0" err="1">
                <a:solidFill>
                  <a:srgbClr val="002060"/>
                </a:solidFill>
                <a:effectLst/>
                <a:latin typeface="Times New Roman" panose="02020603050405020304" pitchFamily="18" charset="0"/>
                <a:ea typeface="Calibri" panose="020F0502020204030204" pitchFamily="34" charset="0"/>
              </a:rPr>
              <a:t>Tên</a:t>
            </a:r>
            <a:r>
              <a:rPr lang="en-US" sz="4000" dirty="0">
                <a:solidFill>
                  <a:srgbClr val="002060"/>
                </a:solidFill>
                <a:effectLst/>
                <a:latin typeface="Times New Roman" panose="02020603050405020304" pitchFamily="18" charset="0"/>
                <a:ea typeface="Calibri" panose="020F0502020204030204" pitchFamily="34" charset="0"/>
              </a:rPr>
              <a:t> </a:t>
            </a:r>
            <a:r>
              <a:rPr lang="en-US" sz="4000" dirty="0" err="1">
                <a:solidFill>
                  <a:srgbClr val="002060"/>
                </a:solidFill>
                <a:effectLst/>
                <a:latin typeface="Times New Roman" panose="02020603050405020304" pitchFamily="18" charset="0"/>
                <a:ea typeface="Calibri" panose="020F0502020204030204" pitchFamily="34" charset="0"/>
              </a:rPr>
              <a:t>tác</a:t>
            </a:r>
            <a:r>
              <a:rPr lang="en-US" sz="4000" dirty="0">
                <a:solidFill>
                  <a:srgbClr val="002060"/>
                </a:solidFill>
                <a:effectLst/>
                <a:latin typeface="Times New Roman" panose="02020603050405020304" pitchFamily="18" charset="0"/>
                <a:ea typeface="Calibri" panose="020F0502020204030204" pitchFamily="34" charset="0"/>
              </a:rPr>
              <a:t> </a:t>
            </a:r>
            <a:r>
              <a:rPr lang="en-US" sz="4000" dirty="0" err="1">
                <a:solidFill>
                  <a:srgbClr val="002060"/>
                </a:solidFill>
                <a:effectLst/>
                <a:latin typeface="Times New Roman" panose="02020603050405020304" pitchFamily="18" charset="0"/>
                <a:ea typeface="Calibri" panose="020F0502020204030204" pitchFamily="34" charset="0"/>
              </a:rPr>
              <a:t>giả</a:t>
            </a:r>
            <a:r>
              <a:rPr lang="en-US" sz="4000" dirty="0">
                <a:solidFill>
                  <a:srgbClr val="002060"/>
                </a:solidFill>
                <a:effectLst/>
                <a:latin typeface="Times New Roman" panose="02020603050405020304" pitchFamily="18" charset="0"/>
                <a:ea typeface="Calibri" panose="020F0502020204030204" pitchFamily="34" charset="0"/>
              </a:rPr>
              <a:t>, </a:t>
            </a:r>
            <a:r>
              <a:rPr lang="en-US" sz="4000" dirty="0" err="1">
                <a:solidFill>
                  <a:srgbClr val="002060"/>
                </a:solidFill>
                <a:effectLst/>
                <a:latin typeface="Times New Roman" panose="02020603050405020304" pitchFamily="18" charset="0"/>
                <a:ea typeface="Calibri" panose="020F0502020204030204" pitchFamily="34" charset="0"/>
              </a:rPr>
              <a:t>năm</a:t>
            </a:r>
            <a:r>
              <a:rPr lang="en-US" sz="4000" dirty="0">
                <a:solidFill>
                  <a:srgbClr val="002060"/>
                </a:solidFill>
                <a:effectLst/>
                <a:latin typeface="Times New Roman" panose="02020603050405020304" pitchFamily="18" charset="0"/>
                <a:ea typeface="Calibri" panose="020F0502020204030204" pitchFamily="34" charset="0"/>
              </a:rPr>
              <a:t> </a:t>
            </a:r>
            <a:r>
              <a:rPr lang="en-US" sz="4000" dirty="0" err="1">
                <a:solidFill>
                  <a:srgbClr val="002060"/>
                </a:solidFill>
                <a:effectLst/>
                <a:latin typeface="Times New Roman" panose="02020603050405020304" pitchFamily="18" charset="0"/>
                <a:ea typeface="Calibri" panose="020F0502020204030204" pitchFamily="34" charset="0"/>
              </a:rPr>
              <a:t>công</a:t>
            </a:r>
            <a:r>
              <a:rPr lang="en-US" sz="4000" dirty="0">
                <a:solidFill>
                  <a:srgbClr val="002060"/>
                </a:solidFill>
                <a:effectLst/>
                <a:latin typeface="Times New Roman" panose="02020603050405020304" pitchFamily="18" charset="0"/>
                <a:ea typeface="Calibri" panose="020F0502020204030204" pitchFamily="34" charset="0"/>
              </a:rPr>
              <a:t> </a:t>
            </a:r>
            <a:r>
              <a:rPr lang="en-US" sz="4000" dirty="0" err="1">
                <a:solidFill>
                  <a:srgbClr val="002060"/>
                </a:solidFill>
                <a:effectLst/>
                <a:latin typeface="Times New Roman" panose="02020603050405020304" pitchFamily="18" charset="0"/>
                <a:ea typeface="Calibri" panose="020F0502020204030204" pitchFamily="34" charset="0"/>
              </a:rPr>
              <a:t>bố</a:t>
            </a:r>
            <a:r>
              <a:rPr lang="en-US" sz="4000" dirty="0">
                <a:solidFill>
                  <a:srgbClr val="002060"/>
                </a:solidFill>
                <a:effectLst/>
                <a:latin typeface="Times New Roman" panose="02020603050405020304" pitchFamily="18" charset="0"/>
                <a:ea typeface="Calibri" panose="020F0502020204030204" pitchFamily="34" charset="0"/>
              </a:rPr>
              <a:t>).</a:t>
            </a:r>
            <a:endParaRPr lang="en-US" sz="3600" dirty="0">
              <a:solidFill>
                <a:srgbClr val="002060"/>
              </a:solidFill>
            </a:endParaRPr>
          </a:p>
        </p:txBody>
      </p:sp>
      <p:sp>
        <p:nvSpPr>
          <p:cNvPr id="8" name="Arrow: Down 7">
            <a:extLst>
              <a:ext uri="{FF2B5EF4-FFF2-40B4-BE49-F238E27FC236}">
                <a16:creationId xmlns:a16="http://schemas.microsoft.com/office/drawing/2014/main" xmlns="" id="{D8EC8FE8-90EF-4F2F-BB2E-C6EF784B0518}"/>
              </a:ext>
            </a:extLst>
          </p:cNvPr>
          <p:cNvSpPr/>
          <p:nvPr/>
        </p:nvSpPr>
        <p:spPr>
          <a:xfrm>
            <a:off x="8610600" y="2457734"/>
            <a:ext cx="685800" cy="818866"/>
          </a:xfrm>
          <a:prstGeom prst="downArrow">
            <a:avLst/>
          </a:prstGeom>
          <a:solidFill>
            <a:srgbClr val="E9C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3DA0C0C3-CF00-4029-A677-3DF6C819FD79}"/>
              </a:ext>
            </a:extLst>
          </p:cNvPr>
          <p:cNvSpPr txBox="1"/>
          <p:nvPr/>
        </p:nvSpPr>
        <p:spPr>
          <a:xfrm>
            <a:off x="6172201" y="3461985"/>
            <a:ext cx="5726228" cy="2581275"/>
          </a:xfrm>
          <a:prstGeom prst="round2SameRect">
            <a:avLst/>
          </a:prstGeom>
          <a:noFill/>
          <a:ln w="38100">
            <a:solidFill>
              <a:srgbClr val="3FAB9B"/>
            </a:solidFill>
          </a:ln>
        </p:spPr>
        <p:txBody>
          <a:bodyPr wrap="square" lIns="0" tIns="0" rIns="0" bIns="0" rtlCol="0">
            <a:spAutoFit/>
          </a:bodyPr>
          <a:lstStyle/>
          <a:p>
            <a:pPr algn="l"/>
            <a:r>
              <a:rPr lang="vi-VN" sz="3200" b="1">
                <a:solidFill>
                  <a:srgbClr val="B84F0B"/>
                </a:solidFill>
                <a:effectLst/>
                <a:latin typeface="Times New Roman" panose="02020603050405020304" pitchFamily="18" charset="0"/>
                <a:ea typeface="Calibri" panose="020F0502020204030204" pitchFamily="34" charset="0"/>
              </a:rPr>
              <a:t>Con người: </a:t>
            </a:r>
            <a:r>
              <a:rPr lang="vi-VN" sz="3200" i="1">
                <a:solidFill>
                  <a:srgbClr val="B84F0B"/>
                </a:solidFill>
                <a:effectLst/>
                <a:latin typeface="Times New Roman" panose="02020603050405020304" pitchFamily="18" charset="0"/>
                <a:ea typeface="Calibri" panose="020F0502020204030204" pitchFamily="34" charset="0"/>
              </a:rPr>
              <a:t>Homo sapiens.</a:t>
            </a:r>
          </a:p>
          <a:p>
            <a:pPr algn="l"/>
            <a:r>
              <a:rPr lang="vi-VN" sz="3200" b="1">
                <a:solidFill>
                  <a:srgbClr val="B84F0B"/>
                </a:solidFill>
                <a:effectLst/>
                <a:latin typeface="Times New Roman" panose="02020603050405020304" pitchFamily="18" charset="0"/>
                <a:ea typeface="Calibri" panose="020F0502020204030204" pitchFamily="34" charset="0"/>
              </a:rPr>
              <a:t>Chim bồ câu: </a:t>
            </a:r>
            <a:r>
              <a:rPr lang="vi-VN" sz="3200" i="1">
                <a:solidFill>
                  <a:srgbClr val="B84F0B"/>
                </a:solidFill>
                <a:effectLst/>
                <a:latin typeface="Times New Roman" panose="02020603050405020304" pitchFamily="18" charset="0"/>
                <a:ea typeface="Calibri" panose="020F0502020204030204" pitchFamily="34" charset="0"/>
              </a:rPr>
              <a:t>Cobumba livia.</a:t>
            </a:r>
          </a:p>
          <a:p>
            <a:pPr algn="l"/>
            <a:r>
              <a:rPr lang="vi-VN" sz="3200" b="1">
                <a:solidFill>
                  <a:srgbClr val="B84F0B"/>
                </a:solidFill>
                <a:effectLst/>
                <a:latin typeface="Times New Roman" panose="02020603050405020304" pitchFamily="18" charset="0"/>
                <a:ea typeface="Calibri" panose="020F0502020204030204" pitchFamily="34" charset="0"/>
              </a:rPr>
              <a:t>Cây ngọc lan trắng: </a:t>
            </a:r>
            <a:r>
              <a:rPr lang="vi-VN" sz="3200" i="1">
                <a:solidFill>
                  <a:srgbClr val="B84F0B"/>
                </a:solidFill>
                <a:effectLst/>
                <a:latin typeface="Times New Roman" panose="02020603050405020304" pitchFamily="18" charset="0"/>
                <a:ea typeface="Calibri" panose="020F0502020204030204" pitchFamily="34" charset="0"/>
              </a:rPr>
              <a:t>Magnolia alba.</a:t>
            </a:r>
          </a:p>
          <a:p>
            <a:pPr algn="l"/>
            <a:r>
              <a:rPr lang="vi-VN" sz="3200" b="1">
                <a:solidFill>
                  <a:srgbClr val="B84F0B"/>
                </a:solidFill>
                <a:effectLst/>
                <a:latin typeface="Times New Roman" panose="02020603050405020304" pitchFamily="18" charset="0"/>
                <a:ea typeface="Calibri" panose="020F0502020204030204" pitchFamily="34" charset="0"/>
              </a:rPr>
              <a:t>Cây ngô: </a:t>
            </a:r>
            <a:r>
              <a:rPr lang="vi-VN" sz="3200" i="1">
                <a:solidFill>
                  <a:srgbClr val="B84F0B"/>
                </a:solidFill>
                <a:effectLst/>
                <a:latin typeface="Times New Roman" panose="02020603050405020304" pitchFamily="18" charset="0"/>
                <a:ea typeface="Calibri" panose="020F0502020204030204" pitchFamily="34" charset="0"/>
              </a:rPr>
              <a:t>Zea mays.</a:t>
            </a:r>
          </a:p>
        </p:txBody>
      </p:sp>
      <p:pic>
        <p:nvPicPr>
          <p:cNvPr id="11" name="Picture 10">
            <a:extLst>
              <a:ext uri="{FF2B5EF4-FFF2-40B4-BE49-F238E27FC236}">
                <a16:creationId xmlns:a16="http://schemas.microsoft.com/office/drawing/2014/main" xmlns="" id="{729EE4EC-2DC1-4724-9EB9-2AD4E78914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500"/>
          <a:stretch/>
        </p:blipFill>
        <p:spPr>
          <a:xfrm>
            <a:off x="35113" y="5105400"/>
            <a:ext cx="5687580" cy="1752600"/>
          </a:xfrm>
          <a:prstGeom prst="rect">
            <a:avLst/>
          </a:prstGeom>
        </p:spPr>
      </p:pic>
    </p:spTree>
    <p:extLst>
      <p:ext uri="{BB962C8B-B14F-4D97-AF65-F5344CB8AC3E}">
        <p14:creationId xmlns:p14="http://schemas.microsoft.com/office/powerpoint/2010/main" val="352301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829ACCC-CBD0-4890-A1BA-28144433FDCB}"/>
              </a:ext>
            </a:extLst>
          </p:cNvPr>
          <p:cNvPicPr>
            <a:picLocks noChangeAspect="1"/>
          </p:cNvPicPr>
          <p:nvPr/>
        </p:nvPicPr>
        <p:blipFill>
          <a:blip r:embed="rId2"/>
          <a:stretch>
            <a:fillRect/>
          </a:stretch>
        </p:blipFill>
        <p:spPr>
          <a:xfrm>
            <a:off x="7961" y="-17705"/>
            <a:ext cx="12192000" cy="6858000"/>
          </a:xfrm>
          <a:prstGeom prst="rect">
            <a:avLst/>
          </a:prstGeom>
        </p:spPr>
      </p:pic>
      <p:sp>
        <p:nvSpPr>
          <p:cNvPr id="4" name="TextBox 3">
            <a:extLst>
              <a:ext uri="{FF2B5EF4-FFF2-40B4-BE49-F238E27FC236}">
                <a16:creationId xmlns="" xmlns:a16="http://schemas.microsoft.com/office/drawing/2014/main" id="{8EA78E14-D22B-4DCE-9F6E-6B4D77017731}"/>
              </a:ext>
            </a:extLst>
          </p:cNvPr>
          <p:cNvSpPr txBox="1"/>
          <p:nvPr/>
        </p:nvSpPr>
        <p:spPr>
          <a:xfrm>
            <a:off x="715939" y="531985"/>
            <a:ext cx="11049000" cy="2219069"/>
          </a:xfrm>
          <a:prstGeom prst="rect">
            <a:avLst/>
          </a:prstGeom>
          <a:solidFill>
            <a:schemeClr val="accent3">
              <a:lumMod val="20000"/>
              <a:lumOff val="80000"/>
              <a:alpha val="62000"/>
            </a:schemeClr>
          </a:solidFill>
        </p:spPr>
        <p:txBody>
          <a:bodyPr wrap="square" lIns="0" tIns="0" rIns="0" bIns="0" rtlCol="0">
            <a:spAutoFit/>
          </a:bodyPr>
          <a:lstStyle/>
          <a:p>
            <a:pPr algn="ctr">
              <a:lnSpc>
                <a:spcPct val="115000"/>
              </a:lnSpc>
              <a:spcBef>
                <a:spcPts val="600"/>
              </a:spcBef>
              <a:spcAft>
                <a:spcPts val="600"/>
              </a:spcAft>
            </a:pPr>
            <a:r>
              <a:rPr lang="vi-VN" sz="3600" dirty="0">
                <a:solidFill>
                  <a:schemeClr val="tx2">
                    <a:lumMod val="50000"/>
                  </a:schemeClr>
                </a:solidFill>
                <a:latin typeface="Times New Roman" panose="02020603050405020304" pitchFamily="18" charset="0"/>
                <a:ea typeface="Calibri" panose="020F0502020204030204" pitchFamily="34" charset="0"/>
              </a:rPr>
              <a:t>Tên </a:t>
            </a:r>
            <a:r>
              <a:rPr lang="vi-VN" sz="3600" dirty="0">
                <a:solidFill>
                  <a:schemeClr val="tx2">
                    <a:lumMod val="50000"/>
                  </a:schemeClr>
                </a:solidFill>
                <a:latin typeface="Times New Roman" panose="02020603050405020304" pitchFamily="18" charset="0"/>
                <a:ea typeface="Calibri" panose="020F0502020204030204" pitchFamily="34" charset="0"/>
              </a:rPr>
              <a:t>khoa học của loài người là </a:t>
            </a:r>
            <a:endParaRPr lang="en-SG" sz="3600" dirty="0">
              <a:solidFill>
                <a:schemeClr val="tx2">
                  <a:lumMod val="50000"/>
                </a:schemeClr>
              </a:solidFill>
              <a:latin typeface="Times New Roman" panose="02020603050405020304" pitchFamily="18" charset="0"/>
              <a:ea typeface="Calibri" panose="020F0502020204030204" pitchFamily="34" charset="0"/>
            </a:endParaRPr>
          </a:p>
          <a:p>
            <a:pPr algn="ctr">
              <a:lnSpc>
                <a:spcPct val="115000"/>
              </a:lnSpc>
              <a:spcBef>
                <a:spcPts val="600"/>
              </a:spcBef>
              <a:spcAft>
                <a:spcPts val="600"/>
              </a:spcAft>
            </a:pPr>
            <a:r>
              <a:rPr lang="vi-VN" sz="3600" i="1" dirty="0">
                <a:solidFill>
                  <a:schemeClr val="tx2">
                    <a:lumMod val="50000"/>
                  </a:schemeClr>
                </a:solidFill>
                <a:latin typeface="Times New Roman" panose="02020603050405020304" pitchFamily="18" charset="0"/>
                <a:ea typeface="Calibri" panose="020F0502020204030204" pitchFamily="34" charset="0"/>
              </a:rPr>
              <a:t>Homo sapiens </a:t>
            </a:r>
            <a:r>
              <a:rPr lang="vi-VN" sz="3600" dirty="0">
                <a:solidFill>
                  <a:schemeClr val="tx2">
                    <a:lumMod val="50000"/>
                  </a:schemeClr>
                </a:solidFill>
                <a:latin typeface="Times New Roman" panose="02020603050405020304" pitchFamily="18" charset="0"/>
                <a:ea typeface="Calibri" panose="020F0502020204030204" pitchFamily="34" charset="0"/>
              </a:rPr>
              <a:t>Linnacus, 1758. </a:t>
            </a:r>
            <a:endParaRPr lang="en-SG" sz="3600" dirty="0">
              <a:solidFill>
                <a:schemeClr val="tx2">
                  <a:lumMod val="50000"/>
                </a:schemeClr>
              </a:solidFill>
              <a:latin typeface="Times New Roman" panose="02020603050405020304" pitchFamily="18" charset="0"/>
              <a:ea typeface="Calibri" panose="020F0502020204030204" pitchFamily="34" charset="0"/>
            </a:endParaRPr>
          </a:p>
          <a:p>
            <a:pPr algn="ctr">
              <a:lnSpc>
                <a:spcPct val="115000"/>
              </a:lnSpc>
              <a:spcBef>
                <a:spcPts val="600"/>
              </a:spcBef>
              <a:spcAft>
                <a:spcPts val="600"/>
              </a:spcAft>
            </a:pPr>
            <a:r>
              <a:rPr lang="vi-VN" sz="3600" dirty="0">
                <a:solidFill>
                  <a:schemeClr val="tx2">
                    <a:lumMod val="50000"/>
                  </a:schemeClr>
                </a:solidFill>
                <a:latin typeface="Times New Roman" panose="02020603050405020304" pitchFamily="18" charset="0"/>
                <a:ea typeface="Calibri" panose="020F0502020204030204" pitchFamily="34" charset="0"/>
              </a:rPr>
              <a:t>Hãy xác định tên giống, tên loài, tác giả, năm tìm ra loài đó.</a:t>
            </a:r>
            <a:endParaRPr lang="en-US" sz="3600" dirty="0">
              <a:solidFill>
                <a:schemeClr val="tx2">
                  <a:lumMod val="50000"/>
                </a:schemeClr>
              </a:solidFill>
              <a:latin typeface="Times New Roman" panose="02020603050405020304" pitchFamily="18" charset="0"/>
              <a:ea typeface="Calibri" panose="020F0502020204030204" pitchFamily="34" charset="0"/>
            </a:endParaRPr>
          </a:p>
        </p:txBody>
      </p:sp>
      <p:pic>
        <p:nvPicPr>
          <p:cNvPr id="6" name="Picture 5">
            <a:extLst>
              <a:ext uri="{FF2B5EF4-FFF2-40B4-BE49-F238E27FC236}">
                <a16:creationId xmlns="" xmlns:a16="http://schemas.microsoft.com/office/drawing/2014/main" id="{7D3DFC5A-36EB-49B4-A475-EC54DDFB192D}"/>
              </a:ext>
            </a:extLst>
          </p:cNvPr>
          <p:cNvPicPr>
            <a:picLocks noChangeAspect="1"/>
          </p:cNvPicPr>
          <p:nvPr/>
        </p:nvPicPr>
        <p:blipFill>
          <a:blip r:embed="rId3"/>
          <a:stretch>
            <a:fillRect/>
          </a:stretch>
        </p:blipFill>
        <p:spPr>
          <a:xfrm>
            <a:off x="-4191000" y="914400"/>
            <a:ext cx="3810000" cy="3810000"/>
          </a:xfrm>
          <a:prstGeom prst="rect">
            <a:avLst/>
          </a:prstGeom>
        </p:spPr>
      </p:pic>
      <p:sp>
        <p:nvSpPr>
          <p:cNvPr id="14" name="TextBox 13">
            <a:extLst>
              <a:ext uri="{FF2B5EF4-FFF2-40B4-BE49-F238E27FC236}">
                <a16:creationId xmlns="" xmlns:a16="http://schemas.microsoft.com/office/drawing/2014/main" id="{97F741A7-015F-4CDD-AE44-F8FF13C7772E}"/>
              </a:ext>
            </a:extLst>
          </p:cNvPr>
          <p:cNvSpPr txBox="1"/>
          <p:nvPr/>
        </p:nvSpPr>
        <p:spPr>
          <a:xfrm>
            <a:off x="2438400" y="2835577"/>
            <a:ext cx="7696200" cy="738664"/>
          </a:xfrm>
          <a:prstGeom prst="rect">
            <a:avLst/>
          </a:prstGeom>
          <a:noFill/>
        </p:spPr>
        <p:txBody>
          <a:bodyPr wrap="square" lIns="0" tIns="0" rIns="0" bIns="0" rtlCol="0">
            <a:spAutoFit/>
          </a:bodyPr>
          <a:lstStyle/>
          <a:p>
            <a:pPr algn="l"/>
            <a:r>
              <a:rPr lang="vi-VN" sz="4800" i="1" dirty="0">
                <a:solidFill>
                  <a:schemeClr val="tx2">
                    <a:lumMod val="50000"/>
                  </a:schemeClr>
                </a:solidFill>
                <a:latin typeface="Times New Roman" panose="02020603050405020304" pitchFamily="18" charset="0"/>
                <a:ea typeface="Calibri" panose="020F0502020204030204" pitchFamily="34" charset="0"/>
              </a:rPr>
              <a:t>Homo sapiens </a:t>
            </a:r>
            <a:r>
              <a:rPr lang="vi-VN" sz="4800" dirty="0">
                <a:solidFill>
                  <a:schemeClr val="tx2">
                    <a:lumMod val="50000"/>
                  </a:schemeClr>
                </a:solidFill>
                <a:latin typeface="Times New Roman" panose="02020603050405020304" pitchFamily="18" charset="0"/>
                <a:ea typeface="Calibri" panose="020F0502020204030204" pitchFamily="34" charset="0"/>
              </a:rPr>
              <a:t>Linnacus, 1758.</a:t>
            </a:r>
            <a:endParaRPr lang="en-US" sz="4400" dirty="0">
              <a:solidFill>
                <a:schemeClr val="tx1">
                  <a:lumMod val="50000"/>
                  <a:lumOff val="50000"/>
                </a:schemeClr>
              </a:solidFill>
            </a:endParaRPr>
          </a:p>
        </p:txBody>
      </p:sp>
      <p:sp>
        <p:nvSpPr>
          <p:cNvPr id="15" name="Left Brace 14">
            <a:extLst>
              <a:ext uri="{FF2B5EF4-FFF2-40B4-BE49-F238E27FC236}">
                <a16:creationId xmlns="" xmlns:a16="http://schemas.microsoft.com/office/drawing/2014/main" id="{77C5EBA3-894A-434D-B798-83513E562A39}"/>
              </a:ext>
            </a:extLst>
          </p:cNvPr>
          <p:cNvSpPr/>
          <p:nvPr/>
        </p:nvSpPr>
        <p:spPr>
          <a:xfrm rot="16200000">
            <a:off x="2895600" y="3160047"/>
            <a:ext cx="457200" cy="137160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a:endParaRPr lang="en-US"/>
          </a:p>
        </p:txBody>
      </p:sp>
      <p:sp>
        <p:nvSpPr>
          <p:cNvPr id="16" name="TextBox 15">
            <a:extLst>
              <a:ext uri="{FF2B5EF4-FFF2-40B4-BE49-F238E27FC236}">
                <a16:creationId xmlns="" xmlns:a16="http://schemas.microsoft.com/office/drawing/2014/main" id="{36F7AE82-1E9C-4561-845F-7063799796ED}"/>
              </a:ext>
            </a:extLst>
          </p:cNvPr>
          <p:cNvSpPr txBox="1"/>
          <p:nvPr/>
        </p:nvSpPr>
        <p:spPr>
          <a:xfrm>
            <a:off x="2286000" y="4331734"/>
            <a:ext cx="1524000" cy="615553"/>
          </a:xfrm>
          <a:prstGeom prst="rect">
            <a:avLst/>
          </a:prstGeom>
          <a:noFill/>
        </p:spPr>
        <p:txBody>
          <a:bodyPr wrap="square" lIns="0" tIns="0" rIns="0" bIns="0" rtlCol="0">
            <a:spAutoFit/>
          </a:bodyPr>
          <a:lstStyle/>
          <a:p>
            <a:pPr algn="ctr"/>
            <a:r>
              <a:rPr lang="en-SG" sz="4000" dirty="0" err="1">
                <a:solidFill>
                  <a:schemeClr val="tx2">
                    <a:lumMod val="50000"/>
                  </a:schemeClr>
                </a:solidFill>
              </a:rPr>
              <a:t>Giống</a:t>
            </a:r>
            <a:endParaRPr lang="en-US" sz="4000" dirty="0">
              <a:solidFill>
                <a:schemeClr val="tx2">
                  <a:lumMod val="50000"/>
                </a:schemeClr>
              </a:solidFill>
            </a:endParaRPr>
          </a:p>
        </p:txBody>
      </p:sp>
      <p:sp>
        <p:nvSpPr>
          <p:cNvPr id="17" name="Left Brace 16">
            <a:extLst>
              <a:ext uri="{FF2B5EF4-FFF2-40B4-BE49-F238E27FC236}">
                <a16:creationId xmlns="" xmlns:a16="http://schemas.microsoft.com/office/drawing/2014/main" id="{23EF84E3-926E-486E-9EED-5F0AA5C5FEB4}"/>
              </a:ext>
            </a:extLst>
          </p:cNvPr>
          <p:cNvSpPr/>
          <p:nvPr/>
        </p:nvSpPr>
        <p:spPr>
          <a:xfrm rot="16200000">
            <a:off x="4776716" y="3160047"/>
            <a:ext cx="457200" cy="137160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a:endParaRPr lang="en-US"/>
          </a:p>
        </p:txBody>
      </p:sp>
      <p:sp>
        <p:nvSpPr>
          <p:cNvPr id="18" name="TextBox 17">
            <a:extLst>
              <a:ext uri="{FF2B5EF4-FFF2-40B4-BE49-F238E27FC236}">
                <a16:creationId xmlns="" xmlns:a16="http://schemas.microsoft.com/office/drawing/2014/main" id="{22F12E9B-88CD-410C-93F5-49197A292744}"/>
              </a:ext>
            </a:extLst>
          </p:cNvPr>
          <p:cNvSpPr txBox="1"/>
          <p:nvPr/>
        </p:nvSpPr>
        <p:spPr>
          <a:xfrm>
            <a:off x="4167116" y="4331735"/>
            <a:ext cx="1524000" cy="615553"/>
          </a:xfrm>
          <a:prstGeom prst="rect">
            <a:avLst/>
          </a:prstGeom>
          <a:noFill/>
        </p:spPr>
        <p:txBody>
          <a:bodyPr wrap="square" lIns="0" tIns="0" rIns="0" bIns="0" rtlCol="0">
            <a:spAutoFit/>
          </a:bodyPr>
          <a:lstStyle/>
          <a:p>
            <a:pPr algn="ctr"/>
            <a:r>
              <a:rPr lang="en-SG" sz="4000" dirty="0" err="1">
                <a:solidFill>
                  <a:schemeClr val="tx2">
                    <a:lumMod val="50000"/>
                  </a:schemeClr>
                </a:solidFill>
              </a:rPr>
              <a:t>Loài</a:t>
            </a:r>
            <a:endParaRPr lang="en-US" sz="4000" dirty="0">
              <a:solidFill>
                <a:schemeClr val="tx2">
                  <a:lumMod val="50000"/>
                </a:schemeClr>
              </a:solidFill>
            </a:endParaRPr>
          </a:p>
        </p:txBody>
      </p:sp>
      <p:sp>
        <p:nvSpPr>
          <p:cNvPr id="19" name="Left Brace 18">
            <a:extLst>
              <a:ext uri="{FF2B5EF4-FFF2-40B4-BE49-F238E27FC236}">
                <a16:creationId xmlns="" xmlns:a16="http://schemas.microsoft.com/office/drawing/2014/main" id="{AAD6C1EA-0078-4225-8426-9C73853B3C6B}"/>
              </a:ext>
            </a:extLst>
          </p:cNvPr>
          <p:cNvSpPr/>
          <p:nvPr/>
        </p:nvSpPr>
        <p:spPr>
          <a:xfrm rot="16200000">
            <a:off x="6986242" y="2871444"/>
            <a:ext cx="421355" cy="191296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a:endParaRPr lang="en-US"/>
          </a:p>
        </p:txBody>
      </p:sp>
      <p:sp>
        <p:nvSpPr>
          <p:cNvPr id="20" name="TextBox 19">
            <a:extLst>
              <a:ext uri="{FF2B5EF4-FFF2-40B4-BE49-F238E27FC236}">
                <a16:creationId xmlns="" xmlns:a16="http://schemas.microsoft.com/office/drawing/2014/main" id="{CFB2C7DB-1DBB-4E9A-A37C-31DDCCBE5A45}"/>
              </a:ext>
            </a:extLst>
          </p:cNvPr>
          <p:cNvSpPr txBox="1"/>
          <p:nvPr/>
        </p:nvSpPr>
        <p:spPr>
          <a:xfrm>
            <a:off x="6274560" y="4322635"/>
            <a:ext cx="1845291" cy="615553"/>
          </a:xfrm>
          <a:prstGeom prst="rect">
            <a:avLst/>
          </a:prstGeom>
          <a:noFill/>
        </p:spPr>
        <p:txBody>
          <a:bodyPr wrap="square" lIns="0" tIns="0" rIns="0" bIns="0" rtlCol="0">
            <a:spAutoFit/>
          </a:bodyPr>
          <a:lstStyle/>
          <a:p>
            <a:pPr algn="ctr"/>
            <a:r>
              <a:rPr lang="en-SG" sz="4000" dirty="0" err="1">
                <a:solidFill>
                  <a:schemeClr val="tx2">
                    <a:lumMod val="50000"/>
                  </a:schemeClr>
                </a:solidFill>
              </a:rPr>
              <a:t>Tác</a:t>
            </a:r>
            <a:r>
              <a:rPr lang="en-SG" sz="4000" dirty="0">
                <a:solidFill>
                  <a:schemeClr val="tx2">
                    <a:lumMod val="50000"/>
                  </a:schemeClr>
                </a:solidFill>
              </a:rPr>
              <a:t> </a:t>
            </a:r>
            <a:r>
              <a:rPr lang="en-SG" sz="4000" dirty="0" err="1">
                <a:solidFill>
                  <a:schemeClr val="tx2">
                    <a:lumMod val="50000"/>
                  </a:schemeClr>
                </a:solidFill>
              </a:rPr>
              <a:t>giả</a:t>
            </a:r>
            <a:endParaRPr lang="en-US" sz="4000" dirty="0">
              <a:solidFill>
                <a:schemeClr val="tx2">
                  <a:lumMod val="50000"/>
                </a:schemeClr>
              </a:solidFill>
            </a:endParaRPr>
          </a:p>
        </p:txBody>
      </p:sp>
      <p:sp>
        <p:nvSpPr>
          <p:cNvPr id="21" name="Left Brace 20">
            <a:extLst>
              <a:ext uri="{FF2B5EF4-FFF2-40B4-BE49-F238E27FC236}">
                <a16:creationId xmlns="" xmlns:a16="http://schemas.microsoft.com/office/drawing/2014/main" id="{86D6AC7D-0B11-4D45-9FC1-07979AD9457D}"/>
              </a:ext>
            </a:extLst>
          </p:cNvPr>
          <p:cNvSpPr/>
          <p:nvPr/>
        </p:nvSpPr>
        <p:spPr>
          <a:xfrm rot="16200000">
            <a:off x="9143728" y="3177969"/>
            <a:ext cx="421355" cy="137160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a:endParaRPr lang="en-US"/>
          </a:p>
        </p:txBody>
      </p:sp>
      <p:sp>
        <p:nvSpPr>
          <p:cNvPr id="22" name="TextBox 21">
            <a:extLst>
              <a:ext uri="{FF2B5EF4-FFF2-40B4-BE49-F238E27FC236}">
                <a16:creationId xmlns="" xmlns:a16="http://schemas.microsoft.com/office/drawing/2014/main" id="{42FFDBD8-CA0A-4DF3-9B6B-972D01E44521}"/>
              </a:ext>
            </a:extLst>
          </p:cNvPr>
          <p:cNvSpPr txBox="1"/>
          <p:nvPr/>
        </p:nvSpPr>
        <p:spPr>
          <a:xfrm>
            <a:off x="8702726" y="4358481"/>
            <a:ext cx="1323081" cy="615553"/>
          </a:xfrm>
          <a:prstGeom prst="rect">
            <a:avLst/>
          </a:prstGeom>
          <a:noFill/>
        </p:spPr>
        <p:txBody>
          <a:bodyPr wrap="square" lIns="0" tIns="0" rIns="0" bIns="0" rtlCol="0">
            <a:spAutoFit/>
          </a:bodyPr>
          <a:lstStyle/>
          <a:p>
            <a:pPr algn="ctr"/>
            <a:r>
              <a:rPr lang="en-SG" sz="4000" dirty="0" err="1">
                <a:solidFill>
                  <a:schemeClr val="tx2">
                    <a:lumMod val="50000"/>
                  </a:schemeClr>
                </a:solidFill>
              </a:rPr>
              <a:t>Năm</a:t>
            </a:r>
            <a:endParaRPr lang="en-US" sz="4000" dirty="0">
              <a:solidFill>
                <a:schemeClr val="tx2">
                  <a:lumMod val="50000"/>
                </a:schemeClr>
              </a:solidFill>
            </a:endParaRPr>
          </a:p>
        </p:txBody>
      </p:sp>
    </p:spTree>
    <p:extLst>
      <p:ext uri="{BB962C8B-B14F-4D97-AF65-F5344CB8AC3E}">
        <p14:creationId xmlns:p14="http://schemas.microsoft.com/office/powerpoint/2010/main" val="10824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 fill="hold"/>
                                        <p:tgtEl>
                                          <p:spTgt spid="14"/>
                                        </p:tgtEl>
                                        <p:attrNameLst>
                                          <p:attrName>ppt_x</p:attrName>
                                        </p:attrNameLst>
                                      </p:cBhvr>
                                      <p:tavLst>
                                        <p:tav tm="0">
                                          <p:val>
                                            <p:strVal val="#ppt_x"/>
                                          </p:val>
                                        </p:tav>
                                        <p:tav tm="100000">
                                          <p:val>
                                            <p:strVal val="#ppt_x"/>
                                          </p:val>
                                        </p:tav>
                                      </p:tavLst>
                                    </p:anim>
                                    <p:anim calcmode="lin" valueType="num">
                                      <p:cBhvr additive="base">
                                        <p:cTn id="8" dur="2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5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5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5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5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5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animBg="1"/>
      <p:bldP spid="18" grpId="0"/>
      <p:bldP spid="19" grpId="0" animBg="1"/>
      <p:bldP spid="20" grpId="0"/>
      <p:bldP spid="21"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457202"/>
            <a:ext cx="11582400" cy="5529033"/>
          </a:xfrm>
        </p:spPr>
        <p:txBody>
          <a:bodyPr/>
          <a:lstStyle/>
          <a:p>
            <a:r>
              <a:rPr lang="en-US" sz="4300" dirty="0">
                <a:latin typeface="Times New Roman" pitchFamily="18" charset="0"/>
                <a:cs typeface="Times New Roman" pitchFamily="18" charset="0"/>
              </a:rPr>
              <a:t>                - </a:t>
            </a:r>
            <a:r>
              <a:rPr lang="en-US" sz="4300" dirty="0" err="1">
                <a:latin typeface="Times New Roman" pitchFamily="18" charset="0"/>
                <a:cs typeface="Times New Roman" pitchFamily="18" charset="0"/>
              </a:rPr>
              <a:t>Cách</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gọi</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tên</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sinh</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vật</a:t>
            </a:r>
            <a:r>
              <a:rPr lang="en-US" sz="4300" dirty="0">
                <a:latin typeface="Times New Roman" pitchFamily="18" charset="0"/>
                <a:cs typeface="Times New Roman" pitchFamily="18" charset="0"/>
              </a:rPr>
              <a:t>:</a:t>
            </a:r>
          </a:p>
          <a:p>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Tên</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phổ</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thông</a:t>
            </a:r>
            <a:r>
              <a:rPr lang="en-US" sz="4300" dirty="0">
                <a:latin typeface="Times New Roman" pitchFamily="18" charset="0"/>
                <a:cs typeface="Times New Roman" pitchFamily="18" charset="0"/>
              </a:rPr>
              <a:t> : </a:t>
            </a:r>
            <a:r>
              <a:rPr lang="en-US" sz="4300" dirty="0" err="1">
                <a:latin typeface="Times New Roman" pitchFamily="18" charset="0"/>
                <a:cs typeface="Times New Roman" pitchFamily="18" charset="0"/>
              </a:rPr>
              <a:t>là</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cách</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gọi</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phổ</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biến</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có</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trong</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danh</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mục</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tra</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cứu</a:t>
            </a:r>
            <a:endParaRPr lang="en-US" sz="4300" dirty="0">
              <a:latin typeface="Times New Roman" pitchFamily="18" charset="0"/>
              <a:cs typeface="Times New Roman" pitchFamily="18" charset="0"/>
            </a:endParaRPr>
          </a:p>
          <a:p>
            <a:r>
              <a:rPr lang="en-US" sz="4300" dirty="0">
                <a:latin typeface="Times New Roman" pitchFamily="18" charset="0"/>
                <a:cs typeface="Times New Roman" pitchFamily="18" charset="0"/>
              </a:rPr>
              <a:t>+</a:t>
            </a:r>
            <a:r>
              <a:rPr lang="en-US" sz="4300" dirty="0" err="1">
                <a:latin typeface="Times New Roman" pitchFamily="18" charset="0"/>
                <a:cs typeface="Times New Roman" pitchFamily="18" charset="0"/>
              </a:rPr>
              <a:t>Tên</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khoa</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học</a:t>
            </a:r>
            <a:r>
              <a:rPr lang="en-US" sz="4300" dirty="0">
                <a:latin typeface="Times New Roman" pitchFamily="18" charset="0"/>
                <a:cs typeface="Times New Roman" pitchFamily="18" charset="0"/>
              </a:rPr>
              <a:t> : </a:t>
            </a:r>
            <a:r>
              <a:rPr lang="en-US" sz="4300" dirty="0" err="1">
                <a:latin typeface="Times New Roman" pitchFamily="18" charset="0"/>
                <a:cs typeface="Times New Roman" pitchFamily="18" charset="0"/>
              </a:rPr>
              <a:t>là</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cách</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gọi</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tên</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một</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loài</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sinh</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vật</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theo</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tên</a:t>
            </a:r>
            <a:r>
              <a:rPr lang="en-US" sz="4300" dirty="0">
                <a:latin typeface="Times New Roman" pitchFamily="18" charset="0"/>
                <a:cs typeface="Times New Roman" pitchFamily="18" charset="0"/>
              </a:rPr>
              <a:t> chi </a:t>
            </a:r>
            <a:r>
              <a:rPr lang="en-US" sz="4300" dirty="0" err="1">
                <a:latin typeface="Times New Roman" pitchFamily="18" charset="0"/>
                <a:cs typeface="Times New Roman" pitchFamily="18" charset="0"/>
              </a:rPr>
              <a:t>và</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tên</a:t>
            </a:r>
            <a:r>
              <a:rPr lang="en-US" sz="4300" dirty="0">
                <a:latin typeface="Times New Roman" pitchFamily="18" charset="0"/>
                <a:cs typeface="Times New Roman" pitchFamily="18" charset="0"/>
              </a:rPr>
              <a:t> </a:t>
            </a:r>
            <a:r>
              <a:rPr lang="en-US" sz="4300" dirty="0" err="1" smtClean="0">
                <a:latin typeface="Times New Roman" pitchFamily="18" charset="0"/>
                <a:cs typeface="Times New Roman" pitchFamily="18" charset="0"/>
              </a:rPr>
              <a:t>loài</a:t>
            </a:r>
            <a:r>
              <a:rPr lang="en-US" sz="4300" dirty="0" smtClean="0">
                <a:latin typeface="Times New Roman" pitchFamily="18" charset="0"/>
                <a:cs typeface="Times New Roman" pitchFamily="18" charset="0"/>
              </a:rPr>
              <a:t>. </a:t>
            </a:r>
            <a:r>
              <a:rPr lang="en-US" sz="4400" b="1" dirty="0" err="1">
                <a:solidFill>
                  <a:srgbClr val="B84F0B"/>
                </a:solidFill>
                <a:latin typeface="Times New Roman" panose="02020603050405020304" pitchFamily="18" charset="0"/>
                <a:ea typeface="Calibri" panose="020F0502020204030204" pitchFamily="34" charset="0"/>
              </a:rPr>
              <a:t>Tên</a:t>
            </a:r>
            <a:r>
              <a:rPr lang="en-US" sz="4400" b="1" dirty="0">
                <a:solidFill>
                  <a:srgbClr val="B84F0B"/>
                </a:solidFill>
                <a:latin typeface="Times New Roman" panose="02020603050405020304" pitchFamily="18" charset="0"/>
                <a:ea typeface="Calibri" panose="020F0502020204030204" pitchFamily="34" charset="0"/>
              </a:rPr>
              <a:t> </a:t>
            </a:r>
            <a:r>
              <a:rPr lang="en-US" sz="4400" b="1" dirty="0" err="1">
                <a:solidFill>
                  <a:srgbClr val="B84F0B"/>
                </a:solidFill>
                <a:latin typeface="Times New Roman" panose="02020603050405020304" pitchFamily="18" charset="0"/>
                <a:ea typeface="Calibri" panose="020F0502020204030204" pitchFamily="34" charset="0"/>
              </a:rPr>
              <a:t>khoa</a:t>
            </a:r>
            <a:r>
              <a:rPr lang="en-US" sz="4400" b="1" dirty="0">
                <a:solidFill>
                  <a:srgbClr val="B84F0B"/>
                </a:solidFill>
                <a:latin typeface="Times New Roman" panose="02020603050405020304" pitchFamily="18" charset="0"/>
                <a:ea typeface="Calibri" panose="020F0502020204030204" pitchFamily="34" charset="0"/>
              </a:rPr>
              <a:t> </a:t>
            </a:r>
            <a:r>
              <a:rPr lang="en-US" sz="4400" b="1" dirty="0" err="1">
                <a:solidFill>
                  <a:srgbClr val="B84F0B"/>
                </a:solidFill>
                <a:latin typeface="Times New Roman" panose="02020603050405020304" pitchFamily="18" charset="0"/>
                <a:ea typeface="Calibri" panose="020F0502020204030204" pitchFamily="34" charset="0"/>
              </a:rPr>
              <a:t>học</a:t>
            </a:r>
            <a:r>
              <a:rPr lang="en-US" sz="4400" b="1" dirty="0">
                <a:solidFill>
                  <a:srgbClr val="B84F0B"/>
                </a:solidFill>
                <a:latin typeface="Times New Roman" panose="02020603050405020304" pitchFamily="18" charset="0"/>
                <a:ea typeface="Calibri" panose="020F0502020204030204" pitchFamily="34" charset="0"/>
              </a:rPr>
              <a:t> </a:t>
            </a:r>
            <a:r>
              <a:rPr lang="en-US" sz="4400" b="1" dirty="0">
                <a:solidFill>
                  <a:srgbClr val="002060"/>
                </a:solidFill>
                <a:latin typeface="Times New Roman" panose="02020603050405020304" pitchFamily="18" charset="0"/>
                <a:ea typeface="Calibri" panose="020F0502020204030204" pitchFamily="34" charset="0"/>
              </a:rPr>
              <a:t>=</a:t>
            </a:r>
            <a:r>
              <a:rPr lang="en-US" sz="4400" dirty="0">
                <a:solidFill>
                  <a:srgbClr val="002060"/>
                </a:solidFill>
                <a:latin typeface="Times New Roman" panose="02020603050405020304" pitchFamily="18" charset="0"/>
                <a:ea typeface="Calibri" panose="020F0502020204030204" pitchFamily="34" charset="0"/>
              </a:rPr>
              <a:t> </a:t>
            </a:r>
            <a:r>
              <a:rPr lang="en-US" sz="4400" dirty="0" err="1">
                <a:solidFill>
                  <a:srgbClr val="002060"/>
                </a:solidFill>
                <a:latin typeface="Times New Roman" panose="02020603050405020304" pitchFamily="18" charset="0"/>
                <a:ea typeface="Calibri" panose="020F0502020204030204" pitchFamily="34" charset="0"/>
              </a:rPr>
              <a:t>Tên</a:t>
            </a:r>
            <a:r>
              <a:rPr lang="en-US" sz="4400" dirty="0">
                <a:solidFill>
                  <a:srgbClr val="002060"/>
                </a:solidFill>
                <a:latin typeface="Times New Roman" panose="02020603050405020304" pitchFamily="18" charset="0"/>
                <a:ea typeface="Calibri" panose="020F0502020204030204" pitchFamily="34" charset="0"/>
              </a:rPr>
              <a:t> </a:t>
            </a:r>
            <a:r>
              <a:rPr lang="en-US" sz="4400" dirty="0" err="1">
                <a:solidFill>
                  <a:srgbClr val="002060"/>
                </a:solidFill>
                <a:latin typeface="Times New Roman" panose="02020603050405020304" pitchFamily="18" charset="0"/>
                <a:ea typeface="Calibri" panose="020F0502020204030204" pitchFamily="34" charset="0"/>
              </a:rPr>
              <a:t>giống</a:t>
            </a:r>
            <a:r>
              <a:rPr lang="en-US" sz="4400" dirty="0">
                <a:solidFill>
                  <a:srgbClr val="002060"/>
                </a:solidFill>
                <a:latin typeface="Times New Roman" panose="02020603050405020304" pitchFamily="18" charset="0"/>
                <a:ea typeface="Calibri" panose="020F0502020204030204" pitchFamily="34" charset="0"/>
              </a:rPr>
              <a:t> + </a:t>
            </a:r>
            <a:r>
              <a:rPr lang="en-US" sz="4400" dirty="0" err="1">
                <a:solidFill>
                  <a:srgbClr val="002060"/>
                </a:solidFill>
                <a:latin typeface="Times New Roman" panose="02020603050405020304" pitchFamily="18" charset="0"/>
                <a:ea typeface="Calibri" panose="020F0502020204030204" pitchFamily="34" charset="0"/>
              </a:rPr>
              <a:t>Tên</a:t>
            </a:r>
            <a:r>
              <a:rPr lang="en-US" sz="4400" dirty="0">
                <a:solidFill>
                  <a:srgbClr val="002060"/>
                </a:solidFill>
                <a:latin typeface="Times New Roman" panose="02020603050405020304" pitchFamily="18" charset="0"/>
                <a:ea typeface="Calibri" panose="020F0502020204030204" pitchFamily="34" charset="0"/>
              </a:rPr>
              <a:t> </a:t>
            </a:r>
            <a:r>
              <a:rPr lang="en-US" sz="4400" dirty="0" err="1">
                <a:solidFill>
                  <a:srgbClr val="002060"/>
                </a:solidFill>
                <a:latin typeface="Times New Roman" panose="02020603050405020304" pitchFamily="18" charset="0"/>
                <a:ea typeface="Calibri" panose="020F0502020204030204" pitchFamily="34" charset="0"/>
              </a:rPr>
              <a:t>loài</a:t>
            </a:r>
            <a:r>
              <a:rPr lang="en-US" sz="4400" dirty="0">
                <a:solidFill>
                  <a:srgbClr val="002060"/>
                </a:solidFill>
                <a:latin typeface="Times New Roman" panose="02020603050405020304" pitchFamily="18" charset="0"/>
                <a:ea typeface="Calibri" panose="020F0502020204030204" pitchFamily="34" charset="0"/>
              </a:rPr>
              <a:t> + (</a:t>
            </a:r>
            <a:r>
              <a:rPr lang="en-US" sz="4400" dirty="0" err="1">
                <a:solidFill>
                  <a:srgbClr val="002060"/>
                </a:solidFill>
                <a:latin typeface="Times New Roman" panose="02020603050405020304" pitchFamily="18" charset="0"/>
                <a:ea typeface="Calibri" panose="020F0502020204030204" pitchFamily="34" charset="0"/>
              </a:rPr>
              <a:t>Tên</a:t>
            </a:r>
            <a:r>
              <a:rPr lang="en-US" sz="4400" dirty="0">
                <a:solidFill>
                  <a:srgbClr val="002060"/>
                </a:solidFill>
                <a:latin typeface="Times New Roman" panose="02020603050405020304" pitchFamily="18" charset="0"/>
                <a:ea typeface="Calibri" panose="020F0502020204030204" pitchFamily="34" charset="0"/>
              </a:rPr>
              <a:t> </a:t>
            </a:r>
            <a:r>
              <a:rPr lang="en-US" sz="4400" dirty="0" err="1">
                <a:solidFill>
                  <a:srgbClr val="002060"/>
                </a:solidFill>
                <a:latin typeface="Times New Roman" panose="02020603050405020304" pitchFamily="18" charset="0"/>
                <a:ea typeface="Calibri" panose="020F0502020204030204" pitchFamily="34" charset="0"/>
              </a:rPr>
              <a:t>tác</a:t>
            </a:r>
            <a:r>
              <a:rPr lang="en-US" sz="4400" dirty="0">
                <a:solidFill>
                  <a:srgbClr val="002060"/>
                </a:solidFill>
                <a:latin typeface="Times New Roman" panose="02020603050405020304" pitchFamily="18" charset="0"/>
                <a:ea typeface="Calibri" panose="020F0502020204030204" pitchFamily="34" charset="0"/>
              </a:rPr>
              <a:t> </a:t>
            </a:r>
            <a:r>
              <a:rPr lang="en-US" sz="4400" dirty="0" err="1">
                <a:solidFill>
                  <a:srgbClr val="002060"/>
                </a:solidFill>
                <a:latin typeface="Times New Roman" panose="02020603050405020304" pitchFamily="18" charset="0"/>
                <a:ea typeface="Calibri" panose="020F0502020204030204" pitchFamily="34" charset="0"/>
              </a:rPr>
              <a:t>giả</a:t>
            </a:r>
            <a:r>
              <a:rPr lang="en-US" sz="4400" dirty="0">
                <a:solidFill>
                  <a:srgbClr val="002060"/>
                </a:solidFill>
                <a:latin typeface="Times New Roman" panose="02020603050405020304" pitchFamily="18" charset="0"/>
                <a:ea typeface="Calibri" panose="020F0502020204030204" pitchFamily="34" charset="0"/>
              </a:rPr>
              <a:t>, </a:t>
            </a:r>
            <a:r>
              <a:rPr lang="en-US" sz="4400" dirty="0" err="1">
                <a:solidFill>
                  <a:srgbClr val="002060"/>
                </a:solidFill>
                <a:latin typeface="Times New Roman" panose="02020603050405020304" pitchFamily="18" charset="0"/>
                <a:ea typeface="Calibri" panose="020F0502020204030204" pitchFamily="34" charset="0"/>
              </a:rPr>
              <a:t>năm</a:t>
            </a:r>
            <a:r>
              <a:rPr lang="en-US" sz="4400" dirty="0">
                <a:solidFill>
                  <a:srgbClr val="002060"/>
                </a:solidFill>
                <a:latin typeface="Times New Roman" panose="02020603050405020304" pitchFamily="18" charset="0"/>
                <a:ea typeface="Calibri" panose="020F0502020204030204" pitchFamily="34" charset="0"/>
              </a:rPr>
              <a:t> </a:t>
            </a:r>
            <a:r>
              <a:rPr lang="en-US" sz="4400" dirty="0" err="1">
                <a:solidFill>
                  <a:srgbClr val="002060"/>
                </a:solidFill>
                <a:latin typeface="Times New Roman" panose="02020603050405020304" pitchFamily="18" charset="0"/>
                <a:ea typeface="Calibri" panose="020F0502020204030204" pitchFamily="34" charset="0"/>
              </a:rPr>
              <a:t>công</a:t>
            </a:r>
            <a:r>
              <a:rPr lang="en-US" sz="4400" dirty="0">
                <a:solidFill>
                  <a:srgbClr val="002060"/>
                </a:solidFill>
                <a:latin typeface="Times New Roman" panose="02020603050405020304" pitchFamily="18" charset="0"/>
                <a:ea typeface="Calibri" panose="020F0502020204030204" pitchFamily="34" charset="0"/>
              </a:rPr>
              <a:t> </a:t>
            </a:r>
            <a:r>
              <a:rPr lang="en-US" sz="4400" dirty="0" err="1">
                <a:solidFill>
                  <a:srgbClr val="002060"/>
                </a:solidFill>
                <a:latin typeface="Times New Roman" panose="02020603050405020304" pitchFamily="18" charset="0"/>
                <a:ea typeface="Calibri" panose="020F0502020204030204" pitchFamily="34" charset="0"/>
              </a:rPr>
              <a:t>bố</a:t>
            </a:r>
            <a:r>
              <a:rPr lang="en-US" sz="4400" dirty="0">
                <a:solidFill>
                  <a:srgbClr val="002060"/>
                </a:solidFill>
                <a:latin typeface="Times New Roman" panose="02020603050405020304" pitchFamily="18" charset="0"/>
                <a:ea typeface="Calibri" panose="020F0502020204030204" pitchFamily="34" charset="0"/>
              </a:rPr>
              <a:t>).</a:t>
            </a:r>
            <a:endParaRPr lang="en-US" sz="4000" dirty="0">
              <a:solidFill>
                <a:srgbClr val="002060"/>
              </a:solidFill>
            </a:endParaRPr>
          </a:p>
          <a:p>
            <a:r>
              <a:rPr lang="en-US" sz="4300" dirty="0" smtClean="0">
                <a:latin typeface="Times New Roman" pitchFamily="18" charset="0"/>
                <a:cs typeface="Times New Roman" pitchFamily="18" charset="0"/>
              </a:rPr>
              <a:t>+</a:t>
            </a:r>
            <a:r>
              <a:rPr lang="en-US" sz="4300" dirty="0" err="1">
                <a:latin typeface="Times New Roman" pitchFamily="18" charset="0"/>
                <a:cs typeface="Times New Roman" pitchFamily="18" charset="0"/>
              </a:rPr>
              <a:t>Tên</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địa</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phương</a:t>
            </a:r>
            <a:r>
              <a:rPr lang="en-US" sz="4300" dirty="0">
                <a:latin typeface="Times New Roman" pitchFamily="18" charset="0"/>
                <a:cs typeface="Times New Roman" pitchFamily="18" charset="0"/>
              </a:rPr>
              <a:t> : </a:t>
            </a:r>
            <a:r>
              <a:rPr lang="en-US" sz="4300" dirty="0" err="1">
                <a:latin typeface="Times New Roman" pitchFamily="18" charset="0"/>
                <a:cs typeface="Times New Roman" pitchFamily="18" charset="0"/>
              </a:rPr>
              <a:t>là</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cách</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gọi</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truyền</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thống</a:t>
            </a:r>
            <a:r>
              <a:rPr lang="en-US" sz="4300" dirty="0">
                <a:latin typeface="Times New Roman" pitchFamily="18" charset="0"/>
                <a:cs typeface="Times New Roman" pitchFamily="18" charset="0"/>
              </a:rPr>
              <a:t> </a:t>
            </a:r>
            <a:r>
              <a:rPr lang="en-US" sz="4300" dirty="0" err="1" smtClean="0">
                <a:latin typeface="Times New Roman" pitchFamily="18" charset="0"/>
                <a:cs typeface="Times New Roman" pitchFamily="18" charset="0"/>
              </a:rPr>
              <a:t>của</a:t>
            </a:r>
            <a:r>
              <a:rPr lang="en-US" sz="4300" dirty="0" smtClean="0">
                <a:latin typeface="Times New Roman" pitchFamily="18" charset="0"/>
                <a:cs typeface="Times New Roman" pitchFamily="18" charset="0"/>
              </a:rPr>
              <a:t> </a:t>
            </a:r>
            <a:r>
              <a:rPr lang="en-US" sz="4300" dirty="0" err="1">
                <a:latin typeface="Times New Roman" pitchFamily="18" charset="0"/>
                <a:cs typeface="Times New Roman" pitchFamily="18" charset="0"/>
              </a:rPr>
              <a:t>người</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dân</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bản</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địa</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theo</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vùng</a:t>
            </a:r>
            <a:r>
              <a:rPr lang="en-US" sz="4300" dirty="0">
                <a:latin typeface="Times New Roman" pitchFamily="18" charset="0"/>
                <a:cs typeface="Times New Roman" pitchFamily="18" charset="0"/>
              </a:rPr>
              <a:t> </a:t>
            </a:r>
            <a:r>
              <a:rPr lang="en-US" sz="4300" dirty="0" err="1">
                <a:latin typeface="Times New Roman" pitchFamily="18" charset="0"/>
                <a:cs typeface="Times New Roman" pitchFamily="18" charset="0"/>
              </a:rPr>
              <a:t>miền</a:t>
            </a:r>
            <a:r>
              <a:rPr lang="en-US" sz="4300" dirty="0">
                <a:latin typeface="Times New Roman" pitchFamily="18" charset="0"/>
                <a:cs typeface="Times New Roman" pitchFamily="18" charset="0"/>
              </a:rPr>
              <a:t>.</a:t>
            </a:r>
            <a:endParaRPr lang="en-US" sz="4300" dirty="0">
              <a:latin typeface="Times New Roman" pitchFamily="18" charset="0"/>
              <a:cs typeface="Times New Roman" pitchFamily="18" charset="0"/>
            </a:endParaRPr>
          </a:p>
        </p:txBody>
      </p:sp>
      <p:sp>
        <p:nvSpPr>
          <p:cNvPr id="3" name="Slide Number Placeholder 2"/>
          <p:cNvSpPr>
            <a:spLocks noGrp="1"/>
          </p:cNvSpPr>
          <p:nvPr>
            <p:ph type="sldNum" idx="12"/>
          </p:nvPr>
        </p:nvSpPr>
        <p:spPr/>
        <p:txBody>
          <a:bodyPr/>
          <a:lstStyle/>
          <a:p>
            <a:pPr algn="ctr"/>
            <a:fld id="{00000000-1234-1234-1234-123412341234}" type="slidenum">
              <a:rPr lang="en" smtClean="0"/>
              <a:pPr algn="ctr"/>
              <a:t>19</a:t>
            </a:fld>
            <a:endParaRPr lang="en"/>
          </a:p>
        </p:txBody>
      </p:sp>
    </p:spTree>
    <p:extLst>
      <p:ext uri="{BB962C8B-B14F-4D97-AF65-F5344CB8AC3E}">
        <p14:creationId xmlns:p14="http://schemas.microsoft.com/office/powerpoint/2010/main" val="325710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565259-3A1E-7826-333D-0EAABBFE4767}"/>
              </a:ext>
            </a:extLst>
          </p:cNvPr>
          <p:cNvSpPr>
            <a:spLocks noGrp="1"/>
          </p:cNvSpPr>
          <p:nvPr>
            <p:ph type="title"/>
          </p:nvPr>
        </p:nvSpPr>
        <p:spPr>
          <a:xfrm>
            <a:off x="838200" y="685800"/>
            <a:ext cx="10515600" cy="2242456"/>
          </a:xfrm>
        </p:spPr>
        <p:txBody>
          <a:bodyPr>
            <a:noAutofit/>
          </a:bodyPr>
          <a:lstStyle/>
          <a:p>
            <a:pPr marL="465138">
              <a:lnSpc>
                <a:spcPct val="150000"/>
              </a:lnSpc>
            </a:pPr>
            <a:r>
              <a:rPr lang="en-US" sz="3200" dirty="0" err="1">
                <a:latin typeface="Times New Roman" panose="02020603050405020304" pitchFamily="18" charset="0"/>
                <a:cs typeface="Times New Roman" panose="02020603050405020304" pitchFamily="18" charset="0"/>
              </a:rPr>
              <a:t>Dựa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3" name="Arrow: Right 2">
            <a:extLst>
              <a:ext uri="{FF2B5EF4-FFF2-40B4-BE49-F238E27FC236}">
                <a16:creationId xmlns:a16="http://schemas.microsoft.com/office/drawing/2014/main" xmlns="" id="{5D9FC02D-6BF3-00C3-82B9-B4F3010015F7}"/>
              </a:ext>
            </a:extLst>
          </p:cNvPr>
          <p:cNvSpPr/>
          <p:nvPr/>
        </p:nvSpPr>
        <p:spPr>
          <a:xfrm>
            <a:off x="609600" y="1295400"/>
            <a:ext cx="609600"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6C4F5AD0-2D56-A5EC-B867-3C0799C78501}"/>
              </a:ext>
            </a:extLst>
          </p:cNvPr>
          <p:cNvGrpSpPr/>
          <p:nvPr/>
        </p:nvGrpSpPr>
        <p:grpSpPr>
          <a:xfrm>
            <a:off x="1672136" y="2862943"/>
            <a:ext cx="9649009" cy="4178165"/>
            <a:chOff x="1610767" y="2852056"/>
            <a:chExt cx="9649009" cy="4178165"/>
          </a:xfrm>
        </p:grpSpPr>
        <p:pic>
          <p:nvPicPr>
            <p:cNvPr id="5" name="Picture 4">
              <a:extLst>
                <a:ext uri="{FF2B5EF4-FFF2-40B4-BE49-F238E27FC236}">
                  <a16:creationId xmlns:a16="http://schemas.microsoft.com/office/drawing/2014/main" xmlns="" id="{473AB6DE-342E-D49D-BB36-E410F4D364E7}"/>
                </a:ext>
              </a:extLst>
            </p:cNvPr>
            <p:cNvPicPr>
              <a:picLocks noChangeAspect="1"/>
            </p:cNvPicPr>
            <p:nvPr/>
          </p:nvPicPr>
          <p:blipFill>
            <a:blip r:embed="rId2"/>
            <a:stretch>
              <a:fillRect/>
            </a:stretch>
          </p:blipFill>
          <p:spPr>
            <a:xfrm>
              <a:off x="4105274" y="2852056"/>
              <a:ext cx="7154502" cy="2242456"/>
            </a:xfrm>
            <a:prstGeom prst="rect">
              <a:avLst/>
            </a:prstGeom>
          </p:spPr>
        </p:pic>
        <p:pic>
          <p:nvPicPr>
            <p:cNvPr id="1026" name="Picture 2" descr="Hình ảnh Người Suy Nghĩ PNG Miễn Phí Tải Về - Lovepik">
              <a:extLst>
                <a:ext uri="{FF2B5EF4-FFF2-40B4-BE49-F238E27FC236}">
                  <a16:creationId xmlns:a16="http://schemas.microsoft.com/office/drawing/2014/main" xmlns="" id="{EDA7226F-93B7-0726-0457-883A71E06F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10767" y="4572000"/>
              <a:ext cx="2458221" cy="24582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867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20</a:t>
            </a:fld>
            <a:endParaRPr lang="en"/>
          </a:p>
        </p:txBody>
      </p:sp>
      <p:sp>
        <p:nvSpPr>
          <p:cNvPr id="3" name="Rectangle 2"/>
          <p:cNvSpPr/>
          <p:nvPr/>
        </p:nvSpPr>
        <p:spPr>
          <a:xfrm>
            <a:off x="1873770" y="814680"/>
            <a:ext cx="5710853" cy="615549"/>
          </a:xfrm>
          <a:prstGeom prst="rect">
            <a:avLst/>
          </a:prstGeom>
        </p:spPr>
        <p:txBody>
          <a:bodyPr wrap="none" lIns="121917" tIns="60958" rIns="121917" bIns="60958">
            <a:spAutoFit/>
          </a:bodyPr>
          <a:lstStyle/>
          <a:p>
            <a:r>
              <a:rPr lang="en-US" sz="3200" b="1" dirty="0">
                <a:solidFill>
                  <a:schemeClr val="accent2">
                    <a:lumMod val="50000"/>
                  </a:schemeClr>
                </a:solidFill>
              </a:rPr>
              <a:t>Thảo luận và trả lời câu hỏi</a:t>
            </a:r>
            <a:endParaRPr lang="en-US" sz="3200" b="1" dirty="0">
              <a:solidFill>
                <a:schemeClr val="accent2">
                  <a:lumMod val="50000"/>
                </a:schemeClr>
              </a:solidFill>
            </a:endParaRPr>
          </a:p>
        </p:txBody>
      </p:sp>
      <p:sp>
        <p:nvSpPr>
          <p:cNvPr id="4" name="Rectangle 3"/>
          <p:cNvSpPr/>
          <p:nvPr/>
        </p:nvSpPr>
        <p:spPr>
          <a:xfrm>
            <a:off x="1541068" y="1526691"/>
            <a:ext cx="9711328" cy="943848"/>
          </a:xfrm>
          <a:prstGeom prst="rect">
            <a:avLst/>
          </a:prstGeom>
        </p:spPr>
        <p:txBody>
          <a:bodyPr wrap="square" lIns="121917" tIns="60958" rIns="121917" bIns="60958">
            <a:spAutoFit/>
          </a:bodyPr>
          <a:lstStyle/>
          <a:p>
            <a:pPr>
              <a:lnSpc>
                <a:spcPts val="2933"/>
              </a:lnSpc>
              <a:spcBef>
                <a:spcPts val="267"/>
              </a:spcBef>
              <a:spcAft>
                <a:spcPts val="267"/>
              </a:spcAft>
            </a:pPr>
            <a:r>
              <a:rPr lang="en-US" sz="2700" i="1" dirty="0">
                <a:solidFill>
                  <a:schemeClr val="accent1"/>
                </a:solidFill>
              </a:rPr>
              <a:t>Em hãy gọi tên các bậc phân loại </a:t>
            </a:r>
          </a:p>
          <a:p>
            <a:pPr>
              <a:lnSpc>
                <a:spcPts val="2933"/>
              </a:lnSpc>
              <a:spcBef>
                <a:spcPts val="267"/>
              </a:spcBef>
              <a:spcAft>
                <a:spcPts val="267"/>
              </a:spcAft>
            </a:pPr>
            <a:r>
              <a:rPr lang="en-US" sz="2700" i="1" dirty="0">
                <a:solidFill>
                  <a:schemeClr val="accent1"/>
                </a:solidFill>
              </a:rPr>
              <a:t>của cây hoa li và con hổ đông dương.</a:t>
            </a:r>
            <a:endParaRPr lang="en-US" sz="2700" i="1" dirty="0">
              <a:solidFill>
                <a:schemeClr val="accent1"/>
              </a:solidFill>
            </a:endParaRPr>
          </a:p>
        </p:txBody>
      </p:sp>
      <p:sp>
        <p:nvSpPr>
          <p:cNvPr id="5" name="Rectangle 4"/>
          <p:cNvSpPr/>
          <p:nvPr/>
        </p:nvSpPr>
        <p:spPr>
          <a:xfrm>
            <a:off x="2471266" y="2927884"/>
            <a:ext cx="9119617" cy="2572495"/>
          </a:xfrm>
          <a:prstGeom prst="rect">
            <a:avLst/>
          </a:prstGeom>
        </p:spPr>
        <p:txBody>
          <a:bodyPr wrap="square" lIns="121917" tIns="60958" rIns="121917" bIns="60958">
            <a:spAutoFit/>
          </a:bodyPr>
          <a:lstStyle/>
          <a:p>
            <a:pPr marL="457189" indent="-457189" algn="just">
              <a:lnSpc>
                <a:spcPts val="3733"/>
              </a:lnSpc>
              <a:spcBef>
                <a:spcPts val="267"/>
              </a:spcBef>
              <a:spcAft>
                <a:spcPts val="267"/>
              </a:spcAft>
              <a:buFont typeface="Wingdings" panose="05000000000000000000" pitchFamily="2" charset="2"/>
              <a:buChar char="§"/>
            </a:pPr>
            <a:r>
              <a:rPr lang="vi-VN" sz="2700" b="1" dirty="0">
                <a:solidFill>
                  <a:schemeClr val="accent1"/>
                </a:solidFill>
              </a:rPr>
              <a:t>Hoa li: </a:t>
            </a:r>
            <a:r>
              <a:rPr lang="vi-VN" sz="2700" b="1">
                <a:solidFill>
                  <a:schemeClr val="accent1"/>
                </a:solidFill>
              </a:rPr>
              <a:t>thuộc </a:t>
            </a:r>
            <a:r>
              <a:rPr lang="en-US" sz="2700" b="1">
                <a:solidFill>
                  <a:schemeClr val="accent1"/>
                </a:solidFill>
              </a:rPr>
              <a:t>chi</a:t>
            </a:r>
            <a:r>
              <a:rPr lang="vi-VN" sz="2700" b="1">
                <a:solidFill>
                  <a:schemeClr val="accent1"/>
                </a:solidFill>
              </a:rPr>
              <a:t> </a:t>
            </a:r>
            <a:r>
              <a:rPr lang="vi-VN" sz="2700" b="1" dirty="0">
                <a:solidFill>
                  <a:schemeClr val="accent1"/>
                </a:solidFill>
              </a:rPr>
              <a:t>loa kèn - họ bách hợp - bộ hành - lớp một lá mầm - ngành hạt kín - giới thực vật</a:t>
            </a:r>
          </a:p>
          <a:p>
            <a:pPr marL="457189" indent="-457189" algn="just">
              <a:lnSpc>
                <a:spcPts val="3733"/>
              </a:lnSpc>
              <a:spcBef>
                <a:spcPts val="267"/>
              </a:spcBef>
              <a:spcAft>
                <a:spcPts val="267"/>
              </a:spcAft>
              <a:buFont typeface="Wingdings" panose="05000000000000000000" pitchFamily="2" charset="2"/>
              <a:buChar char="§"/>
            </a:pPr>
            <a:r>
              <a:rPr lang="vi-VN" sz="2700" b="1" dirty="0">
                <a:solidFill>
                  <a:schemeClr val="accent1"/>
                </a:solidFill>
              </a:rPr>
              <a:t>Hổ </a:t>
            </a:r>
            <a:r>
              <a:rPr lang="vi-VN" sz="2700" b="1" dirty="0">
                <a:solidFill>
                  <a:schemeClr val="accent1"/>
                </a:solidFill>
              </a:rPr>
              <a:t>đông dương: </a:t>
            </a:r>
            <a:r>
              <a:rPr lang="vi-VN" sz="2700" b="1">
                <a:solidFill>
                  <a:schemeClr val="accent1"/>
                </a:solidFill>
              </a:rPr>
              <a:t>thuộc </a:t>
            </a:r>
            <a:r>
              <a:rPr lang="en-US" sz="2700" b="1">
                <a:solidFill>
                  <a:schemeClr val="accent1"/>
                </a:solidFill>
              </a:rPr>
              <a:t>chi</a:t>
            </a:r>
            <a:r>
              <a:rPr lang="vi-VN" sz="2700" b="1">
                <a:solidFill>
                  <a:schemeClr val="accent1"/>
                </a:solidFill>
              </a:rPr>
              <a:t> </a:t>
            </a:r>
            <a:r>
              <a:rPr lang="vi-VN" sz="2700" b="1" dirty="0">
                <a:solidFill>
                  <a:schemeClr val="accent1"/>
                </a:solidFill>
              </a:rPr>
              <a:t>báo - họ mèo - bộ ăn thịt - lớp động vật - ngành dây sống - giới động vật.</a:t>
            </a:r>
          </a:p>
        </p:txBody>
      </p:sp>
      <p:pic>
        <p:nvPicPr>
          <p:cNvPr id="6" name="Picture 5"/>
          <p:cNvPicPr>
            <a:picLocks noChangeAspect="1"/>
          </p:cNvPicPr>
          <p:nvPr/>
        </p:nvPicPr>
        <p:blipFill>
          <a:blip r:embed="rId2"/>
          <a:stretch>
            <a:fillRect/>
          </a:stretch>
        </p:blipFill>
        <p:spPr>
          <a:xfrm>
            <a:off x="7881769" y="814678"/>
            <a:ext cx="3438905" cy="2062635"/>
          </a:xfrm>
          <a:prstGeom prst="rect">
            <a:avLst/>
          </a:prstGeom>
        </p:spPr>
      </p:pic>
      <p:pic>
        <p:nvPicPr>
          <p:cNvPr id="7" name="Picture 6"/>
          <p:cNvPicPr>
            <a:picLocks noChangeAspect="1"/>
          </p:cNvPicPr>
          <p:nvPr/>
        </p:nvPicPr>
        <p:blipFill>
          <a:blip r:embed="rId3"/>
          <a:stretch>
            <a:fillRect/>
          </a:stretch>
        </p:blipFill>
        <p:spPr>
          <a:xfrm>
            <a:off x="926638" y="4935368"/>
            <a:ext cx="3979425" cy="1794616"/>
          </a:xfrm>
          <a:prstGeom prst="rect">
            <a:avLst/>
          </a:prstGeom>
        </p:spPr>
      </p:pic>
    </p:spTree>
    <p:extLst>
      <p:ext uri="{BB962C8B-B14F-4D97-AF65-F5344CB8AC3E}">
        <p14:creationId xmlns:p14="http://schemas.microsoft.com/office/powerpoint/2010/main" val="23959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heel(1)">
                                      <p:cBhvr>
                                        <p:cTn id="28" dur="2000"/>
                                        <p:tgtEl>
                                          <p:spTgt spid="5">
                                            <p:txEl>
                                              <p:pRg st="0" end="0"/>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wheel(1)">
                                      <p:cBhvr>
                                        <p:cTn id="31"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lIns="121917" tIns="60958" rIns="121917" bIns="60958"/>
          <a:lstStyle/>
          <a:p>
            <a:pPr algn="ctr"/>
            <a:fld id="{00000000-1234-1234-1234-123412341234}" type="slidenum">
              <a:rPr lang="en" smtClean="0"/>
              <a:pPr algn="ctr"/>
              <a:t>21</a:t>
            </a:fld>
            <a:endParaRPr lang="en"/>
          </a:p>
        </p:txBody>
      </p:sp>
      <p:sp>
        <p:nvSpPr>
          <p:cNvPr id="2" name="Title 1"/>
          <p:cNvSpPr>
            <a:spLocks noGrp="1"/>
          </p:cNvSpPr>
          <p:nvPr>
            <p:ph type="title"/>
          </p:nvPr>
        </p:nvSpPr>
        <p:spPr/>
        <p:txBody>
          <a:bodyPr lIns="121917" tIns="60958" rIns="121917" bIns="60958"/>
          <a:lstStyle/>
          <a:p>
            <a:r>
              <a:rPr lang="en-US" sz="3200" dirty="0"/>
              <a:t>Thảo luận và trả lời câu hỏi</a:t>
            </a:r>
            <a:endParaRPr lang="en-US" sz="3200" dirty="0"/>
          </a:p>
        </p:txBody>
      </p:sp>
      <p:sp>
        <p:nvSpPr>
          <p:cNvPr id="4" name="Rectangle 3"/>
          <p:cNvSpPr/>
          <p:nvPr/>
        </p:nvSpPr>
        <p:spPr>
          <a:xfrm>
            <a:off x="984739" y="2099233"/>
            <a:ext cx="8018584" cy="1020788"/>
          </a:xfrm>
          <a:prstGeom prst="rect">
            <a:avLst/>
          </a:prstGeom>
        </p:spPr>
        <p:txBody>
          <a:bodyPr wrap="square" lIns="121917" tIns="60958" rIns="121917" bIns="60958">
            <a:spAutoFit/>
          </a:bodyPr>
          <a:lstStyle/>
          <a:p>
            <a:pPr algn="just">
              <a:lnSpc>
                <a:spcPts val="3200"/>
              </a:lnSpc>
              <a:spcBef>
                <a:spcPts val="267"/>
              </a:spcBef>
              <a:spcAft>
                <a:spcPts val="267"/>
              </a:spcAft>
            </a:pPr>
            <a:r>
              <a:rPr lang="en" sz="2700" i="1" dirty="0">
                <a:solidFill>
                  <a:srgbClr val="C00000"/>
                </a:solidFill>
              </a:rPr>
              <a:t>Em hãy lấy ví dụ về cây hoặc con vật có </a:t>
            </a:r>
          </a:p>
          <a:p>
            <a:pPr algn="just">
              <a:lnSpc>
                <a:spcPts val="3200"/>
              </a:lnSpc>
              <a:spcBef>
                <a:spcPts val="267"/>
              </a:spcBef>
              <a:spcAft>
                <a:spcPts val="267"/>
              </a:spcAft>
            </a:pPr>
            <a:r>
              <a:rPr lang="en" sz="2700" i="1" dirty="0">
                <a:solidFill>
                  <a:srgbClr val="C00000"/>
                </a:solidFill>
              </a:rPr>
              <a:t>những tên địa phương khác nhau mà em biết</a:t>
            </a:r>
            <a:endParaRPr lang="en" sz="2700" i="1" dirty="0">
              <a:solidFill>
                <a:srgbClr val="C00000"/>
              </a:solidFill>
            </a:endParaRPr>
          </a:p>
        </p:txBody>
      </p:sp>
      <p:pic>
        <p:nvPicPr>
          <p:cNvPr id="5" name="Picture 4"/>
          <p:cNvPicPr>
            <a:picLocks noChangeAspect="1"/>
          </p:cNvPicPr>
          <p:nvPr/>
        </p:nvPicPr>
        <p:blipFill>
          <a:blip r:embed="rId2"/>
          <a:stretch>
            <a:fillRect/>
          </a:stretch>
        </p:blipFill>
        <p:spPr>
          <a:xfrm>
            <a:off x="1322364" y="3273589"/>
            <a:ext cx="4375053" cy="2514584"/>
          </a:xfrm>
          <a:prstGeom prst="rect">
            <a:avLst/>
          </a:prstGeom>
        </p:spPr>
      </p:pic>
      <p:sp>
        <p:nvSpPr>
          <p:cNvPr id="7" name="Rectangle 6"/>
          <p:cNvSpPr/>
          <p:nvPr/>
        </p:nvSpPr>
        <p:spPr>
          <a:xfrm>
            <a:off x="1322363" y="5958773"/>
            <a:ext cx="4375052" cy="446272"/>
          </a:xfrm>
          <a:prstGeom prst="rect">
            <a:avLst/>
          </a:prstGeom>
        </p:spPr>
        <p:txBody>
          <a:bodyPr wrap="square" lIns="121917" tIns="60958" rIns="121917" bIns="60958">
            <a:spAutoFit/>
          </a:bodyPr>
          <a:lstStyle/>
          <a:p>
            <a:pPr algn="ctr"/>
            <a:r>
              <a:rPr lang="en" sz="2100" b="1" i="1" dirty="0">
                <a:solidFill>
                  <a:schemeClr val="accent4">
                    <a:lumMod val="60000"/>
                    <a:lumOff val="40000"/>
                  </a:schemeClr>
                </a:solidFill>
              </a:rPr>
              <a:t>Cây trinh nữ (cây xấu hổ)</a:t>
            </a:r>
            <a:endParaRPr lang="en-US" sz="2100" b="1" dirty="0">
              <a:solidFill>
                <a:schemeClr val="accent4">
                  <a:lumMod val="60000"/>
                  <a:lumOff val="40000"/>
                </a:schemeClr>
              </a:solidFill>
            </a:endParaRPr>
          </a:p>
        </p:txBody>
      </p:sp>
      <p:pic>
        <p:nvPicPr>
          <p:cNvPr id="8" name="Picture 7"/>
          <p:cNvPicPr>
            <a:picLocks noChangeAspect="1"/>
          </p:cNvPicPr>
          <p:nvPr/>
        </p:nvPicPr>
        <p:blipFill>
          <a:blip r:embed="rId3"/>
          <a:stretch>
            <a:fillRect/>
          </a:stretch>
        </p:blipFill>
        <p:spPr>
          <a:xfrm>
            <a:off x="6281768" y="3271804"/>
            <a:ext cx="5057237" cy="2516373"/>
          </a:xfrm>
          <a:prstGeom prst="rect">
            <a:avLst/>
          </a:prstGeom>
        </p:spPr>
      </p:pic>
      <p:sp>
        <p:nvSpPr>
          <p:cNvPr id="9" name="Rectangle 8"/>
          <p:cNvSpPr/>
          <p:nvPr/>
        </p:nvSpPr>
        <p:spPr>
          <a:xfrm>
            <a:off x="6281768" y="5896300"/>
            <a:ext cx="5057237" cy="451405"/>
          </a:xfrm>
          <a:prstGeom prst="rect">
            <a:avLst/>
          </a:prstGeom>
        </p:spPr>
        <p:txBody>
          <a:bodyPr wrap="square" lIns="121917" tIns="60958" rIns="121917" bIns="60958">
            <a:spAutoFit/>
          </a:bodyPr>
          <a:lstStyle/>
          <a:p>
            <a:pPr algn="ctr"/>
            <a:r>
              <a:rPr lang="en" sz="2100" b="1" i="1" dirty="0">
                <a:solidFill>
                  <a:schemeClr val="accent4">
                    <a:lumMod val="60000"/>
                    <a:lumOff val="40000"/>
                  </a:schemeClr>
                </a:solidFill>
              </a:rPr>
              <a:t>Cây ngô (bắp)</a:t>
            </a:r>
            <a:endParaRPr lang="en-US" sz="2100" b="1" dirty="0">
              <a:solidFill>
                <a:schemeClr val="accent4">
                  <a:lumMod val="60000"/>
                  <a:lumOff val="40000"/>
                </a:schemeClr>
              </a:solidFill>
            </a:endParaRPr>
          </a:p>
        </p:txBody>
      </p:sp>
    </p:spTree>
    <p:extLst>
      <p:ext uri="{BB962C8B-B14F-4D97-AF65-F5344CB8AC3E}">
        <p14:creationId xmlns:p14="http://schemas.microsoft.com/office/powerpoint/2010/main" val="1181987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22</a:t>
            </a:fld>
            <a:endParaRPr lang="en"/>
          </a:p>
        </p:txBody>
      </p:sp>
      <p:pic>
        <p:nvPicPr>
          <p:cNvPr id="3" name="Picture 2"/>
          <p:cNvPicPr>
            <a:picLocks noChangeAspect="1"/>
          </p:cNvPicPr>
          <p:nvPr/>
        </p:nvPicPr>
        <p:blipFill>
          <a:blip r:embed="rId2"/>
          <a:stretch>
            <a:fillRect/>
          </a:stretch>
        </p:blipFill>
        <p:spPr>
          <a:xfrm>
            <a:off x="1328727" y="1312985"/>
            <a:ext cx="5667607" cy="3917876"/>
          </a:xfrm>
          <a:prstGeom prst="rect">
            <a:avLst/>
          </a:prstGeom>
        </p:spPr>
      </p:pic>
      <p:sp>
        <p:nvSpPr>
          <p:cNvPr id="4" name="Rectangle 3"/>
          <p:cNvSpPr/>
          <p:nvPr/>
        </p:nvSpPr>
        <p:spPr>
          <a:xfrm>
            <a:off x="1328726" y="5371487"/>
            <a:ext cx="5667607" cy="410369"/>
          </a:xfrm>
          <a:prstGeom prst="rect">
            <a:avLst/>
          </a:prstGeom>
        </p:spPr>
        <p:txBody>
          <a:bodyPr wrap="square" lIns="121917" tIns="60958" rIns="121917" bIns="60958">
            <a:spAutoFit/>
          </a:bodyPr>
          <a:lstStyle/>
          <a:p>
            <a:pPr algn="ctr"/>
            <a:r>
              <a:rPr lang="en" b="1" i="1" dirty="0" smtClean="0">
                <a:solidFill>
                  <a:schemeClr val="tx2">
                    <a:lumMod val="10000"/>
                  </a:schemeClr>
                </a:solidFill>
              </a:rPr>
              <a:t>Con lợn (heo)</a:t>
            </a:r>
            <a:endParaRPr lang="en-US" b="1" dirty="0"/>
          </a:p>
        </p:txBody>
      </p:sp>
      <p:pic>
        <p:nvPicPr>
          <p:cNvPr id="6" name="Picture 5"/>
          <p:cNvPicPr>
            <a:picLocks noChangeAspect="1"/>
          </p:cNvPicPr>
          <p:nvPr/>
        </p:nvPicPr>
        <p:blipFill>
          <a:blip r:embed="rId3"/>
          <a:stretch>
            <a:fillRect/>
          </a:stretch>
        </p:blipFill>
        <p:spPr>
          <a:xfrm>
            <a:off x="7582060" y="1312985"/>
            <a:ext cx="3935560" cy="3917876"/>
          </a:xfrm>
          <a:prstGeom prst="rect">
            <a:avLst/>
          </a:prstGeom>
        </p:spPr>
      </p:pic>
      <p:sp>
        <p:nvSpPr>
          <p:cNvPr id="7" name="Rectangle 6"/>
          <p:cNvSpPr/>
          <p:nvPr/>
        </p:nvSpPr>
        <p:spPr>
          <a:xfrm>
            <a:off x="7582060" y="5363528"/>
            <a:ext cx="3935560" cy="410369"/>
          </a:xfrm>
          <a:prstGeom prst="rect">
            <a:avLst/>
          </a:prstGeom>
        </p:spPr>
        <p:txBody>
          <a:bodyPr wrap="square" lIns="121917" tIns="60958" rIns="121917" bIns="60958">
            <a:spAutoFit/>
          </a:bodyPr>
          <a:lstStyle/>
          <a:p>
            <a:pPr algn="ctr"/>
            <a:r>
              <a:rPr lang="en" b="1" i="1" dirty="0" smtClean="0">
                <a:solidFill>
                  <a:schemeClr val="tx2">
                    <a:lumMod val="10000"/>
                  </a:schemeClr>
                </a:solidFill>
              </a:rPr>
              <a:t>Cây quất (cây tắc)</a:t>
            </a:r>
            <a:endParaRPr lang="en-US" b="1" dirty="0"/>
          </a:p>
        </p:txBody>
      </p:sp>
    </p:spTree>
    <p:extLst>
      <p:ext uri="{BB962C8B-B14F-4D97-AF65-F5344CB8AC3E}">
        <p14:creationId xmlns:p14="http://schemas.microsoft.com/office/powerpoint/2010/main" val="94167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r>
              <a:rPr lang="en-US" sz="3200" dirty="0"/>
              <a:t>Thảo luận và trả lời câu hỏi</a:t>
            </a:r>
            <a:endParaRPr lang="en-US" sz="3200" dirty="0"/>
          </a:p>
        </p:txBody>
      </p:sp>
      <p:sp>
        <p:nvSpPr>
          <p:cNvPr id="3" name="Slide Number Placeholder 2"/>
          <p:cNvSpPr>
            <a:spLocks noGrp="1"/>
          </p:cNvSpPr>
          <p:nvPr>
            <p:ph type="sldNum" idx="12"/>
          </p:nvPr>
        </p:nvSpPr>
        <p:spPr/>
        <p:txBody>
          <a:bodyPr lIns="121917" tIns="60958" rIns="121917" bIns="60958"/>
          <a:lstStyle/>
          <a:p>
            <a:pPr algn="ctr"/>
            <a:fld id="{00000000-1234-1234-1234-123412341234}" type="slidenum">
              <a:rPr lang="en" smtClean="0"/>
              <a:pPr algn="ctr"/>
              <a:t>23</a:t>
            </a:fld>
            <a:endParaRPr lang="en"/>
          </a:p>
        </p:txBody>
      </p:sp>
      <p:sp>
        <p:nvSpPr>
          <p:cNvPr id="4" name="Rectangle 3"/>
          <p:cNvSpPr/>
          <p:nvPr/>
        </p:nvSpPr>
        <p:spPr>
          <a:xfrm>
            <a:off x="1125415" y="1923685"/>
            <a:ext cx="8159261" cy="1764582"/>
          </a:xfrm>
          <a:prstGeom prst="rect">
            <a:avLst/>
          </a:prstGeom>
        </p:spPr>
        <p:txBody>
          <a:bodyPr wrap="square" lIns="121917" tIns="60958" rIns="121917" bIns="60958">
            <a:spAutoFit/>
          </a:bodyPr>
          <a:lstStyle/>
          <a:p>
            <a:pPr algn="just">
              <a:lnSpc>
                <a:spcPts val="3200"/>
              </a:lnSpc>
              <a:spcBef>
                <a:spcPts val="267"/>
              </a:spcBef>
              <a:spcAft>
                <a:spcPts val="267"/>
              </a:spcAft>
            </a:pPr>
            <a:r>
              <a:rPr lang="en-US" sz="2700" i="1" dirty="0"/>
              <a:t>Chuồn chuồn, dơi và đại bàng đều có cánh và biết bay, nhưng chúng lại được xếp vào ba lớp động vật khác nhau. Đó là những lớp động vật nào?</a:t>
            </a:r>
            <a:endParaRPr lang="en-US" sz="2700" i="1" dirty="0"/>
          </a:p>
        </p:txBody>
      </p:sp>
      <p:pic>
        <p:nvPicPr>
          <p:cNvPr id="5" name="Picture 4"/>
          <p:cNvPicPr>
            <a:picLocks noChangeAspect="1"/>
          </p:cNvPicPr>
          <p:nvPr/>
        </p:nvPicPr>
        <p:blipFill>
          <a:blip r:embed="rId2"/>
          <a:stretch>
            <a:fillRect/>
          </a:stretch>
        </p:blipFill>
        <p:spPr>
          <a:xfrm>
            <a:off x="881467" y="3444253"/>
            <a:ext cx="6002324" cy="2977948"/>
          </a:xfrm>
          <a:prstGeom prst="rect">
            <a:avLst/>
          </a:prstGeom>
        </p:spPr>
      </p:pic>
      <p:sp>
        <p:nvSpPr>
          <p:cNvPr id="6" name="Rectangle 5"/>
          <p:cNvSpPr/>
          <p:nvPr/>
        </p:nvSpPr>
        <p:spPr>
          <a:xfrm>
            <a:off x="6805115" y="4008402"/>
            <a:ext cx="5919243" cy="1369602"/>
          </a:xfrm>
          <a:prstGeom prst="rect">
            <a:avLst/>
          </a:prstGeom>
        </p:spPr>
        <p:txBody>
          <a:bodyPr wrap="none" lIns="121917" tIns="60958" rIns="121917" bIns="60958">
            <a:spAutoFit/>
          </a:bodyPr>
          <a:lstStyle/>
          <a:p>
            <a:pPr marL="457189" indent="-457189">
              <a:buFont typeface="Wingdings" panose="05000000000000000000" pitchFamily="2" charset="2"/>
              <a:buChar char="§"/>
            </a:pPr>
            <a:r>
              <a:rPr lang="en-US" sz="2700" dirty="0"/>
              <a:t>Chuồn chuồn thuộc lớp sâu bọ.</a:t>
            </a:r>
          </a:p>
          <a:p>
            <a:pPr marL="457189" indent="-457189">
              <a:buFont typeface="Wingdings" panose="05000000000000000000" pitchFamily="2" charset="2"/>
              <a:buChar char="§"/>
            </a:pPr>
            <a:r>
              <a:rPr lang="en-US" sz="2700" dirty="0"/>
              <a:t>Dợi thuộc lớp thú.</a:t>
            </a:r>
          </a:p>
          <a:p>
            <a:pPr marL="457189" indent="-457189">
              <a:buFont typeface="Wingdings" panose="05000000000000000000" pitchFamily="2" charset="2"/>
              <a:buChar char="§"/>
            </a:pPr>
            <a:r>
              <a:rPr lang="en-US" sz="2700" dirty="0"/>
              <a:t>Đại bàng thuộc lớp chim. </a:t>
            </a:r>
            <a:endParaRPr lang="en-US" sz="2700" dirty="0"/>
          </a:p>
        </p:txBody>
      </p:sp>
    </p:spTree>
    <p:extLst>
      <p:ext uri="{BB962C8B-B14F-4D97-AF65-F5344CB8AC3E}">
        <p14:creationId xmlns:p14="http://schemas.microsoft.com/office/powerpoint/2010/main" val="1216394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80">
                                          <p:stCondLst>
                                            <p:cond delay="0"/>
                                          </p:stCondLst>
                                        </p:cTn>
                                        <p:tgtEl>
                                          <p:spTgt spid="6">
                                            <p:txEl>
                                              <p:pRg st="0" end="0"/>
                                            </p:txEl>
                                          </p:spTgt>
                                        </p:tgtEl>
                                      </p:cBhvr>
                                    </p:animEffect>
                                    <p:anim calcmode="lin" valueType="num">
                                      <p:cBhvr>
                                        <p:cTn id="2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6">
                                            <p:txEl>
                                              <p:pRg st="0" end="0"/>
                                            </p:txEl>
                                          </p:spTgt>
                                        </p:tgtEl>
                                      </p:cBhvr>
                                      <p:to x="100000" y="60000"/>
                                    </p:animScale>
                                    <p:animScale>
                                      <p:cBhvr>
                                        <p:cTn id="34" dur="166" decel="50000">
                                          <p:stCondLst>
                                            <p:cond delay="676"/>
                                          </p:stCondLst>
                                        </p:cTn>
                                        <p:tgtEl>
                                          <p:spTgt spid="6">
                                            <p:txEl>
                                              <p:pRg st="0" end="0"/>
                                            </p:txEl>
                                          </p:spTgt>
                                        </p:tgtEl>
                                      </p:cBhvr>
                                      <p:to x="100000" y="100000"/>
                                    </p:animScale>
                                    <p:animScale>
                                      <p:cBhvr>
                                        <p:cTn id="35" dur="26">
                                          <p:stCondLst>
                                            <p:cond delay="1312"/>
                                          </p:stCondLst>
                                        </p:cTn>
                                        <p:tgtEl>
                                          <p:spTgt spid="6">
                                            <p:txEl>
                                              <p:pRg st="0" end="0"/>
                                            </p:txEl>
                                          </p:spTgt>
                                        </p:tgtEl>
                                      </p:cBhvr>
                                      <p:to x="100000" y="80000"/>
                                    </p:animScale>
                                    <p:animScale>
                                      <p:cBhvr>
                                        <p:cTn id="36" dur="166" decel="50000">
                                          <p:stCondLst>
                                            <p:cond delay="1338"/>
                                          </p:stCondLst>
                                        </p:cTn>
                                        <p:tgtEl>
                                          <p:spTgt spid="6">
                                            <p:txEl>
                                              <p:pRg st="0" end="0"/>
                                            </p:txEl>
                                          </p:spTgt>
                                        </p:tgtEl>
                                      </p:cBhvr>
                                      <p:to x="100000" y="100000"/>
                                    </p:animScale>
                                    <p:animScale>
                                      <p:cBhvr>
                                        <p:cTn id="37" dur="26">
                                          <p:stCondLst>
                                            <p:cond delay="1642"/>
                                          </p:stCondLst>
                                        </p:cTn>
                                        <p:tgtEl>
                                          <p:spTgt spid="6">
                                            <p:txEl>
                                              <p:pRg st="0" end="0"/>
                                            </p:txEl>
                                          </p:spTgt>
                                        </p:tgtEl>
                                      </p:cBhvr>
                                      <p:to x="100000" y="90000"/>
                                    </p:animScale>
                                    <p:animScale>
                                      <p:cBhvr>
                                        <p:cTn id="38" dur="166" decel="50000">
                                          <p:stCondLst>
                                            <p:cond delay="1668"/>
                                          </p:stCondLst>
                                        </p:cTn>
                                        <p:tgtEl>
                                          <p:spTgt spid="6">
                                            <p:txEl>
                                              <p:pRg st="0" end="0"/>
                                            </p:txEl>
                                          </p:spTgt>
                                        </p:tgtEl>
                                      </p:cBhvr>
                                      <p:to x="100000" y="100000"/>
                                    </p:animScale>
                                    <p:animScale>
                                      <p:cBhvr>
                                        <p:cTn id="39" dur="26">
                                          <p:stCondLst>
                                            <p:cond delay="1808"/>
                                          </p:stCondLst>
                                        </p:cTn>
                                        <p:tgtEl>
                                          <p:spTgt spid="6">
                                            <p:txEl>
                                              <p:pRg st="0" end="0"/>
                                            </p:txEl>
                                          </p:spTgt>
                                        </p:tgtEl>
                                      </p:cBhvr>
                                      <p:to x="100000" y="95000"/>
                                    </p:animScale>
                                    <p:animScale>
                                      <p:cBhvr>
                                        <p:cTn id="40" dur="166" decel="50000">
                                          <p:stCondLst>
                                            <p:cond delay="1834"/>
                                          </p:stCondLst>
                                        </p:cTn>
                                        <p:tgtEl>
                                          <p:spTgt spid="6">
                                            <p:txEl>
                                              <p:pRg st="0" end="0"/>
                                            </p:txEl>
                                          </p:spTgt>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circle(in)">
                                      <p:cBhvr>
                                        <p:cTn id="45" dur="20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fade">
                                      <p:cBhvr>
                                        <p:cTn id="50" dur="1000"/>
                                        <p:tgtEl>
                                          <p:spTgt spid="6">
                                            <p:txEl>
                                              <p:pRg st="2" end="2"/>
                                            </p:txEl>
                                          </p:spTgt>
                                        </p:tgtEl>
                                      </p:cBhvr>
                                    </p:animEffect>
                                    <p:anim calcmode="lin" valueType="num">
                                      <p:cBhvr>
                                        <p:cTn id="5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722FB4B-97E9-4FB8-AF05-1CD66AFB2673}"/>
              </a:ext>
            </a:extLst>
          </p:cNvPr>
          <p:cNvPicPr>
            <a:picLocks noChangeAspect="1"/>
          </p:cNvPicPr>
          <p:nvPr/>
        </p:nvPicPr>
        <p:blipFill rotWithShape="1">
          <a:blip r:embed="rId2"/>
          <a:srcRect t="10559" b="2982"/>
          <a:stretch/>
        </p:blipFill>
        <p:spPr>
          <a:xfrm>
            <a:off x="-76200" y="0"/>
            <a:ext cx="12268200" cy="6858000"/>
          </a:xfrm>
          <a:prstGeom prst="rect">
            <a:avLst/>
          </a:prstGeom>
        </p:spPr>
      </p:pic>
      <p:sp>
        <p:nvSpPr>
          <p:cNvPr id="4" name="TextBox 3">
            <a:extLst>
              <a:ext uri="{FF2B5EF4-FFF2-40B4-BE49-F238E27FC236}">
                <a16:creationId xmlns:a16="http://schemas.microsoft.com/office/drawing/2014/main" xmlns="" id="{8EA78E14-D22B-4DCE-9F6E-6B4D77017731}"/>
              </a:ext>
            </a:extLst>
          </p:cNvPr>
          <p:cNvSpPr txBox="1"/>
          <p:nvPr/>
        </p:nvSpPr>
        <p:spPr>
          <a:xfrm>
            <a:off x="764276" y="415396"/>
            <a:ext cx="7008125" cy="1698927"/>
          </a:xfrm>
          <a:prstGeom prst="rect">
            <a:avLst/>
          </a:prstGeom>
          <a:noFill/>
        </p:spPr>
        <p:txBody>
          <a:bodyPr wrap="square" lIns="0" tIns="0" rIns="0" bIns="0" rtlCol="0">
            <a:spAutoFit/>
          </a:bodyPr>
          <a:lstStyle/>
          <a:p>
            <a:pPr algn="just">
              <a:lnSpc>
                <a:spcPct val="115000"/>
              </a:lnSpc>
              <a:spcBef>
                <a:spcPts val="600"/>
              </a:spcBef>
              <a:spcAft>
                <a:spcPts val="600"/>
              </a:spcAft>
            </a:pPr>
            <a:r>
              <a:rPr lang="en-US" sz="3200" b="1">
                <a:solidFill>
                  <a:schemeClr val="accent6">
                    <a:lumMod val="75000"/>
                  </a:schemeClr>
                </a:solidFill>
                <a:effectLst/>
                <a:latin typeface="Times New Roman" panose="02020603050405020304" pitchFamily="18" charset="0"/>
                <a:ea typeface="Calibri" panose="020F0502020204030204" pitchFamily="34" charset="0"/>
              </a:rPr>
              <a:t>Câu 1.</a:t>
            </a:r>
            <a:r>
              <a:rPr lang="en-US" sz="3200">
                <a:solidFill>
                  <a:schemeClr val="accent6">
                    <a:lumMod val="75000"/>
                  </a:schemeClr>
                </a:solidFill>
                <a:effectLst/>
                <a:latin typeface="Times New Roman" panose="02020603050405020304" pitchFamily="18" charset="0"/>
                <a:ea typeface="Calibri" panose="020F0502020204030204" pitchFamily="34" charset="0"/>
              </a:rPr>
              <a:t> Thế giới sinh vật được phân loại thành các bậc phân loại từ nhỏ đến lớn theo trật tự:</a:t>
            </a:r>
          </a:p>
        </p:txBody>
      </p:sp>
      <p:sp>
        <p:nvSpPr>
          <p:cNvPr id="5" name="Rectangle: Rounded Corners 4">
            <a:extLst>
              <a:ext uri="{FF2B5EF4-FFF2-40B4-BE49-F238E27FC236}">
                <a16:creationId xmlns:a16="http://schemas.microsoft.com/office/drawing/2014/main" xmlns="" id="{3BCDDB60-ECA7-4630-AE4E-EA42163AC032}"/>
              </a:ext>
            </a:extLst>
          </p:cNvPr>
          <p:cNvSpPr/>
          <p:nvPr/>
        </p:nvSpPr>
        <p:spPr>
          <a:xfrm>
            <a:off x="1295401" y="2282981"/>
            <a:ext cx="6729484" cy="882555"/>
          </a:xfrm>
          <a:prstGeom prst="roundRect">
            <a:avLst/>
          </a:prstGeom>
          <a:solidFill>
            <a:srgbClr val="025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effectLst/>
                <a:latin typeface="Times New Roman" panose="02020603050405020304" pitchFamily="18" charset="0"/>
                <a:ea typeface="Calibri" panose="020F0502020204030204" pitchFamily="34" charset="0"/>
              </a:rPr>
              <a:t>loài – chi – họ – bộ – lớp – ngành – giới.</a:t>
            </a:r>
            <a:endParaRPr lang="en-US" sz="2800">
              <a:solidFill>
                <a:schemeClr val="bg1"/>
              </a:solidFill>
            </a:endParaRPr>
          </a:p>
        </p:txBody>
      </p:sp>
      <p:pic>
        <p:nvPicPr>
          <p:cNvPr id="6" name="Picture 5">
            <a:extLst>
              <a:ext uri="{FF2B5EF4-FFF2-40B4-BE49-F238E27FC236}">
                <a16:creationId xmlns:a16="http://schemas.microsoft.com/office/drawing/2014/main" xmlns="" id="{7D3DFC5A-36EB-49B4-A475-EC54DDFB192D}"/>
              </a:ext>
            </a:extLst>
          </p:cNvPr>
          <p:cNvPicPr>
            <a:picLocks noChangeAspect="1"/>
          </p:cNvPicPr>
          <p:nvPr/>
        </p:nvPicPr>
        <p:blipFill>
          <a:blip r:embed="rId3"/>
          <a:stretch>
            <a:fillRect/>
          </a:stretch>
        </p:blipFill>
        <p:spPr>
          <a:xfrm>
            <a:off x="-4191000" y="914400"/>
            <a:ext cx="3810000" cy="3810000"/>
          </a:xfrm>
          <a:prstGeom prst="rect">
            <a:avLst/>
          </a:prstGeom>
        </p:spPr>
      </p:pic>
      <p:sp>
        <p:nvSpPr>
          <p:cNvPr id="7" name="Rectangle: Rounded Corners 6">
            <a:extLst>
              <a:ext uri="{FF2B5EF4-FFF2-40B4-BE49-F238E27FC236}">
                <a16:creationId xmlns:a16="http://schemas.microsoft.com/office/drawing/2014/main" xmlns="" id="{969F5A5E-D464-4E80-B8CE-EFBC9A722891}"/>
              </a:ext>
            </a:extLst>
          </p:cNvPr>
          <p:cNvSpPr/>
          <p:nvPr/>
        </p:nvSpPr>
        <p:spPr>
          <a:xfrm>
            <a:off x="1309049" y="3438567"/>
            <a:ext cx="6729484" cy="882555"/>
          </a:xfrm>
          <a:prstGeom prst="roundRect">
            <a:avLst/>
          </a:prstGeom>
          <a:solidFill>
            <a:srgbClr val="7BD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pPr>
            <a:r>
              <a:rPr lang="en-US" sz="2800">
                <a:solidFill>
                  <a:schemeClr val="tx2">
                    <a:lumMod val="50000"/>
                  </a:schemeClr>
                </a:solidFill>
                <a:effectLst/>
                <a:latin typeface="Times New Roman" panose="02020603050405020304" pitchFamily="18" charset="0"/>
                <a:ea typeface="Calibri" panose="020F0502020204030204" pitchFamily="34" charset="0"/>
              </a:rPr>
              <a:t>loài – họ – chi– bộ – lớp – ngành – giới.</a:t>
            </a:r>
          </a:p>
        </p:txBody>
      </p:sp>
      <p:sp>
        <p:nvSpPr>
          <p:cNvPr id="8" name="Rectangle: Rounded Corners 7">
            <a:extLst>
              <a:ext uri="{FF2B5EF4-FFF2-40B4-BE49-F238E27FC236}">
                <a16:creationId xmlns:a16="http://schemas.microsoft.com/office/drawing/2014/main" xmlns="" id="{2F881759-967D-4819-9CF9-B5C7EA6114CC}"/>
              </a:ext>
            </a:extLst>
          </p:cNvPr>
          <p:cNvSpPr/>
          <p:nvPr/>
        </p:nvSpPr>
        <p:spPr>
          <a:xfrm>
            <a:off x="1309049" y="4605806"/>
            <a:ext cx="6729484" cy="882555"/>
          </a:xfrm>
          <a:prstGeom prst="roundRect">
            <a:avLst/>
          </a:prstGeom>
          <a:solidFill>
            <a:srgbClr val="F9E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effectLst/>
                <a:latin typeface="Times New Roman" panose="02020603050405020304" pitchFamily="18" charset="0"/>
                <a:ea typeface="Calibri" panose="020F0502020204030204" pitchFamily="34" charset="0"/>
              </a:rPr>
              <a:t>giới – ngành – bộ – lớp – họ – chi – loài.</a:t>
            </a:r>
            <a:endParaRPr lang="en-US" sz="2800">
              <a:solidFill>
                <a:schemeClr val="tx1"/>
              </a:solidFill>
            </a:endParaRPr>
          </a:p>
        </p:txBody>
      </p:sp>
      <p:sp>
        <p:nvSpPr>
          <p:cNvPr id="9" name="Rectangle: Rounded Corners 8">
            <a:extLst>
              <a:ext uri="{FF2B5EF4-FFF2-40B4-BE49-F238E27FC236}">
                <a16:creationId xmlns:a16="http://schemas.microsoft.com/office/drawing/2014/main" xmlns="" id="{64AEE82A-7740-4994-83E1-9D0B7EC81655}"/>
              </a:ext>
            </a:extLst>
          </p:cNvPr>
          <p:cNvSpPr/>
          <p:nvPr/>
        </p:nvSpPr>
        <p:spPr>
          <a:xfrm>
            <a:off x="1322697" y="5761392"/>
            <a:ext cx="6729484" cy="882555"/>
          </a:xfrm>
          <a:prstGeom prst="roundRect">
            <a:avLst/>
          </a:prstGeom>
          <a:solidFill>
            <a:srgbClr val="D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600"/>
              </a:spcAft>
            </a:pPr>
            <a:r>
              <a:rPr lang="en-US" sz="2800">
                <a:solidFill>
                  <a:schemeClr val="tx2">
                    <a:lumMod val="50000"/>
                  </a:schemeClr>
                </a:solidFill>
                <a:effectLst/>
                <a:latin typeface="Times New Roman" panose="02020603050405020304" pitchFamily="18" charset="0"/>
                <a:ea typeface="Calibri" panose="020F0502020204030204" pitchFamily="34" charset="0"/>
              </a:rPr>
              <a:t>giới – họ – lớp  –  ngành  – bộ  – chi – loài.</a:t>
            </a:r>
          </a:p>
        </p:txBody>
      </p:sp>
      <p:sp>
        <p:nvSpPr>
          <p:cNvPr id="10" name="Oval 9">
            <a:extLst>
              <a:ext uri="{FF2B5EF4-FFF2-40B4-BE49-F238E27FC236}">
                <a16:creationId xmlns:a16="http://schemas.microsoft.com/office/drawing/2014/main" xmlns="" id="{B705D4C6-D890-4405-9D71-6309D9888216}"/>
              </a:ext>
            </a:extLst>
          </p:cNvPr>
          <p:cNvSpPr/>
          <p:nvPr/>
        </p:nvSpPr>
        <p:spPr>
          <a:xfrm>
            <a:off x="217796" y="2306865"/>
            <a:ext cx="838200" cy="882555"/>
          </a:xfrm>
          <a:prstGeom prst="ellipse">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400">
                <a:solidFill>
                  <a:schemeClr val="tx1"/>
                </a:solidFill>
              </a:rPr>
              <a:t>A</a:t>
            </a:r>
            <a:endParaRPr lang="en-US" sz="4400">
              <a:solidFill>
                <a:schemeClr val="tx1"/>
              </a:solidFill>
            </a:endParaRPr>
          </a:p>
        </p:txBody>
      </p:sp>
      <p:sp>
        <p:nvSpPr>
          <p:cNvPr id="11" name="Oval 10">
            <a:extLst>
              <a:ext uri="{FF2B5EF4-FFF2-40B4-BE49-F238E27FC236}">
                <a16:creationId xmlns:a16="http://schemas.microsoft.com/office/drawing/2014/main" xmlns="" id="{3F179DA2-1CDF-487B-8453-60AE8C07AE83}"/>
              </a:ext>
            </a:extLst>
          </p:cNvPr>
          <p:cNvSpPr/>
          <p:nvPr/>
        </p:nvSpPr>
        <p:spPr>
          <a:xfrm>
            <a:off x="166048" y="3429002"/>
            <a:ext cx="838200" cy="882555"/>
          </a:xfrm>
          <a:prstGeom prst="ellipse">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400">
                <a:solidFill>
                  <a:schemeClr val="tx1"/>
                </a:solidFill>
              </a:rPr>
              <a:t>B</a:t>
            </a:r>
            <a:endParaRPr lang="en-US" sz="4400">
              <a:solidFill>
                <a:schemeClr val="tx1"/>
              </a:solidFill>
            </a:endParaRPr>
          </a:p>
        </p:txBody>
      </p:sp>
      <p:sp>
        <p:nvSpPr>
          <p:cNvPr id="12" name="Oval 11">
            <a:extLst>
              <a:ext uri="{FF2B5EF4-FFF2-40B4-BE49-F238E27FC236}">
                <a16:creationId xmlns:a16="http://schemas.microsoft.com/office/drawing/2014/main" xmlns="" id="{711E3249-AAD0-4E2C-87AB-D90F8E63D3C2}"/>
              </a:ext>
            </a:extLst>
          </p:cNvPr>
          <p:cNvSpPr/>
          <p:nvPr/>
        </p:nvSpPr>
        <p:spPr>
          <a:xfrm>
            <a:off x="166048" y="4572002"/>
            <a:ext cx="838200" cy="882555"/>
          </a:xfrm>
          <a:prstGeom prst="ellipse">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400">
                <a:solidFill>
                  <a:schemeClr val="tx1"/>
                </a:solidFill>
              </a:rPr>
              <a:t>C</a:t>
            </a:r>
            <a:endParaRPr lang="en-US" sz="4400">
              <a:solidFill>
                <a:schemeClr val="tx1"/>
              </a:solidFill>
            </a:endParaRPr>
          </a:p>
        </p:txBody>
      </p:sp>
      <p:sp>
        <p:nvSpPr>
          <p:cNvPr id="13" name="Oval 12">
            <a:extLst>
              <a:ext uri="{FF2B5EF4-FFF2-40B4-BE49-F238E27FC236}">
                <a16:creationId xmlns:a16="http://schemas.microsoft.com/office/drawing/2014/main" xmlns="" id="{0E067511-EF95-4F99-BBA0-A4E51DF2A1CA}"/>
              </a:ext>
            </a:extLst>
          </p:cNvPr>
          <p:cNvSpPr/>
          <p:nvPr/>
        </p:nvSpPr>
        <p:spPr>
          <a:xfrm>
            <a:off x="166048" y="5761392"/>
            <a:ext cx="838200" cy="882555"/>
          </a:xfrm>
          <a:prstGeom prst="ellipse">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400">
                <a:solidFill>
                  <a:schemeClr val="tx1"/>
                </a:solidFill>
              </a:rPr>
              <a:t>D</a:t>
            </a:r>
            <a:endParaRPr lang="en-US" sz="4400">
              <a:solidFill>
                <a:schemeClr val="tx1"/>
              </a:solidFill>
            </a:endParaRPr>
          </a:p>
        </p:txBody>
      </p:sp>
    </p:spTree>
    <p:extLst>
      <p:ext uri="{BB962C8B-B14F-4D97-AF65-F5344CB8AC3E}">
        <p14:creationId xmlns:p14="http://schemas.microsoft.com/office/powerpoint/2010/main" val="238998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250"/>
                                        <p:tgtEl>
                                          <p:spTgt spid="7"/>
                                        </p:tgtEl>
                                      </p:cBhvr>
                                    </p:animEffect>
                                    <p:anim calcmode="lin" valueType="num">
                                      <p:cBhvr>
                                        <p:cTn id="7" dur="250"/>
                                        <p:tgtEl>
                                          <p:spTgt spid="7"/>
                                        </p:tgtEl>
                                        <p:attrNameLst>
                                          <p:attrName>ppt_x</p:attrName>
                                        </p:attrNameLst>
                                      </p:cBhvr>
                                      <p:tavLst>
                                        <p:tav tm="0">
                                          <p:val>
                                            <p:strVal val="ppt_x"/>
                                          </p:val>
                                        </p:tav>
                                        <p:tav tm="100000">
                                          <p:val>
                                            <p:strVal val="ppt_x"/>
                                          </p:val>
                                        </p:tav>
                                      </p:tavLst>
                                    </p:anim>
                                    <p:anim calcmode="lin" valueType="num">
                                      <p:cBhvr>
                                        <p:cTn id="8" dur="250"/>
                                        <p:tgtEl>
                                          <p:spTgt spid="7"/>
                                        </p:tgtEl>
                                        <p:attrNameLst>
                                          <p:attrName>ppt_y</p:attrName>
                                        </p:attrNameLst>
                                      </p:cBhvr>
                                      <p:tavLst>
                                        <p:tav tm="0">
                                          <p:val>
                                            <p:strVal val="ppt_y"/>
                                          </p:val>
                                        </p:tav>
                                        <p:tav tm="100000">
                                          <p:val>
                                            <p:strVal val="ppt_y+.1"/>
                                          </p:val>
                                        </p:tav>
                                      </p:tavLst>
                                    </p:anim>
                                    <p:set>
                                      <p:cBhvr>
                                        <p:cTn id="9" dur="1" fill="hold">
                                          <p:stCondLst>
                                            <p:cond delay="249"/>
                                          </p:stCondLst>
                                        </p:cTn>
                                        <p:tgtEl>
                                          <p:spTgt spid="7"/>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250"/>
                                        <p:tgtEl>
                                          <p:spTgt spid="8"/>
                                        </p:tgtEl>
                                      </p:cBhvr>
                                    </p:animEffect>
                                    <p:anim calcmode="lin" valueType="num">
                                      <p:cBhvr>
                                        <p:cTn id="12" dur="250"/>
                                        <p:tgtEl>
                                          <p:spTgt spid="8"/>
                                        </p:tgtEl>
                                        <p:attrNameLst>
                                          <p:attrName>ppt_x</p:attrName>
                                        </p:attrNameLst>
                                      </p:cBhvr>
                                      <p:tavLst>
                                        <p:tav tm="0">
                                          <p:val>
                                            <p:strVal val="ppt_x"/>
                                          </p:val>
                                        </p:tav>
                                        <p:tav tm="100000">
                                          <p:val>
                                            <p:strVal val="ppt_x"/>
                                          </p:val>
                                        </p:tav>
                                      </p:tavLst>
                                    </p:anim>
                                    <p:anim calcmode="lin" valueType="num">
                                      <p:cBhvr>
                                        <p:cTn id="13" dur="250"/>
                                        <p:tgtEl>
                                          <p:spTgt spid="8"/>
                                        </p:tgtEl>
                                        <p:attrNameLst>
                                          <p:attrName>ppt_y</p:attrName>
                                        </p:attrNameLst>
                                      </p:cBhvr>
                                      <p:tavLst>
                                        <p:tav tm="0">
                                          <p:val>
                                            <p:strVal val="ppt_y"/>
                                          </p:val>
                                        </p:tav>
                                        <p:tav tm="100000">
                                          <p:val>
                                            <p:strVal val="ppt_y+.1"/>
                                          </p:val>
                                        </p:tav>
                                      </p:tavLst>
                                    </p:anim>
                                    <p:set>
                                      <p:cBhvr>
                                        <p:cTn id="14" dur="1" fill="hold">
                                          <p:stCondLst>
                                            <p:cond delay="249"/>
                                          </p:stCondLst>
                                        </p:cTn>
                                        <p:tgtEl>
                                          <p:spTgt spid="8"/>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250"/>
                                        <p:tgtEl>
                                          <p:spTgt spid="9"/>
                                        </p:tgtEl>
                                      </p:cBhvr>
                                    </p:animEffect>
                                    <p:anim calcmode="lin" valueType="num">
                                      <p:cBhvr>
                                        <p:cTn id="17" dur="250"/>
                                        <p:tgtEl>
                                          <p:spTgt spid="9"/>
                                        </p:tgtEl>
                                        <p:attrNameLst>
                                          <p:attrName>ppt_x</p:attrName>
                                        </p:attrNameLst>
                                      </p:cBhvr>
                                      <p:tavLst>
                                        <p:tav tm="0">
                                          <p:val>
                                            <p:strVal val="ppt_x"/>
                                          </p:val>
                                        </p:tav>
                                        <p:tav tm="100000">
                                          <p:val>
                                            <p:strVal val="ppt_x"/>
                                          </p:val>
                                        </p:tav>
                                      </p:tavLst>
                                    </p:anim>
                                    <p:anim calcmode="lin" valueType="num">
                                      <p:cBhvr>
                                        <p:cTn id="18" dur="250"/>
                                        <p:tgtEl>
                                          <p:spTgt spid="9"/>
                                        </p:tgtEl>
                                        <p:attrNameLst>
                                          <p:attrName>ppt_y</p:attrName>
                                        </p:attrNameLst>
                                      </p:cBhvr>
                                      <p:tavLst>
                                        <p:tav tm="0">
                                          <p:val>
                                            <p:strVal val="ppt_y"/>
                                          </p:val>
                                        </p:tav>
                                        <p:tav tm="100000">
                                          <p:val>
                                            <p:strVal val="ppt_y+.1"/>
                                          </p:val>
                                        </p:tav>
                                      </p:tavLst>
                                    </p:anim>
                                    <p:set>
                                      <p:cBhvr>
                                        <p:cTn id="19" dur="1" fill="hold">
                                          <p:stCondLst>
                                            <p:cond delay="249"/>
                                          </p:stCondLst>
                                        </p:cTn>
                                        <p:tgtEl>
                                          <p:spTgt spid="9"/>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250"/>
                                        <p:tgtEl>
                                          <p:spTgt spid="11"/>
                                        </p:tgtEl>
                                      </p:cBhvr>
                                    </p:animEffect>
                                    <p:anim calcmode="lin" valueType="num">
                                      <p:cBhvr>
                                        <p:cTn id="22" dur="250"/>
                                        <p:tgtEl>
                                          <p:spTgt spid="11"/>
                                        </p:tgtEl>
                                        <p:attrNameLst>
                                          <p:attrName>ppt_x</p:attrName>
                                        </p:attrNameLst>
                                      </p:cBhvr>
                                      <p:tavLst>
                                        <p:tav tm="0">
                                          <p:val>
                                            <p:strVal val="ppt_x"/>
                                          </p:val>
                                        </p:tav>
                                        <p:tav tm="100000">
                                          <p:val>
                                            <p:strVal val="ppt_x"/>
                                          </p:val>
                                        </p:tav>
                                      </p:tavLst>
                                    </p:anim>
                                    <p:anim calcmode="lin" valueType="num">
                                      <p:cBhvr>
                                        <p:cTn id="23" dur="250"/>
                                        <p:tgtEl>
                                          <p:spTgt spid="11"/>
                                        </p:tgtEl>
                                        <p:attrNameLst>
                                          <p:attrName>ppt_y</p:attrName>
                                        </p:attrNameLst>
                                      </p:cBhvr>
                                      <p:tavLst>
                                        <p:tav tm="0">
                                          <p:val>
                                            <p:strVal val="ppt_y"/>
                                          </p:val>
                                        </p:tav>
                                        <p:tav tm="100000">
                                          <p:val>
                                            <p:strVal val="ppt_y+.1"/>
                                          </p:val>
                                        </p:tav>
                                      </p:tavLst>
                                    </p:anim>
                                    <p:set>
                                      <p:cBhvr>
                                        <p:cTn id="24" dur="1" fill="hold">
                                          <p:stCondLst>
                                            <p:cond delay="249"/>
                                          </p:stCondLst>
                                        </p:cTn>
                                        <p:tgtEl>
                                          <p:spTgt spid="11"/>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250"/>
                                        <p:tgtEl>
                                          <p:spTgt spid="12"/>
                                        </p:tgtEl>
                                      </p:cBhvr>
                                    </p:animEffect>
                                    <p:anim calcmode="lin" valueType="num">
                                      <p:cBhvr>
                                        <p:cTn id="27" dur="250"/>
                                        <p:tgtEl>
                                          <p:spTgt spid="12"/>
                                        </p:tgtEl>
                                        <p:attrNameLst>
                                          <p:attrName>ppt_x</p:attrName>
                                        </p:attrNameLst>
                                      </p:cBhvr>
                                      <p:tavLst>
                                        <p:tav tm="0">
                                          <p:val>
                                            <p:strVal val="ppt_x"/>
                                          </p:val>
                                        </p:tav>
                                        <p:tav tm="100000">
                                          <p:val>
                                            <p:strVal val="ppt_x"/>
                                          </p:val>
                                        </p:tav>
                                      </p:tavLst>
                                    </p:anim>
                                    <p:anim calcmode="lin" valueType="num">
                                      <p:cBhvr>
                                        <p:cTn id="28" dur="250"/>
                                        <p:tgtEl>
                                          <p:spTgt spid="12"/>
                                        </p:tgtEl>
                                        <p:attrNameLst>
                                          <p:attrName>ppt_y</p:attrName>
                                        </p:attrNameLst>
                                      </p:cBhvr>
                                      <p:tavLst>
                                        <p:tav tm="0">
                                          <p:val>
                                            <p:strVal val="ppt_y"/>
                                          </p:val>
                                        </p:tav>
                                        <p:tav tm="100000">
                                          <p:val>
                                            <p:strVal val="ppt_y+.1"/>
                                          </p:val>
                                        </p:tav>
                                      </p:tavLst>
                                    </p:anim>
                                    <p:set>
                                      <p:cBhvr>
                                        <p:cTn id="29" dur="1" fill="hold">
                                          <p:stCondLst>
                                            <p:cond delay="249"/>
                                          </p:stCondLst>
                                        </p:cTn>
                                        <p:tgtEl>
                                          <p:spTgt spid="12"/>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250"/>
                                        <p:tgtEl>
                                          <p:spTgt spid="13"/>
                                        </p:tgtEl>
                                      </p:cBhvr>
                                    </p:animEffect>
                                    <p:anim calcmode="lin" valueType="num">
                                      <p:cBhvr>
                                        <p:cTn id="32" dur="250"/>
                                        <p:tgtEl>
                                          <p:spTgt spid="13"/>
                                        </p:tgtEl>
                                        <p:attrNameLst>
                                          <p:attrName>ppt_x</p:attrName>
                                        </p:attrNameLst>
                                      </p:cBhvr>
                                      <p:tavLst>
                                        <p:tav tm="0">
                                          <p:val>
                                            <p:strVal val="ppt_x"/>
                                          </p:val>
                                        </p:tav>
                                        <p:tav tm="100000">
                                          <p:val>
                                            <p:strVal val="ppt_x"/>
                                          </p:val>
                                        </p:tav>
                                      </p:tavLst>
                                    </p:anim>
                                    <p:anim calcmode="lin" valueType="num">
                                      <p:cBhvr>
                                        <p:cTn id="33" dur="250"/>
                                        <p:tgtEl>
                                          <p:spTgt spid="13"/>
                                        </p:tgtEl>
                                        <p:attrNameLst>
                                          <p:attrName>ppt_y</p:attrName>
                                        </p:attrNameLst>
                                      </p:cBhvr>
                                      <p:tavLst>
                                        <p:tav tm="0">
                                          <p:val>
                                            <p:strVal val="ppt_y"/>
                                          </p:val>
                                        </p:tav>
                                        <p:tav tm="100000">
                                          <p:val>
                                            <p:strVal val="ppt_y+.1"/>
                                          </p:val>
                                        </p:tav>
                                      </p:tavLst>
                                    </p:anim>
                                    <p:set>
                                      <p:cBhvr>
                                        <p:cTn id="34" dur="1" fill="hold">
                                          <p:stCondLst>
                                            <p:cond delay="24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829ACCC-CBD0-4890-A1BA-28144433FDCB}"/>
              </a:ext>
            </a:extLst>
          </p:cNvPr>
          <p:cNvPicPr>
            <a:picLocks noChangeAspect="1"/>
          </p:cNvPicPr>
          <p:nvPr/>
        </p:nvPicPr>
        <p:blipFill>
          <a:blip r:embed="rId2"/>
          <a:stretch>
            <a:fillRect/>
          </a:stretch>
        </p:blipFill>
        <p:spPr>
          <a:xfrm>
            <a:off x="7961" y="-17705"/>
            <a:ext cx="12192000" cy="6858000"/>
          </a:xfrm>
          <a:prstGeom prst="rect">
            <a:avLst/>
          </a:prstGeom>
        </p:spPr>
      </p:pic>
      <p:sp>
        <p:nvSpPr>
          <p:cNvPr id="4" name="TextBox 3">
            <a:extLst>
              <a:ext uri="{FF2B5EF4-FFF2-40B4-BE49-F238E27FC236}">
                <a16:creationId xmlns:a16="http://schemas.microsoft.com/office/drawing/2014/main" xmlns="" id="{8EA78E14-D22B-4DCE-9F6E-6B4D77017731}"/>
              </a:ext>
            </a:extLst>
          </p:cNvPr>
          <p:cNvSpPr txBox="1"/>
          <p:nvPr/>
        </p:nvSpPr>
        <p:spPr>
          <a:xfrm>
            <a:off x="715939" y="531985"/>
            <a:ext cx="11049000" cy="2219069"/>
          </a:xfrm>
          <a:prstGeom prst="rect">
            <a:avLst/>
          </a:prstGeom>
          <a:solidFill>
            <a:schemeClr val="accent3">
              <a:lumMod val="20000"/>
              <a:lumOff val="80000"/>
              <a:alpha val="62000"/>
            </a:schemeClr>
          </a:solidFill>
        </p:spPr>
        <p:txBody>
          <a:bodyPr wrap="square" lIns="0" tIns="0" rIns="0" bIns="0" rtlCol="0">
            <a:spAutoFit/>
          </a:bodyPr>
          <a:lstStyle/>
          <a:p>
            <a:pPr algn="ctr">
              <a:lnSpc>
                <a:spcPct val="115000"/>
              </a:lnSpc>
              <a:spcBef>
                <a:spcPts val="600"/>
              </a:spcBef>
              <a:spcAft>
                <a:spcPts val="600"/>
              </a:spcAft>
            </a:pPr>
            <a:r>
              <a:rPr lang="vi-VN" sz="3600" b="1">
                <a:solidFill>
                  <a:schemeClr val="tx2">
                    <a:lumMod val="50000"/>
                  </a:schemeClr>
                </a:solidFill>
                <a:effectLst/>
                <a:latin typeface="Times New Roman" panose="02020603050405020304" pitchFamily="18" charset="0"/>
                <a:ea typeface="Calibri" panose="020F0502020204030204" pitchFamily="34" charset="0"/>
              </a:rPr>
              <a:t>Câu 2. </a:t>
            </a:r>
            <a:r>
              <a:rPr lang="vi-VN" sz="3600">
                <a:solidFill>
                  <a:schemeClr val="tx2">
                    <a:lumMod val="50000"/>
                  </a:schemeClr>
                </a:solidFill>
                <a:effectLst/>
                <a:latin typeface="Times New Roman" panose="02020603050405020304" pitchFamily="18" charset="0"/>
                <a:ea typeface="Calibri" panose="020F0502020204030204" pitchFamily="34" charset="0"/>
              </a:rPr>
              <a:t>Tên khoa học của loài người là </a:t>
            </a:r>
            <a:endParaRPr lang="en-SG" sz="3600">
              <a:solidFill>
                <a:schemeClr val="tx2">
                  <a:lumMod val="50000"/>
                </a:schemeClr>
              </a:solidFill>
              <a:effectLst/>
              <a:latin typeface="Times New Roman" panose="02020603050405020304" pitchFamily="18" charset="0"/>
              <a:ea typeface="Calibri" panose="020F0502020204030204" pitchFamily="34" charset="0"/>
            </a:endParaRPr>
          </a:p>
          <a:p>
            <a:pPr algn="ctr">
              <a:lnSpc>
                <a:spcPct val="115000"/>
              </a:lnSpc>
              <a:spcBef>
                <a:spcPts val="600"/>
              </a:spcBef>
              <a:spcAft>
                <a:spcPts val="600"/>
              </a:spcAft>
            </a:pPr>
            <a:r>
              <a:rPr lang="vi-VN" sz="3600" i="1">
                <a:solidFill>
                  <a:schemeClr val="tx2">
                    <a:lumMod val="50000"/>
                  </a:schemeClr>
                </a:solidFill>
                <a:effectLst/>
                <a:latin typeface="Times New Roman" panose="02020603050405020304" pitchFamily="18" charset="0"/>
                <a:ea typeface="Calibri" panose="020F0502020204030204" pitchFamily="34" charset="0"/>
              </a:rPr>
              <a:t>Homo sapiens </a:t>
            </a:r>
            <a:r>
              <a:rPr lang="vi-VN" sz="3600">
                <a:solidFill>
                  <a:schemeClr val="tx2">
                    <a:lumMod val="50000"/>
                  </a:schemeClr>
                </a:solidFill>
                <a:effectLst/>
                <a:latin typeface="Times New Roman" panose="02020603050405020304" pitchFamily="18" charset="0"/>
                <a:ea typeface="Calibri" panose="020F0502020204030204" pitchFamily="34" charset="0"/>
              </a:rPr>
              <a:t>Linnacus, 1758. </a:t>
            </a:r>
            <a:endParaRPr lang="en-SG" sz="3600">
              <a:solidFill>
                <a:schemeClr val="tx2">
                  <a:lumMod val="50000"/>
                </a:schemeClr>
              </a:solidFill>
              <a:effectLst/>
              <a:latin typeface="Times New Roman" panose="02020603050405020304" pitchFamily="18" charset="0"/>
              <a:ea typeface="Calibri" panose="020F0502020204030204" pitchFamily="34" charset="0"/>
            </a:endParaRPr>
          </a:p>
          <a:p>
            <a:pPr algn="ctr">
              <a:lnSpc>
                <a:spcPct val="115000"/>
              </a:lnSpc>
              <a:spcBef>
                <a:spcPts val="600"/>
              </a:spcBef>
              <a:spcAft>
                <a:spcPts val="600"/>
              </a:spcAft>
            </a:pPr>
            <a:r>
              <a:rPr lang="vi-VN" sz="3600">
                <a:solidFill>
                  <a:schemeClr val="tx2">
                    <a:lumMod val="50000"/>
                  </a:schemeClr>
                </a:solidFill>
                <a:effectLst/>
                <a:latin typeface="Times New Roman" panose="02020603050405020304" pitchFamily="18" charset="0"/>
                <a:ea typeface="Calibri" panose="020F0502020204030204" pitchFamily="34" charset="0"/>
              </a:rPr>
              <a:t>Hãy xác định tên giống, tên loài, tác giả, năm tìm ra loài đó.</a:t>
            </a:r>
            <a:endParaRPr lang="en-US" sz="3600">
              <a:solidFill>
                <a:schemeClr val="tx2">
                  <a:lumMod val="50000"/>
                </a:schemeClr>
              </a:solidFill>
              <a:effectLst/>
              <a:latin typeface="Times New Roman" panose="02020603050405020304" pitchFamily="18" charset="0"/>
              <a:ea typeface="Calibri" panose="020F0502020204030204" pitchFamily="34" charset="0"/>
            </a:endParaRPr>
          </a:p>
        </p:txBody>
      </p:sp>
      <p:pic>
        <p:nvPicPr>
          <p:cNvPr id="6" name="Picture 5">
            <a:extLst>
              <a:ext uri="{FF2B5EF4-FFF2-40B4-BE49-F238E27FC236}">
                <a16:creationId xmlns:a16="http://schemas.microsoft.com/office/drawing/2014/main" xmlns="" id="{7D3DFC5A-36EB-49B4-A475-EC54DDFB192D}"/>
              </a:ext>
            </a:extLst>
          </p:cNvPr>
          <p:cNvPicPr>
            <a:picLocks noChangeAspect="1"/>
          </p:cNvPicPr>
          <p:nvPr/>
        </p:nvPicPr>
        <p:blipFill>
          <a:blip r:embed="rId3"/>
          <a:stretch>
            <a:fillRect/>
          </a:stretch>
        </p:blipFill>
        <p:spPr>
          <a:xfrm>
            <a:off x="-4191000" y="914400"/>
            <a:ext cx="3810000" cy="3810000"/>
          </a:xfrm>
          <a:prstGeom prst="rect">
            <a:avLst/>
          </a:prstGeom>
        </p:spPr>
      </p:pic>
      <p:sp>
        <p:nvSpPr>
          <p:cNvPr id="14" name="TextBox 13">
            <a:extLst>
              <a:ext uri="{FF2B5EF4-FFF2-40B4-BE49-F238E27FC236}">
                <a16:creationId xmlns:a16="http://schemas.microsoft.com/office/drawing/2014/main" xmlns="" id="{97F741A7-015F-4CDD-AE44-F8FF13C7772E}"/>
              </a:ext>
            </a:extLst>
          </p:cNvPr>
          <p:cNvSpPr txBox="1"/>
          <p:nvPr/>
        </p:nvSpPr>
        <p:spPr>
          <a:xfrm>
            <a:off x="2438400" y="2835577"/>
            <a:ext cx="7696200" cy="738664"/>
          </a:xfrm>
          <a:prstGeom prst="rect">
            <a:avLst/>
          </a:prstGeom>
          <a:noFill/>
        </p:spPr>
        <p:txBody>
          <a:bodyPr wrap="square" lIns="0" tIns="0" rIns="0" bIns="0" rtlCol="0">
            <a:spAutoFit/>
          </a:bodyPr>
          <a:lstStyle/>
          <a:p>
            <a:pPr algn="l"/>
            <a:r>
              <a:rPr lang="vi-VN" sz="4800" i="1">
                <a:solidFill>
                  <a:schemeClr val="tx2">
                    <a:lumMod val="50000"/>
                  </a:schemeClr>
                </a:solidFill>
                <a:effectLst/>
                <a:latin typeface="Times New Roman" panose="02020603050405020304" pitchFamily="18" charset="0"/>
                <a:ea typeface="Calibri" panose="020F0502020204030204" pitchFamily="34" charset="0"/>
              </a:rPr>
              <a:t>Homo sapiens </a:t>
            </a:r>
            <a:r>
              <a:rPr lang="vi-VN" sz="4800">
                <a:solidFill>
                  <a:schemeClr val="tx2">
                    <a:lumMod val="50000"/>
                  </a:schemeClr>
                </a:solidFill>
                <a:effectLst/>
                <a:latin typeface="Times New Roman" panose="02020603050405020304" pitchFamily="18" charset="0"/>
                <a:ea typeface="Calibri" panose="020F0502020204030204" pitchFamily="34" charset="0"/>
              </a:rPr>
              <a:t>Linnacus, 1758.</a:t>
            </a:r>
            <a:endParaRPr lang="en-US" sz="4400">
              <a:solidFill>
                <a:schemeClr val="tx1">
                  <a:lumMod val="50000"/>
                  <a:lumOff val="50000"/>
                </a:schemeClr>
              </a:solidFill>
            </a:endParaRPr>
          </a:p>
        </p:txBody>
      </p:sp>
      <p:sp>
        <p:nvSpPr>
          <p:cNvPr id="15" name="Left Brace 14">
            <a:extLst>
              <a:ext uri="{FF2B5EF4-FFF2-40B4-BE49-F238E27FC236}">
                <a16:creationId xmlns:a16="http://schemas.microsoft.com/office/drawing/2014/main" xmlns="" id="{77C5EBA3-894A-434D-B798-83513E562A39}"/>
              </a:ext>
            </a:extLst>
          </p:cNvPr>
          <p:cNvSpPr/>
          <p:nvPr/>
        </p:nvSpPr>
        <p:spPr>
          <a:xfrm rot="16200000">
            <a:off x="2895600" y="3160047"/>
            <a:ext cx="457200" cy="137160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xmlns="" id="{36F7AE82-1E9C-4561-845F-7063799796ED}"/>
              </a:ext>
            </a:extLst>
          </p:cNvPr>
          <p:cNvSpPr txBox="1"/>
          <p:nvPr/>
        </p:nvSpPr>
        <p:spPr>
          <a:xfrm>
            <a:off x="2286000" y="4331733"/>
            <a:ext cx="1524000" cy="615553"/>
          </a:xfrm>
          <a:prstGeom prst="rect">
            <a:avLst/>
          </a:prstGeom>
          <a:noFill/>
        </p:spPr>
        <p:txBody>
          <a:bodyPr wrap="square" lIns="0" tIns="0" rIns="0" bIns="0" rtlCol="0">
            <a:spAutoFit/>
          </a:bodyPr>
          <a:lstStyle/>
          <a:p>
            <a:pPr algn="ctr"/>
            <a:r>
              <a:rPr lang="en-SG" sz="4000">
                <a:solidFill>
                  <a:schemeClr val="tx2">
                    <a:lumMod val="50000"/>
                  </a:schemeClr>
                </a:solidFill>
              </a:rPr>
              <a:t>Giống</a:t>
            </a:r>
            <a:endParaRPr lang="en-US" sz="4000">
              <a:solidFill>
                <a:schemeClr val="tx2">
                  <a:lumMod val="50000"/>
                </a:schemeClr>
              </a:solidFill>
            </a:endParaRPr>
          </a:p>
        </p:txBody>
      </p:sp>
      <p:sp>
        <p:nvSpPr>
          <p:cNvPr id="17" name="Left Brace 16">
            <a:extLst>
              <a:ext uri="{FF2B5EF4-FFF2-40B4-BE49-F238E27FC236}">
                <a16:creationId xmlns:a16="http://schemas.microsoft.com/office/drawing/2014/main" xmlns="" id="{23EF84E3-926E-486E-9EED-5F0AA5C5FEB4}"/>
              </a:ext>
            </a:extLst>
          </p:cNvPr>
          <p:cNvSpPr/>
          <p:nvPr/>
        </p:nvSpPr>
        <p:spPr>
          <a:xfrm rot="16200000">
            <a:off x="4776716" y="3160047"/>
            <a:ext cx="457200" cy="137160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xmlns="" id="{22F12E9B-88CD-410C-93F5-49197A292744}"/>
              </a:ext>
            </a:extLst>
          </p:cNvPr>
          <p:cNvSpPr txBox="1"/>
          <p:nvPr/>
        </p:nvSpPr>
        <p:spPr>
          <a:xfrm>
            <a:off x="4167116" y="4331734"/>
            <a:ext cx="1524000" cy="615553"/>
          </a:xfrm>
          <a:prstGeom prst="rect">
            <a:avLst/>
          </a:prstGeom>
          <a:noFill/>
        </p:spPr>
        <p:txBody>
          <a:bodyPr wrap="square" lIns="0" tIns="0" rIns="0" bIns="0" rtlCol="0">
            <a:spAutoFit/>
          </a:bodyPr>
          <a:lstStyle/>
          <a:p>
            <a:pPr algn="ctr"/>
            <a:r>
              <a:rPr lang="en-SG" sz="4000">
                <a:solidFill>
                  <a:schemeClr val="tx2">
                    <a:lumMod val="50000"/>
                  </a:schemeClr>
                </a:solidFill>
              </a:rPr>
              <a:t>Loài</a:t>
            </a:r>
            <a:endParaRPr lang="en-US" sz="4000">
              <a:solidFill>
                <a:schemeClr val="tx2">
                  <a:lumMod val="50000"/>
                </a:schemeClr>
              </a:solidFill>
            </a:endParaRPr>
          </a:p>
        </p:txBody>
      </p:sp>
      <p:sp>
        <p:nvSpPr>
          <p:cNvPr id="19" name="Left Brace 18">
            <a:extLst>
              <a:ext uri="{FF2B5EF4-FFF2-40B4-BE49-F238E27FC236}">
                <a16:creationId xmlns:a16="http://schemas.microsoft.com/office/drawing/2014/main" xmlns="" id="{AAD6C1EA-0078-4225-8426-9C73853B3C6B}"/>
              </a:ext>
            </a:extLst>
          </p:cNvPr>
          <p:cNvSpPr/>
          <p:nvPr/>
        </p:nvSpPr>
        <p:spPr>
          <a:xfrm rot="16200000">
            <a:off x="6986242" y="2871444"/>
            <a:ext cx="421354" cy="191296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xmlns="" id="{CFB2C7DB-1DBB-4E9A-A37C-31DDCCBE5A45}"/>
              </a:ext>
            </a:extLst>
          </p:cNvPr>
          <p:cNvSpPr txBox="1"/>
          <p:nvPr/>
        </p:nvSpPr>
        <p:spPr>
          <a:xfrm>
            <a:off x="6274559" y="4322634"/>
            <a:ext cx="1845291" cy="615553"/>
          </a:xfrm>
          <a:prstGeom prst="rect">
            <a:avLst/>
          </a:prstGeom>
          <a:noFill/>
        </p:spPr>
        <p:txBody>
          <a:bodyPr wrap="square" lIns="0" tIns="0" rIns="0" bIns="0" rtlCol="0">
            <a:spAutoFit/>
          </a:bodyPr>
          <a:lstStyle/>
          <a:p>
            <a:pPr algn="ctr"/>
            <a:r>
              <a:rPr lang="en-SG" sz="4000">
                <a:solidFill>
                  <a:schemeClr val="tx2">
                    <a:lumMod val="50000"/>
                  </a:schemeClr>
                </a:solidFill>
              </a:rPr>
              <a:t>Tác giả</a:t>
            </a:r>
            <a:endParaRPr lang="en-US" sz="4000">
              <a:solidFill>
                <a:schemeClr val="tx2">
                  <a:lumMod val="50000"/>
                </a:schemeClr>
              </a:solidFill>
            </a:endParaRPr>
          </a:p>
        </p:txBody>
      </p:sp>
      <p:sp>
        <p:nvSpPr>
          <p:cNvPr id="21" name="Left Brace 20">
            <a:extLst>
              <a:ext uri="{FF2B5EF4-FFF2-40B4-BE49-F238E27FC236}">
                <a16:creationId xmlns:a16="http://schemas.microsoft.com/office/drawing/2014/main" xmlns="" id="{86D6AC7D-0B11-4D45-9FC1-07979AD9457D}"/>
              </a:ext>
            </a:extLst>
          </p:cNvPr>
          <p:cNvSpPr/>
          <p:nvPr/>
        </p:nvSpPr>
        <p:spPr>
          <a:xfrm rot="16200000">
            <a:off x="9143728" y="3177969"/>
            <a:ext cx="421355" cy="137160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xmlns="" id="{42FFDBD8-CA0A-4DF3-9B6B-972D01E44521}"/>
              </a:ext>
            </a:extLst>
          </p:cNvPr>
          <p:cNvSpPr txBox="1"/>
          <p:nvPr/>
        </p:nvSpPr>
        <p:spPr>
          <a:xfrm>
            <a:off x="8702725" y="4358479"/>
            <a:ext cx="1323081" cy="615553"/>
          </a:xfrm>
          <a:prstGeom prst="rect">
            <a:avLst/>
          </a:prstGeom>
          <a:noFill/>
        </p:spPr>
        <p:txBody>
          <a:bodyPr wrap="square" lIns="0" tIns="0" rIns="0" bIns="0" rtlCol="0">
            <a:spAutoFit/>
          </a:bodyPr>
          <a:lstStyle/>
          <a:p>
            <a:pPr algn="ctr"/>
            <a:r>
              <a:rPr lang="en-SG" sz="4000">
                <a:solidFill>
                  <a:schemeClr val="tx2">
                    <a:lumMod val="50000"/>
                  </a:schemeClr>
                </a:solidFill>
              </a:rPr>
              <a:t>Năm</a:t>
            </a:r>
            <a:endParaRPr lang="en-US" sz="4000">
              <a:solidFill>
                <a:schemeClr val="tx2">
                  <a:lumMod val="50000"/>
                </a:schemeClr>
              </a:solidFill>
            </a:endParaRPr>
          </a:p>
        </p:txBody>
      </p:sp>
    </p:spTree>
    <p:extLst>
      <p:ext uri="{BB962C8B-B14F-4D97-AF65-F5344CB8AC3E}">
        <p14:creationId xmlns:p14="http://schemas.microsoft.com/office/powerpoint/2010/main" val="92266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 fill="hold"/>
                                        <p:tgtEl>
                                          <p:spTgt spid="14"/>
                                        </p:tgtEl>
                                        <p:attrNameLst>
                                          <p:attrName>ppt_x</p:attrName>
                                        </p:attrNameLst>
                                      </p:cBhvr>
                                      <p:tavLst>
                                        <p:tav tm="0">
                                          <p:val>
                                            <p:strVal val="#ppt_x"/>
                                          </p:val>
                                        </p:tav>
                                        <p:tav tm="100000">
                                          <p:val>
                                            <p:strVal val="#ppt_x"/>
                                          </p:val>
                                        </p:tav>
                                      </p:tavLst>
                                    </p:anim>
                                    <p:anim calcmode="lin" valueType="num">
                                      <p:cBhvr additive="base">
                                        <p:cTn id="8" dur="2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5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5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5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5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5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animBg="1"/>
      <p:bldP spid="18" grpId="0"/>
      <p:bldP spid="19" grpId="0" animBg="1"/>
      <p:bldP spid="20" grpId="0"/>
      <p:bldP spid="21"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012E128-C8BF-4BF3-9D45-6721573DFB46}"/>
              </a:ext>
            </a:extLst>
          </p:cNvPr>
          <p:cNvSpPr txBox="1"/>
          <p:nvPr/>
        </p:nvSpPr>
        <p:spPr>
          <a:xfrm>
            <a:off x="1143000" y="304802"/>
            <a:ext cx="10134600" cy="984885"/>
          </a:xfrm>
          <a:prstGeom prst="rect">
            <a:avLst/>
          </a:prstGeom>
          <a:noFill/>
        </p:spPr>
        <p:txBody>
          <a:bodyPr wrap="square" lIns="0" tIns="0" rIns="0" bIns="0" rtlCol="0">
            <a:spAutoFit/>
          </a:bodyPr>
          <a:lstStyle/>
          <a:p>
            <a:pPr algn="ctr"/>
            <a:r>
              <a:rPr lang="en-US" sz="3200" b="1">
                <a:solidFill>
                  <a:schemeClr val="accent6">
                    <a:lumMod val="75000"/>
                  </a:schemeClr>
                </a:solidFill>
                <a:effectLst/>
                <a:latin typeface="Times New Roman" panose="02020603050405020304" pitchFamily="18" charset="0"/>
                <a:ea typeface="Calibri" panose="020F0502020204030204" pitchFamily="34" charset="0"/>
              </a:rPr>
              <a:t>Câu 3</a:t>
            </a:r>
            <a:r>
              <a:rPr lang="en-US" sz="3200">
                <a:solidFill>
                  <a:schemeClr val="accent6">
                    <a:lumMod val="75000"/>
                  </a:schemeClr>
                </a:solidFill>
                <a:effectLst/>
                <a:latin typeface="Times New Roman" panose="02020603050405020304" pitchFamily="18" charset="0"/>
                <a:ea typeface="Calibri" panose="020F0502020204030204" pitchFamily="34" charset="0"/>
              </a:rPr>
              <a:t>. Quan sát hình ảnh và gọi tên các sinh vật, cho biết các sinh vật thuộc giới nào?</a:t>
            </a:r>
            <a:endParaRPr lang="en-US" sz="2800">
              <a:solidFill>
                <a:schemeClr val="accent6">
                  <a:lumMod val="75000"/>
                </a:schemeClr>
              </a:solidFill>
            </a:endParaRPr>
          </a:p>
        </p:txBody>
      </p:sp>
      <p:pic>
        <p:nvPicPr>
          <p:cNvPr id="6" name="Picture 5">
            <a:extLst>
              <a:ext uri="{FF2B5EF4-FFF2-40B4-BE49-F238E27FC236}">
                <a16:creationId xmlns:a16="http://schemas.microsoft.com/office/drawing/2014/main" xmlns="" id="{D2717762-0851-45CA-8166-BCD4FA04666E}"/>
              </a:ext>
            </a:extLst>
          </p:cNvPr>
          <p:cNvPicPr/>
          <p:nvPr/>
        </p:nvPicPr>
        <p:blipFill rotWithShape="1">
          <a:blip r:embed="rId2"/>
          <a:srcRect t="1809"/>
          <a:stretch/>
        </p:blipFill>
        <p:spPr bwMode="auto">
          <a:xfrm>
            <a:off x="1446095" y="1236888"/>
            <a:ext cx="9144000" cy="4513337"/>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xmlns="" id="{E879FAAB-A2B0-45A3-90C3-23196647A8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000"/>
          <a:stretch/>
        </p:blipFill>
        <p:spPr>
          <a:xfrm>
            <a:off x="0" y="5451202"/>
            <a:ext cx="4038600" cy="1406798"/>
          </a:xfrm>
          <a:prstGeom prst="rect">
            <a:avLst/>
          </a:prstGeom>
        </p:spPr>
      </p:pic>
      <p:pic>
        <p:nvPicPr>
          <p:cNvPr id="11" name="Picture 10">
            <a:extLst>
              <a:ext uri="{FF2B5EF4-FFF2-40B4-BE49-F238E27FC236}">
                <a16:creationId xmlns:a16="http://schemas.microsoft.com/office/drawing/2014/main" xmlns="" id="{F36A75C9-D20B-4F03-A944-5880FCA3F9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000"/>
          <a:stretch/>
        </p:blipFill>
        <p:spPr>
          <a:xfrm>
            <a:off x="4006755" y="5451202"/>
            <a:ext cx="4038600" cy="1406798"/>
          </a:xfrm>
          <a:prstGeom prst="rect">
            <a:avLst/>
          </a:prstGeom>
        </p:spPr>
      </p:pic>
      <p:pic>
        <p:nvPicPr>
          <p:cNvPr id="12" name="Picture 11">
            <a:extLst>
              <a:ext uri="{FF2B5EF4-FFF2-40B4-BE49-F238E27FC236}">
                <a16:creationId xmlns:a16="http://schemas.microsoft.com/office/drawing/2014/main" xmlns="" id="{2BD93088-8605-4994-A97C-0CB1D082D6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000"/>
          <a:stretch/>
        </p:blipFill>
        <p:spPr>
          <a:xfrm>
            <a:off x="8153400" y="5451202"/>
            <a:ext cx="4038600" cy="1406798"/>
          </a:xfrm>
          <a:prstGeom prst="rect">
            <a:avLst/>
          </a:prstGeom>
        </p:spPr>
      </p:pic>
    </p:spTree>
    <p:extLst>
      <p:ext uri="{BB962C8B-B14F-4D97-AF65-F5344CB8AC3E}">
        <p14:creationId xmlns:p14="http://schemas.microsoft.com/office/powerpoint/2010/main" val="359248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3DE699C-6AD0-418A-86E7-C306F5807201}"/>
              </a:ext>
            </a:extLst>
          </p:cNvPr>
          <p:cNvSpPr/>
          <p:nvPr/>
        </p:nvSpPr>
        <p:spPr>
          <a:xfrm>
            <a:off x="0" y="0"/>
            <a:ext cx="12192000"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F430308C-0620-4FFA-8C04-58C151706E37}"/>
              </a:ext>
            </a:extLst>
          </p:cNvPr>
          <p:cNvPicPr>
            <a:picLocks noChangeAspect="1"/>
          </p:cNvPicPr>
          <p:nvPr/>
        </p:nvPicPr>
        <p:blipFill>
          <a:blip r:embed="rId2"/>
          <a:stretch>
            <a:fillRect/>
          </a:stretch>
        </p:blipFill>
        <p:spPr>
          <a:xfrm>
            <a:off x="3575553" y="1024633"/>
            <a:ext cx="8481443" cy="3318768"/>
          </a:xfrm>
          <a:prstGeom prst="rect">
            <a:avLst/>
          </a:prstGeom>
        </p:spPr>
      </p:pic>
      <p:grpSp>
        <p:nvGrpSpPr>
          <p:cNvPr id="10" name="Group 9">
            <a:extLst>
              <a:ext uri="{FF2B5EF4-FFF2-40B4-BE49-F238E27FC236}">
                <a16:creationId xmlns:a16="http://schemas.microsoft.com/office/drawing/2014/main" xmlns="" id="{8288AB58-E92E-4F0C-8674-2EE14C85BBB0}"/>
              </a:ext>
            </a:extLst>
          </p:cNvPr>
          <p:cNvGrpSpPr/>
          <p:nvPr/>
        </p:nvGrpSpPr>
        <p:grpSpPr>
          <a:xfrm>
            <a:off x="1" y="23884"/>
            <a:ext cx="3810000" cy="2490716"/>
            <a:chOff x="1" y="23885"/>
            <a:chExt cx="3810000" cy="2490716"/>
          </a:xfrm>
        </p:grpSpPr>
        <p:pic>
          <p:nvPicPr>
            <p:cNvPr id="3" name="Picture 2">
              <a:extLst>
                <a:ext uri="{FF2B5EF4-FFF2-40B4-BE49-F238E27FC236}">
                  <a16:creationId xmlns:a16="http://schemas.microsoft.com/office/drawing/2014/main" xmlns="" id="{2A8DE6D5-E493-4E1E-8D71-0BD5432DF8A9}"/>
                </a:ext>
              </a:extLst>
            </p:cNvPr>
            <p:cNvPicPr>
              <a:picLocks noChangeAspect="1"/>
            </p:cNvPicPr>
            <p:nvPr/>
          </p:nvPicPr>
          <p:blipFill rotWithShape="1">
            <a:blip r:embed="rId3"/>
            <a:srcRect r="12310"/>
            <a:stretch/>
          </p:blipFill>
          <p:spPr>
            <a:xfrm>
              <a:off x="1" y="23885"/>
              <a:ext cx="3810000" cy="2490716"/>
            </a:xfrm>
            <a:prstGeom prst="rect">
              <a:avLst/>
            </a:prstGeom>
          </p:spPr>
        </p:pic>
        <p:sp>
          <p:nvSpPr>
            <p:cNvPr id="8" name="TextBox 7">
              <a:extLst>
                <a:ext uri="{FF2B5EF4-FFF2-40B4-BE49-F238E27FC236}">
                  <a16:creationId xmlns:a16="http://schemas.microsoft.com/office/drawing/2014/main" xmlns="" id="{83F7E4A9-35CC-4DA1-8381-AAABDF6AE907}"/>
                </a:ext>
              </a:extLst>
            </p:cNvPr>
            <p:cNvSpPr txBox="1"/>
            <p:nvPr/>
          </p:nvSpPr>
          <p:spPr>
            <a:xfrm>
              <a:off x="1066800" y="1316928"/>
              <a:ext cx="2475771" cy="553998"/>
            </a:xfrm>
            <a:prstGeom prst="rect">
              <a:avLst/>
            </a:prstGeom>
            <a:noFill/>
          </p:spPr>
          <p:txBody>
            <a:bodyPr wrap="square" lIns="0" tIns="0" rIns="0" bIns="0" rtlCol="0">
              <a:spAutoFit/>
            </a:bodyPr>
            <a:lstStyle/>
            <a:p>
              <a:pPr algn="ctr"/>
              <a:r>
                <a:rPr lang="en-SG" sz="3600">
                  <a:solidFill>
                    <a:srgbClr val="FF0000"/>
                  </a:solidFill>
                  <a:latin typeface="#9Slide03 BoosterNextFYBlack" panose="02000A03000000020004" pitchFamily="2" charset="0"/>
                </a:rPr>
                <a:t>VẬN DỤNG</a:t>
              </a:r>
              <a:endParaRPr lang="en-US" sz="3600">
                <a:solidFill>
                  <a:srgbClr val="FF0000"/>
                </a:solidFill>
                <a:latin typeface="#9Slide03 BoosterNextFYBlack" panose="02000A03000000020004" pitchFamily="2" charset="0"/>
              </a:endParaRPr>
            </a:p>
          </p:txBody>
        </p:sp>
      </p:grpSp>
      <p:pic>
        <p:nvPicPr>
          <p:cNvPr id="12" name="Picture 11">
            <a:extLst>
              <a:ext uri="{FF2B5EF4-FFF2-40B4-BE49-F238E27FC236}">
                <a16:creationId xmlns:a16="http://schemas.microsoft.com/office/drawing/2014/main" xmlns="" id="{C80A8A7C-DB2B-493E-B2CD-A3A4879015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000"/>
          <a:stretch/>
        </p:blipFill>
        <p:spPr>
          <a:xfrm>
            <a:off x="0" y="5451202"/>
            <a:ext cx="4038600" cy="1406798"/>
          </a:xfrm>
          <a:prstGeom prst="rect">
            <a:avLst/>
          </a:prstGeom>
        </p:spPr>
      </p:pic>
      <p:pic>
        <p:nvPicPr>
          <p:cNvPr id="13" name="Picture 12">
            <a:extLst>
              <a:ext uri="{FF2B5EF4-FFF2-40B4-BE49-F238E27FC236}">
                <a16:creationId xmlns:a16="http://schemas.microsoft.com/office/drawing/2014/main" xmlns="" id="{914D1514-1C68-47A6-B0DE-23CF1C2D20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000"/>
          <a:stretch/>
        </p:blipFill>
        <p:spPr>
          <a:xfrm>
            <a:off x="4267200" y="5451202"/>
            <a:ext cx="4038600" cy="1406798"/>
          </a:xfrm>
          <a:prstGeom prst="rect">
            <a:avLst/>
          </a:prstGeom>
        </p:spPr>
      </p:pic>
      <p:pic>
        <p:nvPicPr>
          <p:cNvPr id="14" name="Picture 13">
            <a:extLst>
              <a:ext uri="{FF2B5EF4-FFF2-40B4-BE49-F238E27FC236}">
                <a16:creationId xmlns:a16="http://schemas.microsoft.com/office/drawing/2014/main" xmlns="" id="{7B7DA5BA-6B11-4413-AE55-447E1AF3CE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000"/>
          <a:stretch/>
        </p:blipFill>
        <p:spPr>
          <a:xfrm>
            <a:off x="8382000" y="5451202"/>
            <a:ext cx="4038600" cy="1406798"/>
          </a:xfrm>
          <a:prstGeom prst="rect">
            <a:avLst/>
          </a:prstGeom>
        </p:spPr>
      </p:pic>
    </p:spTree>
    <p:extLst>
      <p:ext uri="{BB962C8B-B14F-4D97-AF65-F5344CB8AC3E}">
        <p14:creationId xmlns:p14="http://schemas.microsoft.com/office/powerpoint/2010/main" val="42111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Luyện tập mở rộng</a:t>
            </a:r>
            <a:endParaRPr lang="en-US" sz="3200" dirty="0"/>
          </a:p>
        </p:txBody>
      </p:sp>
      <p:sp>
        <p:nvSpPr>
          <p:cNvPr id="3" name="Text Placeholder 2"/>
          <p:cNvSpPr>
            <a:spLocks noGrp="1"/>
          </p:cNvSpPr>
          <p:nvPr>
            <p:ph type="body" idx="1"/>
          </p:nvPr>
        </p:nvSpPr>
        <p:spPr>
          <a:xfrm>
            <a:off x="256236" y="1982879"/>
            <a:ext cx="7415345" cy="1036987"/>
          </a:xfrm>
        </p:spPr>
        <p:txBody>
          <a:bodyPr/>
          <a:lstStyle/>
          <a:p>
            <a:pPr marL="101597" indent="0">
              <a:lnSpc>
                <a:spcPts val="3200"/>
              </a:lnSpc>
              <a:spcBef>
                <a:spcPts val="267"/>
              </a:spcBef>
              <a:spcAft>
                <a:spcPts val="267"/>
              </a:spcAft>
              <a:buNone/>
            </a:pPr>
            <a:r>
              <a:rPr lang="en-US" i="1" dirty="0"/>
              <a:t>Phân loại các động vật cá voi, cá mập,</a:t>
            </a:r>
          </a:p>
          <a:p>
            <a:pPr marL="101597" indent="0">
              <a:lnSpc>
                <a:spcPts val="3200"/>
              </a:lnSpc>
              <a:spcBef>
                <a:spcPts val="267"/>
              </a:spcBef>
              <a:spcAft>
                <a:spcPts val="267"/>
              </a:spcAft>
              <a:buNone/>
            </a:pPr>
            <a:r>
              <a:rPr lang="en-US" i="1" dirty="0"/>
              <a:t>cá thu vào các lớp phù hợp. </a:t>
            </a:r>
            <a:endParaRPr lang="en-US" i="1" dirty="0"/>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28</a:t>
            </a:fld>
            <a:endParaRPr lang="en"/>
          </a:p>
        </p:txBody>
      </p:sp>
      <p:sp>
        <p:nvSpPr>
          <p:cNvPr id="5" name="Rectangle 4"/>
          <p:cNvSpPr/>
          <p:nvPr/>
        </p:nvSpPr>
        <p:spPr>
          <a:xfrm>
            <a:off x="4379743" y="3809325"/>
            <a:ext cx="5889675" cy="1623517"/>
          </a:xfrm>
          <a:prstGeom prst="rect">
            <a:avLst/>
          </a:prstGeom>
        </p:spPr>
        <p:txBody>
          <a:bodyPr wrap="square" lIns="121917" tIns="60958" rIns="121917" bIns="60958">
            <a:spAutoFit/>
          </a:bodyPr>
          <a:lstStyle/>
          <a:p>
            <a:pPr marL="457189" indent="-457189">
              <a:lnSpc>
                <a:spcPts val="3467"/>
              </a:lnSpc>
              <a:spcBef>
                <a:spcPts val="267"/>
              </a:spcBef>
              <a:spcAft>
                <a:spcPts val="267"/>
              </a:spcAft>
              <a:buFont typeface="Wingdings" panose="05000000000000000000" pitchFamily="2" charset="2"/>
              <a:buChar char="§"/>
              <a:tabLst>
                <a:tab pos="480048" algn="l"/>
                <a:tab pos="960096" algn="l"/>
              </a:tabLst>
            </a:pPr>
            <a:r>
              <a:rPr lang="nl-NL" sz="2700" dirty="0">
                <a:latin typeface="+mj-lt"/>
                <a:ea typeface="Calibri" panose="020F0502020204030204" pitchFamily="34" charset="0"/>
                <a:cs typeface="Times New Roman" panose="02020603050405020304" pitchFamily="18" charset="0"/>
              </a:rPr>
              <a:t>Cá </a:t>
            </a:r>
            <a:r>
              <a:rPr lang="nl-NL" sz="2700" dirty="0">
                <a:latin typeface="+mj-lt"/>
                <a:ea typeface="Calibri" panose="020F0502020204030204" pitchFamily="34" charset="0"/>
                <a:cs typeface="Times New Roman" panose="02020603050405020304" pitchFamily="18" charset="0"/>
              </a:rPr>
              <a:t>voi: </a:t>
            </a:r>
            <a:r>
              <a:rPr lang="nl-NL" sz="2700" dirty="0">
                <a:latin typeface="+mj-lt"/>
                <a:ea typeface="Calibri" panose="020F0502020204030204" pitchFamily="34" charset="0"/>
                <a:cs typeface="Times New Roman" panose="02020603050405020304" pitchFamily="18" charset="0"/>
              </a:rPr>
              <a:t>lớp </a:t>
            </a:r>
            <a:r>
              <a:rPr lang="nl-NL" sz="2700" dirty="0">
                <a:latin typeface="+mj-lt"/>
                <a:ea typeface="Calibri" panose="020F0502020204030204" pitchFamily="34" charset="0"/>
                <a:cs typeface="Times New Roman" panose="02020603050405020304" pitchFamily="18" charset="0"/>
              </a:rPr>
              <a:t>thú.</a:t>
            </a:r>
          </a:p>
          <a:p>
            <a:pPr marL="457189" indent="-457189">
              <a:lnSpc>
                <a:spcPts val="3467"/>
              </a:lnSpc>
              <a:spcBef>
                <a:spcPts val="267"/>
              </a:spcBef>
              <a:spcAft>
                <a:spcPts val="267"/>
              </a:spcAft>
              <a:buFont typeface="Wingdings" panose="05000000000000000000" pitchFamily="2" charset="2"/>
              <a:buChar char="§"/>
              <a:tabLst>
                <a:tab pos="480048" algn="l"/>
                <a:tab pos="960096" algn="l"/>
              </a:tabLst>
            </a:pPr>
            <a:r>
              <a:rPr lang="nl-NL" sz="2700" dirty="0">
                <a:latin typeface="+mj-lt"/>
                <a:ea typeface="Calibri" panose="020F0502020204030204" pitchFamily="34" charset="0"/>
                <a:cs typeface="Times New Roman" panose="02020603050405020304" pitchFamily="18" charset="0"/>
              </a:rPr>
              <a:t>Cá mập: lớp cá sụn</a:t>
            </a:r>
            <a:endParaRPr lang="en-US" sz="2700" dirty="0">
              <a:latin typeface="+mj-lt"/>
              <a:ea typeface="Calibri" panose="020F0502020204030204" pitchFamily="34" charset="0"/>
              <a:cs typeface="Times New Roman" panose="02020603050405020304" pitchFamily="18" charset="0"/>
            </a:endParaRPr>
          </a:p>
          <a:p>
            <a:pPr marL="457189" indent="-457189">
              <a:lnSpc>
                <a:spcPts val="3467"/>
              </a:lnSpc>
              <a:spcBef>
                <a:spcPts val="267"/>
              </a:spcBef>
              <a:spcAft>
                <a:spcPts val="267"/>
              </a:spcAft>
              <a:buFont typeface="Wingdings" panose="05000000000000000000" pitchFamily="2" charset="2"/>
              <a:buChar char="§"/>
              <a:tabLst>
                <a:tab pos="480048" algn="l"/>
                <a:tab pos="960096" algn="l"/>
              </a:tabLst>
            </a:pPr>
            <a:r>
              <a:rPr lang="nl-NL" sz="2700" dirty="0">
                <a:latin typeface="+mj-lt"/>
                <a:ea typeface="Calibri" panose="020F0502020204030204" pitchFamily="34" charset="0"/>
                <a:cs typeface="Times New Roman" panose="02020603050405020304" pitchFamily="18" charset="0"/>
              </a:rPr>
              <a:t>Cá </a:t>
            </a:r>
            <a:r>
              <a:rPr lang="nl-NL" sz="2700" dirty="0">
                <a:latin typeface="+mj-lt"/>
                <a:ea typeface="Calibri" panose="020F0502020204030204" pitchFamily="34" charset="0"/>
                <a:cs typeface="Times New Roman" panose="02020603050405020304" pitchFamily="18" charset="0"/>
              </a:rPr>
              <a:t>Thu: lớp </a:t>
            </a:r>
            <a:r>
              <a:rPr lang="nl-NL" sz="2700" dirty="0">
                <a:latin typeface="+mj-lt"/>
                <a:ea typeface="Calibri" panose="020F0502020204030204" pitchFamily="34" charset="0"/>
                <a:cs typeface="Times New Roman" panose="02020603050405020304" pitchFamily="18" charset="0"/>
              </a:rPr>
              <a:t>cá</a:t>
            </a:r>
            <a:r>
              <a:rPr lang="nl-NL" sz="2700" dirty="0">
                <a:latin typeface="+mj-lt"/>
                <a:ea typeface="Calibri" panose="020F0502020204030204" pitchFamily="34" charset="0"/>
                <a:cs typeface="Times New Roman" panose="02020603050405020304" pitchFamily="18" charset="0"/>
              </a:rPr>
              <a:t>.</a:t>
            </a:r>
            <a:endParaRPr lang="en-US" sz="2700" dirty="0">
              <a:latin typeface="+mj-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671580" y="775992"/>
            <a:ext cx="4057648" cy="2649568"/>
          </a:xfrm>
          <a:prstGeom prst="rect">
            <a:avLst/>
          </a:prstGeom>
        </p:spPr>
      </p:pic>
      <p:pic>
        <p:nvPicPr>
          <p:cNvPr id="7" name="Picture 6"/>
          <p:cNvPicPr>
            <a:picLocks noChangeAspect="1"/>
          </p:cNvPicPr>
          <p:nvPr/>
        </p:nvPicPr>
        <p:blipFill>
          <a:blip r:embed="rId3"/>
          <a:stretch>
            <a:fillRect/>
          </a:stretch>
        </p:blipFill>
        <p:spPr>
          <a:xfrm>
            <a:off x="166964" y="3640513"/>
            <a:ext cx="4212779" cy="2972360"/>
          </a:xfrm>
          <a:prstGeom prst="rect">
            <a:avLst/>
          </a:prstGeom>
        </p:spPr>
      </p:pic>
      <p:pic>
        <p:nvPicPr>
          <p:cNvPr id="8" name="Picture 7"/>
          <p:cNvPicPr>
            <a:picLocks noChangeAspect="1"/>
          </p:cNvPicPr>
          <p:nvPr/>
        </p:nvPicPr>
        <p:blipFill>
          <a:blip r:embed="rId4"/>
          <a:stretch>
            <a:fillRect/>
          </a:stretch>
        </p:blipFill>
        <p:spPr>
          <a:xfrm>
            <a:off x="8407455" y="3685761"/>
            <a:ext cx="2931551" cy="2881864"/>
          </a:xfrm>
          <a:prstGeom prst="rect">
            <a:avLst/>
          </a:prstGeom>
        </p:spPr>
      </p:pic>
    </p:spTree>
    <p:extLst>
      <p:ext uri="{BB962C8B-B14F-4D97-AF65-F5344CB8AC3E}">
        <p14:creationId xmlns:p14="http://schemas.microsoft.com/office/powerpoint/2010/main" val="235037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barn(inVertical)">
                                      <p:cBhvr>
                                        <p:cTn id="31" dur="500"/>
                                        <p:tgtEl>
                                          <p:spTgt spid="5">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barn(inVertical)">
                                      <p:cBhvr>
                                        <p:cTn id="34" dur="500"/>
                                        <p:tgtEl>
                                          <p:spTgt spid="5">
                                            <p:txEl>
                                              <p:pRg st="1" end="1"/>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barn(inVertical)">
                                      <p:cBhvr>
                                        <p:cTn id="3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vector graphics&#10;&#10;Description automatically generated">
            <a:extLst>
              <a:ext uri="{FF2B5EF4-FFF2-40B4-BE49-F238E27FC236}">
                <a16:creationId xmlns:a16="http://schemas.microsoft.com/office/drawing/2014/main" xmlns="" id="{D654EA70-D4B4-410D-91B2-D78E9E298E36}"/>
              </a:ext>
            </a:extLst>
          </p:cNvPr>
          <p:cNvPicPr/>
          <p:nvPr/>
        </p:nvPicPr>
        <p:blipFill rotWithShape="1">
          <a:blip r:embed="rId2" cstate="print">
            <a:extLst>
              <a:ext uri="{28A0092B-C50C-407E-A947-70E740481C1C}">
                <a14:useLocalDpi xmlns:a14="http://schemas.microsoft.com/office/drawing/2010/main" val="0"/>
              </a:ext>
            </a:extLst>
          </a:blip>
          <a:srcRect l="11779" t="7595" r="15738" b="2197"/>
          <a:stretch/>
        </p:blipFill>
        <p:spPr bwMode="auto">
          <a:xfrm>
            <a:off x="1485900" y="914400"/>
            <a:ext cx="9220200" cy="5943600"/>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xmlns="" id="{4CF58032-8246-47B6-84B1-7A3E1CAA0625}"/>
              </a:ext>
            </a:extLst>
          </p:cNvPr>
          <p:cNvSpPr txBox="1"/>
          <p:nvPr/>
        </p:nvSpPr>
        <p:spPr>
          <a:xfrm>
            <a:off x="2286000" y="304800"/>
            <a:ext cx="7848600" cy="1046440"/>
          </a:xfrm>
          <a:prstGeom prst="rect">
            <a:avLst/>
          </a:prstGeom>
          <a:noFill/>
        </p:spPr>
        <p:txBody>
          <a:bodyPr wrap="square" lIns="0" tIns="0" rIns="0" bIns="0" rtlCol="0">
            <a:spAutoFit/>
          </a:bodyPr>
          <a:lstStyle/>
          <a:p>
            <a:pPr algn="ctr"/>
            <a:r>
              <a:rPr lang="en-US" sz="3600" b="1" dirty="0" smtClean="0">
                <a:solidFill>
                  <a:srgbClr val="FF0000"/>
                </a:solidFill>
                <a:effectLst/>
                <a:latin typeface="Times New Roman" panose="02020603050405020304" pitchFamily="18" charset="0"/>
                <a:ea typeface="Calibri" panose="020F0502020204030204" pitchFamily="34" charset="0"/>
              </a:rPr>
              <a:t>III. CÁC </a:t>
            </a:r>
            <a:r>
              <a:rPr lang="en-US" sz="3600" b="1" dirty="0">
                <a:solidFill>
                  <a:srgbClr val="FF0000"/>
                </a:solidFill>
                <a:effectLst/>
                <a:latin typeface="Times New Roman" panose="02020603050405020304" pitchFamily="18" charset="0"/>
                <a:ea typeface="Calibri" panose="020F0502020204030204" pitchFamily="34" charset="0"/>
              </a:rPr>
              <a:t>GIỚI SINH VẬT</a:t>
            </a:r>
            <a:endParaRPr lang="en-US" sz="3600" dirty="0">
              <a:solidFill>
                <a:srgbClr val="000000"/>
              </a:solidFill>
              <a:effectLst/>
              <a:latin typeface="Times New Roman" panose="02020603050405020304" pitchFamily="18" charset="0"/>
              <a:ea typeface="Calibri" panose="020F0502020204030204" pitchFamily="34" charset="0"/>
            </a:endParaRPr>
          </a:p>
          <a:p>
            <a:pPr algn="ctr"/>
            <a:endParaRPr lang="en-US" sz="3200" dirty="0">
              <a:solidFill>
                <a:schemeClr val="tx1">
                  <a:lumMod val="50000"/>
                  <a:lumOff val="50000"/>
                </a:schemeClr>
              </a:solidFill>
            </a:endParaRPr>
          </a:p>
        </p:txBody>
      </p:sp>
      <p:pic>
        <p:nvPicPr>
          <p:cNvPr id="8" name="Picture 7">
            <a:extLst>
              <a:ext uri="{FF2B5EF4-FFF2-40B4-BE49-F238E27FC236}">
                <a16:creationId xmlns:a16="http://schemas.microsoft.com/office/drawing/2014/main" xmlns="" id="{5D5E8E39-1C9F-4AB9-8FB0-110F772AE2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642"/>
          <a:stretch/>
        </p:blipFill>
        <p:spPr>
          <a:xfrm>
            <a:off x="0" y="5675226"/>
            <a:ext cx="3276600" cy="1182774"/>
          </a:xfrm>
          <a:prstGeom prst="rect">
            <a:avLst/>
          </a:prstGeom>
        </p:spPr>
      </p:pic>
      <p:pic>
        <p:nvPicPr>
          <p:cNvPr id="11" name="Picture 10">
            <a:extLst>
              <a:ext uri="{FF2B5EF4-FFF2-40B4-BE49-F238E27FC236}">
                <a16:creationId xmlns:a16="http://schemas.microsoft.com/office/drawing/2014/main" xmlns="" id="{D85A5CE0-CD2D-4786-BD51-E197925311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642"/>
          <a:stretch/>
        </p:blipFill>
        <p:spPr>
          <a:xfrm>
            <a:off x="9067800" y="5675226"/>
            <a:ext cx="3276600" cy="1182774"/>
          </a:xfrm>
          <a:prstGeom prst="rect">
            <a:avLst/>
          </a:prstGeom>
        </p:spPr>
      </p:pic>
    </p:spTree>
    <p:extLst>
      <p:ext uri="{BB962C8B-B14F-4D97-AF65-F5344CB8AC3E}">
        <p14:creationId xmlns:p14="http://schemas.microsoft.com/office/powerpoint/2010/main" val="323631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ABF0E3-D371-4AF4-B352-E4BF8E3476FA}"/>
              </a:ext>
            </a:extLst>
          </p:cNvPr>
          <p:cNvPicPr>
            <a:picLocks noChangeAspect="1"/>
          </p:cNvPicPr>
          <p:nvPr/>
        </p:nvPicPr>
        <p:blipFill>
          <a:blip r:embed="rId2"/>
          <a:stretch>
            <a:fillRect/>
          </a:stretch>
        </p:blipFill>
        <p:spPr>
          <a:xfrm>
            <a:off x="-7961" y="0"/>
            <a:ext cx="12166600" cy="7417832"/>
          </a:xfrm>
          <a:prstGeom prst="rect">
            <a:avLst/>
          </a:prstGeom>
        </p:spPr>
      </p:pic>
      <p:sp>
        <p:nvSpPr>
          <p:cNvPr id="3" name="TextBox 2">
            <a:extLst>
              <a:ext uri="{FF2B5EF4-FFF2-40B4-BE49-F238E27FC236}">
                <a16:creationId xmlns:a16="http://schemas.microsoft.com/office/drawing/2014/main" xmlns="" id="{BFFFD661-78F4-42D9-A53E-2AC86EEBBB40}"/>
              </a:ext>
            </a:extLst>
          </p:cNvPr>
          <p:cNvSpPr txBox="1"/>
          <p:nvPr/>
        </p:nvSpPr>
        <p:spPr>
          <a:xfrm>
            <a:off x="698500" y="530894"/>
            <a:ext cx="10795000" cy="2077403"/>
          </a:xfrm>
          <a:prstGeom prst="roundRect">
            <a:avLst>
              <a:gd name="adj" fmla="val 50000"/>
            </a:avLst>
          </a:prstGeom>
          <a:solidFill>
            <a:schemeClr val="bg1">
              <a:alpha val="81000"/>
            </a:schemeClr>
          </a:solidFill>
        </p:spPr>
        <p:txBody>
          <a:bodyPr wrap="square" lIns="0" tIns="0" rIns="0" bIns="0" rtlCol="0">
            <a:spAutoFit/>
          </a:bodyPr>
          <a:lstStyle/>
          <a:p>
            <a:pPr algn="ctr"/>
            <a:r>
              <a:rPr lang="en-SG" sz="4800" dirty="0">
                <a:solidFill>
                  <a:schemeClr val="accent6">
                    <a:lumMod val="75000"/>
                  </a:schemeClr>
                </a:solidFill>
                <a:latin typeface="Times New Roman" panose="02020603050405020304" pitchFamily="18" charset="0"/>
                <a:cs typeface="Times New Roman" panose="02020603050405020304" pitchFamily="18" charset="0"/>
              </a:rPr>
              <a:t>CHỦ ĐỀ 8: </a:t>
            </a:r>
          </a:p>
          <a:p>
            <a:pPr algn="ctr"/>
            <a:r>
              <a:rPr lang="en-SG" sz="4800" dirty="0">
                <a:solidFill>
                  <a:schemeClr val="accent6">
                    <a:lumMod val="75000"/>
                  </a:schemeClr>
                </a:solidFill>
                <a:latin typeface="Times New Roman" panose="02020603050405020304" pitchFamily="18" charset="0"/>
                <a:cs typeface="Times New Roman" panose="02020603050405020304" pitchFamily="18" charset="0"/>
              </a:rPr>
              <a:t>ĐA DẠNG THẾ GIỚI SỐNG</a:t>
            </a:r>
          </a:p>
        </p:txBody>
      </p:sp>
      <p:sp>
        <p:nvSpPr>
          <p:cNvPr id="4" name="Rectangle: Rounded Corners 3">
            <a:extLst>
              <a:ext uri="{FF2B5EF4-FFF2-40B4-BE49-F238E27FC236}">
                <a16:creationId xmlns:a16="http://schemas.microsoft.com/office/drawing/2014/main" xmlns="" id="{03B1E336-DF9F-4FB6-8D09-E8E40A7D8693}"/>
              </a:ext>
            </a:extLst>
          </p:cNvPr>
          <p:cNvSpPr/>
          <p:nvPr/>
        </p:nvSpPr>
        <p:spPr>
          <a:xfrm>
            <a:off x="707600" y="3128303"/>
            <a:ext cx="10785901" cy="2210937"/>
          </a:xfrm>
          <a:prstGeom prst="roundRect">
            <a:avLst>
              <a:gd name="adj" fmla="val 9289"/>
            </a:avLst>
          </a:prstGeom>
          <a:solidFill>
            <a:schemeClr val="accent6">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effectLst/>
                <a:latin typeface="Times New Roman" panose="02020603050405020304" pitchFamily="18" charset="0"/>
                <a:ea typeface="Calibri" panose="020F0502020204030204" pitchFamily="34" charset="0"/>
              </a:rPr>
              <a:t>Bài 22: PHÂN LOẠI THẾ GIỚI SỐNG</a:t>
            </a:r>
            <a:endParaRPr lang="en-US" sz="4400">
              <a:solidFill>
                <a:schemeClr val="tx2">
                  <a:lumMod val="50000"/>
                </a:schemeClr>
              </a:solidFill>
            </a:endParaRPr>
          </a:p>
        </p:txBody>
      </p:sp>
    </p:spTree>
    <p:extLst>
      <p:ext uri="{BB962C8B-B14F-4D97-AF65-F5344CB8AC3E}">
        <p14:creationId xmlns:p14="http://schemas.microsoft.com/office/powerpoint/2010/main" val="226498272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20"/>
          <p:cNvSpPr txBox="1">
            <a:spLocks noGrp="1"/>
          </p:cNvSpPr>
          <p:nvPr>
            <p:ph type="body" idx="1"/>
          </p:nvPr>
        </p:nvSpPr>
        <p:spPr>
          <a:xfrm>
            <a:off x="1222531" y="1957369"/>
            <a:ext cx="9775472" cy="578568"/>
          </a:xfrm>
          <a:prstGeom prst="rect">
            <a:avLst/>
          </a:prstGeom>
        </p:spPr>
        <p:txBody>
          <a:bodyPr spcFirstLastPara="1" wrap="square" lIns="0" tIns="0" rIns="0" bIns="0" anchor="t" anchorCtr="0">
            <a:noAutofit/>
          </a:bodyPr>
          <a:lstStyle/>
          <a:p>
            <a:pPr marL="0" indent="0">
              <a:buNone/>
            </a:pPr>
            <a:r>
              <a:rPr lang="en-US" dirty="0" smtClean="0">
                <a:latin typeface="+mj-lt"/>
              </a:rPr>
              <a:t>Em hãy cho biết: </a:t>
            </a:r>
            <a:r>
              <a:rPr lang="en-US" i="1" dirty="0" smtClean="0">
                <a:latin typeface="+mj-lt"/>
              </a:rPr>
              <a:t>Thế giới sống được chia thành các giới nào?</a:t>
            </a:r>
            <a:endParaRPr i="1" dirty="0">
              <a:latin typeface="+mj-lt"/>
            </a:endParaRPr>
          </a:p>
        </p:txBody>
      </p:sp>
      <p:sp>
        <p:nvSpPr>
          <p:cNvPr id="580" name="Google Shape;580;p20"/>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algn="ctr"/>
            <a:fld id="{00000000-1234-1234-1234-123412341234}" type="slidenum">
              <a:rPr lang="en"/>
              <a:pPr algn="ctr"/>
              <a:t>30</a:t>
            </a:fld>
            <a:endParaRPr/>
          </a:p>
        </p:txBody>
      </p:sp>
      <p:pic>
        <p:nvPicPr>
          <p:cNvPr id="3" name="Picture 2"/>
          <p:cNvPicPr>
            <a:picLocks noChangeAspect="1"/>
          </p:cNvPicPr>
          <p:nvPr/>
        </p:nvPicPr>
        <p:blipFill>
          <a:blip r:embed="rId3"/>
          <a:stretch>
            <a:fillRect/>
          </a:stretch>
        </p:blipFill>
        <p:spPr>
          <a:xfrm>
            <a:off x="1962150" y="2638437"/>
            <a:ext cx="5829300" cy="3962400"/>
          </a:xfrm>
          <a:prstGeom prst="rect">
            <a:avLst/>
          </a:prstGeom>
        </p:spPr>
      </p:pic>
      <p:sp>
        <p:nvSpPr>
          <p:cNvPr id="4" name="Rectangle 3"/>
          <p:cNvSpPr/>
          <p:nvPr/>
        </p:nvSpPr>
        <p:spPr>
          <a:xfrm>
            <a:off x="7791449" y="3210955"/>
            <a:ext cx="3345179" cy="2675087"/>
          </a:xfrm>
          <a:prstGeom prst="rect">
            <a:avLst/>
          </a:prstGeom>
        </p:spPr>
        <p:txBody>
          <a:bodyPr wrap="square" lIns="121917" tIns="60958" rIns="121917" bIns="60958">
            <a:spAutoFit/>
          </a:bodyPr>
          <a:lstStyle/>
          <a:p>
            <a:pPr marL="457189" indent="-457189">
              <a:lnSpc>
                <a:spcPts val="3467"/>
              </a:lnSpc>
              <a:spcBef>
                <a:spcPts val="267"/>
              </a:spcBef>
              <a:spcAft>
                <a:spcPts val="267"/>
              </a:spcAft>
              <a:buFont typeface="Wingdings" panose="05000000000000000000" pitchFamily="2" charset="2"/>
              <a:buChar char="§"/>
            </a:pPr>
            <a:r>
              <a:rPr lang="en-US" sz="2700" dirty="0"/>
              <a:t>Khởi sinh</a:t>
            </a:r>
          </a:p>
          <a:p>
            <a:pPr marL="457189" indent="-457189">
              <a:lnSpc>
                <a:spcPts val="3467"/>
              </a:lnSpc>
              <a:spcBef>
                <a:spcPts val="267"/>
              </a:spcBef>
              <a:spcAft>
                <a:spcPts val="267"/>
              </a:spcAft>
              <a:buFont typeface="Wingdings" panose="05000000000000000000" pitchFamily="2" charset="2"/>
              <a:buChar char="§"/>
            </a:pPr>
            <a:r>
              <a:rPr lang="en-US" sz="2700" dirty="0"/>
              <a:t>Nguyên sinh</a:t>
            </a:r>
          </a:p>
          <a:p>
            <a:pPr marL="457189" indent="-457189">
              <a:lnSpc>
                <a:spcPts val="3467"/>
              </a:lnSpc>
              <a:spcBef>
                <a:spcPts val="267"/>
              </a:spcBef>
              <a:spcAft>
                <a:spcPts val="267"/>
              </a:spcAft>
              <a:buFont typeface="Wingdings" panose="05000000000000000000" pitchFamily="2" charset="2"/>
              <a:buChar char="§"/>
            </a:pPr>
            <a:r>
              <a:rPr lang="en-US" sz="2700" dirty="0"/>
              <a:t>Nấm</a:t>
            </a:r>
          </a:p>
          <a:p>
            <a:pPr marL="457189" indent="-457189">
              <a:lnSpc>
                <a:spcPts val="3467"/>
              </a:lnSpc>
              <a:spcBef>
                <a:spcPts val="267"/>
              </a:spcBef>
              <a:spcAft>
                <a:spcPts val="267"/>
              </a:spcAft>
              <a:buFont typeface="Wingdings" panose="05000000000000000000" pitchFamily="2" charset="2"/>
              <a:buChar char="§"/>
            </a:pPr>
            <a:r>
              <a:rPr lang="en-US" sz="2700" dirty="0"/>
              <a:t>Thực vật</a:t>
            </a:r>
          </a:p>
          <a:p>
            <a:pPr marL="457189" indent="-457189">
              <a:lnSpc>
                <a:spcPts val="3467"/>
              </a:lnSpc>
              <a:spcBef>
                <a:spcPts val="267"/>
              </a:spcBef>
              <a:spcAft>
                <a:spcPts val="267"/>
              </a:spcAft>
              <a:buFont typeface="Wingdings" panose="05000000000000000000" pitchFamily="2" charset="2"/>
              <a:buChar char="§"/>
            </a:pPr>
            <a:r>
              <a:rPr lang="en-US" sz="2700" dirty="0"/>
              <a:t>Động vật</a:t>
            </a:r>
            <a:endParaRPr lang="en-US" sz="2700" dirty="0"/>
          </a:p>
        </p:txBody>
      </p:sp>
      <p:sp>
        <p:nvSpPr>
          <p:cNvPr id="2" name="Rectangle 1"/>
          <p:cNvSpPr/>
          <p:nvPr/>
        </p:nvSpPr>
        <p:spPr>
          <a:xfrm>
            <a:off x="1143000" y="228600"/>
            <a:ext cx="10210800" cy="1569660"/>
          </a:xfrm>
          <a:prstGeom prst="rect">
            <a:avLst/>
          </a:prstGeom>
          <a:solidFill>
            <a:srgbClr val="7BD3DD"/>
          </a:solidFill>
        </p:spPr>
        <p:txBody>
          <a:bodyPr wrap="square">
            <a:spAutoFit/>
          </a:bodyPr>
          <a:lstStyle/>
          <a:p>
            <a:pPr algn="just">
              <a:spcBef>
                <a:spcPts val="200"/>
              </a:spcBef>
              <a:spcAft>
                <a:spcPts val="200"/>
              </a:spcAft>
            </a:pPr>
            <a:r>
              <a:rPr lang="en" sz="3200" dirty="0">
                <a:solidFill>
                  <a:srgbClr val="FF0000"/>
                </a:solidFill>
                <a:latin typeface="Times New Roman" pitchFamily="18" charset="0"/>
                <a:cs typeface="Times New Roman" pitchFamily="18" charset="0"/>
              </a:rPr>
              <a:t>Giới là bậc phân loại cao nhất của thế giới sống, bao gồm các sinh vật có chung những đặc điểm về cấu trúc tế bào, cấu tạo cơ thể, đặc điểm dinh dưỡng và sinh sản. </a:t>
            </a:r>
            <a:endParaRPr lang="en-US" sz="3200" dirty="0">
              <a:solidFill>
                <a:srgbClr val="FF0000"/>
              </a:solidFill>
              <a:latin typeface="Times New Roman" pitchFamily="18" charset="0"/>
              <a:cs typeface="Times New Roman" pitchFamily="18" charset="0"/>
            </a:endParaRPr>
          </a:p>
        </p:txBody>
      </p:sp>
      <p:sp>
        <p:nvSpPr>
          <p:cNvPr id="8" name="Google Shape;577;p20"/>
          <p:cNvSpPr txBox="1">
            <a:spLocks noGrp="1"/>
          </p:cNvSpPr>
          <p:nvPr>
            <p:ph type="body" idx="1"/>
          </p:nvPr>
        </p:nvSpPr>
        <p:spPr>
          <a:xfrm>
            <a:off x="3657600" y="2514600"/>
            <a:ext cx="7924800" cy="578568"/>
          </a:xfrm>
          <a:prstGeom prst="rect">
            <a:avLst/>
          </a:prstGeom>
        </p:spPr>
        <p:txBody>
          <a:bodyPr spcFirstLastPara="1" wrap="square" lIns="0" tIns="0" rIns="0" bIns="0" anchor="t" anchorCtr="0">
            <a:noAutofit/>
          </a:bodyPr>
          <a:lstStyle/>
          <a:p>
            <a:pPr marL="0" indent="0" algn="just">
              <a:buNone/>
            </a:pPr>
            <a:r>
              <a:rPr lang="en-US" sz="2800" dirty="0" smtClean="0">
                <a:latin typeface="Times New Roman" pitchFamily="18" charset="0"/>
                <a:cs typeface="Times New Roman" pitchFamily="18" charset="0"/>
              </a:rPr>
              <a:t>Theo </a:t>
            </a:r>
            <a:r>
              <a:rPr lang="en-US" sz="2800" dirty="0" err="1" smtClean="0">
                <a:latin typeface="Times New Roman" pitchFamily="18" charset="0"/>
                <a:cs typeface="Times New Roman" pitchFamily="18" charset="0"/>
              </a:rPr>
              <a:t>whittaker</a:t>
            </a:r>
            <a:r>
              <a:rPr lang="en-US" sz="2800" dirty="0" smtClean="0">
                <a:latin typeface="Times New Roman" pitchFamily="18" charset="0"/>
                <a:cs typeface="Times New Roman" pitchFamily="18" charset="0"/>
              </a:rPr>
              <a:t>, 1969,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chia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5 </a:t>
            </a:r>
            <a:r>
              <a:rPr lang="en-US" sz="2800" dirty="0" err="1" smtClean="0">
                <a:latin typeface="Times New Roman" pitchFamily="18" charset="0"/>
                <a:cs typeface="Times New Roman" pitchFamily="18" charset="0"/>
              </a:rPr>
              <a:t>giới</a:t>
            </a:r>
            <a:endParaRPr sz="2800" i="1" dirty="0">
              <a:latin typeface="Times New Roman" pitchFamily="18" charset="0"/>
              <a:cs typeface="Times New Roman" pitchFamily="18" charset="0"/>
            </a:endParaRPr>
          </a:p>
        </p:txBody>
      </p:sp>
    </p:spTree>
    <p:extLst>
      <p:ext uri="{BB962C8B-B14F-4D97-AF65-F5344CB8AC3E}">
        <p14:creationId xmlns:p14="http://schemas.microsoft.com/office/powerpoint/2010/main" val="61533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7">
                                            <p:txEl>
                                              <p:pRg st="0" end="0"/>
                                            </p:txEl>
                                          </p:spTgt>
                                        </p:tgtEl>
                                        <p:attrNameLst>
                                          <p:attrName>style.visibility</p:attrName>
                                        </p:attrNameLst>
                                      </p:cBhvr>
                                      <p:to>
                                        <p:strVal val="visible"/>
                                      </p:to>
                                    </p:set>
                                    <p:animEffect transition="in" filter="barn(inVertical)">
                                      <p:cBhvr>
                                        <p:cTn id="7" dur="500"/>
                                        <p:tgtEl>
                                          <p:spTgt spid="5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heel(1)">
                                      <p:cBhvr>
                                        <p:cTn id="17" dur="2000"/>
                                        <p:tgtEl>
                                          <p:spTgt spid="4">
                                            <p:txEl>
                                              <p:pRg st="0" end="0"/>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heel(1)">
                                      <p:cBhvr>
                                        <p:cTn id="20" dur="2000"/>
                                        <p:tgtEl>
                                          <p:spTgt spid="4">
                                            <p:txEl>
                                              <p:pRg st="1" end="1"/>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heel(1)">
                                      <p:cBhvr>
                                        <p:cTn id="23" dur="2000"/>
                                        <p:tgtEl>
                                          <p:spTgt spid="4">
                                            <p:txEl>
                                              <p:pRg st="2" end="2"/>
                                            </p:txEl>
                                          </p:spTgt>
                                        </p:tgtEl>
                                      </p:cBhvr>
                                    </p:animEffect>
                                  </p:childTnLst>
                                </p:cTn>
                              </p:par>
                              <p:par>
                                <p:cTn id="24" presetID="21" presetClass="entr" presetSubtype="1"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heel(1)">
                                      <p:cBhvr>
                                        <p:cTn id="26" dur="2000"/>
                                        <p:tgtEl>
                                          <p:spTgt spid="4">
                                            <p:txEl>
                                              <p:pRg st="3" end="3"/>
                                            </p:txEl>
                                          </p:spTgt>
                                        </p:tgtEl>
                                      </p:cBhvr>
                                    </p:animEffect>
                                  </p:childTnLst>
                                </p:cTn>
                              </p:par>
                              <p:par>
                                <p:cTn id="27" presetID="21" presetClass="entr" presetSubtype="1"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wheel(1)">
                                      <p:cBhvr>
                                        <p:cTn id="29" dur="20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barn(inVertical)">
                                      <p:cBhvr>
                                        <p:cTn id="3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 grpId="0" build="p"/>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31</a:t>
            </a:fld>
            <a:endParaRPr lang="en"/>
          </a:p>
        </p:txBody>
      </p:sp>
      <p:sp>
        <p:nvSpPr>
          <p:cNvPr id="3" name="Google Shape;577;p20"/>
          <p:cNvSpPr txBox="1">
            <a:spLocks/>
          </p:cNvSpPr>
          <p:nvPr/>
        </p:nvSpPr>
        <p:spPr>
          <a:xfrm>
            <a:off x="893136" y="171101"/>
            <a:ext cx="10831032" cy="5939076"/>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800"/>
              </a:spcBef>
            </a:pPr>
            <a:r>
              <a:rPr lang="en-US" sz="3700" dirty="0">
                <a:latin typeface="Times New Roman" pitchFamily="18" charset="0"/>
                <a:cs typeface="Times New Roman" pitchFamily="18" charset="0"/>
              </a:rPr>
              <a:t>	</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Thế</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giới</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sống</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gồm</a:t>
            </a:r>
            <a:r>
              <a:rPr lang="en-US" sz="3700" b="1" dirty="0">
                <a:solidFill>
                  <a:srgbClr val="0000CC"/>
                </a:solidFill>
                <a:latin typeface="Times New Roman" pitchFamily="18" charset="0"/>
                <a:cs typeface="Times New Roman" pitchFamily="18" charset="0"/>
              </a:rPr>
              <a:t> 5 </a:t>
            </a:r>
            <a:r>
              <a:rPr lang="en-US" sz="3700" b="1" dirty="0" err="1">
                <a:solidFill>
                  <a:srgbClr val="0000CC"/>
                </a:solidFill>
                <a:latin typeface="Times New Roman" pitchFamily="18" charset="0"/>
                <a:cs typeface="Times New Roman" pitchFamily="18" charset="0"/>
              </a:rPr>
              <a:t>giới</a:t>
            </a:r>
            <a:r>
              <a:rPr lang="en-US" sz="3700" b="1" dirty="0">
                <a:solidFill>
                  <a:srgbClr val="0000CC"/>
                </a:solidFill>
                <a:latin typeface="Times New Roman" pitchFamily="18" charset="0"/>
                <a:cs typeface="Times New Roman" pitchFamily="18" charset="0"/>
              </a:rPr>
              <a:t>:</a:t>
            </a:r>
          </a:p>
          <a:p>
            <a:pPr>
              <a:spcBef>
                <a:spcPts val="800"/>
              </a:spcBef>
            </a:pPr>
            <a:r>
              <a:rPr lang="en-US" sz="3700" b="1" i="1" dirty="0">
                <a:solidFill>
                  <a:srgbClr val="0000CC"/>
                </a:solidFill>
                <a:latin typeface="Times New Roman" pitchFamily="18" charset="0"/>
                <a:cs typeface="Times New Roman" pitchFamily="18" charset="0"/>
              </a:rPr>
              <a:t>	</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Khởi</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sinh</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sinh</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vật</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có</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cấu</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tạo</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nhân</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sơ</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sống</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tự</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dưỡng</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hoặc</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dị</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dưỡng</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môi</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trường</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sống</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đa</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dạng</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đại</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diện</a:t>
            </a:r>
            <a:r>
              <a:rPr lang="en-US" sz="3700" b="1" dirty="0">
                <a:solidFill>
                  <a:srgbClr val="0000CC"/>
                </a:solidFill>
                <a:latin typeface="Times New Roman" pitchFamily="18" charset="0"/>
                <a:cs typeface="Times New Roman" pitchFamily="18" charset="0"/>
              </a:rPr>
              <a:t> VK E. coli, …</a:t>
            </a:r>
          </a:p>
          <a:p>
            <a:pPr>
              <a:spcBef>
                <a:spcPts val="800"/>
              </a:spcBef>
            </a:pPr>
            <a:r>
              <a:rPr lang="en-US" sz="3700" b="1" dirty="0">
                <a:solidFill>
                  <a:srgbClr val="0000CC"/>
                </a:solidFill>
                <a:latin typeface="Times New Roman" pitchFamily="18" charset="0"/>
                <a:cs typeface="Times New Roman" pitchFamily="18" charset="0"/>
              </a:rPr>
              <a:t>	</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Nguyên</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sinh</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sinh</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vật</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có</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cấu</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tạo</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nhân</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thực</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phần</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lớn</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là</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cơ</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thể</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đơn</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bào</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sống</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dị</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dưỡng</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hoặc</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tự</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dưỡng</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sống</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trong</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môi</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trường</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nước</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hoặc</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trên</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cơ</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thể</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sinh</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vật</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trùng</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roi</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tảo</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lục</a:t>
            </a:r>
            <a:r>
              <a:rPr lang="en-US" sz="3700" b="1" dirty="0">
                <a:solidFill>
                  <a:srgbClr val="0000CC"/>
                </a:solidFill>
                <a:latin typeface="Times New Roman" pitchFamily="18" charset="0"/>
                <a:cs typeface="Times New Roman" pitchFamily="18" charset="0"/>
              </a:rPr>
              <a:t>, …</a:t>
            </a:r>
          </a:p>
          <a:p>
            <a:pPr>
              <a:spcBef>
                <a:spcPts val="800"/>
              </a:spcBef>
            </a:pPr>
            <a:r>
              <a:rPr lang="en-US" sz="3700" b="1" dirty="0">
                <a:solidFill>
                  <a:srgbClr val="0000CC"/>
                </a:solidFill>
                <a:latin typeface="Times New Roman" pitchFamily="18" charset="0"/>
                <a:cs typeface="Times New Roman" pitchFamily="18" charset="0"/>
              </a:rPr>
              <a:t>	</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Nấm</a:t>
            </a:r>
            <a:r>
              <a:rPr lang="en-US" sz="3700" b="1" dirty="0">
                <a:solidFill>
                  <a:srgbClr val="0000CC"/>
                </a:solidFill>
                <a:latin typeface="Times New Roman" pitchFamily="18" charset="0"/>
                <a:cs typeface="Times New Roman" pitchFamily="18" charset="0"/>
              </a:rPr>
              <a:t> : </a:t>
            </a:r>
            <a:r>
              <a:rPr lang="en-US" sz="3700" b="1" dirty="0" err="1">
                <a:solidFill>
                  <a:srgbClr val="0000CC"/>
                </a:solidFill>
                <a:latin typeface="Times New Roman" pitchFamily="18" charset="0"/>
                <a:cs typeface="Times New Roman" pitchFamily="18" charset="0"/>
              </a:rPr>
              <a:t>sinh</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vật</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có</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cấu</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tạo</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nhân</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thực</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cơ</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thể</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đơn</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bào</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hoặc</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đa</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bào</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sống</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dị</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dưỡng</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nấm</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mốc</a:t>
            </a:r>
            <a:r>
              <a:rPr lang="en-US" sz="3700" b="1" dirty="0">
                <a:solidFill>
                  <a:srgbClr val="0000CC"/>
                </a:solidFill>
                <a:latin typeface="Times New Roman" pitchFamily="18" charset="0"/>
                <a:cs typeface="Times New Roman" pitchFamily="18" charset="0"/>
              </a:rPr>
              <a:t>, </a:t>
            </a:r>
            <a:r>
              <a:rPr lang="en-US" sz="3700" b="1" dirty="0" err="1">
                <a:solidFill>
                  <a:srgbClr val="0000CC"/>
                </a:solidFill>
                <a:latin typeface="Times New Roman" pitchFamily="18" charset="0"/>
                <a:cs typeface="Times New Roman" pitchFamily="18" charset="0"/>
              </a:rPr>
              <a:t>nấm</a:t>
            </a:r>
            <a:r>
              <a:rPr lang="en-US" sz="3700" b="1" dirty="0">
                <a:solidFill>
                  <a:srgbClr val="0000CC"/>
                </a:solidFill>
                <a:latin typeface="Times New Roman" pitchFamily="18" charset="0"/>
                <a:cs typeface="Times New Roman" pitchFamily="18" charset="0"/>
              </a:rPr>
              <a:t> men, …</a:t>
            </a:r>
          </a:p>
          <a:p>
            <a:pPr>
              <a:spcBef>
                <a:spcPts val="800"/>
              </a:spcBef>
            </a:pPr>
            <a:r>
              <a:rPr lang="en-US" sz="3700" b="1" dirty="0">
                <a:solidFill>
                  <a:srgbClr val="0000CC"/>
                </a:solidFill>
                <a:latin typeface="Times New Roman" pitchFamily="18" charset="0"/>
                <a:cs typeface="Times New Roman" pitchFamily="18" charset="0"/>
              </a:rPr>
              <a:t>	</a:t>
            </a:r>
            <a:endParaRPr lang="vi-VN" sz="37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7536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32</a:t>
            </a:fld>
            <a:endParaRPr lang="en"/>
          </a:p>
        </p:txBody>
      </p:sp>
      <p:sp>
        <p:nvSpPr>
          <p:cNvPr id="3" name="Google Shape;577;p20"/>
          <p:cNvSpPr txBox="1">
            <a:spLocks/>
          </p:cNvSpPr>
          <p:nvPr/>
        </p:nvSpPr>
        <p:spPr>
          <a:xfrm>
            <a:off x="893135" y="312867"/>
            <a:ext cx="11298865" cy="5939076"/>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482588">
              <a:spcBef>
                <a:spcPts val="800"/>
              </a:spcBef>
            </a:pP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Thực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vật</a:t>
            </a:r>
            <a:r>
              <a:rPr lang="en-US" sz="3200" b="1" dirty="0">
                <a:solidFill>
                  <a:srgbClr val="0000CC"/>
                </a:solidFill>
                <a:latin typeface="Times New Roman" pitchFamily="18" charset="0"/>
                <a:cs typeface="Times New Roman" pitchFamily="18" charset="0"/>
              </a:rPr>
              <a:t> : </a:t>
            </a:r>
            <a:r>
              <a:rPr lang="en-US" sz="3200" b="1" dirty="0" err="1">
                <a:solidFill>
                  <a:srgbClr val="0000CC"/>
                </a:solidFill>
                <a:latin typeface="Times New Roman" pitchFamily="18" charset="0"/>
                <a:cs typeface="Times New Roman" pitchFamily="18" charset="0"/>
              </a:rPr>
              <a:t>sinh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vật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cấu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tạo</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nhân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thực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cơ</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bào</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khả</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năng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quang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hợp</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sống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tự</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dưỡng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môi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trường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sống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dạng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không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khả</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năng</a:t>
            </a:r>
            <a:r>
              <a:rPr lang="en-US" sz="3200" b="1" dirty="0">
                <a:solidFill>
                  <a:srgbClr val="0000CC"/>
                </a:solidFill>
                <a:latin typeface="Times New Roman" pitchFamily="18" charset="0"/>
                <a:cs typeface="Times New Roman" pitchFamily="18" charset="0"/>
              </a:rPr>
              <a:t> di </a:t>
            </a:r>
            <a:r>
              <a:rPr lang="en-US" sz="3200" b="1" dirty="0" err="1">
                <a:solidFill>
                  <a:srgbClr val="0000CC"/>
                </a:solidFill>
                <a:latin typeface="Times New Roman" pitchFamily="18" charset="0"/>
                <a:cs typeface="Times New Roman" pitchFamily="18" charset="0"/>
              </a:rPr>
              <a:t>chuyển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rêu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tường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dương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xỉ</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thông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đất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lúa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nước</a:t>
            </a:r>
            <a:r>
              <a:rPr lang="en-US" sz="3200" b="1" dirty="0">
                <a:solidFill>
                  <a:srgbClr val="0000CC"/>
                </a:solidFill>
                <a:latin typeface="Times New Roman" pitchFamily="18" charset="0"/>
                <a:cs typeface="Times New Roman" pitchFamily="18" charset="0"/>
              </a:rPr>
              <a:t>, ...</a:t>
            </a:r>
          </a:p>
          <a:p>
            <a:pPr indent="482588">
              <a:spcBef>
                <a:spcPts val="800"/>
              </a:spcBef>
            </a:pP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Động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vật</a:t>
            </a:r>
            <a:r>
              <a:rPr lang="en-US" sz="3200" b="1" dirty="0">
                <a:solidFill>
                  <a:srgbClr val="0000CC"/>
                </a:solidFill>
                <a:latin typeface="Times New Roman" pitchFamily="18" charset="0"/>
                <a:cs typeface="Times New Roman" pitchFamily="18" charset="0"/>
              </a:rPr>
              <a:t> : </a:t>
            </a:r>
            <a:r>
              <a:rPr lang="en-US" sz="3200" b="1" dirty="0" err="1">
                <a:solidFill>
                  <a:srgbClr val="0000CC"/>
                </a:solidFill>
                <a:latin typeface="Times New Roman" pitchFamily="18" charset="0"/>
                <a:cs typeface="Times New Roman" pitchFamily="18" charset="0"/>
              </a:rPr>
              <a:t>sinh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vật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cấu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tạo</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nhân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thực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cơ</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bào</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sống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dị</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dưỡng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khả</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năng</a:t>
            </a:r>
            <a:r>
              <a:rPr lang="en-US" sz="3200" b="1" dirty="0">
                <a:solidFill>
                  <a:srgbClr val="0000CC"/>
                </a:solidFill>
                <a:latin typeface="Times New Roman" pitchFamily="18" charset="0"/>
                <a:cs typeface="Times New Roman" pitchFamily="18" charset="0"/>
              </a:rPr>
              <a:t> di </a:t>
            </a:r>
            <a:r>
              <a:rPr lang="en-US" sz="3200" b="1" dirty="0" err="1">
                <a:solidFill>
                  <a:srgbClr val="0000CC"/>
                </a:solidFill>
                <a:latin typeface="Times New Roman" pitchFamily="18" charset="0"/>
                <a:cs typeface="Times New Roman" pitchFamily="18" charset="0"/>
              </a:rPr>
              <a:t>chuyển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môi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trường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sống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dạng</a:t>
            </a:r>
            <a:r>
              <a:rPr lang="en-US" sz="3200" b="1" dirty="0">
                <a:solidFill>
                  <a:srgbClr val="0000CC"/>
                </a:solidFill>
                <a:latin typeface="Times New Roman" pitchFamily="18" charset="0"/>
                <a:cs typeface="Times New Roman" pitchFamily="18" charset="0"/>
              </a:rPr>
              <a:t>; san </a:t>
            </a:r>
            <a:r>
              <a:rPr lang="en-US" sz="3200" b="1" dirty="0" err="1">
                <a:solidFill>
                  <a:srgbClr val="0000CC"/>
                </a:solidFill>
                <a:latin typeface="Times New Roman" pitchFamily="18" charset="0"/>
                <a:cs typeface="Times New Roman" pitchFamily="18" charset="0"/>
              </a:rPr>
              <a:t>hô</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tôm</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sông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châu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chấu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giun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đất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cá</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hồi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ếch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đồng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thạch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sùng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gà</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lôi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khỉ</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vàng</a:t>
            </a:r>
            <a:r>
              <a:rPr lang="en-US" sz="3200" b="1" dirty="0">
                <a:solidFill>
                  <a:srgbClr val="0000CC"/>
                </a:solidFill>
                <a:latin typeface="Times New Roman" pitchFamily="18" charset="0"/>
                <a:cs typeface="Times New Roman" pitchFamily="18" charset="0"/>
              </a:rPr>
              <a:t>, ...</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68340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7" name="Google Shape;597;p22"/>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algn="ctr"/>
            <a:fld id="{00000000-1234-1234-1234-123412341234}" type="slidenum">
              <a:rPr lang="en">
                <a:solidFill>
                  <a:schemeClr val="lt1"/>
                </a:solidFill>
              </a:rPr>
              <a:pPr algn="ctr"/>
              <a:t>33</a:t>
            </a:fld>
            <a:endParaRPr>
              <a:solidFill>
                <a:schemeClr val="lt1"/>
              </a:solidFill>
            </a:endParaRPr>
          </a:p>
        </p:txBody>
      </p:sp>
      <p:pic>
        <p:nvPicPr>
          <p:cNvPr id="6" name="Picture 5"/>
          <p:cNvPicPr>
            <a:picLocks noChangeAspect="1"/>
          </p:cNvPicPr>
          <p:nvPr/>
        </p:nvPicPr>
        <p:blipFill>
          <a:blip r:embed="rId3"/>
          <a:stretch>
            <a:fillRect/>
          </a:stretch>
        </p:blipFill>
        <p:spPr>
          <a:xfrm>
            <a:off x="6713987" y="1099557"/>
            <a:ext cx="5060819" cy="5612140"/>
          </a:xfrm>
          <a:prstGeom prst="rect">
            <a:avLst/>
          </a:prstGeom>
        </p:spPr>
      </p:pic>
      <p:sp>
        <p:nvSpPr>
          <p:cNvPr id="12" name="Google Shape;585;p21"/>
          <p:cNvSpPr txBox="1">
            <a:spLocks noGrp="1"/>
          </p:cNvSpPr>
          <p:nvPr>
            <p:ph type="title"/>
          </p:nvPr>
        </p:nvSpPr>
        <p:spPr>
          <a:xfrm>
            <a:off x="617987" y="944255"/>
            <a:ext cx="10457600" cy="871600"/>
          </a:xfrm>
          <a:prstGeom prst="rect">
            <a:avLst/>
          </a:prstGeom>
        </p:spPr>
        <p:txBody>
          <a:bodyPr spcFirstLastPara="1" wrap="square" lIns="0" tIns="0" rIns="0" bIns="0" anchor="ctr" anchorCtr="0">
            <a:noAutofit/>
          </a:bodyPr>
          <a:lstStyle/>
          <a:p>
            <a:r>
              <a:rPr lang="en" sz="3200" dirty="0"/>
              <a:t>Thảo luận và trả lời câu hỏi</a:t>
            </a:r>
            <a:endParaRPr sz="3200" dirty="0"/>
          </a:p>
        </p:txBody>
      </p:sp>
      <p:sp>
        <p:nvSpPr>
          <p:cNvPr id="4" name="Rectangle 3"/>
          <p:cNvSpPr/>
          <p:nvPr/>
        </p:nvSpPr>
        <p:spPr>
          <a:xfrm>
            <a:off x="238709" y="1815856"/>
            <a:ext cx="6096000" cy="1354217"/>
          </a:xfrm>
          <a:prstGeom prst="rect">
            <a:avLst/>
          </a:prstGeom>
        </p:spPr>
        <p:txBody>
          <a:bodyPr lIns="121917" tIns="60958" rIns="121917" bIns="60958">
            <a:spAutoFit/>
          </a:bodyPr>
          <a:lstStyle/>
          <a:p>
            <a:pPr algn="just">
              <a:lnSpc>
                <a:spcPts val="3200"/>
              </a:lnSpc>
              <a:spcBef>
                <a:spcPts val="267"/>
              </a:spcBef>
              <a:spcAft>
                <a:spcPts val="267"/>
              </a:spcAft>
            </a:pPr>
            <a:r>
              <a:rPr lang="en-US" sz="2700" dirty="0">
                <a:solidFill>
                  <a:schemeClr val="accent1"/>
                </a:solidFill>
              </a:rPr>
              <a:t>Quan sát Hình 14.4: </a:t>
            </a:r>
            <a:r>
              <a:rPr lang="en-US" sz="2700" i="1" dirty="0">
                <a:solidFill>
                  <a:schemeClr val="accent1"/>
                </a:solidFill>
              </a:rPr>
              <a:t>Em hãy kể tên các sinh vật mà em biết trong mỗi giới theo gợi ý trong bảng sau:</a:t>
            </a:r>
          </a:p>
        </p:txBody>
      </p:sp>
      <p:graphicFrame>
        <p:nvGraphicFramePr>
          <p:cNvPr id="14" name="Table 13"/>
          <p:cNvGraphicFramePr>
            <a:graphicFrameLocks noGrp="1"/>
          </p:cNvGraphicFramePr>
          <p:nvPr>
            <p:extLst>
              <p:ext uri="{D42A27DB-BD31-4B8C-83A1-F6EECF244321}">
                <p14:modId xmlns:p14="http://schemas.microsoft.com/office/powerpoint/2010/main" val="2049457705"/>
              </p:ext>
            </p:extLst>
          </p:nvPr>
        </p:nvGraphicFramePr>
        <p:xfrm>
          <a:off x="617987" y="3340063"/>
          <a:ext cx="5374238" cy="3200400"/>
        </p:xfrm>
        <a:graphic>
          <a:graphicData uri="http://schemas.openxmlformats.org/drawingml/2006/table">
            <a:tbl>
              <a:tblPr firstRow="1" bandRow="1"/>
              <a:tblGrid>
                <a:gridCol w="2687119"/>
                <a:gridCol w="2687119"/>
              </a:tblGrid>
              <a:tr h="528320">
                <a:tc>
                  <a:txBody>
                    <a:bodyPr/>
                    <a:lstStyle/>
                    <a:p>
                      <a:pPr algn="ctr"/>
                      <a:r>
                        <a:rPr lang="en-US" sz="2700" b="1" dirty="0" smtClean="0"/>
                        <a:t>Tên</a:t>
                      </a:r>
                      <a:r>
                        <a:rPr lang="en-US" sz="2700" b="1" baseline="0" dirty="0" smtClean="0"/>
                        <a:t> giới</a:t>
                      </a:r>
                      <a:endParaRPr lang="en-US" sz="2700" b="1" dirty="0"/>
                    </a:p>
                  </a:txBody>
                  <a:tcPr marL="121920" marR="121920" marT="60960" marB="60960">
                    <a:solidFill>
                      <a:schemeClr val="accent1"/>
                    </a:solidFill>
                  </a:tcPr>
                </a:tc>
                <a:tc>
                  <a:txBody>
                    <a:bodyPr/>
                    <a:lstStyle/>
                    <a:p>
                      <a:pPr algn="ctr"/>
                      <a:r>
                        <a:rPr lang="en-US" sz="2700" b="1" dirty="0" smtClean="0"/>
                        <a:t>Tên</a:t>
                      </a:r>
                      <a:r>
                        <a:rPr lang="en-US" sz="2700" b="1" baseline="0" dirty="0" smtClean="0"/>
                        <a:t> sinh vật</a:t>
                      </a:r>
                      <a:endParaRPr lang="en-US" sz="2700" b="1" dirty="0"/>
                    </a:p>
                  </a:txBody>
                  <a:tcPr marL="121920" marR="121920" marT="60960" marB="60960">
                    <a:solidFill>
                      <a:schemeClr val="accent1"/>
                    </a:solidFill>
                  </a:tcPr>
                </a:tc>
              </a:tr>
              <a:tr h="528320">
                <a:tc>
                  <a:txBody>
                    <a:bodyPr/>
                    <a:lstStyle/>
                    <a:p>
                      <a:pPr algn="ctr"/>
                      <a:r>
                        <a:rPr lang="en-US" sz="2700" dirty="0" smtClean="0"/>
                        <a:t>Khởi</a:t>
                      </a:r>
                      <a:r>
                        <a:rPr lang="en-US" sz="2700" baseline="0" dirty="0" smtClean="0"/>
                        <a:t> sinh</a:t>
                      </a:r>
                      <a:endParaRPr lang="en-US" sz="2700" dirty="0"/>
                    </a:p>
                  </a:txBody>
                  <a:tcPr marL="121920" marR="121920" marT="60960" marB="60960"/>
                </a:tc>
                <a:tc>
                  <a:txBody>
                    <a:bodyPr/>
                    <a:lstStyle/>
                    <a:p>
                      <a:pPr algn="ctr"/>
                      <a:r>
                        <a:rPr lang="en-US" sz="2700" dirty="0" smtClean="0"/>
                        <a:t>Vi khuẩn</a:t>
                      </a:r>
                      <a:endParaRPr lang="en-US" sz="2700" dirty="0"/>
                    </a:p>
                  </a:txBody>
                  <a:tcPr marL="121920" marR="121920" marT="60960" marB="60960"/>
                </a:tc>
              </a:tr>
              <a:tr h="528320">
                <a:tc>
                  <a:txBody>
                    <a:bodyPr/>
                    <a:lstStyle/>
                    <a:p>
                      <a:pPr algn="ctr"/>
                      <a:r>
                        <a:rPr lang="en-US" sz="2700" dirty="0" smtClean="0"/>
                        <a:t>Nguyên</a:t>
                      </a:r>
                      <a:r>
                        <a:rPr lang="en-US" sz="2700" baseline="0" dirty="0" smtClean="0"/>
                        <a:t> sinh</a:t>
                      </a:r>
                      <a:endParaRPr lang="en-US" sz="2700" dirty="0"/>
                    </a:p>
                  </a:txBody>
                  <a:tcPr marL="121920" marR="121920" marT="60960" marB="60960"/>
                </a:tc>
                <a:tc>
                  <a:txBody>
                    <a:bodyPr/>
                    <a:lstStyle/>
                    <a:p>
                      <a:pPr algn="ctr"/>
                      <a:r>
                        <a:rPr lang="en-US" sz="2700" dirty="0" smtClean="0"/>
                        <a:t>?</a:t>
                      </a:r>
                      <a:endParaRPr lang="en-US" sz="2700" dirty="0"/>
                    </a:p>
                  </a:txBody>
                  <a:tcPr marL="121920" marR="121920" marT="60960" marB="60960"/>
                </a:tc>
              </a:tr>
              <a:tr h="528320">
                <a:tc>
                  <a:txBody>
                    <a:bodyPr/>
                    <a:lstStyle/>
                    <a:p>
                      <a:pPr algn="ctr"/>
                      <a:r>
                        <a:rPr lang="en-US" sz="2700" dirty="0" smtClean="0"/>
                        <a:t>Nấm</a:t>
                      </a:r>
                      <a:endParaRPr lang="en-US" sz="2700" dirty="0"/>
                    </a:p>
                  </a:txBody>
                  <a:tcPr marL="121920" marR="121920" marT="60960" marB="60960"/>
                </a:tc>
                <a:tc>
                  <a:txBody>
                    <a:bodyPr/>
                    <a:lstStyle/>
                    <a:p>
                      <a:pPr algn="ctr"/>
                      <a:r>
                        <a:rPr lang="en-US" sz="2700" dirty="0" smtClean="0"/>
                        <a:t>?</a:t>
                      </a:r>
                      <a:endParaRPr lang="en-US" sz="2700" dirty="0"/>
                    </a:p>
                  </a:txBody>
                  <a:tcPr marL="121920" marR="121920" marT="60960" marB="60960"/>
                </a:tc>
              </a:tr>
              <a:tr h="528320">
                <a:tc>
                  <a:txBody>
                    <a:bodyPr/>
                    <a:lstStyle/>
                    <a:p>
                      <a:pPr algn="ctr"/>
                      <a:r>
                        <a:rPr lang="en-US" sz="2700" dirty="0" smtClean="0"/>
                        <a:t>Thực</a:t>
                      </a:r>
                      <a:r>
                        <a:rPr lang="en-US" sz="2700" baseline="0" dirty="0" smtClean="0"/>
                        <a:t> vật</a:t>
                      </a:r>
                      <a:endParaRPr lang="en-US" sz="2700" dirty="0"/>
                    </a:p>
                  </a:txBody>
                  <a:tcPr marL="121920" marR="121920" marT="60960" marB="60960"/>
                </a:tc>
                <a:tc>
                  <a:txBody>
                    <a:bodyPr/>
                    <a:lstStyle/>
                    <a:p>
                      <a:pPr algn="ctr"/>
                      <a:r>
                        <a:rPr lang="en-US" sz="2700" dirty="0" smtClean="0"/>
                        <a:t>?</a:t>
                      </a:r>
                      <a:endParaRPr lang="en-US" sz="2700" dirty="0"/>
                    </a:p>
                  </a:txBody>
                  <a:tcPr marL="121920" marR="121920" marT="60960" marB="60960"/>
                </a:tc>
              </a:tr>
              <a:tr h="528320">
                <a:tc>
                  <a:txBody>
                    <a:bodyPr/>
                    <a:lstStyle/>
                    <a:p>
                      <a:pPr algn="ctr"/>
                      <a:r>
                        <a:rPr lang="en-US" sz="2700" dirty="0" smtClean="0"/>
                        <a:t>Động</a:t>
                      </a:r>
                      <a:r>
                        <a:rPr lang="en-US" sz="2700" baseline="0" dirty="0" smtClean="0"/>
                        <a:t> vật</a:t>
                      </a:r>
                      <a:endParaRPr lang="en-US" sz="2700" dirty="0"/>
                    </a:p>
                  </a:txBody>
                  <a:tcPr marL="121920" marR="121920" marT="60960" marB="60960"/>
                </a:tc>
                <a:tc>
                  <a:txBody>
                    <a:bodyPr/>
                    <a:lstStyle/>
                    <a:p>
                      <a:pPr algn="ctr"/>
                      <a:r>
                        <a:rPr lang="en-US" sz="2700" dirty="0" smtClean="0"/>
                        <a:t>?</a:t>
                      </a:r>
                      <a:endParaRPr lang="en-US" sz="2700" dirty="0"/>
                    </a:p>
                  </a:txBody>
                  <a:tcPr marL="121920" marR="121920" marT="60960" marB="60960"/>
                </a:tc>
              </a:tr>
            </a:tbl>
          </a:graphicData>
        </a:graphic>
      </p:graphicFrame>
    </p:spTree>
    <p:extLst>
      <p:ext uri="{BB962C8B-B14F-4D97-AF65-F5344CB8AC3E}">
        <p14:creationId xmlns:p14="http://schemas.microsoft.com/office/powerpoint/2010/main" val="105335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34</a:t>
            </a:fld>
            <a:endParaRPr lang="en"/>
          </a:p>
        </p:txBody>
      </p:sp>
      <p:graphicFrame>
        <p:nvGraphicFramePr>
          <p:cNvPr id="3" name="Table 2"/>
          <p:cNvGraphicFramePr>
            <a:graphicFrameLocks noGrp="1"/>
          </p:cNvGraphicFramePr>
          <p:nvPr>
            <p:extLst>
              <p:ext uri="{D42A27DB-BD31-4B8C-83A1-F6EECF244321}">
                <p14:modId xmlns:p14="http://schemas.microsoft.com/office/powerpoint/2010/main" val="1598625132"/>
              </p:ext>
            </p:extLst>
          </p:nvPr>
        </p:nvGraphicFramePr>
        <p:xfrm>
          <a:off x="1316736" y="1399096"/>
          <a:ext cx="10670437" cy="4253655"/>
        </p:xfrm>
        <a:graphic>
          <a:graphicData uri="http://schemas.openxmlformats.org/drawingml/2006/table">
            <a:tbl>
              <a:tblPr firstRow="1" bandRow="1"/>
              <a:tblGrid>
                <a:gridCol w="2301849"/>
                <a:gridCol w="8368588"/>
              </a:tblGrid>
              <a:tr h="663787">
                <a:tc>
                  <a:txBody>
                    <a:bodyPr/>
                    <a:lstStyle/>
                    <a:p>
                      <a:pPr algn="ctr">
                        <a:lnSpc>
                          <a:spcPts val="3200"/>
                        </a:lnSpc>
                        <a:spcBef>
                          <a:spcPts val="400"/>
                        </a:spcBef>
                        <a:spcAft>
                          <a:spcPts val="400"/>
                        </a:spcAft>
                      </a:pPr>
                      <a:r>
                        <a:rPr lang="en-US" sz="2700" b="1" dirty="0" smtClean="0"/>
                        <a:t>Tên</a:t>
                      </a:r>
                      <a:r>
                        <a:rPr lang="en-US" sz="2700" b="1" baseline="0" dirty="0" smtClean="0"/>
                        <a:t> giới</a:t>
                      </a:r>
                      <a:endParaRPr lang="en-US" sz="2700" b="1" dirty="0"/>
                    </a:p>
                  </a:txBody>
                  <a:tcPr marL="121920" marR="121920" marT="60960" marB="60960">
                    <a:solidFill>
                      <a:schemeClr val="accent1"/>
                    </a:solidFill>
                  </a:tcPr>
                </a:tc>
                <a:tc>
                  <a:txBody>
                    <a:bodyPr/>
                    <a:lstStyle/>
                    <a:p>
                      <a:pPr algn="ctr">
                        <a:lnSpc>
                          <a:spcPts val="3200"/>
                        </a:lnSpc>
                        <a:spcBef>
                          <a:spcPts val="400"/>
                        </a:spcBef>
                        <a:spcAft>
                          <a:spcPts val="400"/>
                        </a:spcAft>
                      </a:pPr>
                      <a:r>
                        <a:rPr lang="en-US" sz="2700" b="1" dirty="0" smtClean="0"/>
                        <a:t>Tên</a:t>
                      </a:r>
                      <a:r>
                        <a:rPr lang="en-US" sz="2700" b="1" baseline="0" dirty="0" smtClean="0"/>
                        <a:t> sinh vật</a:t>
                      </a:r>
                      <a:endParaRPr lang="en-US" sz="2700" b="1" dirty="0"/>
                    </a:p>
                  </a:txBody>
                  <a:tcPr marL="121920" marR="121920" marT="60960" marB="60960">
                    <a:solidFill>
                      <a:schemeClr val="accent1"/>
                    </a:solidFill>
                  </a:tcPr>
                </a:tc>
              </a:tr>
              <a:tr h="663787">
                <a:tc>
                  <a:txBody>
                    <a:bodyPr/>
                    <a:lstStyle/>
                    <a:p>
                      <a:pPr algn="ctr">
                        <a:lnSpc>
                          <a:spcPts val="3200"/>
                        </a:lnSpc>
                        <a:spcBef>
                          <a:spcPts val="400"/>
                        </a:spcBef>
                        <a:spcAft>
                          <a:spcPts val="400"/>
                        </a:spcAft>
                      </a:pPr>
                      <a:r>
                        <a:rPr lang="en-US" sz="2700" dirty="0" smtClean="0"/>
                        <a:t>Khởi</a:t>
                      </a:r>
                      <a:r>
                        <a:rPr lang="en-US" sz="2700" baseline="0" dirty="0" smtClean="0"/>
                        <a:t> sinh</a:t>
                      </a:r>
                      <a:endParaRPr lang="en-US" sz="2700" dirty="0"/>
                    </a:p>
                  </a:txBody>
                  <a:tcPr marL="121920" marR="121920" marT="60960" marB="60960"/>
                </a:tc>
                <a:tc>
                  <a:txBody>
                    <a:bodyPr/>
                    <a:lstStyle/>
                    <a:p>
                      <a:pPr algn="just">
                        <a:lnSpc>
                          <a:spcPts val="3200"/>
                        </a:lnSpc>
                        <a:spcBef>
                          <a:spcPts val="400"/>
                        </a:spcBef>
                        <a:spcAft>
                          <a:spcPts val="400"/>
                        </a:spcAft>
                      </a:pPr>
                      <a:r>
                        <a:rPr lang="en-US" sz="2700" dirty="0" smtClean="0"/>
                        <a:t>Vi khuẩn, vi khuẩn</a:t>
                      </a:r>
                      <a:r>
                        <a:rPr lang="en-US" sz="2700" baseline="0" dirty="0" smtClean="0"/>
                        <a:t> lam</a:t>
                      </a:r>
                      <a:endParaRPr lang="en-US" sz="2700" dirty="0"/>
                    </a:p>
                  </a:txBody>
                  <a:tcPr marL="121920" marR="121920" marT="60960" marB="60960"/>
                </a:tc>
              </a:tr>
              <a:tr h="663787">
                <a:tc>
                  <a:txBody>
                    <a:bodyPr/>
                    <a:lstStyle/>
                    <a:p>
                      <a:pPr algn="ctr">
                        <a:lnSpc>
                          <a:spcPts val="3200"/>
                        </a:lnSpc>
                        <a:spcBef>
                          <a:spcPts val="400"/>
                        </a:spcBef>
                        <a:spcAft>
                          <a:spcPts val="400"/>
                        </a:spcAft>
                      </a:pPr>
                      <a:r>
                        <a:rPr lang="en-US" sz="2700" dirty="0" smtClean="0"/>
                        <a:t>Nguyên</a:t>
                      </a:r>
                      <a:r>
                        <a:rPr lang="en-US" sz="2700" baseline="0" dirty="0" smtClean="0"/>
                        <a:t> sinh</a:t>
                      </a:r>
                      <a:endParaRPr lang="en-US" sz="2700" dirty="0"/>
                    </a:p>
                  </a:txBody>
                  <a:tcPr marL="121920" marR="121920" marT="60960" marB="60960"/>
                </a:tc>
                <a:tc>
                  <a:txBody>
                    <a:bodyPr/>
                    <a:lstStyle/>
                    <a:p>
                      <a:pPr algn="just">
                        <a:lnSpc>
                          <a:spcPts val="3200"/>
                        </a:lnSpc>
                        <a:spcBef>
                          <a:spcPts val="400"/>
                        </a:spcBef>
                        <a:spcAft>
                          <a:spcPts val="400"/>
                        </a:spcAft>
                      </a:pPr>
                      <a:r>
                        <a:rPr lang="en-US" sz="2700" b="0" i="0" u="none" strike="noStrike" cap="none" dirty="0" smtClean="0">
                          <a:solidFill>
                            <a:srgbClr val="000000"/>
                          </a:solidFill>
                          <a:effectLst/>
                          <a:latin typeface="Arial"/>
                          <a:ea typeface="Arial"/>
                          <a:cs typeface="Arial"/>
                          <a:sym typeface="Arial"/>
                        </a:rPr>
                        <a:t>Trùng roi, trùng biến hình, tảo lục đơn bào, trùng giày</a:t>
                      </a:r>
                      <a:endParaRPr lang="en-US" sz="2700" dirty="0"/>
                    </a:p>
                  </a:txBody>
                  <a:tcPr marL="121920" marR="121920" marT="60960" marB="60960"/>
                </a:tc>
              </a:tr>
              <a:tr h="663787">
                <a:tc>
                  <a:txBody>
                    <a:bodyPr/>
                    <a:lstStyle/>
                    <a:p>
                      <a:pPr algn="ctr">
                        <a:lnSpc>
                          <a:spcPts val="3200"/>
                        </a:lnSpc>
                        <a:spcBef>
                          <a:spcPts val="400"/>
                        </a:spcBef>
                        <a:spcAft>
                          <a:spcPts val="400"/>
                        </a:spcAft>
                      </a:pPr>
                      <a:r>
                        <a:rPr lang="en-US" sz="2700" dirty="0" smtClean="0"/>
                        <a:t>Nấm</a:t>
                      </a:r>
                      <a:endParaRPr lang="en-US" sz="2700" dirty="0"/>
                    </a:p>
                  </a:txBody>
                  <a:tcPr marL="121920" marR="121920" marT="60960" marB="60960"/>
                </a:tc>
                <a:tc>
                  <a:txBody>
                    <a:bodyPr/>
                    <a:lstStyle/>
                    <a:p>
                      <a:pPr algn="just">
                        <a:lnSpc>
                          <a:spcPts val="3200"/>
                        </a:lnSpc>
                        <a:spcBef>
                          <a:spcPts val="400"/>
                        </a:spcBef>
                        <a:spcAft>
                          <a:spcPts val="400"/>
                        </a:spcAft>
                      </a:pPr>
                      <a:r>
                        <a:rPr lang="en-US" sz="2700" b="0" i="0" u="none" strike="noStrike" cap="none" dirty="0" smtClean="0">
                          <a:solidFill>
                            <a:srgbClr val="000000"/>
                          </a:solidFill>
                          <a:effectLst/>
                          <a:latin typeface="Arial"/>
                          <a:ea typeface="Arial"/>
                          <a:cs typeface="Arial"/>
                          <a:sym typeface="Arial"/>
                        </a:rPr>
                        <a:t>Nấm bụng dê, nấm sò</a:t>
                      </a:r>
                      <a:endParaRPr lang="en-US" sz="2700" dirty="0"/>
                    </a:p>
                  </a:txBody>
                  <a:tcPr marL="121920" marR="121920" marT="60960" marB="60960"/>
                </a:tc>
              </a:tr>
              <a:tr h="663787">
                <a:tc>
                  <a:txBody>
                    <a:bodyPr/>
                    <a:lstStyle/>
                    <a:p>
                      <a:pPr algn="ctr">
                        <a:lnSpc>
                          <a:spcPts val="3200"/>
                        </a:lnSpc>
                        <a:spcBef>
                          <a:spcPts val="400"/>
                        </a:spcBef>
                        <a:spcAft>
                          <a:spcPts val="400"/>
                        </a:spcAft>
                      </a:pPr>
                      <a:r>
                        <a:rPr lang="en-US" sz="2700" dirty="0" smtClean="0"/>
                        <a:t>Thực</a:t>
                      </a:r>
                      <a:r>
                        <a:rPr lang="en-US" sz="2700" baseline="0" dirty="0" smtClean="0"/>
                        <a:t> vật</a:t>
                      </a:r>
                      <a:endParaRPr lang="en-US" sz="2700" dirty="0"/>
                    </a:p>
                  </a:txBody>
                  <a:tcPr marL="121920" marR="121920" marT="60960" marB="60960"/>
                </a:tc>
                <a:tc>
                  <a:txBody>
                    <a:bodyPr/>
                    <a:lstStyle/>
                    <a:p>
                      <a:pPr algn="just">
                        <a:lnSpc>
                          <a:spcPts val="3200"/>
                        </a:lnSpc>
                        <a:spcBef>
                          <a:spcPts val="400"/>
                        </a:spcBef>
                        <a:spcAft>
                          <a:spcPts val="400"/>
                        </a:spcAft>
                      </a:pPr>
                      <a:r>
                        <a:rPr lang="en-US" sz="2700" b="0" i="0" u="none" strike="noStrike" cap="none" dirty="0" smtClean="0">
                          <a:solidFill>
                            <a:srgbClr val="000000"/>
                          </a:solidFill>
                          <a:effectLst/>
                          <a:latin typeface="Arial"/>
                          <a:ea typeface="Arial"/>
                          <a:cs typeface="Arial"/>
                          <a:sym typeface="Arial"/>
                        </a:rPr>
                        <a:t>Hướng dương, dương xỉ, rêu, sen, thông</a:t>
                      </a:r>
                      <a:endParaRPr lang="en-US" sz="2700" dirty="0"/>
                    </a:p>
                  </a:txBody>
                  <a:tcPr marL="121920" marR="121920" marT="60960" marB="60960"/>
                </a:tc>
              </a:tr>
              <a:tr h="663787">
                <a:tc>
                  <a:txBody>
                    <a:bodyPr/>
                    <a:lstStyle/>
                    <a:p>
                      <a:pPr algn="ctr">
                        <a:lnSpc>
                          <a:spcPts val="3200"/>
                        </a:lnSpc>
                        <a:spcBef>
                          <a:spcPts val="400"/>
                        </a:spcBef>
                        <a:spcAft>
                          <a:spcPts val="400"/>
                        </a:spcAft>
                      </a:pPr>
                      <a:r>
                        <a:rPr lang="en-US" sz="2700" dirty="0" smtClean="0"/>
                        <a:t>Động</a:t>
                      </a:r>
                      <a:r>
                        <a:rPr lang="en-US" sz="2700" baseline="0" dirty="0" smtClean="0"/>
                        <a:t> vật</a:t>
                      </a:r>
                      <a:endParaRPr lang="en-US" sz="2700" dirty="0"/>
                    </a:p>
                  </a:txBody>
                  <a:tcPr marL="121920" marR="121920" marT="60960" marB="60960"/>
                </a:tc>
                <a:tc>
                  <a:txBody>
                    <a:bodyPr/>
                    <a:lstStyle/>
                    <a:p>
                      <a:pPr algn="just">
                        <a:lnSpc>
                          <a:spcPts val="3200"/>
                        </a:lnSpc>
                        <a:spcBef>
                          <a:spcPts val="400"/>
                        </a:spcBef>
                        <a:spcAft>
                          <a:spcPts val="400"/>
                        </a:spcAft>
                      </a:pPr>
                      <a:r>
                        <a:rPr lang="en-US" sz="2700" b="0" i="0" u="none" strike="noStrike" cap="none" dirty="0" smtClean="0">
                          <a:solidFill>
                            <a:srgbClr val="000000"/>
                          </a:solidFill>
                          <a:effectLst/>
                          <a:latin typeface="Arial"/>
                          <a:ea typeface="Arial"/>
                          <a:cs typeface="Arial"/>
                          <a:sym typeface="Arial"/>
                        </a:rPr>
                        <a:t>Voi, rùa, chim, cá, mực</a:t>
                      </a:r>
                      <a:endParaRPr lang="en-US" sz="2700" dirty="0"/>
                    </a:p>
                  </a:txBody>
                  <a:tcPr marL="121920" marR="121920" marT="60960" marB="60960"/>
                </a:tc>
              </a:tr>
            </a:tbl>
          </a:graphicData>
        </a:graphic>
      </p:graphicFrame>
    </p:spTree>
    <p:extLst>
      <p:ext uri="{BB962C8B-B14F-4D97-AF65-F5344CB8AC3E}">
        <p14:creationId xmlns:p14="http://schemas.microsoft.com/office/powerpoint/2010/main" val="31996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475DD8-221C-4562-91B4-5D66993F8B61}"/>
              </a:ext>
            </a:extLst>
          </p:cNvPr>
          <p:cNvSpPr>
            <a:spLocks noGrp="1"/>
          </p:cNvSpPr>
          <p:nvPr>
            <p:ph type="title"/>
          </p:nvPr>
        </p:nvSpPr>
        <p:spPr>
          <a:xfrm>
            <a:off x="2057400" y="5029200"/>
            <a:ext cx="9144000" cy="871600"/>
          </a:xfrm>
        </p:spPr>
        <p:txBody>
          <a:bodyPr lIns="121917" tIns="60958" rIns="121917" bIns="60958">
            <a:normAutofit fontScale="90000"/>
          </a:bodyPr>
          <a:lstStyle/>
          <a:p>
            <a:pPr algn="just"/>
            <a:r>
              <a:rPr lang="en-US" dirty="0" err="1">
                <a:solidFill>
                  <a:schemeClr val="tx1"/>
                </a:solidFill>
                <a:latin typeface="Times New Roman" pitchFamily="18" charset="0"/>
                <a:cs typeface="Times New Roman" pitchFamily="18" charset="0"/>
              </a:rPr>
              <a:t>Làm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thế</a:t>
            </a:r>
            <a:r>
              <a:rPr lang="en-US" dirty="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nào</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để</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phân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biệt</a:t>
            </a:r>
            <a:r>
              <a:rPr lang="en-US" dirty="0" smtClean="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loài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sinh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vật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trong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khu</a:t>
            </a:r>
            <a:r>
              <a:rPr lang="en-US" dirty="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vườn</a:t>
            </a:r>
            <a:r>
              <a:rPr lang="en-US" dirty="0" smtClean="0">
                <a:solidFill>
                  <a:schemeClr val="tx1"/>
                </a:solidFill>
                <a:latin typeface="Times New Roman" pitchFamily="18" charset="0"/>
                <a:cs typeface="Times New Roman" pitchFamily="18" charset="0"/>
              </a:rPr>
              <a:t>?</a:t>
            </a:r>
            <a:endParaRPr lang="en-US" dirty="0">
              <a:solidFill>
                <a:schemeClr val="tx1"/>
              </a:solidFill>
              <a:latin typeface="Times New Roman" pitchFamily="18" charset="0"/>
              <a:cs typeface="Times New Roman" pitchFamily="18" charset="0"/>
            </a:endParaRPr>
          </a:p>
        </p:txBody>
      </p:sp>
      <p:pic>
        <p:nvPicPr>
          <p:cNvPr id="5" name="Content Placeholder 4">
            <a:extLst>
              <a:ext uri="{FF2B5EF4-FFF2-40B4-BE49-F238E27FC236}">
                <a16:creationId xmlns:a16="http://schemas.microsoft.com/office/drawing/2014/main" xmlns="" id="{EA621566-84DF-478C-B04D-53B0BC246648}"/>
              </a:ext>
            </a:extLst>
          </p:cNvPr>
          <p:cNvPicPr>
            <a:picLocks noGrp="1" noChangeAspect="1"/>
          </p:cNvPicPr>
          <p:nvPr>
            <p:ph idx="1"/>
          </p:nvPr>
        </p:nvPicPr>
        <p:blipFill>
          <a:blip r:embed="rId2"/>
          <a:stretch>
            <a:fillRect/>
          </a:stretch>
        </p:blipFill>
        <p:spPr>
          <a:xfrm>
            <a:off x="1077433" y="2209800"/>
            <a:ext cx="10058400" cy="2469340"/>
          </a:xfrm>
        </p:spPr>
      </p:pic>
      <p:sp>
        <p:nvSpPr>
          <p:cNvPr id="4" name="Rounded Rectangle 3"/>
          <p:cNvSpPr/>
          <p:nvPr/>
        </p:nvSpPr>
        <p:spPr>
          <a:xfrm>
            <a:off x="1077433" y="609600"/>
            <a:ext cx="9611832" cy="9781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4800" dirty="0">
                <a:latin typeface="Times New Roman" pitchFamily="18" charset="0"/>
                <a:cs typeface="Times New Roman" pitchFamily="18" charset="0"/>
              </a:rPr>
              <a:t>IV . KHÓA LƯỠNG PHÂN</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2074618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475DD8-221C-4562-91B4-5D66993F8B61}"/>
              </a:ext>
            </a:extLst>
          </p:cNvPr>
          <p:cNvSpPr>
            <a:spLocks noGrp="1"/>
          </p:cNvSpPr>
          <p:nvPr>
            <p:ph type="title"/>
          </p:nvPr>
        </p:nvSpPr>
        <p:spPr/>
        <p:txBody>
          <a:bodyPr lIns="121917" tIns="60958" rIns="121917" bIns="60958">
            <a:normAutofit fontScale="90000"/>
          </a:bodyPr>
          <a:lstStyle/>
          <a:p>
            <a:r>
              <a:rPr lang="en-US"/>
              <a:t>Làm thế nào để phân biệt các loài sinh vật trong khu vườn?</a:t>
            </a:r>
          </a:p>
        </p:txBody>
      </p:sp>
      <p:pic>
        <p:nvPicPr>
          <p:cNvPr id="5" name="Content Placeholder 4">
            <a:extLst>
              <a:ext uri="{FF2B5EF4-FFF2-40B4-BE49-F238E27FC236}">
                <a16:creationId xmlns:a16="http://schemas.microsoft.com/office/drawing/2014/main" xmlns="" id="{EA621566-84DF-478C-B04D-53B0BC246648}"/>
              </a:ext>
            </a:extLst>
          </p:cNvPr>
          <p:cNvPicPr>
            <a:picLocks noGrp="1" noChangeAspect="1"/>
          </p:cNvPicPr>
          <p:nvPr>
            <p:ph idx="1"/>
          </p:nvPr>
        </p:nvPicPr>
        <p:blipFill>
          <a:blip r:embed="rId2"/>
          <a:stretch>
            <a:fillRect/>
          </a:stretch>
        </p:blipFill>
        <p:spPr>
          <a:xfrm>
            <a:off x="1002507" y="1524000"/>
            <a:ext cx="10058400" cy="2469340"/>
          </a:xfrm>
        </p:spPr>
      </p:pic>
      <p:sp>
        <p:nvSpPr>
          <p:cNvPr id="3" name="TextBox 2">
            <a:extLst>
              <a:ext uri="{FF2B5EF4-FFF2-40B4-BE49-F238E27FC236}">
                <a16:creationId xmlns:a16="http://schemas.microsoft.com/office/drawing/2014/main" xmlns="" id="{10004C9A-03D1-4A2B-B35A-C669913B291C}"/>
              </a:ext>
            </a:extLst>
          </p:cNvPr>
          <p:cNvSpPr txBox="1"/>
          <p:nvPr/>
        </p:nvSpPr>
        <p:spPr>
          <a:xfrm>
            <a:off x="1038793" y="4191000"/>
            <a:ext cx="10506075" cy="2677654"/>
          </a:xfrm>
          <a:prstGeom prst="rect">
            <a:avLst/>
          </a:prstGeom>
          <a:noFill/>
        </p:spPr>
        <p:txBody>
          <a:bodyPr wrap="square" lIns="91438" tIns="45719" rIns="91438" bIns="45719" rtlCol="0">
            <a:spAutoFit/>
          </a:bodyPr>
          <a:lstStyle/>
          <a:p>
            <a:r>
              <a:rPr lang="en-US" sz="2800" b="1" dirty="0" err="1">
                <a:solidFill>
                  <a:srgbClr val="002060"/>
                </a:solidFill>
                <a:latin typeface="Times New Roman" pitchFamily="18" charset="0"/>
                <a:cs typeface="Times New Roman" pitchFamily="18" charset="0"/>
              </a:rPr>
              <a:t>Cách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phân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biệt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các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loài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sinh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vật</a:t>
            </a:r>
            <a:r>
              <a:rPr lang="en-US" sz="2800" b="1" dirty="0">
                <a:solidFill>
                  <a:srgbClr val="002060"/>
                </a:solidFill>
                <a:latin typeface="Times New Roman" pitchFamily="18" charset="0"/>
                <a:cs typeface="Times New Roman" pitchFamily="18" charset="0"/>
              </a:rPr>
              <a:t>:</a:t>
            </a:r>
          </a:p>
          <a:p>
            <a:pPr marL="342891" indent="-342891">
              <a:buAutoNum type="arabicPeriod"/>
            </a:pPr>
            <a:r>
              <a:rPr lang="en-US" sz="2800" dirty="0" err="1">
                <a:solidFill>
                  <a:srgbClr val="002060"/>
                </a:solidFill>
                <a:latin typeface="Times New Roman" pitchFamily="18" charset="0"/>
                <a:cs typeface="Times New Roman" pitchFamily="18" charset="0"/>
              </a:rPr>
              <a:t>Quan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sát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hình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dạng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bên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ngoài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của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các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loài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sinh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vật</a:t>
            </a:r>
            <a:endParaRPr lang="en-US" sz="2800" dirty="0">
              <a:solidFill>
                <a:srgbClr val="002060"/>
              </a:solidFill>
              <a:latin typeface="Times New Roman" pitchFamily="18" charset="0"/>
              <a:cs typeface="Times New Roman" pitchFamily="18" charset="0"/>
            </a:endParaRPr>
          </a:p>
          <a:p>
            <a:pPr marL="342891" indent="-342891">
              <a:buAutoNum type="arabicPeriod"/>
            </a:pPr>
            <a:r>
              <a:rPr lang="en-US" sz="2800" dirty="0" err="1">
                <a:solidFill>
                  <a:srgbClr val="002060"/>
                </a:solidFill>
                <a:latin typeface="Times New Roman" pitchFamily="18" charset="0"/>
                <a:cs typeface="Times New Roman" pitchFamily="18" charset="0"/>
              </a:rPr>
              <a:t>Chia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nhóm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sinh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vật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theo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đặc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điểm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đặc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trưng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nhóm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động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vật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nhóm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thực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vật</a:t>
            </a:r>
            <a:r>
              <a:rPr lang="en-US" sz="2800" dirty="0">
                <a:solidFill>
                  <a:srgbClr val="002060"/>
                </a:solidFill>
                <a:latin typeface="Times New Roman" pitchFamily="18" charset="0"/>
                <a:cs typeface="Times New Roman" pitchFamily="18" charset="0"/>
              </a:rPr>
              <a:t>…</a:t>
            </a:r>
          </a:p>
          <a:p>
            <a:pPr marL="342891" indent="-342891">
              <a:buAutoNum type="arabicPeriod"/>
            </a:pPr>
            <a:r>
              <a:rPr lang="en-US" sz="2800" dirty="0" err="1">
                <a:solidFill>
                  <a:srgbClr val="002060"/>
                </a:solidFill>
                <a:latin typeface="Times New Roman" pitchFamily="18" charset="0"/>
                <a:cs typeface="Times New Roman" pitchFamily="18" charset="0"/>
              </a:rPr>
              <a:t>Chia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nhỏ</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tiếp</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các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nhóm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đến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tận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loài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côn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trùng</a:t>
            </a:r>
            <a:r>
              <a:rPr lang="en-US" sz="2800" dirty="0">
                <a:solidFill>
                  <a:srgbClr val="002060"/>
                </a:solidFill>
                <a:latin typeface="Times New Roman" pitchFamily="18" charset="0"/>
                <a:cs typeface="Times New Roman" pitchFamily="18" charset="0"/>
              </a:rPr>
              <a:t> hay </a:t>
            </a:r>
            <a:r>
              <a:rPr lang="en-US" sz="2800" dirty="0" err="1">
                <a:solidFill>
                  <a:srgbClr val="002060"/>
                </a:solidFill>
                <a:latin typeface="Times New Roman" pitchFamily="18" charset="0"/>
                <a:cs typeface="Times New Roman" pitchFamily="18" charset="0"/>
              </a:rPr>
              <a:t>động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vật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có</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xương</a:t>
            </a:r>
            <a:r>
              <a:rPr lang="en-US" sz="28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2049597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C55E36-A3BF-418B-AC1A-13CEBD54F245}"/>
              </a:ext>
            </a:extLst>
          </p:cNvPr>
          <p:cNvSpPr>
            <a:spLocks noGrp="1"/>
          </p:cNvSpPr>
          <p:nvPr>
            <p:ph type="title"/>
          </p:nvPr>
        </p:nvSpPr>
        <p:spPr>
          <a:xfrm>
            <a:off x="609600" y="10886"/>
            <a:ext cx="10972800" cy="1143000"/>
          </a:xfrm>
        </p:spPr>
        <p:txBody>
          <a:bodyPr lIns="121917" tIns="60958" rIns="121917" bIns="60958"/>
          <a:lstStyle/>
          <a:p>
            <a:r>
              <a:rPr lang="en-US" b="1" dirty="0" err="1">
                <a:latin typeface="Times New Roman" pitchFamily="18" charset="0"/>
                <a:cs typeface="Times New Roman" pitchFamily="18" charset="0"/>
              </a:rPr>
              <a:t>Khóa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lưỡng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gì</a:t>
            </a:r>
            <a:r>
              <a:rPr lang="en-US" b="1" dirty="0">
                <a:latin typeface="Times New Roman" pitchFamily="18" charset="0"/>
                <a:cs typeface="Times New Roman" pitchFamily="18" charset="0"/>
              </a:rPr>
              <a:t>?</a:t>
            </a:r>
          </a:p>
        </p:txBody>
      </p:sp>
      <p:sp>
        <p:nvSpPr>
          <p:cNvPr id="3" name="Content Placeholder 2">
            <a:extLst>
              <a:ext uri="{FF2B5EF4-FFF2-40B4-BE49-F238E27FC236}">
                <a16:creationId xmlns:a16="http://schemas.microsoft.com/office/drawing/2014/main" xmlns="" id="{85A8F172-EFC6-4B63-9AB5-6C7744893258}"/>
              </a:ext>
            </a:extLst>
          </p:cNvPr>
          <p:cNvSpPr>
            <a:spLocks noGrp="1"/>
          </p:cNvSpPr>
          <p:nvPr>
            <p:ph idx="1"/>
          </p:nvPr>
        </p:nvSpPr>
        <p:spPr>
          <a:xfrm>
            <a:off x="762000" y="1190171"/>
            <a:ext cx="10668000" cy="5638800"/>
          </a:xfrm>
        </p:spPr>
        <p:txBody>
          <a:bodyPr lIns="121917" tIns="60958" rIns="121917" bIns="60958">
            <a:noAutofit/>
          </a:bodyPr>
          <a:lstStyle/>
          <a:p>
            <a:pPr algn="just">
              <a:buFont typeface="Wingdings" panose="05000000000000000000" pitchFamily="2" charset="2"/>
              <a:buChar char="§"/>
            </a:pPr>
            <a:r>
              <a:rPr lang="en-US" sz="3700" dirty="0">
                <a:solidFill>
                  <a:srgbClr val="002060"/>
                </a:solidFill>
                <a:latin typeface="Times New Roman" pitchFamily="18" charset="0"/>
                <a:cs typeface="Times New Roman" pitchFamily="18" charset="0"/>
              </a:rPr>
              <a:t> </a:t>
            </a:r>
            <a:r>
              <a:rPr lang="vi-VN" sz="3700" dirty="0">
                <a:solidFill>
                  <a:srgbClr val="002060"/>
                </a:solidFill>
                <a:latin typeface="Times New Roman" pitchFamily="18" charset="0"/>
                <a:cs typeface="Times New Roman" pitchFamily="18" charset="0"/>
              </a:rPr>
              <a:t>“Khóa lưỡng phân” </a:t>
            </a:r>
            <a:r>
              <a:rPr lang="en-US" sz="3700" dirty="0" err="1" smtClean="0">
                <a:solidFill>
                  <a:srgbClr val="002060"/>
                </a:solidFill>
                <a:latin typeface="Times New Roman" pitchFamily="18" charset="0"/>
                <a:cs typeface="Times New Roman" pitchFamily="18" charset="0"/>
              </a:rPr>
              <a:t>là</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cách</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phân</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loại</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sinh</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vật</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dựa</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trên</a:t>
            </a:r>
            <a:r>
              <a:rPr lang="en-US" sz="3700" dirty="0" smtClean="0">
                <a:solidFill>
                  <a:srgbClr val="002060"/>
                </a:solidFill>
                <a:latin typeface="Times New Roman" pitchFamily="18" charset="0"/>
                <a:cs typeface="Times New Roman" pitchFamily="18" charset="0"/>
              </a:rPr>
              <a:t> 1 </a:t>
            </a:r>
            <a:r>
              <a:rPr lang="en-US" sz="3700" dirty="0" err="1" smtClean="0">
                <a:solidFill>
                  <a:srgbClr val="002060"/>
                </a:solidFill>
                <a:latin typeface="Times New Roman" pitchFamily="18" charset="0"/>
                <a:cs typeface="Times New Roman" pitchFamily="18" charset="0"/>
              </a:rPr>
              <a:t>đôi</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đặc</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điểm</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đối</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lập</a:t>
            </a:r>
            <a:r>
              <a:rPr lang="en-US" sz="3700" dirty="0" smtClean="0">
                <a:solidFill>
                  <a:srgbClr val="002060"/>
                </a:solidFill>
                <a:latin typeface="Times New Roman" pitchFamily="18" charset="0"/>
                <a:cs typeface="Times New Roman" pitchFamily="18" charset="0"/>
              </a:rPr>
              <a:t> (</a:t>
            </a:r>
            <a:r>
              <a:rPr lang="vi-VN" sz="3700" dirty="0" smtClean="0">
                <a:solidFill>
                  <a:srgbClr val="002060"/>
                </a:solidFill>
                <a:latin typeface="Times New Roman" pitchFamily="18" charset="0"/>
                <a:cs typeface="Times New Roman" pitchFamily="18" charset="0"/>
              </a:rPr>
              <a:t>có </a:t>
            </a:r>
            <a:r>
              <a:rPr lang="vi-VN" sz="3700" dirty="0">
                <a:solidFill>
                  <a:srgbClr val="002060"/>
                </a:solidFill>
                <a:latin typeface="Times New Roman" pitchFamily="18" charset="0"/>
                <a:cs typeface="Times New Roman" pitchFamily="18" charset="0"/>
              </a:rPr>
              <a:t>nghĩa là được chia </a:t>
            </a:r>
            <a:r>
              <a:rPr lang="vi-VN" sz="3700" dirty="0" smtClean="0">
                <a:solidFill>
                  <a:srgbClr val="002060"/>
                </a:solidFill>
                <a:latin typeface="Times New Roman" pitchFamily="18" charset="0"/>
                <a:cs typeface="Times New Roman" pitchFamily="18" charset="0"/>
              </a:rPr>
              <a:t>thành </a:t>
            </a:r>
            <a:r>
              <a:rPr lang="vi-VN" sz="3700" dirty="0">
                <a:solidFill>
                  <a:srgbClr val="002060"/>
                </a:solidFill>
                <a:latin typeface="Times New Roman" pitchFamily="18" charset="0"/>
                <a:cs typeface="Times New Roman" pitchFamily="18" charset="0"/>
              </a:rPr>
              <a:t>hai </a:t>
            </a:r>
            <a:r>
              <a:rPr lang="vi-VN" sz="3700" dirty="0" smtClean="0">
                <a:solidFill>
                  <a:srgbClr val="002060"/>
                </a:solidFill>
                <a:latin typeface="Times New Roman" pitchFamily="18" charset="0"/>
                <a:cs typeface="Times New Roman" pitchFamily="18" charset="0"/>
              </a:rPr>
              <a:t>phần</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để</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phân</a:t>
            </a:r>
            <a:r>
              <a:rPr lang="en-US" sz="3700" dirty="0" smtClean="0">
                <a:solidFill>
                  <a:srgbClr val="002060"/>
                </a:solidFill>
                <a:latin typeface="Times New Roman" pitchFamily="18" charset="0"/>
                <a:cs typeface="Times New Roman" pitchFamily="18" charset="0"/>
              </a:rPr>
              <a:t> chia </a:t>
            </a:r>
            <a:r>
              <a:rPr lang="en-US" sz="3700" dirty="0" err="1" smtClean="0">
                <a:solidFill>
                  <a:srgbClr val="002060"/>
                </a:solidFill>
                <a:latin typeface="Times New Roman" pitchFamily="18" charset="0"/>
                <a:cs typeface="Times New Roman" pitchFamily="18" charset="0"/>
              </a:rPr>
              <a:t>chúng</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thành</a:t>
            </a:r>
            <a:r>
              <a:rPr lang="en-US" sz="3700" dirty="0" smtClean="0">
                <a:solidFill>
                  <a:srgbClr val="002060"/>
                </a:solidFill>
                <a:latin typeface="Times New Roman" pitchFamily="18" charset="0"/>
                <a:cs typeface="Times New Roman" pitchFamily="18" charset="0"/>
              </a:rPr>
              <a:t> 2 </a:t>
            </a:r>
            <a:r>
              <a:rPr lang="en-US" sz="3700" dirty="0" err="1" smtClean="0">
                <a:solidFill>
                  <a:srgbClr val="002060"/>
                </a:solidFill>
                <a:latin typeface="Times New Roman" pitchFamily="18" charset="0"/>
                <a:cs typeface="Times New Roman" pitchFamily="18" charset="0"/>
              </a:rPr>
              <a:t>nhóm</a:t>
            </a:r>
            <a:r>
              <a:rPr lang="vi-VN" sz="3700" dirty="0" smtClean="0">
                <a:solidFill>
                  <a:srgbClr val="002060"/>
                </a:solidFill>
                <a:latin typeface="Times New Roman" pitchFamily="18" charset="0"/>
                <a:cs typeface="Times New Roman" pitchFamily="18" charset="0"/>
              </a:rPr>
              <a:t>. </a:t>
            </a:r>
            <a:endParaRPr lang="en-US" sz="3700" dirty="0" smtClean="0">
              <a:solidFill>
                <a:srgbClr val="002060"/>
              </a:solidFill>
              <a:latin typeface="Times New Roman" pitchFamily="18" charset="0"/>
              <a:cs typeface="Times New Roman" pitchFamily="18" charset="0"/>
            </a:endParaRPr>
          </a:p>
          <a:p>
            <a:pPr algn="just">
              <a:buFont typeface="Wingdings" panose="05000000000000000000" pitchFamily="2" charset="2"/>
              <a:buChar char="§"/>
            </a:pP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Cách</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xây</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dựng</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khoá</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lưỡng</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phân</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xác</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định</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đặc</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điểm</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đặc</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trưng</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đối</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lập</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của</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mỗi</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sinh</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vật</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dựa</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vào</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đó</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phân</a:t>
            </a:r>
            <a:r>
              <a:rPr lang="en-US" sz="3700" dirty="0" smtClean="0">
                <a:solidFill>
                  <a:srgbClr val="002060"/>
                </a:solidFill>
                <a:latin typeface="Times New Roman" pitchFamily="18" charset="0"/>
                <a:cs typeface="Times New Roman" pitchFamily="18" charset="0"/>
              </a:rPr>
              <a:t> chia </a:t>
            </a:r>
            <a:r>
              <a:rPr lang="en-US" sz="3700" dirty="0" err="1" smtClean="0">
                <a:solidFill>
                  <a:srgbClr val="002060"/>
                </a:solidFill>
                <a:latin typeface="Times New Roman" pitchFamily="18" charset="0"/>
                <a:cs typeface="Times New Roman" pitchFamily="18" charset="0"/>
              </a:rPr>
              <a:t>chúng</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thành</a:t>
            </a:r>
            <a:r>
              <a:rPr lang="en-US" sz="3700" dirty="0" smtClean="0">
                <a:solidFill>
                  <a:srgbClr val="002060"/>
                </a:solidFill>
                <a:latin typeface="Times New Roman" pitchFamily="18" charset="0"/>
                <a:cs typeface="Times New Roman" pitchFamily="18" charset="0"/>
              </a:rPr>
              <a:t> 2 </a:t>
            </a:r>
            <a:r>
              <a:rPr lang="en-US" sz="3700" dirty="0" err="1" smtClean="0">
                <a:solidFill>
                  <a:srgbClr val="002060"/>
                </a:solidFill>
                <a:latin typeface="Times New Roman" pitchFamily="18" charset="0"/>
                <a:cs typeface="Times New Roman" pitchFamily="18" charset="0"/>
              </a:rPr>
              <a:t>nhóm</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cho</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đến</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khi</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mỗi</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nhóm</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chỉ</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còn</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lại</a:t>
            </a:r>
            <a:r>
              <a:rPr lang="en-US" sz="3700" dirty="0" smtClean="0">
                <a:solidFill>
                  <a:srgbClr val="002060"/>
                </a:solidFill>
                <a:latin typeface="Times New Roman" pitchFamily="18" charset="0"/>
                <a:cs typeface="Times New Roman" pitchFamily="18" charset="0"/>
              </a:rPr>
              <a:t> 1 </a:t>
            </a:r>
            <a:r>
              <a:rPr lang="en-US" sz="3700" dirty="0" err="1" smtClean="0">
                <a:solidFill>
                  <a:srgbClr val="002060"/>
                </a:solidFill>
                <a:latin typeface="Times New Roman" pitchFamily="18" charset="0"/>
                <a:cs typeface="Times New Roman" pitchFamily="18" charset="0"/>
              </a:rPr>
              <a:t>sinh</a:t>
            </a:r>
            <a:r>
              <a:rPr lang="en-US" sz="3700" dirty="0" smtClean="0">
                <a:solidFill>
                  <a:srgbClr val="002060"/>
                </a:solidFill>
                <a:latin typeface="Times New Roman" pitchFamily="18" charset="0"/>
                <a:cs typeface="Times New Roman" pitchFamily="18" charset="0"/>
              </a:rPr>
              <a:t> </a:t>
            </a:r>
            <a:r>
              <a:rPr lang="en-US" sz="3700" dirty="0" err="1" smtClean="0">
                <a:solidFill>
                  <a:srgbClr val="002060"/>
                </a:solidFill>
                <a:latin typeface="Times New Roman" pitchFamily="18" charset="0"/>
                <a:cs typeface="Times New Roman" pitchFamily="18" charset="0"/>
              </a:rPr>
              <a:t>vật</a:t>
            </a:r>
            <a:r>
              <a:rPr lang="en-US" sz="3700" dirty="0" smtClean="0">
                <a:solidFill>
                  <a:srgbClr val="002060"/>
                </a:solidFill>
                <a:latin typeface="Times New Roman" pitchFamily="18" charset="0"/>
                <a:cs typeface="Times New Roman" pitchFamily="18" charset="0"/>
              </a:rPr>
              <a:t>.</a:t>
            </a:r>
            <a:endParaRPr lang="en-US" sz="37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883089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F5607C-6225-4BE1-AF23-B84B4CA00A17}"/>
              </a:ext>
            </a:extLst>
          </p:cNvPr>
          <p:cNvSpPr>
            <a:spLocks noGrp="1"/>
          </p:cNvSpPr>
          <p:nvPr>
            <p:ph type="title"/>
          </p:nvPr>
        </p:nvSpPr>
        <p:spPr/>
        <p:txBody>
          <a:bodyPr lIns="121917" tIns="60958" rIns="121917" bIns="60958"/>
          <a:lstStyle/>
          <a:p>
            <a:r>
              <a:rPr lang="vi-VN"/>
              <a:t>Có 2 dạng khóa lưỡng phân</a:t>
            </a:r>
            <a:endParaRPr lang="en-US"/>
          </a:p>
        </p:txBody>
      </p:sp>
      <p:sp>
        <p:nvSpPr>
          <p:cNvPr id="7" name="TextBox 6">
            <a:extLst>
              <a:ext uri="{FF2B5EF4-FFF2-40B4-BE49-F238E27FC236}">
                <a16:creationId xmlns:a16="http://schemas.microsoft.com/office/drawing/2014/main" xmlns="" id="{9B1541AD-516B-4BE0-80EA-57131285F555}"/>
              </a:ext>
            </a:extLst>
          </p:cNvPr>
          <p:cNvSpPr txBox="1"/>
          <p:nvPr/>
        </p:nvSpPr>
        <p:spPr>
          <a:xfrm>
            <a:off x="1771651" y="4946042"/>
            <a:ext cx="3307556" cy="461665"/>
          </a:xfrm>
          <a:prstGeom prst="rect">
            <a:avLst/>
          </a:prstGeom>
          <a:noFill/>
        </p:spPr>
        <p:txBody>
          <a:bodyPr wrap="square" lIns="91438" tIns="45719" rIns="91438" bIns="45719">
            <a:spAutoFit/>
          </a:bodyPr>
          <a:lstStyle/>
          <a:p>
            <a:r>
              <a:rPr lang="vi-VN" sz="2400" b="1" dirty="0">
                <a:solidFill>
                  <a:srgbClr val="FFC000"/>
                </a:solidFill>
                <a:latin typeface="Times New Roman" panose="02020603050405020304" pitchFamily="18" charset="0"/>
                <a:ea typeface="Times New Roman" panose="02020603050405020304" pitchFamily="18" charset="0"/>
              </a:rPr>
              <a:t>Dạng sơ đồ phân nhánh</a:t>
            </a:r>
            <a:endParaRPr lang="en-US" sz="2400" b="1" dirty="0">
              <a:solidFill>
                <a:srgbClr val="FFC000"/>
              </a:solidFill>
            </a:endParaRPr>
          </a:p>
        </p:txBody>
      </p:sp>
      <p:sp>
        <p:nvSpPr>
          <p:cNvPr id="9" name="TextBox 8">
            <a:extLst>
              <a:ext uri="{FF2B5EF4-FFF2-40B4-BE49-F238E27FC236}">
                <a16:creationId xmlns:a16="http://schemas.microsoft.com/office/drawing/2014/main" xmlns="" id="{E511C38A-224F-4C10-A82D-ABC83F85D419}"/>
              </a:ext>
            </a:extLst>
          </p:cNvPr>
          <p:cNvSpPr txBox="1"/>
          <p:nvPr/>
        </p:nvSpPr>
        <p:spPr>
          <a:xfrm>
            <a:off x="8144619" y="4724400"/>
            <a:ext cx="1544836" cy="461665"/>
          </a:xfrm>
          <a:prstGeom prst="rect">
            <a:avLst/>
          </a:prstGeom>
          <a:noFill/>
        </p:spPr>
        <p:txBody>
          <a:bodyPr wrap="square" lIns="91438" tIns="45719" rIns="91438" bIns="45719">
            <a:spAutoFit/>
          </a:bodyPr>
          <a:lstStyle/>
          <a:p>
            <a:r>
              <a:rPr lang="vi-VN" sz="2400" b="1" dirty="0">
                <a:solidFill>
                  <a:srgbClr val="FFC000"/>
                </a:solidFill>
                <a:latin typeface="Times New Roman" panose="02020603050405020304" pitchFamily="18" charset="0"/>
                <a:ea typeface="Times New Roman" panose="02020603050405020304" pitchFamily="18" charset="0"/>
              </a:rPr>
              <a:t>Dạng viết </a:t>
            </a:r>
            <a:endParaRPr lang="en-US" sz="2400" b="1" dirty="0">
              <a:solidFill>
                <a:srgbClr val="FFC000"/>
              </a:solidFill>
            </a:endParaRPr>
          </a:p>
        </p:txBody>
      </p:sp>
      <p:pic>
        <p:nvPicPr>
          <p:cNvPr id="1028" name="Picture 4" descr="Tiến hành xây dựng khóa lưỡng phân để phân loại chúng - Tech12h">
            <a:extLst>
              <a:ext uri="{FF2B5EF4-FFF2-40B4-BE49-F238E27FC236}">
                <a16:creationId xmlns:a16="http://schemas.microsoft.com/office/drawing/2014/main" xmlns="" id="{E029743C-E38D-4C4A-A6DE-1A4E41D30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06" y="1828800"/>
            <a:ext cx="5791198"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EF37E0BC-1308-4DF2-84F1-751DB964757B}"/>
              </a:ext>
            </a:extLst>
          </p:cNvPr>
          <p:cNvPicPr>
            <a:picLocks noChangeAspect="1"/>
          </p:cNvPicPr>
          <p:nvPr/>
        </p:nvPicPr>
        <p:blipFill rotWithShape="1">
          <a:blip r:embed="rId3"/>
          <a:srcRect t="5625" b="63250"/>
          <a:stretch/>
        </p:blipFill>
        <p:spPr>
          <a:xfrm>
            <a:off x="5780082" y="1828800"/>
            <a:ext cx="6273910" cy="2438400"/>
          </a:xfrm>
          <a:prstGeom prst="rect">
            <a:avLst/>
          </a:prstGeom>
        </p:spPr>
      </p:pic>
    </p:spTree>
    <p:extLst>
      <p:ext uri="{BB962C8B-B14F-4D97-AF65-F5344CB8AC3E}">
        <p14:creationId xmlns:p14="http://schemas.microsoft.com/office/powerpoint/2010/main" val="832728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DA438-52BE-4215-873F-83315BA6026B}"/>
              </a:ext>
            </a:extLst>
          </p:cNvPr>
          <p:cNvSpPr>
            <a:spLocks noGrp="1"/>
          </p:cNvSpPr>
          <p:nvPr>
            <p:ph type="title"/>
          </p:nvPr>
        </p:nvSpPr>
        <p:spPr/>
        <p:txBody>
          <a:bodyPr lIns="121917" tIns="60958" rIns="121917" bIns="60958"/>
          <a:lstStyle/>
          <a:p>
            <a:r>
              <a:rPr lang="vi-VN" sz="5300" dirty="0">
                <a:solidFill>
                  <a:srgbClr val="002060"/>
                </a:solidFill>
              </a:rPr>
              <a:t>Mục đích của khóa lưỡng phân: </a:t>
            </a:r>
            <a:endParaRPr lang="en-US" sz="5300" dirty="0">
              <a:solidFill>
                <a:srgbClr val="002060"/>
              </a:solidFill>
            </a:endParaRPr>
          </a:p>
        </p:txBody>
      </p:sp>
      <p:sp>
        <p:nvSpPr>
          <p:cNvPr id="5" name="Content Placeholder 4">
            <a:extLst>
              <a:ext uri="{FF2B5EF4-FFF2-40B4-BE49-F238E27FC236}">
                <a16:creationId xmlns:a16="http://schemas.microsoft.com/office/drawing/2014/main" xmlns="" id="{33E9BAF7-C0A0-410A-A702-A5332C0F9342}"/>
              </a:ext>
            </a:extLst>
          </p:cNvPr>
          <p:cNvSpPr>
            <a:spLocks noGrp="1"/>
          </p:cNvSpPr>
          <p:nvPr>
            <p:ph idx="1"/>
          </p:nvPr>
        </p:nvSpPr>
        <p:spPr>
          <a:xfrm>
            <a:off x="1097280" y="1910027"/>
            <a:ext cx="10058400" cy="3973323"/>
          </a:xfrm>
        </p:spPr>
        <p:txBody>
          <a:bodyPr lIns="121917" tIns="60958" rIns="121917" bIns="60958">
            <a:normAutofit fontScale="25000" lnSpcReduction="20000"/>
          </a:bodyPr>
          <a:lstStyle/>
          <a:p>
            <a:r>
              <a:rPr lang="vi-VN" sz="17100" dirty="0">
                <a:solidFill>
                  <a:srgbClr val="0070C0"/>
                </a:solidFill>
                <a:latin typeface="Times New Roman" pitchFamily="18" charset="0"/>
                <a:cs typeface="Times New Roman" pitchFamily="18" charset="0"/>
              </a:rPr>
              <a:t>- Xác định và phân loại sinh vật</a:t>
            </a:r>
          </a:p>
          <a:p>
            <a:r>
              <a:rPr lang="vi-VN" sz="17100" dirty="0">
                <a:solidFill>
                  <a:srgbClr val="0070C0"/>
                </a:solidFill>
                <a:latin typeface="Times New Roman" pitchFamily="18" charset="0"/>
                <a:cs typeface="Times New Roman" pitchFamily="18" charset="0"/>
              </a:rPr>
              <a:t>- Giúp học sinh dễ dàng hiểu các khái niệm khoa học khó hơn</a:t>
            </a:r>
          </a:p>
          <a:p>
            <a:r>
              <a:rPr lang="vi-VN" sz="17100" dirty="0">
                <a:solidFill>
                  <a:srgbClr val="0070C0"/>
                </a:solidFill>
                <a:latin typeface="Times New Roman" pitchFamily="18" charset="0"/>
                <a:cs typeface="Times New Roman" pitchFamily="18" charset="0"/>
              </a:rPr>
              <a:t>- Sắp xếp một lượng lớn thông tin giúp việc xác định một sinh vật dễ dàng hơn. </a:t>
            </a:r>
          </a:p>
          <a:p>
            <a:endParaRPr lang="en-US" sz="2800" dirty="0">
              <a:solidFill>
                <a:srgbClr val="0070C0"/>
              </a:solidFill>
            </a:endParaRPr>
          </a:p>
        </p:txBody>
      </p:sp>
    </p:spTree>
    <p:extLst>
      <p:ext uri="{BB962C8B-B14F-4D97-AF65-F5344CB8AC3E}">
        <p14:creationId xmlns:p14="http://schemas.microsoft.com/office/powerpoint/2010/main" val="2922994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3E1182-D460-93E8-626B-DF5949D7C49C}"/>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xmlns="" id="{060E741B-3E13-1D5E-7337-64CAC211E698}"/>
              </a:ext>
            </a:extLst>
          </p:cNvPr>
          <p:cNvPicPr>
            <a:picLocks noChangeAspect="1"/>
          </p:cNvPicPr>
          <p:nvPr/>
        </p:nvPicPr>
        <p:blipFill>
          <a:blip r:embed="rId2"/>
          <a:stretch>
            <a:fillRect/>
          </a:stretch>
        </p:blipFill>
        <p:spPr>
          <a:xfrm>
            <a:off x="1" y="0"/>
            <a:ext cx="12188799" cy="6172200"/>
          </a:xfrm>
          <a:prstGeom prst="rect">
            <a:avLst/>
          </a:prstGeom>
        </p:spPr>
      </p:pic>
    </p:spTree>
    <p:extLst>
      <p:ext uri="{BB962C8B-B14F-4D97-AF65-F5344CB8AC3E}">
        <p14:creationId xmlns:p14="http://schemas.microsoft.com/office/powerpoint/2010/main" val="426854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FE4DC2-B4C8-40D4-9129-D051153E86D3}"/>
              </a:ext>
            </a:extLst>
          </p:cNvPr>
          <p:cNvSpPr>
            <a:spLocks noGrp="1"/>
          </p:cNvSpPr>
          <p:nvPr>
            <p:ph type="title"/>
          </p:nvPr>
        </p:nvSpPr>
        <p:spPr/>
        <p:txBody>
          <a:bodyPr lIns="121917" tIns="60958" rIns="121917" bIns="60958"/>
          <a:lstStyle/>
          <a:p>
            <a:r>
              <a:rPr lang="en-US" sz="5300" dirty="0" err="1">
                <a:solidFill>
                  <a:srgbClr val="002060"/>
                </a:solidFill>
                <a:latin typeface="Times New Roman" pitchFamily="18" charset="0"/>
                <a:cs typeface="Times New Roman" pitchFamily="18" charset="0"/>
              </a:rPr>
              <a:t>Xây</a:t>
            </a:r>
            <a:r>
              <a:rPr lang="en-US" sz="5300" dirty="0">
                <a:solidFill>
                  <a:srgbClr val="002060"/>
                </a:solidFill>
                <a:latin typeface="Times New Roman" pitchFamily="18" charset="0"/>
                <a:cs typeface="Times New Roman" pitchFamily="18" charset="0"/>
              </a:rPr>
              <a:t> </a:t>
            </a:r>
            <a:r>
              <a:rPr lang="en-US" sz="5300" dirty="0" err="1">
                <a:solidFill>
                  <a:srgbClr val="002060"/>
                </a:solidFill>
                <a:latin typeface="Times New Roman" pitchFamily="18" charset="0"/>
                <a:cs typeface="Times New Roman" pitchFamily="18" charset="0"/>
              </a:rPr>
              <a:t>dựng</a:t>
            </a:r>
            <a:r>
              <a:rPr lang="en-US" sz="5300" dirty="0">
                <a:solidFill>
                  <a:srgbClr val="002060"/>
                </a:solidFill>
                <a:latin typeface="Times New Roman" pitchFamily="18" charset="0"/>
                <a:cs typeface="Times New Roman" pitchFamily="18" charset="0"/>
              </a:rPr>
              <a:t> </a:t>
            </a:r>
            <a:r>
              <a:rPr lang="en-US" sz="5300" dirty="0" err="1">
                <a:solidFill>
                  <a:srgbClr val="002060"/>
                </a:solidFill>
                <a:latin typeface="Times New Roman" pitchFamily="18" charset="0"/>
                <a:cs typeface="Times New Roman" pitchFamily="18" charset="0"/>
              </a:rPr>
              <a:t>khóa</a:t>
            </a:r>
            <a:r>
              <a:rPr lang="en-US" sz="5300" dirty="0">
                <a:solidFill>
                  <a:srgbClr val="002060"/>
                </a:solidFill>
                <a:latin typeface="Times New Roman" pitchFamily="18" charset="0"/>
                <a:cs typeface="Times New Roman" pitchFamily="18" charset="0"/>
              </a:rPr>
              <a:t> </a:t>
            </a:r>
            <a:r>
              <a:rPr lang="en-US" sz="5300" dirty="0" err="1">
                <a:solidFill>
                  <a:srgbClr val="002060"/>
                </a:solidFill>
                <a:latin typeface="Times New Roman" pitchFamily="18" charset="0"/>
                <a:cs typeface="Times New Roman" pitchFamily="18" charset="0"/>
              </a:rPr>
              <a:t>lưỡng</a:t>
            </a:r>
            <a:r>
              <a:rPr lang="en-US" sz="5300" dirty="0">
                <a:solidFill>
                  <a:srgbClr val="002060"/>
                </a:solidFill>
                <a:latin typeface="Times New Roman" pitchFamily="18" charset="0"/>
                <a:cs typeface="Times New Roman" pitchFamily="18" charset="0"/>
              </a:rPr>
              <a:t> </a:t>
            </a:r>
            <a:r>
              <a:rPr lang="en-US" sz="5300" dirty="0" err="1">
                <a:solidFill>
                  <a:srgbClr val="002060"/>
                </a:solidFill>
                <a:latin typeface="Times New Roman" pitchFamily="18" charset="0"/>
                <a:cs typeface="Times New Roman" pitchFamily="18" charset="0"/>
              </a:rPr>
              <a:t>phân</a:t>
            </a:r>
            <a:endParaRPr lang="en-US" sz="5300" dirty="0">
              <a:solidFill>
                <a:srgbClr val="002060"/>
              </a:solidFill>
              <a:latin typeface="Times New Roman" pitchFamily="18" charset="0"/>
              <a:cs typeface="Times New Roman" pitchFamily="18" charset="0"/>
            </a:endParaRPr>
          </a:p>
        </p:txBody>
      </p:sp>
      <p:sp>
        <p:nvSpPr>
          <p:cNvPr id="5" name="Content Placeholder 4">
            <a:extLst>
              <a:ext uri="{FF2B5EF4-FFF2-40B4-BE49-F238E27FC236}">
                <a16:creationId xmlns:a16="http://schemas.microsoft.com/office/drawing/2014/main" xmlns="" id="{61C0610E-2ADB-43D6-879F-477147B97759}"/>
              </a:ext>
            </a:extLst>
          </p:cNvPr>
          <p:cNvSpPr>
            <a:spLocks noGrp="1"/>
          </p:cNvSpPr>
          <p:nvPr>
            <p:ph idx="1"/>
          </p:nvPr>
        </p:nvSpPr>
        <p:spPr/>
        <p:txBody>
          <a:bodyPr lIns="121917" tIns="60958" rIns="121917" bIns="60958">
            <a:normAutofit fontScale="77500" lnSpcReduction="20000"/>
          </a:bodyPr>
          <a:lstStyle/>
          <a:p>
            <a:pPr marL="109728" indent="0" algn="just">
              <a:spcBef>
                <a:spcPts val="600"/>
              </a:spcBef>
              <a:spcAft>
                <a:spcPts val="600"/>
              </a:spcAft>
              <a:buNone/>
            </a:pPr>
            <a:r>
              <a:rPr lang="vi-VN" sz="4300" dirty="0">
                <a:solidFill>
                  <a:srgbClr val="7030A0"/>
                </a:solidFill>
                <a:latin typeface="Times New Roman" pitchFamily="18" charset="0"/>
                <a:ea typeface="Times New Roman" panose="02020603050405020304" pitchFamily="18" charset="0"/>
                <a:cs typeface="Times New Roman" pitchFamily="18" charset="0"/>
              </a:rPr>
              <a:t>- Bước 1: Liệt kê các đặc </a:t>
            </a:r>
            <a:r>
              <a:rPr lang="vi-VN" sz="4300" dirty="0" smtClean="0">
                <a:solidFill>
                  <a:srgbClr val="7030A0"/>
                </a:solidFill>
                <a:latin typeface="Times New Roman" pitchFamily="18" charset="0"/>
                <a:ea typeface="Times New Roman" panose="02020603050405020304" pitchFamily="18" charset="0"/>
                <a:cs typeface="Times New Roman" pitchFamily="18" charset="0"/>
              </a:rPr>
              <a:t>điểm </a:t>
            </a:r>
            <a:endParaRPr lang="en-US" sz="4300" dirty="0">
              <a:solidFill>
                <a:srgbClr val="7030A0"/>
              </a:solidFill>
              <a:latin typeface="Times New Roman" pitchFamily="18" charset="0"/>
              <a:ea typeface="Calibri" panose="020F0502020204030204" pitchFamily="34" charset="0"/>
              <a:cs typeface="Times New Roman" pitchFamily="18" charset="0"/>
            </a:endParaRPr>
          </a:p>
          <a:p>
            <a:pPr marL="109728" indent="0" algn="just">
              <a:spcBef>
                <a:spcPts val="600"/>
              </a:spcBef>
              <a:spcAft>
                <a:spcPts val="600"/>
              </a:spcAft>
              <a:buNone/>
            </a:pPr>
            <a:r>
              <a:rPr lang="vi-VN" sz="4300" dirty="0">
                <a:solidFill>
                  <a:srgbClr val="7030A0"/>
                </a:solidFill>
                <a:latin typeface="Times New Roman" pitchFamily="18" charset="0"/>
                <a:ea typeface="Times New Roman" panose="02020603050405020304" pitchFamily="18" charset="0"/>
                <a:cs typeface="Times New Roman" pitchFamily="18" charset="0"/>
              </a:rPr>
              <a:t>- Bước 2: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Xác</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định</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đặc</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điểm</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đặc</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trưng</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của</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mỗi</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sinh</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vật</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vi-VN" sz="4300" dirty="0" smtClean="0">
                <a:solidFill>
                  <a:srgbClr val="7030A0"/>
                </a:solidFill>
                <a:latin typeface="Times New Roman" pitchFamily="18" charset="0"/>
                <a:ea typeface="Times New Roman" panose="02020603050405020304" pitchFamily="18" charset="0"/>
                <a:cs typeface="Times New Roman" pitchFamily="18" charset="0"/>
              </a:rPr>
              <a:t>Sắp </a:t>
            </a:r>
            <a:r>
              <a:rPr lang="vi-VN" sz="4300" dirty="0">
                <a:solidFill>
                  <a:srgbClr val="7030A0"/>
                </a:solidFill>
                <a:latin typeface="Times New Roman" pitchFamily="18" charset="0"/>
                <a:ea typeface="Times New Roman" panose="02020603050405020304" pitchFamily="18" charset="0"/>
                <a:cs typeface="Times New Roman" pitchFamily="18" charset="0"/>
              </a:rPr>
              <a:t>xếp các đặc điểm theo thứ tự. </a:t>
            </a:r>
            <a:endParaRPr lang="en-US" sz="4300" dirty="0">
              <a:solidFill>
                <a:srgbClr val="7030A0"/>
              </a:solidFill>
              <a:latin typeface="Times New Roman" pitchFamily="18" charset="0"/>
              <a:ea typeface="Calibri" panose="020F0502020204030204" pitchFamily="34" charset="0"/>
              <a:cs typeface="Times New Roman" pitchFamily="18" charset="0"/>
            </a:endParaRPr>
          </a:p>
          <a:p>
            <a:pPr marL="109728" indent="0" algn="just">
              <a:spcBef>
                <a:spcPts val="600"/>
              </a:spcBef>
              <a:spcAft>
                <a:spcPts val="600"/>
              </a:spcAft>
              <a:buNone/>
            </a:pPr>
            <a:r>
              <a:rPr lang="vi-VN" sz="4300" dirty="0">
                <a:solidFill>
                  <a:srgbClr val="7030A0"/>
                </a:solidFill>
                <a:latin typeface="Times New Roman" pitchFamily="18" charset="0"/>
                <a:ea typeface="Times New Roman" panose="02020603050405020304" pitchFamily="18" charset="0"/>
                <a:cs typeface="Times New Roman" pitchFamily="18" charset="0"/>
              </a:rPr>
              <a:t>- Bước 3: </a:t>
            </a:r>
            <a:r>
              <a:rPr lang="vi-VN" sz="4300" dirty="0" smtClean="0">
                <a:solidFill>
                  <a:srgbClr val="7030A0"/>
                </a:solidFill>
                <a:latin typeface="Times New Roman" pitchFamily="18" charset="0"/>
                <a:ea typeface="Times New Roman" panose="02020603050405020304" pitchFamily="18" charset="0"/>
                <a:cs typeface="Times New Roman" pitchFamily="18" charset="0"/>
              </a:rPr>
              <a:t>Chia </a:t>
            </a:r>
            <a:r>
              <a:rPr lang="vi-VN" sz="4300" dirty="0">
                <a:solidFill>
                  <a:srgbClr val="7030A0"/>
                </a:solidFill>
                <a:latin typeface="Times New Roman" pitchFamily="18" charset="0"/>
                <a:ea typeface="Times New Roman" panose="02020603050405020304" pitchFamily="18" charset="0"/>
                <a:cs typeface="Times New Roman" pitchFamily="18" charset="0"/>
              </a:rPr>
              <a:t>mẫu </a:t>
            </a:r>
            <a:r>
              <a:rPr lang="vi-VN" sz="4300" dirty="0" smtClean="0">
                <a:solidFill>
                  <a:srgbClr val="7030A0"/>
                </a:solidFill>
                <a:latin typeface="Times New Roman" pitchFamily="18" charset="0"/>
                <a:ea typeface="Times New Roman" panose="02020603050405020304" pitchFamily="18" charset="0"/>
                <a:cs typeface="Times New Roman" pitchFamily="18" charset="0"/>
              </a:rPr>
              <a:t>vật</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a:solidFill>
                  <a:srgbClr val="7030A0"/>
                </a:solidFill>
                <a:latin typeface="Times New Roman" pitchFamily="18" charset="0"/>
                <a:ea typeface="Times New Roman" panose="02020603050405020304" pitchFamily="18" charset="0"/>
                <a:cs typeface="Times New Roman" pitchFamily="18" charset="0"/>
              </a:rPr>
              <a:t>Dựa</a:t>
            </a:r>
            <a:r>
              <a:rPr lang="en-US" sz="4300" dirty="0">
                <a:solidFill>
                  <a:srgbClr val="7030A0"/>
                </a:solidFill>
                <a:latin typeface="Times New Roman" pitchFamily="18" charset="0"/>
                <a:ea typeface="Times New Roman" panose="02020603050405020304" pitchFamily="18" charset="0"/>
                <a:cs typeface="Times New Roman" pitchFamily="18" charset="0"/>
              </a:rPr>
              <a:t> </a:t>
            </a:r>
            <a:r>
              <a:rPr lang="en-US" sz="4300" dirty="0" err="1">
                <a:solidFill>
                  <a:srgbClr val="7030A0"/>
                </a:solidFill>
                <a:latin typeface="Times New Roman" pitchFamily="18" charset="0"/>
                <a:ea typeface="Times New Roman" panose="02020603050405020304" pitchFamily="18" charset="0"/>
                <a:cs typeface="Times New Roman" pitchFamily="18" charset="0"/>
              </a:rPr>
              <a:t>vào</a:t>
            </a:r>
            <a:r>
              <a:rPr lang="en-US" sz="4300" dirty="0">
                <a:solidFill>
                  <a:srgbClr val="7030A0"/>
                </a:solidFill>
                <a:latin typeface="Times New Roman" pitchFamily="18" charset="0"/>
                <a:ea typeface="Times New Roman" panose="02020603050405020304" pitchFamily="18" charset="0"/>
                <a:cs typeface="Times New Roman" pitchFamily="18" charset="0"/>
              </a:rPr>
              <a:t> </a:t>
            </a:r>
            <a:r>
              <a:rPr lang="en-US" sz="4300" dirty="0" err="1">
                <a:solidFill>
                  <a:srgbClr val="7030A0"/>
                </a:solidFill>
                <a:latin typeface="Times New Roman" pitchFamily="18" charset="0"/>
                <a:ea typeface="Times New Roman" panose="02020603050405020304" pitchFamily="18" charset="0"/>
                <a:cs typeface="Times New Roman" pitchFamily="18" charset="0"/>
              </a:rPr>
              <a:t>đặc</a:t>
            </a:r>
            <a:r>
              <a:rPr lang="en-US" sz="4300" dirty="0">
                <a:solidFill>
                  <a:srgbClr val="7030A0"/>
                </a:solidFill>
                <a:latin typeface="Times New Roman" pitchFamily="18" charset="0"/>
                <a:ea typeface="Times New Roman" panose="02020603050405020304" pitchFamily="18" charset="0"/>
                <a:cs typeface="Times New Roman" pitchFamily="18" charset="0"/>
              </a:rPr>
              <a:t> </a:t>
            </a:r>
            <a:r>
              <a:rPr lang="en-US" sz="4300" dirty="0" err="1">
                <a:solidFill>
                  <a:srgbClr val="7030A0"/>
                </a:solidFill>
                <a:latin typeface="Times New Roman" pitchFamily="18" charset="0"/>
                <a:ea typeface="Times New Roman" panose="02020603050405020304" pitchFamily="18" charset="0"/>
                <a:cs typeface="Times New Roman" pitchFamily="18" charset="0"/>
              </a:rPr>
              <a:t>điểm</a:t>
            </a:r>
            <a:r>
              <a:rPr lang="en-US" sz="4300" dirty="0">
                <a:solidFill>
                  <a:srgbClr val="7030A0"/>
                </a:solidFill>
                <a:latin typeface="Times New Roman" pitchFamily="18" charset="0"/>
                <a:ea typeface="Times New Roman" panose="02020603050405020304" pitchFamily="18" charset="0"/>
                <a:cs typeface="Times New Roman" pitchFamily="18" charset="0"/>
              </a:rPr>
              <a:t> </a:t>
            </a:r>
            <a:r>
              <a:rPr lang="en-US" sz="4300" dirty="0" err="1">
                <a:solidFill>
                  <a:srgbClr val="7030A0"/>
                </a:solidFill>
                <a:latin typeface="Times New Roman" pitchFamily="18" charset="0"/>
                <a:ea typeface="Times New Roman" panose="02020603050405020304" pitchFamily="18" charset="0"/>
                <a:cs typeface="Times New Roman" pitchFamily="18" charset="0"/>
              </a:rPr>
              <a:t>đặc</a:t>
            </a:r>
            <a:r>
              <a:rPr lang="en-US" sz="4300" dirty="0">
                <a:solidFill>
                  <a:srgbClr val="7030A0"/>
                </a:solidFill>
                <a:latin typeface="Times New Roman" pitchFamily="18" charset="0"/>
                <a:ea typeface="Times New Roman" panose="02020603050405020304" pitchFamily="18" charset="0"/>
                <a:cs typeface="Times New Roman" pitchFamily="18" charset="0"/>
              </a:rPr>
              <a:t> </a:t>
            </a:r>
            <a:r>
              <a:rPr lang="en-US" sz="4300" dirty="0" err="1">
                <a:solidFill>
                  <a:srgbClr val="7030A0"/>
                </a:solidFill>
                <a:latin typeface="Times New Roman" pitchFamily="18" charset="0"/>
                <a:ea typeface="Times New Roman" panose="02020603050405020304" pitchFamily="18" charset="0"/>
                <a:cs typeface="Times New Roman" pitchFamily="18" charset="0"/>
              </a:rPr>
              <a:t>trưng</a:t>
            </a:r>
            <a:r>
              <a:rPr lang="en-US" sz="4300" dirty="0">
                <a:solidFill>
                  <a:srgbClr val="7030A0"/>
                </a:solidFill>
                <a:latin typeface="Times New Roman" pitchFamily="18" charset="0"/>
                <a:ea typeface="Times New Roman" panose="02020603050405020304" pitchFamily="18" charset="0"/>
                <a:cs typeface="Times New Roman" pitchFamily="18" charset="0"/>
              </a:rPr>
              <a:t> </a:t>
            </a:r>
            <a:r>
              <a:rPr lang="en-US" sz="4300" dirty="0" err="1">
                <a:solidFill>
                  <a:srgbClr val="7030A0"/>
                </a:solidFill>
                <a:latin typeface="Times New Roman" pitchFamily="18" charset="0"/>
                <a:ea typeface="Times New Roman" panose="02020603050405020304" pitchFamily="18" charset="0"/>
                <a:cs typeface="Times New Roman" pitchFamily="18" charset="0"/>
              </a:rPr>
              <a:t>nhất</a:t>
            </a:r>
            <a:r>
              <a:rPr lang="en-US" sz="4300" dirty="0">
                <a:solidFill>
                  <a:srgbClr val="7030A0"/>
                </a:solidFill>
                <a:latin typeface="Times New Roman" pitchFamily="18" charset="0"/>
                <a:ea typeface="Times New Roman" panose="02020603050405020304" pitchFamily="18" charset="0"/>
                <a:cs typeface="Times New Roman" pitchFamily="18" charset="0"/>
              </a:rPr>
              <a:t> </a:t>
            </a:r>
            <a:r>
              <a:rPr lang="en-US" sz="4300" dirty="0" err="1">
                <a:solidFill>
                  <a:srgbClr val="7030A0"/>
                </a:solidFill>
                <a:latin typeface="Times New Roman" pitchFamily="18" charset="0"/>
                <a:ea typeface="Times New Roman" panose="02020603050405020304" pitchFamily="18" charset="0"/>
                <a:cs typeface="Times New Roman" pitchFamily="18" charset="0"/>
              </a:rPr>
              <a:t>để</a:t>
            </a:r>
            <a:r>
              <a:rPr lang="en-US" sz="4300" dirty="0">
                <a:solidFill>
                  <a:srgbClr val="7030A0"/>
                </a:solidFill>
                <a:latin typeface="Times New Roman" pitchFamily="18" charset="0"/>
                <a:ea typeface="Times New Roman" panose="02020603050405020304" pitchFamily="18" charset="0"/>
                <a:cs typeface="Times New Roman" pitchFamily="18" charset="0"/>
              </a:rPr>
              <a:t> chia </a:t>
            </a:r>
            <a:r>
              <a:rPr lang="en-US" sz="4300" dirty="0" err="1">
                <a:solidFill>
                  <a:srgbClr val="7030A0"/>
                </a:solidFill>
                <a:latin typeface="Times New Roman" pitchFamily="18" charset="0"/>
                <a:ea typeface="Times New Roman" panose="02020603050405020304" pitchFamily="18" charset="0"/>
                <a:cs typeface="Times New Roman" pitchFamily="18" charset="0"/>
              </a:rPr>
              <a:t>sinh</a:t>
            </a:r>
            <a:r>
              <a:rPr lang="en-US" sz="4300" dirty="0">
                <a:solidFill>
                  <a:srgbClr val="7030A0"/>
                </a:solidFill>
                <a:latin typeface="Times New Roman" pitchFamily="18" charset="0"/>
                <a:ea typeface="Times New Roman" panose="02020603050405020304" pitchFamily="18" charset="0"/>
                <a:cs typeface="Times New Roman" pitchFamily="18" charset="0"/>
              </a:rPr>
              <a:t> </a:t>
            </a:r>
            <a:r>
              <a:rPr lang="en-US" sz="4300" dirty="0" err="1">
                <a:solidFill>
                  <a:srgbClr val="7030A0"/>
                </a:solidFill>
                <a:latin typeface="Times New Roman" pitchFamily="18" charset="0"/>
                <a:ea typeface="Times New Roman" panose="02020603050405020304" pitchFamily="18" charset="0"/>
                <a:cs typeface="Times New Roman" pitchFamily="18" charset="0"/>
              </a:rPr>
              <a:t>vật</a:t>
            </a:r>
            <a:r>
              <a:rPr lang="en-US" sz="4300" dirty="0">
                <a:solidFill>
                  <a:srgbClr val="7030A0"/>
                </a:solidFill>
                <a:latin typeface="Times New Roman" pitchFamily="18" charset="0"/>
                <a:ea typeface="Times New Roman" panose="02020603050405020304" pitchFamily="18" charset="0"/>
                <a:cs typeface="Times New Roman" pitchFamily="18" charset="0"/>
              </a:rPr>
              <a:t> </a:t>
            </a:r>
            <a:r>
              <a:rPr lang="en-US" sz="4300" dirty="0" err="1">
                <a:solidFill>
                  <a:srgbClr val="7030A0"/>
                </a:solidFill>
                <a:latin typeface="Times New Roman" pitchFamily="18" charset="0"/>
                <a:ea typeface="Times New Roman" panose="02020603050405020304" pitchFamily="18" charset="0"/>
                <a:cs typeface="Times New Roman" pitchFamily="18" charset="0"/>
              </a:rPr>
              <a:t>thành</a:t>
            </a:r>
            <a:r>
              <a:rPr lang="en-US" sz="4300" dirty="0">
                <a:solidFill>
                  <a:srgbClr val="7030A0"/>
                </a:solidFill>
                <a:latin typeface="Times New Roman" pitchFamily="18" charset="0"/>
                <a:ea typeface="Times New Roman" panose="02020603050405020304" pitchFamily="18" charset="0"/>
                <a:cs typeface="Times New Roman" pitchFamily="18" charset="0"/>
              </a:rPr>
              <a:t> 2 </a:t>
            </a:r>
            <a:r>
              <a:rPr lang="en-US" sz="4300" dirty="0" err="1">
                <a:solidFill>
                  <a:srgbClr val="7030A0"/>
                </a:solidFill>
                <a:latin typeface="Times New Roman" pitchFamily="18" charset="0"/>
                <a:ea typeface="Times New Roman" panose="02020603050405020304" pitchFamily="18" charset="0"/>
                <a:cs typeface="Times New Roman" pitchFamily="18" charset="0"/>
              </a:rPr>
              <a:t>nhóm</a:t>
            </a:r>
            <a:r>
              <a:rPr lang="vi-VN" sz="4300" dirty="0" smtClean="0">
                <a:solidFill>
                  <a:srgbClr val="7030A0"/>
                </a:solidFill>
                <a:latin typeface="Times New Roman" pitchFamily="18" charset="0"/>
                <a:ea typeface="Times New Roman" panose="02020603050405020304" pitchFamily="18" charset="0"/>
                <a:cs typeface="Times New Roman" pitchFamily="18" charset="0"/>
              </a:rPr>
              <a:t>. </a:t>
            </a:r>
            <a:endParaRPr lang="en-US" sz="4300" dirty="0">
              <a:solidFill>
                <a:srgbClr val="7030A0"/>
              </a:solidFill>
              <a:latin typeface="Times New Roman" pitchFamily="18" charset="0"/>
              <a:ea typeface="Calibri" panose="020F0502020204030204" pitchFamily="34" charset="0"/>
              <a:cs typeface="Times New Roman" pitchFamily="18" charset="0"/>
            </a:endParaRPr>
          </a:p>
          <a:p>
            <a:pPr marL="109728" indent="0" algn="just">
              <a:spcBef>
                <a:spcPts val="600"/>
              </a:spcBef>
              <a:spcAft>
                <a:spcPts val="600"/>
              </a:spcAft>
              <a:buNone/>
            </a:pPr>
            <a:r>
              <a:rPr lang="vi-VN" sz="4300" dirty="0">
                <a:solidFill>
                  <a:srgbClr val="7030A0"/>
                </a:solidFill>
                <a:latin typeface="Times New Roman" pitchFamily="18" charset="0"/>
                <a:ea typeface="Times New Roman" panose="02020603050405020304" pitchFamily="18" charset="0"/>
                <a:cs typeface="Times New Roman" pitchFamily="18" charset="0"/>
              </a:rPr>
              <a:t>- Bước 4: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Tiếp</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tục</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phân</a:t>
            </a:r>
            <a:r>
              <a:rPr lang="en-US" sz="4300" dirty="0" smtClean="0">
                <a:solidFill>
                  <a:srgbClr val="7030A0"/>
                </a:solidFill>
                <a:latin typeface="Times New Roman" pitchFamily="18" charset="0"/>
                <a:ea typeface="Times New Roman" panose="02020603050405020304" pitchFamily="18" charset="0"/>
                <a:cs typeface="Times New Roman" pitchFamily="18" charset="0"/>
              </a:rPr>
              <a:t> chia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các</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nhóm</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trên</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thành</a:t>
            </a:r>
            <a:r>
              <a:rPr lang="en-US" sz="4300" dirty="0" smtClean="0">
                <a:solidFill>
                  <a:srgbClr val="7030A0"/>
                </a:solidFill>
                <a:latin typeface="Times New Roman" pitchFamily="18" charset="0"/>
                <a:ea typeface="Times New Roman" panose="02020603050405020304" pitchFamily="18" charset="0"/>
                <a:cs typeface="Times New Roman" pitchFamily="18" charset="0"/>
              </a:rPr>
              <a:t> 2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nhóm</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nhỏ</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hơn</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cho</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đến</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khi</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mỗi</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nhóm</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chỉ</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còn</a:t>
            </a:r>
            <a:r>
              <a:rPr lang="en-US" sz="4300" dirty="0" smtClean="0">
                <a:solidFill>
                  <a:srgbClr val="7030A0"/>
                </a:solidFill>
                <a:latin typeface="Times New Roman" pitchFamily="18" charset="0"/>
                <a:ea typeface="Times New Roman" panose="02020603050405020304" pitchFamily="18" charset="0"/>
                <a:cs typeface="Times New Roman" pitchFamily="18" charset="0"/>
              </a:rPr>
              <a:t> 1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sinh</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vật</a:t>
            </a:r>
            <a:r>
              <a:rPr lang="vi-VN" sz="4300" dirty="0" smtClean="0">
                <a:solidFill>
                  <a:srgbClr val="7030A0"/>
                </a:solidFill>
                <a:latin typeface="Times New Roman" pitchFamily="18" charset="0"/>
                <a:ea typeface="Times New Roman" panose="02020603050405020304" pitchFamily="18" charset="0"/>
                <a:cs typeface="Times New Roman" pitchFamily="18" charset="0"/>
              </a:rPr>
              <a:t>. </a:t>
            </a:r>
            <a:endParaRPr lang="en-US" sz="4300" dirty="0">
              <a:solidFill>
                <a:srgbClr val="7030A0"/>
              </a:solidFill>
              <a:latin typeface="Times New Roman" pitchFamily="18" charset="0"/>
              <a:ea typeface="Calibri" panose="020F0502020204030204" pitchFamily="34" charset="0"/>
              <a:cs typeface="Times New Roman" pitchFamily="18" charset="0"/>
            </a:endParaRPr>
          </a:p>
          <a:p>
            <a:pPr marL="109728" indent="0" algn="just">
              <a:spcBef>
                <a:spcPts val="600"/>
              </a:spcBef>
              <a:spcAft>
                <a:spcPts val="600"/>
              </a:spcAft>
              <a:buNone/>
            </a:pPr>
            <a:r>
              <a:rPr lang="vi-VN" sz="4300" dirty="0">
                <a:solidFill>
                  <a:srgbClr val="7030A0"/>
                </a:solidFill>
                <a:latin typeface="Times New Roman" pitchFamily="18" charset="0"/>
                <a:ea typeface="Times New Roman" panose="02020603050405020304" pitchFamily="18" charset="0"/>
                <a:cs typeface="Times New Roman" pitchFamily="18" charset="0"/>
              </a:rPr>
              <a:t>- Bước 5: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Xây</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dựng</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khoá</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lưỡng</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phân</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hoàn</a:t>
            </a:r>
            <a:r>
              <a:rPr lang="en-US" sz="4300" dirty="0" smtClean="0">
                <a:solidFill>
                  <a:srgbClr val="7030A0"/>
                </a:solidFill>
                <a:latin typeface="Times New Roman" pitchFamily="18" charset="0"/>
                <a:ea typeface="Times New Roman" panose="02020603050405020304" pitchFamily="18" charset="0"/>
                <a:cs typeface="Times New Roman" pitchFamily="18" charset="0"/>
              </a:rPr>
              <a:t> </a:t>
            </a:r>
            <a:r>
              <a:rPr lang="en-US" sz="4300" dirty="0" err="1" smtClean="0">
                <a:solidFill>
                  <a:srgbClr val="7030A0"/>
                </a:solidFill>
                <a:latin typeface="Times New Roman" pitchFamily="18" charset="0"/>
                <a:ea typeface="Times New Roman" panose="02020603050405020304" pitchFamily="18" charset="0"/>
                <a:cs typeface="Times New Roman" pitchFamily="18" charset="0"/>
              </a:rPr>
              <a:t>chỉnh</a:t>
            </a:r>
            <a:endParaRPr lang="en-US" sz="4300" dirty="0">
              <a:solidFill>
                <a:srgbClr val="7030A0"/>
              </a:solidFill>
              <a:latin typeface="Times New Roman" pitchFamily="18" charset="0"/>
              <a:ea typeface="Calibri" panose="020F0502020204030204" pitchFamily="34" charset="0"/>
              <a:cs typeface="Times New Roman" pitchFamily="18" charset="0"/>
            </a:endParaRPr>
          </a:p>
          <a:p>
            <a:pPr marL="0" indent="0" algn="just">
              <a:buNone/>
            </a:pP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403637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497290-18A9-4AD9-98AC-6D2BD41A51F9}"/>
              </a:ext>
            </a:extLst>
          </p:cNvPr>
          <p:cNvSpPr>
            <a:spLocks noGrp="1"/>
          </p:cNvSpPr>
          <p:nvPr>
            <p:ph type="title"/>
          </p:nvPr>
        </p:nvSpPr>
        <p:spPr/>
        <p:txBody>
          <a:bodyPr lIns="121917" tIns="60958" rIns="121917" bIns="60958"/>
          <a:lstStyle/>
          <a:p>
            <a:r>
              <a:rPr lang="en-US" b="1"/>
              <a:t>Thực hành xây dựng khóa lưỡng phân</a:t>
            </a:r>
          </a:p>
        </p:txBody>
      </p:sp>
      <p:pic>
        <p:nvPicPr>
          <p:cNvPr id="5" name="Content Placeholder 4">
            <a:extLst>
              <a:ext uri="{FF2B5EF4-FFF2-40B4-BE49-F238E27FC236}">
                <a16:creationId xmlns:a16="http://schemas.microsoft.com/office/drawing/2014/main" xmlns="" id="{84A6063F-7EC3-462E-91D8-7486B442EC88}"/>
              </a:ext>
            </a:extLst>
          </p:cNvPr>
          <p:cNvPicPr>
            <a:picLocks noGrp="1" noChangeAspect="1"/>
          </p:cNvPicPr>
          <p:nvPr>
            <p:ph idx="1"/>
          </p:nvPr>
        </p:nvPicPr>
        <p:blipFill>
          <a:blip r:embed="rId2"/>
          <a:stretch>
            <a:fillRect/>
          </a:stretch>
        </p:blipFill>
        <p:spPr>
          <a:xfrm>
            <a:off x="638423" y="1165780"/>
            <a:ext cx="8934031" cy="4022725"/>
          </a:xfrm>
        </p:spPr>
      </p:pic>
    </p:spTree>
    <p:extLst>
      <p:ext uri="{BB962C8B-B14F-4D97-AF65-F5344CB8AC3E}">
        <p14:creationId xmlns:p14="http://schemas.microsoft.com/office/powerpoint/2010/main" val="3387384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3ACA2C6-D59E-4401-80CB-9C966701F551}"/>
              </a:ext>
            </a:extLst>
          </p:cNvPr>
          <p:cNvPicPr>
            <a:picLocks noChangeAspect="1"/>
          </p:cNvPicPr>
          <p:nvPr/>
        </p:nvPicPr>
        <p:blipFill>
          <a:blip r:embed="rId2"/>
          <a:stretch>
            <a:fillRect/>
          </a:stretch>
        </p:blipFill>
        <p:spPr>
          <a:xfrm>
            <a:off x="0" y="263"/>
            <a:ext cx="12192000" cy="6857475"/>
          </a:xfrm>
          <a:prstGeom prst="rect">
            <a:avLst/>
          </a:prstGeom>
        </p:spPr>
      </p:pic>
    </p:spTree>
    <p:extLst>
      <p:ext uri="{BB962C8B-B14F-4D97-AF65-F5344CB8AC3E}">
        <p14:creationId xmlns:p14="http://schemas.microsoft.com/office/powerpoint/2010/main" val="3728893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D78202-E1BC-46CB-9EC1-8351B5FF0C34}"/>
              </a:ext>
            </a:extLst>
          </p:cNvPr>
          <p:cNvSpPr>
            <a:spLocks noGrp="1"/>
          </p:cNvSpPr>
          <p:nvPr>
            <p:ph type="title"/>
          </p:nvPr>
        </p:nvSpPr>
        <p:spPr>
          <a:xfrm>
            <a:off x="1097280" y="286605"/>
            <a:ext cx="10058400" cy="877828"/>
          </a:xfrm>
        </p:spPr>
        <p:txBody>
          <a:bodyPr lIns="121917" tIns="60958" rIns="121917" bIns="60958"/>
          <a:lstStyle/>
          <a:p>
            <a:r>
              <a:rPr lang="en-US" b="1">
                <a:solidFill>
                  <a:srgbClr val="7030A0"/>
                </a:solidFill>
              </a:rPr>
              <a:t>Luyện tập xây dựng khóa lưỡng phân</a:t>
            </a:r>
          </a:p>
        </p:txBody>
      </p:sp>
      <p:pic>
        <p:nvPicPr>
          <p:cNvPr id="5" name="Content Placeholder 4">
            <a:extLst>
              <a:ext uri="{FF2B5EF4-FFF2-40B4-BE49-F238E27FC236}">
                <a16:creationId xmlns:a16="http://schemas.microsoft.com/office/drawing/2014/main" xmlns="" id="{F308E60A-A56C-4020-B9E1-7A3F8824C201}"/>
              </a:ext>
            </a:extLst>
          </p:cNvPr>
          <p:cNvPicPr>
            <a:picLocks noGrp="1" noChangeAspect="1"/>
          </p:cNvPicPr>
          <p:nvPr>
            <p:ph idx="1"/>
          </p:nvPr>
        </p:nvPicPr>
        <p:blipFill>
          <a:blip r:embed="rId2"/>
          <a:stretch>
            <a:fillRect/>
          </a:stretch>
        </p:blipFill>
        <p:spPr>
          <a:xfrm>
            <a:off x="2287656" y="1846264"/>
            <a:ext cx="7677013" cy="4022725"/>
          </a:xfrm>
        </p:spPr>
      </p:pic>
    </p:spTree>
    <p:extLst>
      <p:ext uri="{BB962C8B-B14F-4D97-AF65-F5344CB8AC3E}">
        <p14:creationId xmlns:p14="http://schemas.microsoft.com/office/powerpoint/2010/main" val="17368077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52D6C9-6C5E-4FE3-A6CE-B7285EC908EE}"/>
              </a:ext>
            </a:extLst>
          </p:cNvPr>
          <p:cNvSpPr>
            <a:spLocks noGrp="1"/>
          </p:cNvSpPr>
          <p:nvPr>
            <p:ph type="title"/>
          </p:nvPr>
        </p:nvSpPr>
        <p:spPr/>
        <p:txBody>
          <a:bodyPr lIns="121917" tIns="60958" rIns="121917" bIns="60958"/>
          <a:lstStyle/>
          <a:p>
            <a:r>
              <a:rPr lang="en-US"/>
              <a:t>Đáp án:</a:t>
            </a:r>
          </a:p>
        </p:txBody>
      </p:sp>
      <p:sp>
        <p:nvSpPr>
          <p:cNvPr id="3" name="Content Placeholder 2">
            <a:extLst>
              <a:ext uri="{FF2B5EF4-FFF2-40B4-BE49-F238E27FC236}">
                <a16:creationId xmlns:a16="http://schemas.microsoft.com/office/drawing/2014/main" xmlns="" id="{B797E2C5-83DA-49EB-87CA-19C3A41B612E}"/>
              </a:ext>
            </a:extLst>
          </p:cNvPr>
          <p:cNvSpPr>
            <a:spLocks noGrp="1"/>
          </p:cNvSpPr>
          <p:nvPr>
            <p:ph idx="1"/>
          </p:nvPr>
        </p:nvSpPr>
        <p:spPr>
          <a:xfrm>
            <a:off x="491337" y="304133"/>
            <a:ext cx="9586000" cy="3848000"/>
          </a:xfrm>
        </p:spPr>
        <p:txBody>
          <a:bodyPr lIns="121917" tIns="60958" rIns="121917" bIns="60958"/>
          <a:lstStyle/>
          <a:p>
            <a:r>
              <a:rPr lang="en-US" dirty="0"/>
              <a:t>1, </a:t>
            </a:r>
            <a:r>
              <a:rPr lang="en-US" dirty="0" err="1"/>
              <a:t>Có</a:t>
            </a:r>
            <a:r>
              <a:rPr lang="en-US" dirty="0"/>
              <a:t> </a:t>
            </a:r>
            <a:r>
              <a:rPr lang="en-US" dirty="0" err="1"/>
              <a:t>xương</a:t>
            </a:r>
            <a:r>
              <a:rPr lang="en-US" dirty="0"/>
              <a:t> </a:t>
            </a:r>
            <a:r>
              <a:rPr lang="en-US" dirty="0" err="1"/>
              <a:t>sống</a:t>
            </a:r>
            <a:r>
              <a:rPr lang="en-US" dirty="0"/>
              <a:t> 			</a:t>
            </a:r>
            <a:r>
              <a:rPr lang="en-US" dirty="0" err="1" smtClean="0"/>
              <a:t>Đi</a:t>
            </a:r>
            <a:r>
              <a:rPr lang="en-US" dirty="0" smtClean="0"/>
              <a:t> </a:t>
            </a:r>
            <a:r>
              <a:rPr lang="en-US" dirty="0" err="1"/>
              <a:t>xuống</a:t>
            </a:r>
            <a:r>
              <a:rPr lang="en-US" dirty="0"/>
              <a:t> 2</a:t>
            </a:r>
          </a:p>
          <a:p>
            <a:r>
              <a:rPr lang="en-US" dirty="0"/>
              <a:t>    </a:t>
            </a:r>
            <a:r>
              <a:rPr lang="en-US" dirty="0" err="1"/>
              <a:t>Không</a:t>
            </a:r>
            <a:r>
              <a:rPr lang="en-US" dirty="0"/>
              <a:t> </a:t>
            </a:r>
            <a:r>
              <a:rPr lang="en-US" dirty="0" err="1"/>
              <a:t>có</a:t>
            </a:r>
            <a:r>
              <a:rPr lang="en-US" dirty="0"/>
              <a:t> </a:t>
            </a:r>
            <a:r>
              <a:rPr lang="en-US" dirty="0" err="1"/>
              <a:t>xương</a:t>
            </a:r>
            <a:r>
              <a:rPr lang="en-US" dirty="0"/>
              <a:t> </a:t>
            </a:r>
            <a:r>
              <a:rPr lang="en-US" dirty="0" err="1"/>
              <a:t>sống</a:t>
            </a:r>
            <a:r>
              <a:rPr lang="en-US" dirty="0"/>
              <a:t> 	 </a:t>
            </a:r>
            <a:r>
              <a:rPr lang="en-US" dirty="0" smtClean="0"/>
              <a:t>              </a:t>
            </a:r>
            <a:r>
              <a:rPr lang="en-US" dirty="0" err="1" smtClean="0"/>
              <a:t>Cào</a:t>
            </a:r>
            <a:r>
              <a:rPr lang="en-US" dirty="0" smtClean="0"/>
              <a:t> </a:t>
            </a:r>
            <a:r>
              <a:rPr lang="en-US" dirty="0" err="1"/>
              <a:t>cào</a:t>
            </a:r>
            <a:r>
              <a:rPr lang="en-US" dirty="0"/>
              <a:t> (B)</a:t>
            </a:r>
          </a:p>
          <a:p>
            <a:r>
              <a:rPr lang="en-US" dirty="0"/>
              <a:t>2, </a:t>
            </a:r>
            <a:r>
              <a:rPr lang="en-US" dirty="0" err="1" smtClean="0"/>
              <a:t>Sống</a:t>
            </a:r>
            <a:r>
              <a:rPr lang="en-US" dirty="0"/>
              <a:t> </a:t>
            </a:r>
            <a:r>
              <a:rPr lang="en-US" dirty="0" err="1" smtClean="0"/>
              <a:t>dưới</a:t>
            </a:r>
            <a:r>
              <a:rPr lang="en-US" dirty="0" smtClean="0"/>
              <a:t> </a:t>
            </a:r>
            <a:r>
              <a:rPr lang="en-US" dirty="0" err="1" smtClean="0"/>
              <a:t>nước</a:t>
            </a:r>
            <a:r>
              <a:rPr lang="en-US" dirty="0"/>
              <a:t>		</a:t>
            </a:r>
            <a:r>
              <a:rPr lang="en-US" dirty="0" err="1"/>
              <a:t>Cá</a:t>
            </a:r>
            <a:r>
              <a:rPr lang="en-US" dirty="0"/>
              <a:t> </a:t>
            </a:r>
            <a:r>
              <a:rPr lang="en-US" dirty="0" err="1"/>
              <a:t>mập</a:t>
            </a:r>
            <a:r>
              <a:rPr lang="en-US" dirty="0"/>
              <a:t> (C)</a:t>
            </a:r>
          </a:p>
          <a:p>
            <a:r>
              <a:rPr lang="en-US" dirty="0"/>
              <a:t>    </a:t>
            </a:r>
            <a:r>
              <a:rPr lang="en-US" dirty="0" err="1"/>
              <a:t>Sống</a:t>
            </a:r>
            <a:r>
              <a:rPr lang="en-US" dirty="0"/>
              <a:t> </a:t>
            </a:r>
            <a:r>
              <a:rPr lang="en-US" dirty="0" err="1"/>
              <a:t>trên</a:t>
            </a:r>
            <a:r>
              <a:rPr lang="en-US" dirty="0"/>
              <a:t> </a:t>
            </a:r>
            <a:r>
              <a:rPr lang="en-US" dirty="0" err="1"/>
              <a:t>cạn</a:t>
            </a:r>
            <a:r>
              <a:rPr lang="en-US" dirty="0"/>
              <a:t>			</a:t>
            </a:r>
            <a:r>
              <a:rPr lang="en-US" dirty="0" err="1" smtClean="0"/>
              <a:t>Đi</a:t>
            </a:r>
            <a:r>
              <a:rPr lang="en-US" dirty="0" smtClean="0"/>
              <a:t> </a:t>
            </a:r>
            <a:r>
              <a:rPr lang="en-US" dirty="0" err="1"/>
              <a:t>xuống</a:t>
            </a:r>
            <a:r>
              <a:rPr lang="en-US" dirty="0"/>
              <a:t> 3</a:t>
            </a:r>
          </a:p>
          <a:p>
            <a:r>
              <a:rPr lang="en-US" dirty="0"/>
              <a:t>3, </a:t>
            </a:r>
            <a:r>
              <a:rPr lang="en-US" dirty="0" err="1"/>
              <a:t>Biết</a:t>
            </a:r>
            <a:r>
              <a:rPr lang="en-US" dirty="0"/>
              <a:t> bay				</a:t>
            </a:r>
            <a:r>
              <a:rPr lang="en-US" dirty="0" err="1" smtClean="0"/>
              <a:t>Chim</a:t>
            </a:r>
            <a:r>
              <a:rPr lang="en-US" dirty="0" smtClean="0"/>
              <a:t> </a:t>
            </a:r>
            <a:r>
              <a:rPr lang="en-US" dirty="0"/>
              <a:t>(A)</a:t>
            </a:r>
          </a:p>
          <a:p>
            <a:r>
              <a:rPr lang="en-US" dirty="0"/>
              <a:t>    </a:t>
            </a:r>
            <a:r>
              <a:rPr lang="en-US" dirty="0" err="1"/>
              <a:t>Không</a:t>
            </a:r>
            <a:r>
              <a:rPr lang="en-US" dirty="0"/>
              <a:t> </a:t>
            </a:r>
            <a:r>
              <a:rPr lang="en-US" dirty="0" err="1"/>
              <a:t>biết</a:t>
            </a:r>
            <a:r>
              <a:rPr lang="en-US" dirty="0"/>
              <a:t> bay			</a:t>
            </a:r>
            <a:r>
              <a:rPr lang="en-US" dirty="0" err="1" smtClean="0"/>
              <a:t>Đi</a:t>
            </a:r>
            <a:r>
              <a:rPr lang="en-US" dirty="0" smtClean="0"/>
              <a:t> </a:t>
            </a:r>
            <a:r>
              <a:rPr lang="en-US" dirty="0" err="1"/>
              <a:t>xuống</a:t>
            </a:r>
            <a:r>
              <a:rPr lang="en-US" dirty="0"/>
              <a:t> 4</a:t>
            </a:r>
          </a:p>
          <a:p>
            <a:r>
              <a:rPr lang="en-US" dirty="0"/>
              <a:t>4, </a:t>
            </a:r>
            <a:r>
              <a:rPr lang="en-US" dirty="0" err="1"/>
              <a:t>Sống</a:t>
            </a:r>
            <a:r>
              <a:rPr lang="en-US" dirty="0"/>
              <a:t> </a:t>
            </a:r>
            <a:r>
              <a:rPr lang="en-US" dirty="0" err="1"/>
              <a:t>dưới</a:t>
            </a:r>
            <a:r>
              <a:rPr lang="en-US" dirty="0"/>
              <a:t> </a:t>
            </a:r>
            <a:r>
              <a:rPr lang="en-US" dirty="0" err="1"/>
              <a:t>đất</a:t>
            </a:r>
            <a:r>
              <a:rPr lang="en-US" dirty="0"/>
              <a:t>			</a:t>
            </a:r>
            <a:r>
              <a:rPr lang="en-US" dirty="0" err="1" smtClean="0"/>
              <a:t>Rùa</a:t>
            </a:r>
            <a:r>
              <a:rPr lang="en-US" dirty="0" smtClean="0"/>
              <a:t> </a:t>
            </a:r>
            <a:r>
              <a:rPr lang="en-US" dirty="0"/>
              <a:t>(E)</a:t>
            </a:r>
          </a:p>
          <a:p>
            <a:r>
              <a:rPr lang="en-US" dirty="0"/>
              <a:t>    </a:t>
            </a:r>
            <a:r>
              <a:rPr lang="en-US" dirty="0" err="1"/>
              <a:t>Sống</a:t>
            </a:r>
            <a:r>
              <a:rPr lang="en-US" dirty="0"/>
              <a:t> </a:t>
            </a:r>
            <a:r>
              <a:rPr lang="en-US" dirty="0" err="1"/>
              <a:t>trên</a:t>
            </a:r>
            <a:r>
              <a:rPr lang="en-US" dirty="0"/>
              <a:t> </a:t>
            </a:r>
            <a:r>
              <a:rPr lang="en-US" dirty="0" err="1"/>
              <a:t>cây</a:t>
            </a:r>
            <a:r>
              <a:rPr lang="en-US" dirty="0"/>
              <a:t>			</a:t>
            </a:r>
            <a:r>
              <a:rPr lang="en-US" dirty="0" err="1" smtClean="0"/>
              <a:t>Khỉ</a:t>
            </a:r>
            <a:r>
              <a:rPr lang="en-US" dirty="0" smtClean="0"/>
              <a:t> </a:t>
            </a:r>
            <a:r>
              <a:rPr lang="en-US" dirty="0"/>
              <a:t>(D)</a:t>
            </a:r>
          </a:p>
        </p:txBody>
      </p:sp>
    </p:spTree>
    <p:extLst>
      <p:ext uri="{BB962C8B-B14F-4D97-AF65-F5344CB8AC3E}">
        <p14:creationId xmlns:p14="http://schemas.microsoft.com/office/powerpoint/2010/main" val="3698289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BCBF3-3242-4A96-8F01-F144B0E2AF3F}"/>
              </a:ext>
            </a:extLst>
          </p:cNvPr>
          <p:cNvSpPr>
            <a:spLocks noGrp="1"/>
          </p:cNvSpPr>
          <p:nvPr>
            <p:ph type="title"/>
          </p:nvPr>
        </p:nvSpPr>
        <p:spPr/>
        <p:txBody>
          <a:bodyPr lIns="121917" tIns="60958" rIns="121917" bIns="60958"/>
          <a:lstStyle/>
          <a:p>
            <a:r>
              <a:rPr lang="en-US" b="1">
                <a:solidFill>
                  <a:srgbClr val="7030A0"/>
                </a:solidFill>
              </a:rPr>
              <a:t>Luyện tập</a:t>
            </a:r>
          </a:p>
        </p:txBody>
      </p:sp>
      <p:pic>
        <p:nvPicPr>
          <p:cNvPr id="4" name="Picture 3">
            <a:extLst>
              <a:ext uri="{FF2B5EF4-FFF2-40B4-BE49-F238E27FC236}">
                <a16:creationId xmlns:a16="http://schemas.microsoft.com/office/drawing/2014/main" xmlns="" id="{4B1A61D0-1889-4D10-AF81-62608D166498}"/>
              </a:ext>
            </a:extLst>
          </p:cNvPr>
          <p:cNvPicPr/>
          <p:nvPr/>
        </p:nvPicPr>
        <p:blipFill>
          <a:blip r:embed="rId2"/>
          <a:stretch>
            <a:fillRect/>
          </a:stretch>
        </p:blipFill>
        <p:spPr>
          <a:xfrm>
            <a:off x="218323" y="1978929"/>
            <a:ext cx="10139839" cy="1950243"/>
          </a:xfrm>
          <a:prstGeom prst="rect">
            <a:avLst/>
          </a:prstGeom>
        </p:spPr>
      </p:pic>
    </p:spTree>
    <p:extLst>
      <p:ext uri="{BB962C8B-B14F-4D97-AF65-F5344CB8AC3E}">
        <p14:creationId xmlns:p14="http://schemas.microsoft.com/office/powerpoint/2010/main" val="929669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037B0E-00AE-AEBC-1145-989AD256A4AF}"/>
              </a:ext>
            </a:extLst>
          </p:cNvPr>
          <p:cNvSpPr>
            <a:spLocks noGrp="1"/>
          </p:cNvSpPr>
          <p:nvPr>
            <p:ph type="title"/>
          </p:nvPr>
        </p:nvSpPr>
        <p:spPr/>
        <p:txBody>
          <a:bodyPr>
            <a:normAutofit fontScale="90000"/>
          </a:bodyPr>
          <a:lstStyle/>
          <a:p>
            <a:pPr algn="ctr"/>
            <a:r>
              <a:rPr lang="en-US" b="1" dirty="0">
                <a:solidFill>
                  <a:srgbClr val="02577E"/>
                </a:solidFill>
                <a:latin typeface="Times New Roman" panose="02020603050405020304" pitchFamily="18" charset="0"/>
                <a:cs typeface="Times New Roman" panose="02020603050405020304" pitchFamily="18" charset="0"/>
              </a:rPr>
              <a:t>1. SỰ CẦN THIẾT CỦA VIỆC PHÂN LOẠI THẾ GIỚI SỐNG</a:t>
            </a:r>
          </a:p>
        </p:txBody>
      </p:sp>
      <p:pic>
        <p:nvPicPr>
          <p:cNvPr id="4" name="Picture 3">
            <a:extLst>
              <a:ext uri="{FF2B5EF4-FFF2-40B4-BE49-F238E27FC236}">
                <a16:creationId xmlns:a16="http://schemas.microsoft.com/office/drawing/2014/main" xmlns="" id="{89416034-25B4-016E-6A69-528177E8C91E}"/>
              </a:ext>
            </a:extLst>
          </p:cNvPr>
          <p:cNvPicPr>
            <a:picLocks noChangeAspect="1"/>
          </p:cNvPicPr>
          <p:nvPr/>
        </p:nvPicPr>
        <p:blipFill>
          <a:blip r:embed="rId2"/>
          <a:stretch>
            <a:fillRect/>
          </a:stretch>
        </p:blipFill>
        <p:spPr>
          <a:xfrm>
            <a:off x="478971" y="1981202"/>
            <a:ext cx="5638800" cy="4184109"/>
          </a:xfrm>
          <a:prstGeom prst="rect">
            <a:avLst/>
          </a:prstGeom>
        </p:spPr>
      </p:pic>
      <p:sp>
        <p:nvSpPr>
          <p:cNvPr id="5" name="TextBox 4">
            <a:extLst>
              <a:ext uri="{FF2B5EF4-FFF2-40B4-BE49-F238E27FC236}">
                <a16:creationId xmlns:a16="http://schemas.microsoft.com/office/drawing/2014/main" xmlns="" id="{07BD3BD6-C722-5242-D6C4-EBF3ED5C588A}"/>
              </a:ext>
            </a:extLst>
          </p:cNvPr>
          <p:cNvSpPr txBox="1"/>
          <p:nvPr/>
        </p:nvSpPr>
        <p:spPr>
          <a:xfrm>
            <a:off x="6437086" y="2321006"/>
            <a:ext cx="4931229" cy="2215991"/>
          </a:xfrm>
          <a:prstGeom prst="rect">
            <a:avLst/>
          </a:prstGeom>
          <a:noFill/>
          <a:ln w="28575">
            <a:solidFill>
              <a:schemeClr val="tx1"/>
            </a:solidFill>
            <a:prstDash val="dashDot"/>
          </a:ln>
        </p:spPr>
        <p:txBody>
          <a:bodyPr wrap="square" lIns="0" tIns="0" rIns="0" bIns="0" rtlCol="0">
            <a:spAutoFit/>
          </a:bodyPr>
          <a:lstStyle/>
          <a:p>
            <a:pPr algn="just"/>
            <a:r>
              <a:rPr lang="en-US" sz="3600" dirty="0" err="1">
                <a:latin typeface="Times New Roman" panose="02020603050405020304" pitchFamily="18" charset="0"/>
                <a:ea typeface="Calibri" panose="020F0502020204030204" pitchFamily="34" charset="0"/>
              </a:rPr>
              <a:t>Hãy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hợp</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tác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theo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nhóm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nhỏ</a:t>
            </a:r>
            <a:r>
              <a:rPr lang="en-US" sz="3600" dirty="0">
                <a:latin typeface="Times New Roman" panose="02020603050405020304" pitchFamily="18" charset="0"/>
                <a:ea typeface="Calibri" panose="020F0502020204030204" pitchFamily="34" charset="0"/>
              </a:rPr>
              <a:t> (3-4HS/</a:t>
            </a:r>
            <a:r>
              <a:rPr lang="en-US" sz="3600" dirty="0" err="1">
                <a:latin typeface="Times New Roman" panose="02020603050405020304" pitchFamily="18" charset="0"/>
                <a:ea typeface="Calibri" panose="020F0502020204030204" pitchFamily="34" charset="0"/>
              </a:rPr>
              <a:t>nhóm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quan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sát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hình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ảnh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thảo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luận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trả</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lời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câu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hỏi</a:t>
            </a:r>
            <a:r>
              <a:rPr lang="en-US" sz="3600" dirty="0">
                <a:latin typeface="Times New Roman" panose="02020603050405020304" pitchFamily="18" charset="0"/>
                <a:ea typeface="Calibri" panose="020F0502020204030204" pitchFamily="34" charset="0"/>
              </a:rPr>
              <a:t>.</a:t>
            </a:r>
            <a:endParaRPr lang="en-US" sz="3200" dirty="0">
              <a:solidFill>
                <a:schemeClr val="tx1">
                  <a:lumMod val="50000"/>
                  <a:lumOff val="50000"/>
                </a:schemeClr>
              </a:solidFill>
            </a:endParaRPr>
          </a:p>
        </p:txBody>
      </p:sp>
    </p:spTree>
    <p:extLst>
      <p:ext uri="{BB962C8B-B14F-4D97-AF65-F5344CB8AC3E}">
        <p14:creationId xmlns:p14="http://schemas.microsoft.com/office/powerpoint/2010/main" val="255573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32FF3A1-BB3F-1CC9-0FD0-95A3382B638C}"/>
              </a:ext>
            </a:extLst>
          </p:cNvPr>
          <p:cNvPicPr>
            <a:picLocks noChangeAspect="1"/>
          </p:cNvPicPr>
          <p:nvPr/>
        </p:nvPicPr>
        <p:blipFill>
          <a:blip r:embed="rId2"/>
          <a:stretch>
            <a:fillRect/>
          </a:stretch>
        </p:blipFill>
        <p:spPr>
          <a:xfrm>
            <a:off x="2286000" y="381000"/>
            <a:ext cx="6629400" cy="4397882"/>
          </a:xfrm>
          <a:prstGeom prst="rect">
            <a:avLst/>
          </a:prstGeom>
        </p:spPr>
      </p:pic>
      <p:sp>
        <p:nvSpPr>
          <p:cNvPr id="5" name="Rectangle 4">
            <a:extLst>
              <a:ext uri="{FF2B5EF4-FFF2-40B4-BE49-F238E27FC236}">
                <a16:creationId xmlns:a16="http://schemas.microsoft.com/office/drawing/2014/main" xmlns="" id="{659AF64C-E487-3D48-7279-46A9E8C8C5E0}"/>
              </a:ext>
            </a:extLst>
          </p:cNvPr>
          <p:cNvSpPr/>
          <p:nvPr/>
        </p:nvSpPr>
        <p:spPr>
          <a:xfrm>
            <a:off x="381000" y="4876800"/>
            <a:ext cx="114300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AutoNum type="arabicPeriod"/>
            </a:pP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xét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sống</a:t>
            </a:r>
            <a:r>
              <a:rPr lang="en-US" sz="3000" dirty="0">
                <a:latin typeface="Times New Roman" panose="02020603050405020304" pitchFamily="18" charset="0"/>
                <a:cs typeface="Times New Roman" panose="02020603050405020304" pitchFamily="18" charset="0"/>
              </a:rPr>
              <a:t>?</a:t>
            </a:r>
          </a:p>
          <a:p>
            <a:pPr marL="342900" indent="-342900" algn="just">
              <a:buAutoNum type="arabicPeriod"/>
            </a:pPr>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hãy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37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9AD600A-90B2-2FB9-C38F-347384CA6A04}"/>
              </a:ext>
            </a:extLst>
          </p:cNvPr>
          <p:cNvPicPr>
            <a:picLocks noChangeAspect="1"/>
          </p:cNvPicPr>
          <p:nvPr/>
        </p:nvPicPr>
        <p:blipFill>
          <a:blip r:embed="rId2"/>
          <a:stretch>
            <a:fillRect/>
          </a:stretch>
        </p:blipFill>
        <p:spPr>
          <a:xfrm>
            <a:off x="2289631" y="664017"/>
            <a:ext cx="6629400" cy="4397882"/>
          </a:xfrm>
          <a:prstGeom prst="rect">
            <a:avLst/>
          </a:prstGeom>
        </p:spPr>
      </p:pic>
      <p:grpSp>
        <p:nvGrpSpPr>
          <p:cNvPr id="7" name="Group 6">
            <a:extLst>
              <a:ext uri="{FF2B5EF4-FFF2-40B4-BE49-F238E27FC236}">
                <a16:creationId xmlns:a16="http://schemas.microsoft.com/office/drawing/2014/main" xmlns="" id="{57C70304-A145-575E-2530-5AEC9A63E004}"/>
              </a:ext>
            </a:extLst>
          </p:cNvPr>
          <p:cNvGrpSpPr/>
          <p:nvPr/>
        </p:nvGrpSpPr>
        <p:grpSpPr>
          <a:xfrm>
            <a:off x="495300" y="1029603"/>
            <a:ext cx="2125437" cy="609600"/>
            <a:chOff x="617763" y="762000"/>
            <a:chExt cx="2125437" cy="609600"/>
          </a:xfrm>
        </p:grpSpPr>
        <p:sp>
          <p:nvSpPr>
            <p:cNvPr id="4" name="Rectangle 3">
              <a:extLst>
                <a:ext uri="{FF2B5EF4-FFF2-40B4-BE49-F238E27FC236}">
                  <a16:creationId xmlns:a16="http://schemas.microsoft.com/office/drawing/2014/main" xmlns="" id="{7FCA56D1-D29A-CD76-78CD-8A9B070111F3}"/>
                </a:ext>
              </a:extLst>
            </p:cNvPr>
            <p:cNvSpPr/>
            <p:nvPr/>
          </p:nvSpPr>
          <p:spPr>
            <a:xfrm>
              <a:off x="617763" y="762000"/>
              <a:ext cx="1143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Voọc</a:t>
              </a:r>
              <a:endParaRPr lang="en-US" sz="2800" dirty="0">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xmlns="" id="{FD9149F6-E3D7-BDF9-138C-ED2FB634BB73}"/>
                </a:ext>
              </a:extLst>
            </p:cNvPr>
            <p:cNvCxnSpPr/>
            <p:nvPr/>
          </p:nvCxnSpPr>
          <p:spPr>
            <a:xfrm flipH="1">
              <a:off x="1752600" y="1099458"/>
              <a:ext cx="990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xmlns="" id="{3BAD8A82-4F83-9C60-7DB4-49F32FDC81B6}"/>
              </a:ext>
            </a:extLst>
          </p:cNvPr>
          <p:cNvGrpSpPr/>
          <p:nvPr/>
        </p:nvGrpSpPr>
        <p:grpSpPr>
          <a:xfrm>
            <a:off x="0" y="2550907"/>
            <a:ext cx="2971800" cy="609600"/>
            <a:chOff x="152400" y="762000"/>
            <a:chExt cx="2971800" cy="609600"/>
          </a:xfrm>
        </p:grpSpPr>
        <p:sp>
          <p:nvSpPr>
            <p:cNvPr id="9" name="Rectangle 8">
              <a:extLst>
                <a:ext uri="{FF2B5EF4-FFF2-40B4-BE49-F238E27FC236}">
                  <a16:creationId xmlns:a16="http://schemas.microsoft.com/office/drawing/2014/main" xmlns="" id="{60772EF7-8AB3-F2E9-853E-1DE366AB5525}"/>
                </a:ext>
              </a:extLst>
            </p:cNvPr>
            <p:cNvSpPr/>
            <p:nvPr/>
          </p:nvSpPr>
          <p:spPr>
            <a:xfrm>
              <a:off x="152400" y="762000"/>
              <a:ext cx="1981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Bọ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cam</a:t>
              </a:r>
            </a:p>
          </p:txBody>
        </p:sp>
        <p:cxnSp>
          <p:nvCxnSpPr>
            <p:cNvPr id="10" name="Straight Arrow Connector 9">
              <a:extLst>
                <a:ext uri="{FF2B5EF4-FFF2-40B4-BE49-F238E27FC236}">
                  <a16:creationId xmlns:a16="http://schemas.microsoft.com/office/drawing/2014/main" xmlns="" id="{B3DE8FB8-C6C5-B2A2-F620-1DF4620AA03E}"/>
                </a:ext>
              </a:extLst>
            </p:cNvPr>
            <p:cNvCxnSpPr/>
            <p:nvPr/>
          </p:nvCxnSpPr>
          <p:spPr>
            <a:xfrm flipH="1">
              <a:off x="2133600" y="1077659"/>
              <a:ext cx="990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3AA875B5-4B22-6646-7FF4-87A705958B40}"/>
              </a:ext>
            </a:extLst>
          </p:cNvPr>
          <p:cNvGrpSpPr/>
          <p:nvPr/>
        </p:nvGrpSpPr>
        <p:grpSpPr>
          <a:xfrm>
            <a:off x="76200" y="3975147"/>
            <a:ext cx="2971800" cy="609600"/>
            <a:chOff x="-230414" y="2100890"/>
            <a:chExt cx="2971800" cy="609600"/>
          </a:xfrm>
        </p:grpSpPr>
        <p:sp>
          <p:nvSpPr>
            <p:cNvPr id="12" name="Rectangle 11">
              <a:extLst>
                <a:ext uri="{FF2B5EF4-FFF2-40B4-BE49-F238E27FC236}">
                  <a16:creationId xmlns:a16="http://schemas.microsoft.com/office/drawing/2014/main" xmlns="" id="{8445D666-2592-C376-D481-CE1CA91226D5}"/>
                </a:ext>
              </a:extLst>
            </p:cNvPr>
            <p:cNvSpPr/>
            <p:nvPr/>
          </p:nvSpPr>
          <p:spPr>
            <a:xfrm>
              <a:off x="-230414" y="2100890"/>
              <a:ext cx="1981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Trùng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endParaRPr lang="en-US" sz="2400" dirty="0">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xmlns="" id="{577C0415-4FA3-DABF-6ECC-9A9B1B4375F0}"/>
                </a:ext>
              </a:extLst>
            </p:cNvPr>
            <p:cNvCxnSpPr/>
            <p:nvPr/>
          </p:nvCxnSpPr>
          <p:spPr>
            <a:xfrm flipH="1">
              <a:off x="1750786" y="2394830"/>
              <a:ext cx="990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xmlns="" id="{4C1F5B3C-9AEB-6781-618C-0E63165E0B01}"/>
              </a:ext>
            </a:extLst>
          </p:cNvPr>
          <p:cNvGrpSpPr/>
          <p:nvPr/>
        </p:nvGrpSpPr>
        <p:grpSpPr>
          <a:xfrm>
            <a:off x="3962400" y="188681"/>
            <a:ext cx="1295400" cy="827314"/>
            <a:chOff x="4000500" y="36286"/>
            <a:chExt cx="1295400" cy="827314"/>
          </a:xfrm>
        </p:grpSpPr>
        <p:cxnSp>
          <p:nvCxnSpPr>
            <p:cNvPr id="15" name="Straight Arrow Connector 14">
              <a:extLst>
                <a:ext uri="{FF2B5EF4-FFF2-40B4-BE49-F238E27FC236}">
                  <a16:creationId xmlns:a16="http://schemas.microsoft.com/office/drawing/2014/main" xmlns="" id="{DA0C6D0C-E150-C4CD-C791-8516DC04CBE5}"/>
                </a:ext>
              </a:extLst>
            </p:cNvPr>
            <p:cNvCxnSpPr/>
            <p:nvPr/>
          </p:nvCxnSpPr>
          <p:spPr>
            <a:xfrm flipV="1">
              <a:off x="4648200" y="482600"/>
              <a:ext cx="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3AF0D039-B94C-E31E-3F7F-89903904597A}"/>
                </a:ext>
              </a:extLst>
            </p:cNvPr>
            <p:cNvSpPr/>
            <p:nvPr/>
          </p:nvSpPr>
          <p:spPr>
            <a:xfrm>
              <a:off x="4000500" y="36286"/>
              <a:ext cx="1295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Nhện</a:t>
              </a:r>
              <a:endParaRPr lang="en-US" sz="2400" dirty="0">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B22C67E1-513B-0540-17C2-639040E14590}"/>
              </a:ext>
            </a:extLst>
          </p:cNvPr>
          <p:cNvGrpSpPr/>
          <p:nvPr/>
        </p:nvGrpSpPr>
        <p:grpSpPr>
          <a:xfrm>
            <a:off x="5638803" y="159634"/>
            <a:ext cx="1295400" cy="827314"/>
            <a:chOff x="4000500" y="36286"/>
            <a:chExt cx="1295400" cy="827314"/>
          </a:xfrm>
        </p:grpSpPr>
        <p:cxnSp>
          <p:nvCxnSpPr>
            <p:cNvPr id="19" name="Straight Arrow Connector 18">
              <a:extLst>
                <a:ext uri="{FF2B5EF4-FFF2-40B4-BE49-F238E27FC236}">
                  <a16:creationId xmlns:a16="http://schemas.microsoft.com/office/drawing/2014/main" xmlns="" id="{1519510E-BF9D-AAEE-8AA4-E5E3DB70271A}"/>
                </a:ext>
              </a:extLst>
            </p:cNvPr>
            <p:cNvCxnSpPr/>
            <p:nvPr/>
          </p:nvCxnSpPr>
          <p:spPr>
            <a:xfrm flipV="1">
              <a:off x="4648200" y="482600"/>
              <a:ext cx="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B21E252D-0794-F948-2F94-97A6D2F849D5}"/>
                </a:ext>
              </a:extLst>
            </p:cNvPr>
            <p:cNvSpPr/>
            <p:nvPr/>
          </p:nvSpPr>
          <p:spPr>
            <a:xfrm>
              <a:off x="4000500" y="36286"/>
              <a:ext cx="1295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Rùa</a:t>
              </a:r>
              <a:endParaRPr lang="en-US" sz="2400" dirty="0">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xmlns="" id="{12C6A758-A13A-C302-6E45-49A477897E0E}"/>
              </a:ext>
            </a:extLst>
          </p:cNvPr>
          <p:cNvGrpSpPr/>
          <p:nvPr/>
        </p:nvGrpSpPr>
        <p:grpSpPr>
          <a:xfrm>
            <a:off x="3298371" y="4327145"/>
            <a:ext cx="1905003" cy="1482201"/>
            <a:chOff x="3733800" y="4327143"/>
            <a:chExt cx="1905002" cy="1482201"/>
          </a:xfrm>
        </p:grpSpPr>
        <p:cxnSp>
          <p:nvCxnSpPr>
            <p:cNvPr id="22" name="Straight Arrow Connector 21">
              <a:extLst>
                <a:ext uri="{FF2B5EF4-FFF2-40B4-BE49-F238E27FC236}">
                  <a16:creationId xmlns:a16="http://schemas.microsoft.com/office/drawing/2014/main" xmlns="" id="{E5F99C0A-22D9-43B8-06FF-115137C50845}"/>
                </a:ext>
              </a:extLst>
            </p:cNvPr>
            <p:cNvCxnSpPr/>
            <p:nvPr/>
          </p:nvCxnSpPr>
          <p:spPr>
            <a:xfrm>
              <a:off x="4711698" y="4327143"/>
              <a:ext cx="0" cy="858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AD559365-2765-C42D-3632-080C27464A86}"/>
                </a:ext>
              </a:extLst>
            </p:cNvPr>
            <p:cNvSpPr/>
            <p:nvPr/>
          </p:nvSpPr>
          <p:spPr>
            <a:xfrm>
              <a:off x="3733800" y="5199744"/>
              <a:ext cx="1905002"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xỉ</a:t>
              </a:r>
              <a:endParaRPr lang="en-US" sz="2800"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xmlns="" id="{637986EF-A24B-5A06-8752-2274E9FD9D19}"/>
              </a:ext>
            </a:extLst>
          </p:cNvPr>
          <p:cNvGrpSpPr/>
          <p:nvPr/>
        </p:nvGrpSpPr>
        <p:grpSpPr>
          <a:xfrm>
            <a:off x="5691421" y="4341649"/>
            <a:ext cx="1418769" cy="1409641"/>
            <a:chOff x="3733800" y="4399703"/>
            <a:chExt cx="1418769" cy="1409641"/>
          </a:xfrm>
        </p:grpSpPr>
        <p:cxnSp>
          <p:nvCxnSpPr>
            <p:cNvPr id="30" name="Straight Arrow Connector 29">
              <a:extLst>
                <a:ext uri="{FF2B5EF4-FFF2-40B4-BE49-F238E27FC236}">
                  <a16:creationId xmlns:a16="http://schemas.microsoft.com/office/drawing/2014/main" xmlns="" id="{CB78FA80-3745-1018-3D31-EA28D9E97E08}"/>
                </a:ext>
              </a:extLst>
            </p:cNvPr>
            <p:cNvCxnSpPr/>
            <p:nvPr/>
          </p:nvCxnSpPr>
          <p:spPr>
            <a:xfrm>
              <a:off x="4435927" y="4399703"/>
              <a:ext cx="0" cy="858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xmlns="" id="{564980A0-5380-1D10-A0CD-CFA3CEC147DB}"/>
                </a:ext>
              </a:extLst>
            </p:cNvPr>
            <p:cNvSpPr/>
            <p:nvPr/>
          </p:nvSpPr>
          <p:spPr>
            <a:xfrm>
              <a:off x="3733800" y="5199744"/>
              <a:ext cx="1418769"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Thông</a:t>
              </a:r>
              <a:endParaRPr lang="en-US" sz="2800" dirty="0">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xmlns="" id="{E598854D-A8CA-F2FC-2735-CAB37812CC5F}"/>
              </a:ext>
            </a:extLst>
          </p:cNvPr>
          <p:cNvGrpSpPr/>
          <p:nvPr/>
        </p:nvGrpSpPr>
        <p:grpSpPr>
          <a:xfrm>
            <a:off x="8382000" y="4018689"/>
            <a:ext cx="2451099" cy="609600"/>
            <a:chOff x="8382000" y="4018689"/>
            <a:chExt cx="2451099" cy="609600"/>
          </a:xfrm>
        </p:grpSpPr>
        <p:cxnSp>
          <p:nvCxnSpPr>
            <p:cNvPr id="33" name="Straight Arrow Connector 32">
              <a:extLst>
                <a:ext uri="{FF2B5EF4-FFF2-40B4-BE49-F238E27FC236}">
                  <a16:creationId xmlns:a16="http://schemas.microsoft.com/office/drawing/2014/main" xmlns="" id="{E1E8709F-8E67-D86A-900D-6C2A70F48638}"/>
                </a:ext>
              </a:extLst>
            </p:cNvPr>
            <p:cNvCxnSpPr/>
            <p:nvPr/>
          </p:nvCxnSpPr>
          <p:spPr>
            <a:xfrm>
              <a:off x="8382000" y="4341647"/>
              <a:ext cx="1066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xmlns="" id="{BBF85C51-4A83-890E-A505-FBE56C702A0C}"/>
                </a:ext>
              </a:extLst>
            </p:cNvPr>
            <p:cNvSpPr/>
            <p:nvPr/>
          </p:nvSpPr>
          <p:spPr>
            <a:xfrm>
              <a:off x="9452430" y="4018689"/>
              <a:ext cx="1380669"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Súng</a:t>
              </a:r>
              <a:endParaRPr lang="en-US" sz="2800" dirty="0">
                <a:latin typeface="Times New Roman" panose="02020603050405020304" pitchFamily="18" charset="0"/>
                <a:cs typeface="Times New Roman" panose="02020603050405020304" pitchFamily="18" charset="0"/>
              </a:endParaRPr>
            </a:p>
          </p:txBody>
        </p:sp>
      </p:grpSp>
      <p:grpSp>
        <p:nvGrpSpPr>
          <p:cNvPr id="36" name="Group 35">
            <a:extLst>
              <a:ext uri="{FF2B5EF4-FFF2-40B4-BE49-F238E27FC236}">
                <a16:creationId xmlns:a16="http://schemas.microsoft.com/office/drawing/2014/main" xmlns="" id="{A5D54D3F-BA53-5C12-BBB7-87B14877DEB0}"/>
              </a:ext>
            </a:extLst>
          </p:cNvPr>
          <p:cNvGrpSpPr/>
          <p:nvPr/>
        </p:nvGrpSpPr>
        <p:grpSpPr>
          <a:xfrm>
            <a:off x="8382000" y="2550907"/>
            <a:ext cx="2451099" cy="609600"/>
            <a:chOff x="8382000" y="4018689"/>
            <a:chExt cx="2451099" cy="609600"/>
          </a:xfrm>
        </p:grpSpPr>
        <p:cxnSp>
          <p:nvCxnSpPr>
            <p:cNvPr id="37" name="Straight Arrow Connector 36">
              <a:extLst>
                <a:ext uri="{FF2B5EF4-FFF2-40B4-BE49-F238E27FC236}">
                  <a16:creationId xmlns:a16="http://schemas.microsoft.com/office/drawing/2014/main" xmlns="" id="{240656EB-BC06-F499-611A-0105E3A5E359}"/>
                </a:ext>
              </a:extLst>
            </p:cNvPr>
            <p:cNvCxnSpPr/>
            <p:nvPr/>
          </p:nvCxnSpPr>
          <p:spPr>
            <a:xfrm>
              <a:off x="8382000" y="4341647"/>
              <a:ext cx="1066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xmlns="" id="{FCDC8E89-70E8-D3AD-931E-05E2CE67C7F2}"/>
                </a:ext>
              </a:extLst>
            </p:cNvPr>
            <p:cNvSpPr/>
            <p:nvPr/>
          </p:nvSpPr>
          <p:spPr>
            <a:xfrm>
              <a:off x="9452430" y="4018689"/>
              <a:ext cx="1380669"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Cò</a:t>
              </a:r>
              <a:endParaRPr lang="en-US" sz="2800" dirty="0">
                <a:latin typeface="Times New Roman" panose="02020603050405020304" pitchFamily="18"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xmlns="" id="{2D2B835B-A29C-A933-AA0B-8CECCA22775D}"/>
              </a:ext>
            </a:extLst>
          </p:cNvPr>
          <p:cNvGrpSpPr/>
          <p:nvPr/>
        </p:nvGrpSpPr>
        <p:grpSpPr>
          <a:xfrm>
            <a:off x="8223251" y="732966"/>
            <a:ext cx="2451099" cy="609600"/>
            <a:chOff x="8382000" y="4018689"/>
            <a:chExt cx="2451099" cy="609600"/>
          </a:xfrm>
        </p:grpSpPr>
        <p:cxnSp>
          <p:nvCxnSpPr>
            <p:cNvPr id="40" name="Straight Arrow Connector 39">
              <a:extLst>
                <a:ext uri="{FF2B5EF4-FFF2-40B4-BE49-F238E27FC236}">
                  <a16:creationId xmlns:a16="http://schemas.microsoft.com/office/drawing/2014/main" xmlns="" id="{682B368F-7F33-FC1E-88B4-FBB0B1150967}"/>
                </a:ext>
              </a:extLst>
            </p:cNvPr>
            <p:cNvCxnSpPr/>
            <p:nvPr/>
          </p:nvCxnSpPr>
          <p:spPr>
            <a:xfrm>
              <a:off x="8382000" y="4341647"/>
              <a:ext cx="1066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xmlns="" id="{1D8CF4F4-15AC-9394-CAF7-3418BF5A451C}"/>
                </a:ext>
              </a:extLst>
            </p:cNvPr>
            <p:cNvSpPr/>
            <p:nvPr/>
          </p:nvSpPr>
          <p:spPr>
            <a:xfrm>
              <a:off x="9452430" y="4018689"/>
              <a:ext cx="1380669"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Bướm</a:t>
              </a:r>
              <a:endParaRPr lang="en-US" sz="2800" dirty="0">
                <a:latin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xmlns="" id="{AE72C783-F894-BB30-A77C-C229968E1083}"/>
              </a:ext>
            </a:extLst>
          </p:cNvPr>
          <p:cNvGrpSpPr/>
          <p:nvPr/>
        </p:nvGrpSpPr>
        <p:grpSpPr>
          <a:xfrm>
            <a:off x="5029200" y="1639203"/>
            <a:ext cx="6172200" cy="1216504"/>
            <a:chOff x="5029200" y="1639203"/>
            <a:chExt cx="6172200" cy="1216504"/>
          </a:xfrm>
        </p:grpSpPr>
        <p:cxnSp>
          <p:nvCxnSpPr>
            <p:cNvPr id="45" name="Straight Arrow Connector 44">
              <a:extLst>
                <a:ext uri="{FF2B5EF4-FFF2-40B4-BE49-F238E27FC236}">
                  <a16:creationId xmlns:a16="http://schemas.microsoft.com/office/drawing/2014/main" xmlns="" id="{E283A8DD-EDBE-ADC6-96AA-4071D6DD7567}"/>
                </a:ext>
              </a:extLst>
            </p:cNvPr>
            <p:cNvCxnSpPr/>
            <p:nvPr/>
          </p:nvCxnSpPr>
          <p:spPr>
            <a:xfrm flipV="1">
              <a:off x="5029200" y="1981200"/>
              <a:ext cx="5113564" cy="874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xmlns="" id="{104036A9-65FF-1B8A-6717-A86D346F71D4}"/>
                </a:ext>
              </a:extLst>
            </p:cNvPr>
            <p:cNvSpPr/>
            <p:nvPr/>
          </p:nvSpPr>
          <p:spPr>
            <a:xfrm>
              <a:off x="10142764" y="1639203"/>
              <a:ext cx="1058636" cy="561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Cá</a:t>
              </a:r>
              <a:endParaRPr lang="en-US" sz="2800" dirty="0">
                <a:latin typeface="Times New Roman" panose="02020603050405020304" pitchFamily="18"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xmlns="" id="{CE4EFF57-28A5-F772-DD9C-535D455880BF}"/>
              </a:ext>
            </a:extLst>
          </p:cNvPr>
          <p:cNvGrpSpPr/>
          <p:nvPr/>
        </p:nvGrpSpPr>
        <p:grpSpPr>
          <a:xfrm>
            <a:off x="6553200" y="3160507"/>
            <a:ext cx="5257800" cy="707534"/>
            <a:chOff x="6553200" y="3160507"/>
            <a:chExt cx="5257800" cy="707534"/>
          </a:xfrm>
        </p:grpSpPr>
        <p:cxnSp>
          <p:nvCxnSpPr>
            <p:cNvPr id="49" name="Straight Arrow Connector 48">
              <a:extLst>
                <a:ext uri="{FF2B5EF4-FFF2-40B4-BE49-F238E27FC236}">
                  <a16:creationId xmlns:a16="http://schemas.microsoft.com/office/drawing/2014/main" xmlns="" id="{EC051393-8A64-5D3B-BCE1-976CF180D472}"/>
                </a:ext>
              </a:extLst>
            </p:cNvPr>
            <p:cNvCxnSpPr/>
            <p:nvPr/>
          </p:nvCxnSpPr>
          <p:spPr>
            <a:xfrm>
              <a:off x="6553200" y="3160507"/>
              <a:ext cx="3589564" cy="420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xmlns="" id="{C78F3BEB-415D-4E63-5D5A-4C92C6C6C50C}"/>
                </a:ext>
              </a:extLst>
            </p:cNvPr>
            <p:cNvSpPr/>
            <p:nvPr/>
          </p:nvSpPr>
          <p:spPr>
            <a:xfrm>
              <a:off x="10142764" y="3311155"/>
              <a:ext cx="1668236" cy="556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Vi </a:t>
              </a:r>
              <a:r>
                <a:rPr lang="en-US" sz="2800" dirty="0" err="1">
                  <a:latin typeface="Times New Roman" panose="02020603050405020304" pitchFamily="18" charset="0"/>
                  <a:cs typeface="Times New Roman" panose="02020603050405020304" pitchFamily="18" charset="0"/>
                </a:rPr>
                <a:t>khuẩn</a:t>
              </a:r>
              <a:endParaRPr lang="en-US" sz="2800" dirty="0">
                <a:latin typeface="Times New Roman" panose="02020603050405020304" pitchFamily="18" charset="0"/>
                <a:cs typeface="Times New Roman" panose="02020603050405020304" pitchFamily="18" charset="0"/>
              </a:endParaRPr>
            </a:p>
          </p:txBody>
        </p:sp>
      </p:grpSp>
      <p:sp>
        <p:nvSpPr>
          <p:cNvPr id="52" name="Rectangle 51">
            <a:extLst>
              <a:ext uri="{FF2B5EF4-FFF2-40B4-BE49-F238E27FC236}">
                <a16:creationId xmlns:a16="http://schemas.microsoft.com/office/drawing/2014/main" xmlns="" id="{C8F3AB2E-EF55-B27C-AC00-F05618E6E2E2}"/>
              </a:ext>
            </a:extLst>
          </p:cNvPr>
          <p:cNvSpPr/>
          <p:nvPr/>
        </p:nvSpPr>
        <p:spPr>
          <a:xfrm>
            <a:off x="1143000" y="2535500"/>
            <a:ext cx="9906000" cy="19032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70C0"/>
                </a:solidFill>
                <a:latin typeface="Times New Roman" panose="02020603050405020304" pitchFamily="18" charset="0"/>
                <a:cs typeface="Times New Roman" panose="02020603050405020304" pitchFamily="18" charset="0"/>
              </a:rPr>
              <a:t>Thế</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giới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sống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dạng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về</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số</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lượng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loài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sinh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vật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dạng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về</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đặc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điểm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môi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trường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sống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của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chúng</a:t>
            </a:r>
            <a:r>
              <a:rPr lang="en-US" sz="32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6910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1"/>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4"/>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9"/>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7"/>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3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1"/>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36"/>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47"/>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39"/>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CFF68E-E2CD-4CA6-B3E4-2AA7C907F8AD}"/>
              </a:ext>
            </a:extLst>
          </p:cNvPr>
          <p:cNvSpPr txBox="1"/>
          <p:nvPr/>
        </p:nvSpPr>
        <p:spPr>
          <a:xfrm>
            <a:off x="4343400" y="692394"/>
            <a:ext cx="7162800" cy="5146024"/>
          </a:xfrm>
          <a:prstGeom prst="rect">
            <a:avLst/>
          </a:prstGeom>
          <a:noFill/>
        </p:spPr>
        <p:txBody>
          <a:bodyPr wrap="square" lIns="0" tIns="0" rIns="0" bIns="0" rtlCol="0">
            <a:spAutoFit/>
          </a:bodyPr>
          <a:lstStyle/>
          <a:p>
            <a:pPr algn="ctr">
              <a:lnSpc>
                <a:spcPct val="115000"/>
              </a:lnSpc>
              <a:spcBef>
                <a:spcPts val="600"/>
              </a:spcBef>
              <a:spcAft>
                <a:spcPts val="600"/>
              </a:spcAft>
            </a:pPr>
            <a:r>
              <a:rPr lang="en-US" sz="3200" b="1" dirty="0">
                <a:solidFill>
                  <a:srgbClr val="002060"/>
                </a:solidFill>
                <a:effectLst/>
                <a:latin typeface="Times New Roman" panose="02020603050405020304" pitchFamily="18" charset="0"/>
                <a:ea typeface="Calibri" panose="020F0502020204030204" pitchFamily="34" charset="0"/>
              </a:rPr>
              <a:t>TIÊU CHÍ PHÂN LOẠI SINH VẬT</a:t>
            </a:r>
            <a:endParaRPr lang="en-US" sz="3200" dirty="0">
              <a:solidFill>
                <a:srgbClr val="00206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thực</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Cấp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độ</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tổ</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chức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cơ</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bào</a:t>
            </a:r>
            <a:endParaRPr lang="en-US" sz="3200" b="1" dirty="0">
              <a:solidFill>
                <a:srgbClr val="002060"/>
              </a:solidFill>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năng</a:t>
            </a:r>
            <a:r>
              <a:rPr lang="en-US" sz="3200" b="1" dirty="0">
                <a:solidFill>
                  <a:srgbClr val="002060"/>
                </a:solidFill>
                <a:latin typeface="Times New Roman" panose="02020603050405020304" pitchFamily="18" charset="0"/>
                <a:cs typeface="Times New Roman" panose="02020603050405020304" pitchFamily="18" charset="0"/>
              </a:rPr>
              <a:t> di </a:t>
            </a:r>
            <a:r>
              <a:rPr lang="en-US" sz="3200" b="1" dirty="0" err="1">
                <a:solidFill>
                  <a:srgbClr val="002060"/>
                </a:solidFill>
                <a:latin typeface="Times New Roman" panose="02020603050405020304" pitchFamily="18" charset="0"/>
                <a:cs typeface="Times New Roman" panose="02020603050405020304" pitchFamily="18" charset="0"/>
              </a:rPr>
              <a:t>chuyển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kiểu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dinh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cưỡng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tự</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dưỡng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dị</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dưỡng</a:t>
            </a:r>
            <a:endParaRPr lang="en-US" sz="3200" b="1" dirty="0">
              <a:solidFill>
                <a:srgbClr val="002060"/>
              </a:solidFill>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Môi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sống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dưới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không</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33166EF7-A17F-448C-A640-9532BDD4A16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2222">
                        <a14:foregroundMark x1="35833" y1="61389" x2="42500" y2="67500"/>
                        <a14:foregroundMark x1="57778" y1="62778" x2="67500" y2="73611"/>
                        <a14:foregroundMark x1="91111" y1="44444" x2="92222" y2="51667"/>
                      </a14:backgroundRemoval>
                    </a14:imgEffect>
                  </a14:imgLayer>
                </a14:imgProps>
              </a:ext>
            </a:extLst>
          </a:blip>
          <a:srcRect t="20339" b="15254"/>
          <a:stretch/>
        </p:blipFill>
        <p:spPr>
          <a:xfrm>
            <a:off x="-346386" y="150125"/>
            <a:ext cx="5087353" cy="3276600"/>
          </a:xfrm>
          <a:prstGeom prst="rect">
            <a:avLst/>
          </a:prstGeom>
        </p:spPr>
      </p:pic>
      <p:pic>
        <p:nvPicPr>
          <p:cNvPr id="5" name="Picture 4">
            <a:extLst>
              <a:ext uri="{FF2B5EF4-FFF2-40B4-BE49-F238E27FC236}">
                <a16:creationId xmlns:a16="http://schemas.microsoft.com/office/drawing/2014/main" xmlns="" id="{19A86BED-6380-4D0F-A458-93B0699C532C}"/>
              </a:ext>
            </a:extLst>
          </p:cNvPr>
          <p:cNvPicPr>
            <a:picLocks noChangeAspect="1"/>
          </p:cNvPicPr>
          <p:nvPr/>
        </p:nvPicPr>
        <p:blipFill>
          <a:blip r:embed="rId4"/>
          <a:stretch>
            <a:fillRect/>
          </a:stretch>
        </p:blipFill>
        <p:spPr>
          <a:xfrm>
            <a:off x="-3875158" y="838200"/>
            <a:ext cx="3810331" cy="3810330"/>
          </a:xfrm>
          <a:prstGeom prst="rect">
            <a:avLst/>
          </a:prstGeom>
        </p:spPr>
      </p:pic>
    </p:spTree>
    <p:extLst>
      <p:ext uri="{BB962C8B-B14F-4D97-AF65-F5344CB8AC3E}">
        <p14:creationId xmlns:p14="http://schemas.microsoft.com/office/powerpoint/2010/main" val="415072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1F2B0FD-78C9-4028-8870-BD8E1943E7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8894909" y="10886"/>
            <a:ext cx="3179947" cy="1741714"/>
          </a:xfrm>
          <a:prstGeom prst="rect">
            <a:avLst/>
          </a:prstGeom>
          <a:noFill/>
        </p:spPr>
      </p:pic>
      <p:pic>
        <p:nvPicPr>
          <p:cNvPr id="7" name="Picture 6">
            <a:extLst>
              <a:ext uri="{FF2B5EF4-FFF2-40B4-BE49-F238E27FC236}">
                <a16:creationId xmlns:a16="http://schemas.microsoft.com/office/drawing/2014/main" xmlns="" id="{8D1E0269-D5D6-458D-A2A9-C2A0007FE3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61" y="3824516"/>
            <a:ext cx="1446841" cy="2170261"/>
          </a:xfrm>
          <a:prstGeom prst="rect">
            <a:avLst/>
          </a:prstGeom>
        </p:spPr>
      </p:pic>
      <p:graphicFrame>
        <p:nvGraphicFramePr>
          <p:cNvPr id="15" name="Diagram 14">
            <a:extLst>
              <a:ext uri="{FF2B5EF4-FFF2-40B4-BE49-F238E27FC236}">
                <a16:creationId xmlns:a16="http://schemas.microsoft.com/office/drawing/2014/main" xmlns="" id="{EED66601-481F-00EF-097B-087B59B9D24F}"/>
              </a:ext>
            </a:extLst>
          </p:cNvPr>
          <p:cNvGraphicFramePr/>
          <p:nvPr>
            <p:extLst>
              <p:ext uri="{D42A27DB-BD31-4B8C-83A1-F6EECF244321}">
                <p14:modId xmlns:p14="http://schemas.microsoft.com/office/powerpoint/2010/main" val="444496102"/>
              </p:ext>
            </p:extLst>
          </p:nvPr>
        </p:nvGraphicFramePr>
        <p:xfrm>
          <a:off x="117145" y="10886"/>
          <a:ext cx="11484683" cy="67164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8614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875</TotalTime>
  <Words>1915</Words>
  <Application>Microsoft Office PowerPoint</Application>
  <PresentationFormat>Custom</PresentationFormat>
  <Paragraphs>270</Paragraphs>
  <Slides>45</Slides>
  <Notes>3</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Concourse</vt:lpstr>
      <vt:lpstr>KHỞI ĐỘNG</vt:lpstr>
      <vt:lpstr>Dựa vào sự sắp xếp sách trong thư viện, hiệu sách Mỗi loại sách khác nhau đều được sắp xếp thành từng nhóm khác nhau. </vt:lpstr>
      <vt:lpstr>PowerPoint Presentation</vt:lpstr>
      <vt:lpstr>PowerPoint Presentation</vt:lpstr>
      <vt:lpstr>1. SỰ CẦN THIẾT CỦA VIỆC PHÂN LOẠI THẾ GIỚI SỐNG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TÌM HIỂU CÁCH GỌI TÊN LOÀI</vt:lpstr>
      <vt:lpstr>PowerPoint Presentation</vt:lpstr>
      <vt:lpstr>PowerPoint Presentation</vt:lpstr>
      <vt:lpstr>PowerPoint Presentation</vt:lpstr>
      <vt:lpstr>PowerPoint Presentation</vt:lpstr>
      <vt:lpstr>Thảo luận và trả lời câu hỏi</vt:lpstr>
      <vt:lpstr>PowerPoint Presentation</vt:lpstr>
      <vt:lpstr>Thảo luận và trả lời câu hỏi</vt:lpstr>
      <vt:lpstr>PowerPoint Presentation</vt:lpstr>
      <vt:lpstr>PowerPoint Presentation</vt:lpstr>
      <vt:lpstr>PowerPoint Presentation</vt:lpstr>
      <vt:lpstr>PowerPoint Presentation</vt:lpstr>
      <vt:lpstr>Luyện tập mở rộng</vt:lpstr>
      <vt:lpstr>PowerPoint Presentation</vt:lpstr>
      <vt:lpstr>PowerPoint Presentation</vt:lpstr>
      <vt:lpstr>PowerPoint Presentation</vt:lpstr>
      <vt:lpstr>PowerPoint Presentation</vt:lpstr>
      <vt:lpstr>Thảo luận và trả lời câu hỏi</vt:lpstr>
      <vt:lpstr>PowerPoint Presentation</vt:lpstr>
      <vt:lpstr>Làm thế nào để phân biệt các loài sinh vật trong khu vườn?</vt:lpstr>
      <vt:lpstr>Làm thế nào để phân biệt các loài sinh vật trong khu vườn?</vt:lpstr>
      <vt:lpstr>Khóa lưỡng phân là gì?</vt:lpstr>
      <vt:lpstr>Có 2 dạng khóa lưỡng phân</vt:lpstr>
      <vt:lpstr>Mục đích của khóa lưỡng phân: </vt:lpstr>
      <vt:lpstr>Xây dựng khóa lưỡng phân</vt:lpstr>
      <vt:lpstr>Thực hành xây dựng khóa lưỡng phân</vt:lpstr>
      <vt:lpstr>PowerPoint Presentation</vt:lpstr>
      <vt:lpstr>Luyện tập xây dựng khóa lưỡng phân</vt:lpstr>
      <vt:lpstr>Đáp án:</vt:lpstr>
      <vt:lpstr>Luyện tập</vt:lpstr>
    </vt:vector>
  </TitlesOfParts>
  <Manager>9Slide.vn</Manager>
  <Company>9Slide.vn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Administrator</cp:lastModifiedBy>
  <cp:revision>58</cp:revision>
  <dcterms:created xsi:type="dcterms:W3CDTF">2021-05-28T05:55:17Z</dcterms:created>
  <dcterms:modified xsi:type="dcterms:W3CDTF">2022-10-28T15:14:05Z</dcterms:modified>
  <cp:category>9Slide.vn</cp:category>
  <cp:contentStatus>9Slide</cp:contentStatus>
</cp:coreProperties>
</file>