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9" r:id="rId3"/>
    <p:sldId id="290" r:id="rId4"/>
    <p:sldId id="291" r:id="rId5"/>
    <p:sldId id="292" r:id="rId6"/>
    <p:sldId id="293" r:id="rId7"/>
    <p:sldId id="259" r:id="rId8"/>
    <p:sldId id="260" r:id="rId9"/>
    <p:sldId id="261" r:id="rId10"/>
    <p:sldId id="263" r:id="rId11"/>
    <p:sldId id="264" r:id="rId12"/>
    <p:sldId id="262" r:id="rId13"/>
    <p:sldId id="294" r:id="rId14"/>
    <p:sldId id="266" r:id="rId15"/>
    <p:sldId id="295" r:id="rId16"/>
    <p:sldId id="296" r:id="rId17"/>
    <p:sldId id="287" r:id="rId18"/>
    <p:sldId id="267" r:id="rId19"/>
    <p:sldId id="269" r:id="rId20"/>
    <p:sldId id="297" r:id="rId21"/>
    <p:sldId id="298" r:id="rId22"/>
    <p:sldId id="302" r:id="rId23"/>
    <p:sldId id="271" r:id="rId24"/>
    <p:sldId id="270" r:id="rId25"/>
    <p:sldId id="272" r:id="rId26"/>
    <p:sldId id="299" r:id="rId27"/>
    <p:sldId id="300" r:id="rId28"/>
    <p:sldId id="301" r:id="rId29"/>
    <p:sldId id="303" r:id="rId30"/>
    <p:sldId id="304" r:id="rId31"/>
    <p:sldId id="310" r:id="rId32"/>
    <p:sldId id="305" r:id="rId33"/>
    <p:sldId id="306" r:id="rId34"/>
    <p:sldId id="307" r:id="rId35"/>
    <p:sldId id="308" r:id="rId36"/>
    <p:sldId id="309" r:id="rId37"/>
    <p:sldId id="275" r:id="rId38"/>
    <p:sldId id="276" r:id="rId39"/>
    <p:sldId id="311" r:id="rId40"/>
    <p:sldId id="312" r:id="rId41"/>
    <p:sldId id="313" r:id="rId42"/>
    <p:sldId id="314" r:id="rId43"/>
    <p:sldId id="315" r:id="rId44"/>
    <p:sldId id="317" r:id="rId45"/>
    <p:sldId id="316" r:id="rId46"/>
    <p:sldId id="318" r:id="rId47"/>
    <p:sldId id="279" r:id="rId48"/>
    <p:sldId id="274" r:id="rId49"/>
    <p:sldId id="277" r:id="rId50"/>
    <p:sldId id="280" r:id="rId51"/>
    <p:sldId id="284" r:id="rId52"/>
    <p:sldId id="285" r:id="rId53"/>
    <p:sldId id="281" r:id="rId54"/>
    <p:sldId id="283" r:id="rId55"/>
    <p:sldId id="286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3366FF"/>
    <a:srgbClr val="0066FF"/>
    <a:srgbClr val="3333FF"/>
    <a:srgbClr val="008000"/>
    <a:srgbClr val="000099"/>
    <a:srgbClr val="CC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2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image" Target="../media/image66.jpe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image" Target="../media/image71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68.png"/><Relationship Id="rId1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image" Target="../media/image67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image" Target="../media/image66.jpe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image" Target="../media/image71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68.png"/><Relationship Id="rId1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image" Target="../media/image67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6B6AA0-EEE5-4527-B22B-6A2740A6201D}" type="doc">
      <dgm:prSet loTypeId="urn:microsoft.com/office/officeart/2005/8/layout/pList1#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4FCBD3B-13B1-4655-8290-C5A2FAF78431}">
      <dgm:prSet phldrT="[Text]" custT="1"/>
      <dgm:spPr/>
      <dgm:t>
        <a:bodyPr/>
        <a:lstStyle/>
        <a:p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Trùng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roi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BC0EC2-46C8-4DEB-88AB-A3B170617FC3}" type="parTrans" cxnId="{23991EE8-567C-4667-B63B-B75A0B90C449}">
      <dgm:prSet/>
      <dgm:spPr/>
      <dgm:t>
        <a:bodyPr/>
        <a:lstStyle/>
        <a:p>
          <a:endParaRPr lang="en-US"/>
        </a:p>
      </dgm:t>
    </dgm:pt>
    <dgm:pt modelId="{434352F1-B3D0-4637-AB2F-2190167EBD2B}" type="sibTrans" cxnId="{23991EE8-567C-4667-B63B-B75A0B90C449}">
      <dgm:prSet/>
      <dgm:spPr/>
      <dgm:t>
        <a:bodyPr/>
        <a:lstStyle/>
        <a:p>
          <a:endParaRPr lang="en-US"/>
        </a:p>
      </dgm:t>
    </dgm:pt>
    <dgm:pt modelId="{4448D726-ACF4-47A7-97BF-20E1A09B9E58}">
      <dgm:prSet phldrT="[Text]" custT="1"/>
      <dgm:spPr/>
      <dgm:t>
        <a:bodyPr/>
        <a:lstStyle/>
        <a:p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Cây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bắp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cải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1E02B6-7E69-473F-9EAA-DE3E7E23FAB1}" type="parTrans" cxnId="{173B6BD1-B3EE-4056-ACB4-AF77950A8AD6}">
      <dgm:prSet/>
      <dgm:spPr/>
      <dgm:t>
        <a:bodyPr/>
        <a:lstStyle/>
        <a:p>
          <a:endParaRPr lang="en-US"/>
        </a:p>
      </dgm:t>
    </dgm:pt>
    <dgm:pt modelId="{3052FE0B-E7C9-4AC8-9779-5891B9598FC0}" type="sibTrans" cxnId="{173B6BD1-B3EE-4056-ACB4-AF77950A8AD6}">
      <dgm:prSet/>
      <dgm:spPr/>
      <dgm:t>
        <a:bodyPr/>
        <a:lstStyle/>
        <a:p>
          <a:endParaRPr lang="en-US"/>
        </a:p>
      </dgm:t>
    </dgm:pt>
    <dgm:pt modelId="{6B852434-6595-451E-809D-A5E3583D2CF9}">
      <dgm:prSet phldrT="[Text]" custT="1"/>
      <dgm:spPr/>
      <dgm:t>
        <a:bodyPr/>
        <a:lstStyle/>
        <a:p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Trùng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giày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0687605-775D-46F1-A80F-12E0B04A8494}" type="parTrans" cxnId="{643D4D18-672F-426C-8BB4-3107222B337F}">
      <dgm:prSet/>
      <dgm:spPr/>
      <dgm:t>
        <a:bodyPr/>
        <a:lstStyle/>
        <a:p>
          <a:endParaRPr lang="en-US"/>
        </a:p>
      </dgm:t>
    </dgm:pt>
    <dgm:pt modelId="{29DFD171-2AF8-4134-B77D-EA44DB9C6BA6}" type="sibTrans" cxnId="{643D4D18-672F-426C-8BB4-3107222B337F}">
      <dgm:prSet/>
      <dgm:spPr/>
      <dgm:t>
        <a:bodyPr/>
        <a:lstStyle/>
        <a:p>
          <a:endParaRPr lang="en-US"/>
        </a:p>
      </dgm:t>
    </dgm:pt>
    <dgm:pt modelId="{94058751-1CA9-442D-84FD-4ED65AC2594D}">
      <dgm:prSet phldrT="[Text]" custT="1"/>
      <dgm:spPr/>
      <dgm:t>
        <a:bodyPr/>
        <a:lstStyle/>
        <a:p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Con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cua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đồng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06DBAA0-06FC-4C4D-818B-4427735460D8}" type="parTrans" cxnId="{82C3AFC2-7AC1-4213-A13A-987A89E6DCB0}">
      <dgm:prSet/>
      <dgm:spPr/>
      <dgm:t>
        <a:bodyPr/>
        <a:lstStyle/>
        <a:p>
          <a:endParaRPr lang="en-US"/>
        </a:p>
      </dgm:t>
    </dgm:pt>
    <dgm:pt modelId="{E82A5D6D-B173-43E3-8A43-F083799E01BE}" type="sibTrans" cxnId="{82C3AFC2-7AC1-4213-A13A-987A89E6DCB0}">
      <dgm:prSet/>
      <dgm:spPr/>
      <dgm:t>
        <a:bodyPr/>
        <a:lstStyle/>
        <a:p>
          <a:endParaRPr lang="en-US"/>
        </a:p>
      </dgm:t>
    </dgm:pt>
    <dgm:pt modelId="{365178C5-920B-496D-A05A-2FF862D5201E}">
      <dgm:prSet phldrT="[Text]" custT="1"/>
      <dgm:spPr/>
      <dgm:t>
        <a:bodyPr/>
        <a:lstStyle/>
        <a:p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Cây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dương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xỉ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15278A-7521-4C8D-8814-81AA6707EB0D}" type="parTrans" cxnId="{215D6AA6-DE78-445F-B73D-F97EADAAC244}">
      <dgm:prSet/>
      <dgm:spPr/>
      <dgm:t>
        <a:bodyPr/>
        <a:lstStyle/>
        <a:p>
          <a:endParaRPr lang="en-US"/>
        </a:p>
      </dgm:t>
    </dgm:pt>
    <dgm:pt modelId="{CAA2079A-A198-4E69-8216-FC5566D5C83C}" type="sibTrans" cxnId="{215D6AA6-DE78-445F-B73D-F97EADAAC244}">
      <dgm:prSet/>
      <dgm:spPr/>
      <dgm:t>
        <a:bodyPr/>
        <a:lstStyle/>
        <a:p>
          <a:endParaRPr lang="en-US"/>
        </a:p>
      </dgm:t>
    </dgm:pt>
    <dgm:pt modelId="{0A9EA390-15BC-41D0-9AC2-32D11F67CE51}" type="pres">
      <dgm:prSet presAssocID="{866B6AA0-EEE5-4527-B22B-6A2740A6201D}" presName="Name0" presStyleCnt="0">
        <dgm:presLayoutVars>
          <dgm:dir/>
          <dgm:resizeHandles val="exact"/>
        </dgm:presLayoutVars>
      </dgm:prSet>
      <dgm:spPr/>
    </dgm:pt>
    <dgm:pt modelId="{E8FC6D94-5F62-4FEE-A53E-03C0FF9FE27C}" type="pres">
      <dgm:prSet presAssocID="{14FCBD3B-13B1-4655-8290-C5A2FAF78431}" presName="compNode" presStyleCnt="0"/>
      <dgm:spPr/>
    </dgm:pt>
    <dgm:pt modelId="{7A3582A2-7A1C-49FD-8964-60F49BB23588}" type="pres">
      <dgm:prSet presAssocID="{14FCBD3B-13B1-4655-8290-C5A2FAF78431}" presName="pictRect" presStyleLbl="node1" presStyleIdx="0" presStyleCnt="5"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</dgm:spPr>
    </dgm:pt>
    <dgm:pt modelId="{2601CE88-F163-45D3-8767-76901557BC99}" type="pres">
      <dgm:prSet presAssocID="{14FCBD3B-13B1-4655-8290-C5A2FAF78431}" presName="textRect" presStyleLbl="revTx" presStyleIdx="0" presStyleCnt="5">
        <dgm:presLayoutVars>
          <dgm:bulletEnabled val="1"/>
        </dgm:presLayoutVars>
      </dgm:prSet>
      <dgm:spPr/>
    </dgm:pt>
    <dgm:pt modelId="{7643E017-7726-419F-9494-CF4E90230249}" type="pres">
      <dgm:prSet presAssocID="{434352F1-B3D0-4637-AB2F-2190167EBD2B}" presName="sibTrans" presStyleLbl="sibTrans2D1" presStyleIdx="0" presStyleCnt="0"/>
      <dgm:spPr/>
    </dgm:pt>
    <dgm:pt modelId="{494B02A2-D56A-4E26-BEC0-DCB94A384E85}" type="pres">
      <dgm:prSet presAssocID="{4448D726-ACF4-47A7-97BF-20E1A09B9E58}" presName="compNode" presStyleCnt="0"/>
      <dgm:spPr/>
    </dgm:pt>
    <dgm:pt modelId="{8148ED1A-4D01-4166-A6B6-948F6D2C2EEE}" type="pres">
      <dgm:prSet presAssocID="{4448D726-ACF4-47A7-97BF-20E1A09B9E58}" presName="pictRect" presStyleLbl="node1" presStyleIdx="1" presStyleCnt="5"/>
      <dgm:spPr>
        <a:blipFill rotWithShape="1">
          <a:blip xmlns:r="http://schemas.openxmlformats.org/officeDocument/2006/relationships" r:embed="rId2"/>
          <a:srcRect/>
          <a:stretch>
            <a:fillRect l="-2000" r="-2000"/>
          </a:stretch>
        </a:blipFill>
      </dgm:spPr>
    </dgm:pt>
    <dgm:pt modelId="{971AA755-DF2D-49F4-9CE4-735C6D629206}" type="pres">
      <dgm:prSet presAssocID="{4448D726-ACF4-47A7-97BF-20E1A09B9E58}" presName="textRect" presStyleLbl="revTx" presStyleIdx="1" presStyleCnt="5">
        <dgm:presLayoutVars>
          <dgm:bulletEnabled val="1"/>
        </dgm:presLayoutVars>
      </dgm:prSet>
      <dgm:spPr/>
    </dgm:pt>
    <dgm:pt modelId="{3A53F807-8E34-4C67-B44B-D87424031AD0}" type="pres">
      <dgm:prSet presAssocID="{3052FE0B-E7C9-4AC8-9779-5891B9598FC0}" presName="sibTrans" presStyleLbl="sibTrans2D1" presStyleIdx="0" presStyleCnt="0"/>
      <dgm:spPr/>
    </dgm:pt>
    <dgm:pt modelId="{A2D01D4F-FBCA-41B6-994F-55111CFBE98E}" type="pres">
      <dgm:prSet presAssocID="{6B852434-6595-451E-809D-A5E3583D2CF9}" presName="compNode" presStyleCnt="0"/>
      <dgm:spPr/>
    </dgm:pt>
    <dgm:pt modelId="{35C0A6CD-5759-4185-B165-131AB95BAC0A}" type="pres">
      <dgm:prSet presAssocID="{6B852434-6595-451E-809D-A5E3583D2CF9}" presName="pictRect" presStyleLbl="node1" presStyleIdx="2" presStyleCnt="5"/>
      <dgm:spPr>
        <a:blipFill rotWithShape="1">
          <a:blip xmlns:r="http://schemas.openxmlformats.org/officeDocument/2006/relationships" r:embed="rId3"/>
          <a:srcRect/>
          <a:stretch>
            <a:fillRect l="-13000" r="-13000"/>
          </a:stretch>
        </a:blipFill>
      </dgm:spPr>
    </dgm:pt>
    <dgm:pt modelId="{2AC92742-A042-4ED2-B99A-5DCC3D1A8346}" type="pres">
      <dgm:prSet presAssocID="{6B852434-6595-451E-809D-A5E3583D2CF9}" presName="textRect" presStyleLbl="revTx" presStyleIdx="2" presStyleCnt="5">
        <dgm:presLayoutVars>
          <dgm:bulletEnabled val="1"/>
        </dgm:presLayoutVars>
      </dgm:prSet>
      <dgm:spPr/>
    </dgm:pt>
    <dgm:pt modelId="{117AC754-31B3-45CE-8307-D5C6499EDEB2}" type="pres">
      <dgm:prSet presAssocID="{29DFD171-2AF8-4134-B77D-EA44DB9C6BA6}" presName="sibTrans" presStyleLbl="sibTrans2D1" presStyleIdx="0" presStyleCnt="0"/>
      <dgm:spPr/>
    </dgm:pt>
    <dgm:pt modelId="{93967594-10EF-40D4-9B31-CD13AB9F6708}" type="pres">
      <dgm:prSet presAssocID="{365178C5-920B-496D-A05A-2FF862D5201E}" presName="compNode" presStyleCnt="0"/>
      <dgm:spPr/>
    </dgm:pt>
    <dgm:pt modelId="{40005638-BD04-4430-A30B-44853F57B9B8}" type="pres">
      <dgm:prSet presAssocID="{365178C5-920B-496D-A05A-2FF862D5201E}" presName="pictRect" presStyleLbl="node1" presStyleIdx="3" presStyleCnt="5"/>
      <dgm:spPr>
        <a:blipFill rotWithShape="1">
          <a:blip xmlns:r="http://schemas.openxmlformats.org/officeDocument/2006/relationships" r:embed="rId4"/>
          <a:srcRect/>
          <a:stretch>
            <a:fillRect t="-23000" b="-23000"/>
          </a:stretch>
        </a:blipFill>
      </dgm:spPr>
    </dgm:pt>
    <dgm:pt modelId="{4E753995-7E37-4615-881B-44B5350C6C9F}" type="pres">
      <dgm:prSet presAssocID="{365178C5-920B-496D-A05A-2FF862D5201E}" presName="textRect" presStyleLbl="revTx" presStyleIdx="3" presStyleCnt="5">
        <dgm:presLayoutVars>
          <dgm:bulletEnabled val="1"/>
        </dgm:presLayoutVars>
      </dgm:prSet>
      <dgm:spPr/>
    </dgm:pt>
    <dgm:pt modelId="{72900849-47F1-4F13-8FD6-3945EBA4178E}" type="pres">
      <dgm:prSet presAssocID="{CAA2079A-A198-4E69-8216-FC5566D5C83C}" presName="sibTrans" presStyleLbl="sibTrans2D1" presStyleIdx="0" presStyleCnt="0"/>
      <dgm:spPr/>
    </dgm:pt>
    <dgm:pt modelId="{0D4FAFE6-79A5-49FF-A6C0-45770AD3A4B3}" type="pres">
      <dgm:prSet presAssocID="{94058751-1CA9-442D-84FD-4ED65AC2594D}" presName="compNode" presStyleCnt="0"/>
      <dgm:spPr/>
    </dgm:pt>
    <dgm:pt modelId="{D61D40C1-62EC-44AD-B3DA-3EF29ED03413}" type="pres">
      <dgm:prSet presAssocID="{94058751-1CA9-442D-84FD-4ED65AC2594D}" presName="pictRect" presStyleLbl="node1" presStyleIdx="4" presStyleCnt="5"/>
      <dgm:spPr>
        <a:blipFill rotWithShape="1">
          <a:blip xmlns:r="http://schemas.openxmlformats.org/officeDocument/2006/relationships" r:embed="rId5"/>
          <a:srcRect/>
          <a:stretch>
            <a:fillRect l="-11000" r="-11000"/>
          </a:stretch>
        </a:blipFill>
      </dgm:spPr>
    </dgm:pt>
    <dgm:pt modelId="{D94279AA-2020-427D-ADD9-08FC00C22BDA}" type="pres">
      <dgm:prSet presAssocID="{94058751-1CA9-442D-84FD-4ED65AC2594D}" presName="textRect" presStyleLbl="revTx" presStyleIdx="4" presStyleCnt="5">
        <dgm:presLayoutVars>
          <dgm:bulletEnabled val="1"/>
        </dgm:presLayoutVars>
      </dgm:prSet>
      <dgm:spPr/>
    </dgm:pt>
  </dgm:ptLst>
  <dgm:cxnLst>
    <dgm:cxn modelId="{4088950B-4880-44A6-801D-342223ED8AB3}" type="presOf" srcId="{4448D726-ACF4-47A7-97BF-20E1A09B9E58}" destId="{971AA755-DF2D-49F4-9CE4-735C6D629206}" srcOrd="0" destOrd="0" presId="urn:microsoft.com/office/officeart/2005/8/layout/pList1#5"/>
    <dgm:cxn modelId="{6B5AF10C-010A-4DCF-9763-D442D2AE4212}" type="presOf" srcId="{94058751-1CA9-442D-84FD-4ED65AC2594D}" destId="{D94279AA-2020-427D-ADD9-08FC00C22BDA}" srcOrd="0" destOrd="0" presId="urn:microsoft.com/office/officeart/2005/8/layout/pList1#5"/>
    <dgm:cxn modelId="{06FC7011-6938-4B59-8A48-E8DDB53450C1}" type="presOf" srcId="{29DFD171-2AF8-4134-B77D-EA44DB9C6BA6}" destId="{117AC754-31B3-45CE-8307-D5C6499EDEB2}" srcOrd="0" destOrd="0" presId="urn:microsoft.com/office/officeart/2005/8/layout/pList1#5"/>
    <dgm:cxn modelId="{643D4D18-672F-426C-8BB4-3107222B337F}" srcId="{866B6AA0-EEE5-4527-B22B-6A2740A6201D}" destId="{6B852434-6595-451E-809D-A5E3583D2CF9}" srcOrd="2" destOrd="0" parTransId="{A0687605-775D-46F1-A80F-12E0B04A8494}" sibTransId="{29DFD171-2AF8-4134-B77D-EA44DB9C6BA6}"/>
    <dgm:cxn modelId="{569BAF40-BA5C-491F-A6AF-0B4BCBE7E982}" type="presOf" srcId="{866B6AA0-EEE5-4527-B22B-6A2740A6201D}" destId="{0A9EA390-15BC-41D0-9AC2-32D11F67CE51}" srcOrd="0" destOrd="0" presId="urn:microsoft.com/office/officeart/2005/8/layout/pList1#5"/>
    <dgm:cxn modelId="{2F4E6843-FEE2-4F12-A845-6D018FD62DED}" type="presOf" srcId="{CAA2079A-A198-4E69-8216-FC5566D5C83C}" destId="{72900849-47F1-4F13-8FD6-3945EBA4178E}" srcOrd="0" destOrd="0" presId="urn:microsoft.com/office/officeart/2005/8/layout/pList1#5"/>
    <dgm:cxn modelId="{F9B62452-E869-4346-9FDA-BDBE56B917B3}" type="presOf" srcId="{365178C5-920B-496D-A05A-2FF862D5201E}" destId="{4E753995-7E37-4615-881B-44B5350C6C9F}" srcOrd="0" destOrd="0" presId="urn:microsoft.com/office/officeart/2005/8/layout/pList1#5"/>
    <dgm:cxn modelId="{F3567F81-67C3-46D6-A096-1A2D04B5716C}" type="presOf" srcId="{434352F1-B3D0-4637-AB2F-2190167EBD2B}" destId="{7643E017-7726-419F-9494-CF4E90230249}" srcOrd="0" destOrd="0" presId="urn:microsoft.com/office/officeart/2005/8/layout/pList1#5"/>
    <dgm:cxn modelId="{215D6AA6-DE78-445F-B73D-F97EADAAC244}" srcId="{866B6AA0-EEE5-4527-B22B-6A2740A6201D}" destId="{365178C5-920B-496D-A05A-2FF862D5201E}" srcOrd="3" destOrd="0" parTransId="{E915278A-7521-4C8D-8814-81AA6707EB0D}" sibTransId="{CAA2079A-A198-4E69-8216-FC5566D5C83C}"/>
    <dgm:cxn modelId="{FCA66DB0-B9EF-44DC-89F7-9349BCA72D3A}" type="presOf" srcId="{3052FE0B-E7C9-4AC8-9779-5891B9598FC0}" destId="{3A53F807-8E34-4C67-B44B-D87424031AD0}" srcOrd="0" destOrd="0" presId="urn:microsoft.com/office/officeart/2005/8/layout/pList1#5"/>
    <dgm:cxn modelId="{82C3AFC2-7AC1-4213-A13A-987A89E6DCB0}" srcId="{866B6AA0-EEE5-4527-B22B-6A2740A6201D}" destId="{94058751-1CA9-442D-84FD-4ED65AC2594D}" srcOrd="4" destOrd="0" parTransId="{506DBAA0-06FC-4C4D-818B-4427735460D8}" sibTransId="{E82A5D6D-B173-43E3-8A43-F083799E01BE}"/>
    <dgm:cxn modelId="{7638BEC4-F12E-4DD0-8A8D-B6CDE673113C}" type="presOf" srcId="{14FCBD3B-13B1-4655-8290-C5A2FAF78431}" destId="{2601CE88-F163-45D3-8767-76901557BC99}" srcOrd="0" destOrd="0" presId="urn:microsoft.com/office/officeart/2005/8/layout/pList1#5"/>
    <dgm:cxn modelId="{173B6BD1-B3EE-4056-ACB4-AF77950A8AD6}" srcId="{866B6AA0-EEE5-4527-B22B-6A2740A6201D}" destId="{4448D726-ACF4-47A7-97BF-20E1A09B9E58}" srcOrd="1" destOrd="0" parTransId="{451E02B6-7E69-473F-9EAA-DE3E7E23FAB1}" sibTransId="{3052FE0B-E7C9-4AC8-9779-5891B9598FC0}"/>
    <dgm:cxn modelId="{900E4BD5-246F-4544-BFD6-AB87D81F9039}" type="presOf" srcId="{6B852434-6595-451E-809D-A5E3583D2CF9}" destId="{2AC92742-A042-4ED2-B99A-5DCC3D1A8346}" srcOrd="0" destOrd="0" presId="urn:microsoft.com/office/officeart/2005/8/layout/pList1#5"/>
    <dgm:cxn modelId="{23991EE8-567C-4667-B63B-B75A0B90C449}" srcId="{866B6AA0-EEE5-4527-B22B-6A2740A6201D}" destId="{14FCBD3B-13B1-4655-8290-C5A2FAF78431}" srcOrd="0" destOrd="0" parTransId="{ECBC0EC2-46C8-4DEB-88AB-A3B170617FC3}" sibTransId="{434352F1-B3D0-4637-AB2F-2190167EBD2B}"/>
    <dgm:cxn modelId="{0DA0C78B-7527-4CBB-8EB0-6F17C7D4D864}" type="presParOf" srcId="{0A9EA390-15BC-41D0-9AC2-32D11F67CE51}" destId="{E8FC6D94-5F62-4FEE-A53E-03C0FF9FE27C}" srcOrd="0" destOrd="0" presId="urn:microsoft.com/office/officeart/2005/8/layout/pList1#5"/>
    <dgm:cxn modelId="{7100ECDB-D1BD-4FE7-BCD8-6F23374DFA3F}" type="presParOf" srcId="{E8FC6D94-5F62-4FEE-A53E-03C0FF9FE27C}" destId="{7A3582A2-7A1C-49FD-8964-60F49BB23588}" srcOrd="0" destOrd="0" presId="urn:microsoft.com/office/officeart/2005/8/layout/pList1#5"/>
    <dgm:cxn modelId="{93C0F635-CAF5-474F-8ED0-0D66C877BBDB}" type="presParOf" srcId="{E8FC6D94-5F62-4FEE-A53E-03C0FF9FE27C}" destId="{2601CE88-F163-45D3-8767-76901557BC99}" srcOrd="1" destOrd="0" presId="urn:microsoft.com/office/officeart/2005/8/layout/pList1#5"/>
    <dgm:cxn modelId="{0F865979-AD65-43E8-9FA9-A3F467F325C6}" type="presParOf" srcId="{0A9EA390-15BC-41D0-9AC2-32D11F67CE51}" destId="{7643E017-7726-419F-9494-CF4E90230249}" srcOrd="1" destOrd="0" presId="urn:microsoft.com/office/officeart/2005/8/layout/pList1#5"/>
    <dgm:cxn modelId="{74AF1235-B4DE-42F9-82DE-047A8E22E74C}" type="presParOf" srcId="{0A9EA390-15BC-41D0-9AC2-32D11F67CE51}" destId="{494B02A2-D56A-4E26-BEC0-DCB94A384E85}" srcOrd="2" destOrd="0" presId="urn:microsoft.com/office/officeart/2005/8/layout/pList1#5"/>
    <dgm:cxn modelId="{03929831-469A-4157-9EB2-9383619A703F}" type="presParOf" srcId="{494B02A2-D56A-4E26-BEC0-DCB94A384E85}" destId="{8148ED1A-4D01-4166-A6B6-948F6D2C2EEE}" srcOrd="0" destOrd="0" presId="urn:microsoft.com/office/officeart/2005/8/layout/pList1#5"/>
    <dgm:cxn modelId="{AF24FAF5-BE5D-4DA4-99BB-C116C1C2B03E}" type="presParOf" srcId="{494B02A2-D56A-4E26-BEC0-DCB94A384E85}" destId="{971AA755-DF2D-49F4-9CE4-735C6D629206}" srcOrd="1" destOrd="0" presId="urn:microsoft.com/office/officeart/2005/8/layout/pList1#5"/>
    <dgm:cxn modelId="{E1D78C63-2AEA-49A9-8706-8E0DEB016439}" type="presParOf" srcId="{0A9EA390-15BC-41D0-9AC2-32D11F67CE51}" destId="{3A53F807-8E34-4C67-B44B-D87424031AD0}" srcOrd="3" destOrd="0" presId="urn:microsoft.com/office/officeart/2005/8/layout/pList1#5"/>
    <dgm:cxn modelId="{A0154547-2F3C-4DB7-A778-985FED934D3E}" type="presParOf" srcId="{0A9EA390-15BC-41D0-9AC2-32D11F67CE51}" destId="{A2D01D4F-FBCA-41B6-994F-55111CFBE98E}" srcOrd="4" destOrd="0" presId="urn:microsoft.com/office/officeart/2005/8/layout/pList1#5"/>
    <dgm:cxn modelId="{5FDD3DA5-4A06-4243-BF1C-92AFA6317782}" type="presParOf" srcId="{A2D01D4F-FBCA-41B6-994F-55111CFBE98E}" destId="{35C0A6CD-5759-4185-B165-131AB95BAC0A}" srcOrd="0" destOrd="0" presId="urn:microsoft.com/office/officeart/2005/8/layout/pList1#5"/>
    <dgm:cxn modelId="{BC9E11D5-A4DE-4643-98F2-729EB2BB8905}" type="presParOf" srcId="{A2D01D4F-FBCA-41B6-994F-55111CFBE98E}" destId="{2AC92742-A042-4ED2-B99A-5DCC3D1A8346}" srcOrd="1" destOrd="0" presId="urn:microsoft.com/office/officeart/2005/8/layout/pList1#5"/>
    <dgm:cxn modelId="{4D72497D-1C73-47CA-8C4B-F442DA5D65E1}" type="presParOf" srcId="{0A9EA390-15BC-41D0-9AC2-32D11F67CE51}" destId="{117AC754-31B3-45CE-8307-D5C6499EDEB2}" srcOrd="5" destOrd="0" presId="urn:microsoft.com/office/officeart/2005/8/layout/pList1#5"/>
    <dgm:cxn modelId="{99260A59-8A0D-4306-96A8-6D24AFD08E30}" type="presParOf" srcId="{0A9EA390-15BC-41D0-9AC2-32D11F67CE51}" destId="{93967594-10EF-40D4-9B31-CD13AB9F6708}" srcOrd="6" destOrd="0" presId="urn:microsoft.com/office/officeart/2005/8/layout/pList1#5"/>
    <dgm:cxn modelId="{6A112B8B-5F41-4DDD-B1AF-ADF69727BF9B}" type="presParOf" srcId="{93967594-10EF-40D4-9B31-CD13AB9F6708}" destId="{40005638-BD04-4430-A30B-44853F57B9B8}" srcOrd="0" destOrd="0" presId="urn:microsoft.com/office/officeart/2005/8/layout/pList1#5"/>
    <dgm:cxn modelId="{36A902CF-AD48-4105-9665-C8644B2FE14D}" type="presParOf" srcId="{93967594-10EF-40D4-9B31-CD13AB9F6708}" destId="{4E753995-7E37-4615-881B-44B5350C6C9F}" srcOrd="1" destOrd="0" presId="urn:microsoft.com/office/officeart/2005/8/layout/pList1#5"/>
    <dgm:cxn modelId="{7A71F893-C2BE-406D-B6B7-DE57BDD3FD24}" type="presParOf" srcId="{0A9EA390-15BC-41D0-9AC2-32D11F67CE51}" destId="{72900849-47F1-4F13-8FD6-3945EBA4178E}" srcOrd="7" destOrd="0" presId="urn:microsoft.com/office/officeart/2005/8/layout/pList1#5"/>
    <dgm:cxn modelId="{C4E69D9D-0E34-4D42-9785-BA290DF4884C}" type="presParOf" srcId="{0A9EA390-15BC-41D0-9AC2-32D11F67CE51}" destId="{0D4FAFE6-79A5-49FF-A6C0-45770AD3A4B3}" srcOrd="8" destOrd="0" presId="urn:microsoft.com/office/officeart/2005/8/layout/pList1#5"/>
    <dgm:cxn modelId="{DAE3692F-FB0C-4B95-8963-33E11674E352}" type="presParOf" srcId="{0D4FAFE6-79A5-49FF-A6C0-45770AD3A4B3}" destId="{D61D40C1-62EC-44AD-B3DA-3EF29ED03413}" srcOrd="0" destOrd="0" presId="urn:microsoft.com/office/officeart/2005/8/layout/pList1#5"/>
    <dgm:cxn modelId="{D71A4140-0B67-41A5-85F5-D74DA61BBAA5}" type="presParOf" srcId="{0D4FAFE6-79A5-49FF-A6C0-45770AD3A4B3}" destId="{D94279AA-2020-427D-ADD9-08FC00C22BDA}" srcOrd="1" destOrd="0" presId="urn:microsoft.com/office/officeart/2005/8/layout/pList1#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66B6AA0-EEE5-4527-B22B-6A2740A6201D}" type="doc">
      <dgm:prSet loTypeId="urn:microsoft.com/office/officeart/2005/8/layout/pList1#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4FCBD3B-13B1-4655-8290-C5A2FAF78431}">
      <dgm:prSet phldrT="[Text]" custT="1"/>
      <dgm:spPr/>
      <dgm:t>
        <a:bodyPr/>
        <a:lstStyle/>
        <a:p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Virus Corona</a:t>
          </a:r>
        </a:p>
      </dgm:t>
    </dgm:pt>
    <dgm:pt modelId="{ECBC0EC2-46C8-4DEB-88AB-A3B170617FC3}" type="parTrans" cxnId="{23991EE8-567C-4667-B63B-B75A0B90C449}">
      <dgm:prSet/>
      <dgm:spPr/>
      <dgm:t>
        <a:bodyPr/>
        <a:lstStyle/>
        <a:p>
          <a:endParaRPr lang="en-US"/>
        </a:p>
      </dgm:t>
    </dgm:pt>
    <dgm:pt modelId="{434352F1-B3D0-4637-AB2F-2190167EBD2B}" type="sibTrans" cxnId="{23991EE8-567C-4667-B63B-B75A0B90C449}">
      <dgm:prSet/>
      <dgm:spPr/>
      <dgm:t>
        <a:bodyPr/>
        <a:lstStyle/>
        <a:p>
          <a:endParaRPr lang="en-US"/>
        </a:p>
      </dgm:t>
    </dgm:pt>
    <dgm:pt modelId="{4448D726-ACF4-47A7-97BF-20E1A09B9E58}">
      <dgm:prSet phldrT="[Text]" custT="1"/>
      <dgm:spPr/>
      <dgm:t>
        <a:bodyPr/>
        <a:lstStyle/>
        <a:p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Con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ngựa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vằn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1E02B6-7E69-473F-9EAA-DE3E7E23FAB1}" type="parTrans" cxnId="{173B6BD1-B3EE-4056-ACB4-AF77950A8AD6}">
      <dgm:prSet/>
      <dgm:spPr/>
      <dgm:t>
        <a:bodyPr/>
        <a:lstStyle/>
        <a:p>
          <a:endParaRPr lang="en-US"/>
        </a:p>
      </dgm:t>
    </dgm:pt>
    <dgm:pt modelId="{3052FE0B-E7C9-4AC8-9779-5891B9598FC0}" type="sibTrans" cxnId="{173B6BD1-B3EE-4056-ACB4-AF77950A8AD6}">
      <dgm:prSet/>
      <dgm:spPr/>
      <dgm:t>
        <a:bodyPr/>
        <a:lstStyle/>
        <a:p>
          <a:endParaRPr lang="en-US"/>
        </a:p>
      </dgm:t>
    </dgm:pt>
    <dgm:pt modelId="{6B852434-6595-451E-809D-A5E3583D2CF9}">
      <dgm:prSet phldrT="[Text]" custT="1"/>
      <dgm:spPr/>
      <dgm:t>
        <a:bodyPr/>
        <a:lstStyle/>
        <a:p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Cây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lúa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nước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0687605-775D-46F1-A80F-12E0B04A8494}" type="parTrans" cxnId="{643D4D18-672F-426C-8BB4-3107222B337F}">
      <dgm:prSet/>
      <dgm:spPr/>
      <dgm:t>
        <a:bodyPr/>
        <a:lstStyle/>
        <a:p>
          <a:endParaRPr lang="en-US"/>
        </a:p>
      </dgm:t>
    </dgm:pt>
    <dgm:pt modelId="{29DFD171-2AF8-4134-B77D-EA44DB9C6BA6}" type="sibTrans" cxnId="{643D4D18-672F-426C-8BB4-3107222B337F}">
      <dgm:prSet/>
      <dgm:spPr/>
      <dgm:t>
        <a:bodyPr/>
        <a:lstStyle/>
        <a:p>
          <a:endParaRPr lang="en-US"/>
        </a:p>
      </dgm:t>
    </dgm:pt>
    <dgm:pt modelId="{94058751-1CA9-442D-84FD-4ED65AC2594D}">
      <dgm:prSet phldrT="[Text]" custT="1"/>
      <dgm:spPr/>
      <dgm:t>
        <a:bodyPr/>
        <a:lstStyle/>
        <a:p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Tảo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lam</a:t>
          </a:r>
        </a:p>
      </dgm:t>
    </dgm:pt>
    <dgm:pt modelId="{506DBAA0-06FC-4C4D-818B-4427735460D8}" type="parTrans" cxnId="{82C3AFC2-7AC1-4213-A13A-987A89E6DCB0}">
      <dgm:prSet/>
      <dgm:spPr/>
      <dgm:t>
        <a:bodyPr/>
        <a:lstStyle/>
        <a:p>
          <a:endParaRPr lang="en-US"/>
        </a:p>
      </dgm:t>
    </dgm:pt>
    <dgm:pt modelId="{E82A5D6D-B173-43E3-8A43-F083799E01BE}" type="sibTrans" cxnId="{82C3AFC2-7AC1-4213-A13A-987A89E6DCB0}">
      <dgm:prSet/>
      <dgm:spPr/>
      <dgm:t>
        <a:bodyPr/>
        <a:lstStyle/>
        <a:p>
          <a:endParaRPr lang="en-US"/>
        </a:p>
      </dgm:t>
    </dgm:pt>
    <dgm:pt modelId="{365178C5-920B-496D-A05A-2FF862D5201E}">
      <dgm:prSet phldrT="[Text]" custT="1"/>
      <dgm:spPr/>
      <dgm:t>
        <a:bodyPr/>
        <a:lstStyle/>
        <a:p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Vi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khuẩn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E.Coli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15278A-7521-4C8D-8814-81AA6707EB0D}" type="parTrans" cxnId="{215D6AA6-DE78-445F-B73D-F97EADAAC244}">
      <dgm:prSet/>
      <dgm:spPr/>
      <dgm:t>
        <a:bodyPr/>
        <a:lstStyle/>
        <a:p>
          <a:endParaRPr lang="en-US"/>
        </a:p>
      </dgm:t>
    </dgm:pt>
    <dgm:pt modelId="{CAA2079A-A198-4E69-8216-FC5566D5C83C}" type="sibTrans" cxnId="{215D6AA6-DE78-445F-B73D-F97EADAAC244}">
      <dgm:prSet/>
      <dgm:spPr/>
      <dgm:t>
        <a:bodyPr/>
        <a:lstStyle/>
        <a:p>
          <a:endParaRPr lang="en-US"/>
        </a:p>
      </dgm:t>
    </dgm:pt>
    <dgm:pt modelId="{0A9EA390-15BC-41D0-9AC2-32D11F67CE51}" type="pres">
      <dgm:prSet presAssocID="{866B6AA0-EEE5-4527-B22B-6A2740A6201D}" presName="Name0" presStyleCnt="0">
        <dgm:presLayoutVars>
          <dgm:dir/>
          <dgm:resizeHandles val="exact"/>
        </dgm:presLayoutVars>
      </dgm:prSet>
      <dgm:spPr/>
    </dgm:pt>
    <dgm:pt modelId="{E8FC6D94-5F62-4FEE-A53E-03C0FF9FE27C}" type="pres">
      <dgm:prSet presAssocID="{14FCBD3B-13B1-4655-8290-C5A2FAF78431}" presName="compNode" presStyleCnt="0"/>
      <dgm:spPr/>
    </dgm:pt>
    <dgm:pt modelId="{7A3582A2-7A1C-49FD-8964-60F49BB23588}" type="pres">
      <dgm:prSet presAssocID="{14FCBD3B-13B1-4655-8290-C5A2FAF78431}" presName="pictRect" presStyleLbl="node1" presStyleIdx="0" presStyleCnt="5"/>
      <dgm:spPr>
        <a:blipFill rotWithShape="1">
          <a:blip xmlns:r="http://schemas.openxmlformats.org/officeDocument/2006/relationships" r:embed="rId1"/>
          <a:srcRect/>
          <a:stretch>
            <a:fillRect l="-2000" r="-2000"/>
          </a:stretch>
        </a:blipFill>
      </dgm:spPr>
    </dgm:pt>
    <dgm:pt modelId="{2601CE88-F163-45D3-8767-76901557BC99}" type="pres">
      <dgm:prSet presAssocID="{14FCBD3B-13B1-4655-8290-C5A2FAF78431}" presName="textRect" presStyleLbl="revTx" presStyleIdx="0" presStyleCnt="5">
        <dgm:presLayoutVars>
          <dgm:bulletEnabled val="1"/>
        </dgm:presLayoutVars>
      </dgm:prSet>
      <dgm:spPr/>
    </dgm:pt>
    <dgm:pt modelId="{7643E017-7726-419F-9494-CF4E90230249}" type="pres">
      <dgm:prSet presAssocID="{434352F1-B3D0-4637-AB2F-2190167EBD2B}" presName="sibTrans" presStyleLbl="sibTrans2D1" presStyleIdx="0" presStyleCnt="0"/>
      <dgm:spPr/>
    </dgm:pt>
    <dgm:pt modelId="{494B02A2-D56A-4E26-BEC0-DCB94A384E85}" type="pres">
      <dgm:prSet presAssocID="{4448D726-ACF4-47A7-97BF-20E1A09B9E58}" presName="compNode" presStyleCnt="0"/>
      <dgm:spPr/>
    </dgm:pt>
    <dgm:pt modelId="{8148ED1A-4D01-4166-A6B6-948F6D2C2EEE}" type="pres">
      <dgm:prSet presAssocID="{4448D726-ACF4-47A7-97BF-20E1A09B9E58}" presName="pictRect" presStyleLbl="node1" presStyleIdx="1" presStyleCnt="5"/>
      <dgm:spPr>
        <a:blipFill rotWithShape="1">
          <a:blip xmlns:r="http://schemas.openxmlformats.org/officeDocument/2006/relationships" r:embed="rId2"/>
          <a:srcRect/>
          <a:stretch>
            <a:fillRect l="-11000" r="-11000"/>
          </a:stretch>
        </a:blipFill>
      </dgm:spPr>
    </dgm:pt>
    <dgm:pt modelId="{971AA755-DF2D-49F4-9CE4-735C6D629206}" type="pres">
      <dgm:prSet presAssocID="{4448D726-ACF4-47A7-97BF-20E1A09B9E58}" presName="textRect" presStyleLbl="revTx" presStyleIdx="1" presStyleCnt="5">
        <dgm:presLayoutVars>
          <dgm:bulletEnabled val="1"/>
        </dgm:presLayoutVars>
      </dgm:prSet>
      <dgm:spPr/>
    </dgm:pt>
    <dgm:pt modelId="{3A53F807-8E34-4C67-B44B-D87424031AD0}" type="pres">
      <dgm:prSet presAssocID="{3052FE0B-E7C9-4AC8-9779-5891B9598FC0}" presName="sibTrans" presStyleLbl="sibTrans2D1" presStyleIdx="0" presStyleCnt="0"/>
      <dgm:spPr/>
    </dgm:pt>
    <dgm:pt modelId="{A2D01D4F-FBCA-41B6-994F-55111CFBE98E}" type="pres">
      <dgm:prSet presAssocID="{6B852434-6595-451E-809D-A5E3583D2CF9}" presName="compNode" presStyleCnt="0"/>
      <dgm:spPr/>
    </dgm:pt>
    <dgm:pt modelId="{35C0A6CD-5759-4185-B165-131AB95BAC0A}" type="pres">
      <dgm:prSet presAssocID="{6B852434-6595-451E-809D-A5E3583D2CF9}" presName="pictRect" presStyleLbl="node1" presStyleIdx="2" presStyleCnt="5"/>
      <dgm:spPr>
        <a:blipFill rotWithShape="1">
          <a:blip xmlns:r="http://schemas.openxmlformats.org/officeDocument/2006/relationships" r:embed="rId3"/>
          <a:srcRect/>
          <a:stretch>
            <a:fillRect t="-4000" b="-4000"/>
          </a:stretch>
        </a:blipFill>
      </dgm:spPr>
    </dgm:pt>
    <dgm:pt modelId="{2AC92742-A042-4ED2-B99A-5DCC3D1A8346}" type="pres">
      <dgm:prSet presAssocID="{6B852434-6595-451E-809D-A5E3583D2CF9}" presName="textRect" presStyleLbl="revTx" presStyleIdx="2" presStyleCnt="5">
        <dgm:presLayoutVars>
          <dgm:bulletEnabled val="1"/>
        </dgm:presLayoutVars>
      </dgm:prSet>
      <dgm:spPr/>
    </dgm:pt>
    <dgm:pt modelId="{117AC754-31B3-45CE-8307-D5C6499EDEB2}" type="pres">
      <dgm:prSet presAssocID="{29DFD171-2AF8-4134-B77D-EA44DB9C6BA6}" presName="sibTrans" presStyleLbl="sibTrans2D1" presStyleIdx="0" presStyleCnt="0"/>
      <dgm:spPr/>
    </dgm:pt>
    <dgm:pt modelId="{93967594-10EF-40D4-9B31-CD13AB9F6708}" type="pres">
      <dgm:prSet presAssocID="{365178C5-920B-496D-A05A-2FF862D5201E}" presName="compNode" presStyleCnt="0"/>
      <dgm:spPr/>
    </dgm:pt>
    <dgm:pt modelId="{40005638-BD04-4430-A30B-44853F57B9B8}" type="pres">
      <dgm:prSet presAssocID="{365178C5-920B-496D-A05A-2FF862D5201E}" presName="pictRect" presStyleLbl="node1" presStyleIdx="3" presStyleCnt="5"/>
      <dgm:spPr>
        <a:blipFill rotWithShape="1">
          <a:blip xmlns:r="http://schemas.openxmlformats.org/officeDocument/2006/relationships" r:embed="rId4"/>
          <a:srcRect/>
          <a:stretch>
            <a:fillRect/>
          </a:stretch>
        </a:blipFill>
      </dgm:spPr>
    </dgm:pt>
    <dgm:pt modelId="{4E753995-7E37-4615-881B-44B5350C6C9F}" type="pres">
      <dgm:prSet presAssocID="{365178C5-920B-496D-A05A-2FF862D5201E}" presName="textRect" presStyleLbl="revTx" presStyleIdx="3" presStyleCnt="5">
        <dgm:presLayoutVars>
          <dgm:bulletEnabled val="1"/>
        </dgm:presLayoutVars>
      </dgm:prSet>
      <dgm:spPr/>
    </dgm:pt>
    <dgm:pt modelId="{72900849-47F1-4F13-8FD6-3945EBA4178E}" type="pres">
      <dgm:prSet presAssocID="{CAA2079A-A198-4E69-8216-FC5566D5C83C}" presName="sibTrans" presStyleLbl="sibTrans2D1" presStyleIdx="0" presStyleCnt="0"/>
      <dgm:spPr/>
    </dgm:pt>
    <dgm:pt modelId="{0D4FAFE6-79A5-49FF-A6C0-45770AD3A4B3}" type="pres">
      <dgm:prSet presAssocID="{94058751-1CA9-442D-84FD-4ED65AC2594D}" presName="compNode" presStyleCnt="0"/>
      <dgm:spPr/>
    </dgm:pt>
    <dgm:pt modelId="{D61D40C1-62EC-44AD-B3DA-3EF29ED03413}" type="pres">
      <dgm:prSet presAssocID="{94058751-1CA9-442D-84FD-4ED65AC2594D}" presName="pictRect" presStyleLbl="node1" presStyleIdx="4" presStyleCnt="5"/>
      <dgm:spPr>
        <a:blipFill rotWithShape="1">
          <a:blip xmlns:r="http://schemas.openxmlformats.org/officeDocument/2006/relationships" r:embed="rId5"/>
          <a:srcRect/>
          <a:stretch>
            <a:fillRect l="-12000" r="-12000"/>
          </a:stretch>
        </a:blipFill>
      </dgm:spPr>
    </dgm:pt>
    <dgm:pt modelId="{D94279AA-2020-427D-ADD9-08FC00C22BDA}" type="pres">
      <dgm:prSet presAssocID="{94058751-1CA9-442D-84FD-4ED65AC2594D}" presName="textRect" presStyleLbl="revTx" presStyleIdx="4" presStyleCnt="5">
        <dgm:presLayoutVars>
          <dgm:bulletEnabled val="1"/>
        </dgm:presLayoutVars>
      </dgm:prSet>
      <dgm:spPr/>
    </dgm:pt>
  </dgm:ptLst>
  <dgm:cxnLst>
    <dgm:cxn modelId="{643D4D18-672F-426C-8BB4-3107222B337F}" srcId="{866B6AA0-EEE5-4527-B22B-6A2740A6201D}" destId="{6B852434-6595-451E-809D-A5E3583D2CF9}" srcOrd="2" destOrd="0" parTransId="{A0687605-775D-46F1-A80F-12E0B04A8494}" sibTransId="{29DFD171-2AF8-4134-B77D-EA44DB9C6BA6}"/>
    <dgm:cxn modelId="{B070FA3E-F668-46A2-952E-12FA0C0A33B0}" type="presOf" srcId="{434352F1-B3D0-4637-AB2F-2190167EBD2B}" destId="{7643E017-7726-419F-9494-CF4E90230249}" srcOrd="0" destOrd="0" presId="urn:microsoft.com/office/officeart/2005/8/layout/pList1#6"/>
    <dgm:cxn modelId="{02AD8664-E590-4749-9821-A8C2109F43F8}" type="presOf" srcId="{6B852434-6595-451E-809D-A5E3583D2CF9}" destId="{2AC92742-A042-4ED2-B99A-5DCC3D1A8346}" srcOrd="0" destOrd="0" presId="urn:microsoft.com/office/officeart/2005/8/layout/pList1#6"/>
    <dgm:cxn modelId="{209C7267-E41A-4E5B-8472-438D840A66E4}" type="presOf" srcId="{4448D726-ACF4-47A7-97BF-20E1A09B9E58}" destId="{971AA755-DF2D-49F4-9CE4-735C6D629206}" srcOrd="0" destOrd="0" presId="urn:microsoft.com/office/officeart/2005/8/layout/pList1#6"/>
    <dgm:cxn modelId="{3F6EF84D-3E71-41FE-9E9F-F795F34B3BB6}" type="presOf" srcId="{94058751-1CA9-442D-84FD-4ED65AC2594D}" destId="{D94279AA-2020-427D-ADD9-08FC00C22BDA}" srcOrd="0" destOrd="0" presId="urn:microsoft.com/office/officeart/2005/8/layout/pList1#6"/>
    <dgm:cxn modelId="{B4FD167E-39A6-4D43-BFCF-BDFDD4FD6A6F}" type="presOf" srcId="{14FCBD3B-13B1-4655-8290-C5A2FAF78431}" destId="{2601CE88-F163-45D3-8767-76901557BC99}" srcOrd="0" destOrd="0" presId="urn:microsoft.com/office/officeart/2005/8/layout/pList1#6"/>
    <dgm:cxn modelId="{8C4FFB8F-18BE-42F9-9F29-2A417875E65A}" type="presOf" srcId="{3052FE0B-E7C9-4AC8-9779-5891B9598FC0}" destId="{3A53F807-8E34-4C67-B44B-D87424031AD0}" srcOrd="0" destOrd="0" presId="urn:microsoft.com/office/officeart/2005/8/layout/pList1#6"/>
    <dgm:cxn modelId="{215D6AA6-DE78-445F-B73D-F97EADAAC244}" srcId="{866B6AA0-EEE5-4527-B22B-6A2740A6201D}" destId="{365178C5-920B-496D-A05A-2FF862D5201E}" srcOrd="3" destOrd="0" parTransId="{E915278A-7521-4C8D-8814-81AA6707EB0D}" sibTransId="{CAA2079A-A198-4E69-8216-FC5566D5C83C}"/>
    <dgm:cxn modelId="{82C3AFC2-7AC1-4213-A13A-987A89E6DCB0}" srcId="{866B6AA0-EEE5-4527-B22B-6A2740A6201D}" destId="{94058751-1CA9-442D-84FD-4ED65AC2594D}" srcOrd="4" destOrd="0" parTransId="{506DBAA0-06FC-4C4D-818B-4427735460D8}" sibTransId="{E82A5D6D-B173-43E3-8A43-F083799E01BE}"/>
    <dgm:cxn modelId="{15DE16C6-A266-4442-B89F-CDB2BD240CD3}" type="presOf" srcId="{866B6AA0-EEE5-4527-B22B-6A2740A6201D}" destId="{0A9EA390-15BC-41D0-9AC2-32D11F67CE51}" srcOrd="0" destOrd="0" presId="urn:microsoft.com/office/officeart/2005/8/layout/pList1#6"/>
    <dgm:cxn modelId="{173B6BD1-B3EE-4056-ACB4-AF77950A8AD6}" srcId="{866B6AA0-EEE5-4527-B22B-6A2740A6201D}" destId="{4448D726-ACF4-47A7-97BF-20E1A09B9E58}" srcOrd="1" destOrd="0" parTransId="{451E02B6-7E69-473F-9EAA-DE3E7E23FAB1}" sibTransId="{3052FE0B-E7C9-4AC8-9779-5891B9598FC0}"/>
    <dgm:cxn modelId="{063A44E1-3598-4AF2-8842-95FC45CA916D}" type="presOf" srcId="{365178C5-920B-496D-A05A-2FF862D5201E}" destId="{4E753995-7E37-4615-881B-44B5350C6C9F}" srcOrd="0" destOrd="0" presId="urn:microsoft.com/office/officeart/2005/8/layout/pList1#6"/>
    <dgm:cxn modelId="{23991EE8-567C-4667-B63B-B75A0B90C449}" srcId="{866B6AA0-EEE5-4527-B22B-6A2740A6201D}" destId="{14FCBD3B-13B1-4655-8290-C5A2FAF78431}" srcOrd="0" destOrd="0" parTransId="{ECBC0EC2-46C8-4DEB-88AB-A3B170617FC3}" sibTransId="{434352F1-B3D0-4637-AB2F-2190167EBD2B}"/>
    <dgm:cxn modelId="{23DDAAFC-36F1-48DD-B978-B487F2CF14BE}" type="presOf" srcId="{29DFD171-2AF8-4134-B77D-EA44DB9C6BA6}" destId="{117AC754-31B3-45CE-8307-D5C6499EDEB2}" srcOrd="0" destOrd="0" presId="urn:microsoft.com/office/officeart/2005/8/layout/pList1#6"/>
    <dgm:cxn modelId="{8CD56EFE-CC22-425E-99EC-29AF645FBDF7}" type="presOf" srcId="{CAA2079A-A198-4E69-8216-FC5566D5C83C}" destId="{72900849-47F1-4F13-8FD6-3945EBA4178E}" srcOrd="0" destOrd="0" presId="urn:microsoft.com/office/officeart/2005/8/layout/pList1#6"/>
    <dgm:cxn modelId="{9A373596-074E-4623-84BE-6662B04A6D73}" type="presParOf" srcId="{0A9EA390-15BC-41D0-9AC2-32D11F67CE51}" destId="{E8FC6D94-5F62-4FEE-A53E-03C0FF9FE27C}" srcOrd="0" destOrd="0" presId="urn:microsoft.com/office/officeart/2005/8/layout/pList1#6"/>
    <dgm:cxn modelId="{B5730C2C-BD82-474A-8CF1-DEBC622D71CF}" type="presParOf" srcId="{E8FC6D94-5F62-4FEE-A53E-03C0FF9FE27C}" destId="{7A3582A2-7A1C-49FD-8964-60F49BB23588}" srcOrd="0" destOrd="0" presId="urn:microsoft.com/office/officeart/2005/8/layout/pList1#6"/>
    <dgm:cxn modelId="{AFE1CEC9-A946-4621-A954-A461A2FCC85C}" type="presParOf" srcId="{E8FC6D94-5F62-4FEE-A53E-03C0FF9FE27C}" destId="{2601CE88-F163-45D3-8767-76901557BC99}" srcOrd="1" destOrd="0" presId="urn:microsoft.com/office/officeart/2005/8/layout/pList1#6"/>
    <dgm:cxn modelId="{5F9BD2A9-B6A8-4FBC-878B-6B8BEFB4AE3B}" type="presParOf" srcId="{0A9EA390-15BC-41D0-9AC2-32D11F67CE51}" destId="{7643E017-7726-419F-9494-CF4E90230249}" srcOrd="1" destOrd="0" presId="urn:microsoft.com/office/officeart/2005/8/layout/pList1#6"/>
    <dgm:cxn modelId="{4A546601-FC73-4733-A52D-64E4AA0216CD}" type="presParOf" srcId="{0A9EA390-15BC-41D0-9AC2-32D11F67CE51}" destId="{494B02A2-D56A-4E26-BEC0-DCB94A384E85}" srcOrd="2" destOrd="0" presId="urn:microsoft.com/office/officeart/2005/8/layout/pList1#6"/>
    <dgm:cxn modelId="{DD117C47-FFB0-4B6B-AF2A-96EE7DDB45B5}" type="presParOf" srcId="{494B02A2-D56A-4E26-BEC0-DCB94A384E85}" destId="{8148ED1A-4D01-4166-A6B6-948F6D2C2EEE}" srcOrd="0" destOrd="0" presId="urn:microsoft.com/office/officeart/2005/8/layout/pList1#6"/>
    <dgm:cxn modelId="{5F4043D4-3839-4F40-A682-6BF905DF98BC}" type="presParOf" srcId="{494B02A2-D56A-4E26-BEC0-DCB94A384E85}" destId="{971AA755-DF2D-49F4-9CE4-735C6D629206}" srcOrd="1" destOrd="0" presId="urn:microsoft.com/office/officeart/2005/8/layout/pList1#6"/>
    <dgm:cxn modelId="{B170D89D-8F30-40C9-A4B2-EA387C902715}" type="presParOf" srcId="{0A9EA390-15BC-41D0-9AC2-32D11F67CE51}" destId="{3A53F807-8E34-4C67-B44B-D87424031AD0}" srcOrd="3" destOrd="0" presId="urn:microsoft.com/office/officeart/2005/8/layout/pList1#6"/>
    <dgm:cxn modelId="{0E1956EE-9D95-46A1-8AE8-F31824C7141F}" type="presParOf" srcId="{0A9EA390-15BC-41D0-9AC2-32D11F67CE51}" destId="{A2D01D4F-FBCA-41B6-994F-55111CFBE98E}" srcOrd="4" destOrd="0" presId="urn:microsoft.com/office/officeart/2005/8/layout/pList1#6"/>
    <dgm:cxn modelId="{FFB10772-792C-40BE-B65A-BBC701F6C6D0}" type="presParOf" srcId="{A2D01D4F-FBCA-41B6-994F-55111CFBE98E}" destId="{35C0A6CD-5759-4185-B165-131AB95BAC0A}" srcOrd="0" destOrd="0" presId="urn:microsoft.com/office/officeart/2005/8/layout/pList1#6"/>
    <dgm:cxn modelId="{34B77A6A-55FA-4078-B207-FE898650F6F3}" type="presParOf" srcId="{A2D01D4F-FBCA-41B6-994F-55111CFBE98E}" destId="{2AC92742-A042-4ED2-B99A-5DCC3D1A8346}" srcOrd="1" destOrd="0" presId="urn:microsoft.com/office/officeart/2005/8/layout/pList1#6"/>
    <dgm:cxn modelId="{388AC747-3E2C-4DF7-AD87-74E1AC8777E4}" type="presParOf" srcId="{0A9EA390-15BC-41D0-9AC2-32D11F67CE51}" destId="{117AC754-31B3-45CE-8307-D5C6499EDEB2}" srcOrd="5" destOrd="0" presId="urn:microsoft.com/office/officeart/2005/8/layout/pList1#6"/>
    <dgm:cxn modelId="{FBE0B503-5EA4-4567-B47F-EE798B10B97A}" type="presParOf" srcId="{0A9EA390-15BC-41D0-9AC2-32D11F67CE51}" destId="{93967594-10EF-40D4-9B31-CD13AB9F6708}" srcOrd="6" destOrd="0" presId="urn:microsoft.com/office/officeart/2005/8/layout/pList1#6"/>
    <dgm:cxn modelId="{BC8697C6-188E-4A1F-ABBE-2B0DFFE19DC6}" type="presParOf" srcId="{93967594-10EF-40D4-9B31-CD13AB9F6708}" destId="{40005638-BD04-4430-A30B-44853F57B9B8}" srcOrd="0" destOrd="0" presId="urn:microsoft.com/office/officeart/2005/8/layout/pList1#6"/>
    <dgm:cxn modelId="{9CC36A2D-7C83-4B9A-BDF6-3BA7ACDC9E12}" type="presParOf" srcId="{93967594-10EF-40D4-9B31-CD13AB9F6708}" destId="{4E753995-7E37-4615-881B-44B5350C6C9F}" srcOrd="1" destOrd="0" presId="urn:microsoft.com/office/officeart/2005/8/layout/pList1#6"/>
    <dgm:cxn modelId="{13E478D8-BF78-4F70-9F9B-70A07234516A}" type="presParOf" srcId="{0A9EA390-15BC-41D0-9AC2-32D11F67CE51}" destId="{72900849-47F1-4F13-8FD6-3945EBA4178E}" srcOrd="7" destOrd="0" presId="urn:microsoft.com/office/officeart/2005/8/layout/pList1#6"/>
    <dgm:cxn modelId="{64ADF1C1-DD69-425B-AFCA-52A8946A61F9}" type="presParOf" srcId="{0A9EA390-15BC-41D0-9AC2-32D11F67CE51}" destId="{0D4FAFE6-79A5-49FF-A6C0-45770AD3A4B3}" srcOrd="8" destOrd="0" presId="urn:microsoft.com/office/officeart/2005/8/layout/pList1#6"/>
    <dgm:cxn modelId="{B070360C-1D24-4DAB-AF1A-01C217BBB590}" type="presParOf" srcId="{0D4FAFE6-79A5-49FF-A6C0-45770AD3A4B3}" destId="{D61D40C1-62EC-44AD-B3DA-3EF29ED03413}" srcOrd="0" destOrd="0" presId="urn:microsoft.com/office/officeart/2005/8/layout/pList1#6"/>
    <dgm:cxn modelId="{8BDBF413-F49C-449A-9959-AADACEF5322F}" type="presParOf" srcId="{0D4FAFE6-79A5-49FF-A6C0-45770AD3A4B3}" destId="{D94279AA-2020-427D-ADD9-08FC00C22BDA}" srcOrd="1" destOrd="0" presId="urn:microsoft.com/office/officeart/2005/8/layout/pList1#6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66B6AA0-EEE5-4527-B22B-6A2740A6201D}" type="doc">
      <dgm:prSet loTypeId="urn:microsoft.com/office/officeart/2005/8/layout/pList1#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4FCBD3B-13B1-4655-8290-C5A2FAF78431}">
      <dgm:prSet phldrT="[Text]" custT="1"/>
      <dgm:spPr/>
      <dgm:t>
        <a:bodyPr/>
        <a:lstStyle/>
        <a:p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Trùng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roi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BC0EC2-46C8-4DEB-88AB-A3B170617FC3}" type="parTrans" cxnId="{23991EE8-567C-4667-B63B-B75A0B90C449}">
      <dgm:prSet/>
      <dgm:spPr/>
      <dgm:t>
        <a:bodyPr/>
        <a:lstStyle/>
        <a:p>
          <a:endParaRPr lang="en-US"/>
        </a:p>
      </dgm:t>
    </dgm:pt>
    <dgm:pt modelId="{434352F1-B3D0-4637-AB2F-2190167EBD2B}" type="sibTrans" cxnId="{23991EE8-567C-4667-B63B-B75A0B90C449}">
      <dgm:prSet/>
      <dgm:spPr/>
      <dgm:t>
        <a:bodyPr/>
        <a:lstStyle/>
        <a:p>
          <a:endParaRPr lang="en-US"/>
        </a:p>
      </dgm:t>
    </dgm:pt>
    <dgm:pt modelId="{6B852434-6595-451E-809D-A5E3583D2CF9}">
      <dgm:prSet phldrT="[Text]" custT="1"/>
      <dgm:spPr/>
      <dgm:t>
        <a:bodyPr/>
        <a:lstStyle/>
        <a:p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Trùng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giày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0687605-775D-46F1-A80F-12E0B04A8494}" type="parTrans" cxnId="{643D4D18-672F-426C-8BB4-3107222B337F}">
      <dgm:prSet/>
      <dgm:spPr/>
      <dgm:t>
        <a:bodyPr/>
        <a:lstStyle/>
        <a:p>
          <a:endParaRPr lang="en-US"/>
        </a:p>
      </dgm:t>
    </dgm:pt>
    <dgm:pt modelId="{29DFD171-2AF8-4134-B77D-EA44DB9C6BA6}" type="sibTrans" cxnId="{643D4D18-672F-426C-8BB4-3107222B337F}">
      <dgm:prSet/>
      <dgm:spPr/>
      <dgm:t>
        <a:bodyPr/>
        <a:lstStyle/>
        <a:p>
          <a:endParaRPr lang="en-US"/>
        </a:p>
      </dgm:t>
    </dgm:pt>
    <dgm:pt modelId="{94058751-1CA9-442D-84FD-4ED65AC2594D}">
      <dgm:prSet phldrT="[Text]" custT="1"/>
      <dgm:spPr/>
      <dgm:t>
        <a:bodyPr/>
        <a:lstStyle/>
        <a:p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Tảo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lam</a:t>
          </a:r>
        </a:p>
      </dgm:t>
    </dgm:pt>
    <dgm:pt modelId="{506DBAA0-06FC-4C4D-818B-4427735460D8}" type="parTrans" cxnId="{82C3AFC2-7AC1-4213-A13A-987A89E6DCB0}">
      <dgm:prSet/>
      <dgm:spPr/>
      <dgm:t>
        <a:bodyPr/>
        <a:lstStyle/>
        <a:p>
          <a:endParaRPr lang="en-US"/>
        </a:p>
      </dgm:t>
    </dgm:pt>
    <dgm:pt modelId="{E82A5D6D-B173-43E3-8A43-F083799E01BE}" type="sibTrans" cxnId="{82C3AFC2-7AC1-4213-A13A-987A89E6DCB0}">
      <dgm:prSet/>
      <dgm:spPr/>
      <dgm:t>
        <a:bodyPr/>
        <a:lstStyle/>
        <a:p>
          <a:endParaRPr lang="en-US"/>
        </a:p>
      </dgm:t>
    </dgm:pt>
    <dgm:pt modelId="{365178C5-920B-496D-A05A-2FF862D5201E}">
      <dgm:prSet phldrT="[Text]" custT="1"/>
      <dgm:spPr/>
      <dgm:t>
        <a:bodyPr/>
        <a:lstStyle/>
        <a:p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Vi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khuẩn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E.Coli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15278A-7521-4C8D-8814-81AA6707EB0D}" type="parTrans" cxnId="{215D6AA6-DE78-445F-B73D-F97EADAAC244}">
      <dgm:prSet/>
      <dgm:spPr/>
      <dgm:t>
        <a:bodyPr/>
        <a:lstStyle/>
        <a:p>
          <a:endParaRPr lang="en-US"/>
        </a:p>
      </dgm:t>
    </dgm:pt>
    <dgm:pt modelId="{CAA2079A-A198-4E69-8216-FC5566D5C83C}" type="sibTrans" cxnId="{215D6AA6-DE78-445F-B73D-F97EADAAC244}">
      <dgm:prSet/>
      <dgm:spPr/>
      <dgm:t>
        <a:bodyPr/>
        <a:lstStyle/>
        <a:p>
          <a:endParaRPr lang="en-US"/>
        </a:p>
      </dgm:t>
    </dgm:pt>
    <dgm:pt modelId="{0A9EA390-15BC-41D0-9AC2-32D11F67CE51}" type="pres">
      <dgm:prSet presAssocID="{866B6AA0-EEE5-4527-B22B-6A2740A6201D}" presName="Name0" presStyleCnt="0">
        <dgm:presLayoutVars>
          <dgm:dir/>
          <dgm:resizeHandles val="exact"/>
        </dgm:presLayoutVars>
      </dgm:prSet>
      <dgm:spPr/>
    </dgm:pt>
    <dgm:pt modelId="{E8FC6D94-5F62-4FEE-A53E-03C0FF9FE27C}" type="pres">
      <dgm:prSet presAssocID="{14FCBD3B-13B1-4655-8290-C5A2FAF78431}" presName="compNode" presStyleCnt="0"/>
      <dgm:spPr/>
    </dgm:pt>
    <dgm:pt modelId="{7A3582A2-7A1C-49FD-8964-60F49BB23588}" type="pres">
      <dgm:prSet presAssocID="{14FCBD3B-13B1-4655-8290-C5A2FAF78431}" presName="pictRect" presStyleLbl="node1" presStyleIdx="0" presStyleCnt="4"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</dgm:spPr>
    </dgm:pt>
    <dgm:pt modelId="{2601CE88-F163-45D3-8767-76901557BC99}" type="pres">
      <dgm:prSet presAssocID="{14FCBD3B-13B1-4655-8290-C5A2FAF78431}" presName="textRect" presStyleLbl="revTx" presStyleIdx="0" presStyleCnt="4">
        <dgm:presLayoutVars>
          <dgm:bulletEnabled val="1"/>
        </dgm:presLayoutVars>
      </dgm:prSet>
      <dgm:spPr/>
    </dgm:pt>
    <dgm:pt modelId="{7643E017-7726-419F-9494-CF4E90230249}" type="pres">
      <dgm:prSet presAssocID="{434352F1-B3D0-4637-AB2F-2190167EBD2B}" presName="sibTrans" presStyleLbl="sibTrans2D1" presStyleIdx="0" presStyleCnt="0"/>
      <dgm:spPr/>
    </dgm:pt>
    <dgm:pt modelId="{A2D01D4F-FBCA-41B6-994F-55111CFBE98E}" type="pres">
      <dgm:prSet presAssocID="{6B852434-6595-451E-809D-A5E3583D2CF9}" presName="compNode" presStyleCnt="0"/>
      <dgm:spPr/>
    </dgm:pt>
    <dgm:pt modelId="{35C0A6CD-5759-4185-B165-131AB95BAC0A}" type="pres">
      <dgm:prSet presAssocID="{6B852434-6595-451E-809D-A5E3583D2CF9}" presName="pictRect" presStyleLbl="node1" presStyleIdx="1" presStyleCnt="4" custLinFactNeighborX="3067" custLinFactNeighborY="2476"/>
      <dgm:spPr>
        <a:blipFill rotWithShape="1">
          <a:blip xmlns:r="http://schemas.openxmlformats.org/officeDocument/2006/relationships" r:embed="rId2"/>
          <a:srcRect/>
          <a:stretch>
            <a:fillRect l="-13000" r="-13000"/>
          </a:stretch>
        </a:blipFill>
      </dgm:spPr>
    </dgm:pt>
    <dgm:pt modelId="{2AC92742-A042-4ED2-B99A-5DCC3D1A8346}" type="pres">
      <dgm:prSet presAssocID="{6B852434-6595-451E-809D-A5E3583D2CF9}" presName="textRect" presStyleLbl="revTx" presStyleIdx="1" presStyleCnt="4" custLinFactNeighborX="2964" custLinFactNeighborY="-2845">
        <dgm:presLayoutVars>
          <dgm:bulletEnabled val="1"/>
        </dgm:presLayoutVars>
      </dgm:prSet>
      <dgm:spPr/>
    </dgm:pt>
    <dgm:pt modelId="{117AC754-31B3-45CE-8307-D5C6499EDEB2}" type="pres">
      <dgm:prSet presAssocID="{29DFD171-2AF8-4134-B77D-EA44DB9C6BA6}" presName="sibTrans" presStyleLbl="sibTrans2D1" presStyleIdx="0" presStyleCnt="0"/>
      <dgm:spPr/>
    </dgm:pt>
    <dgm:pt modelId="{93967594-10EF-40D4-9B31-CD13AB9F6708}" type="pres">
      <dgm:prSet presAssocID="{365178C5-920B-496D-A05A-2FF862D5201E}" presName="compNode" presStyleCnt="0"/>
      <dgm:spPr/>
    </dgm:pt>
    <dgm:pt modelId="{40005638-BD04-4430-A30B-44853F57B9B8}" type="pres">
      <dgm:prSet presAssocID="{365178C5-920B-496D-A05A-2FF862D5201E}" presName="pictRect" presStyleLbl="node1" presStyleIdx="2" presStyleCnt="4"/>
      <dgm:spPr>
        <a:blipFill rotWithShape="1">
          <a:blip xmlns:r="http://schemas.openxmlformats.org/officeDocument/2006/relationships" r:embed="rId3"/>
          <a:srcRect/>
          <a:stretch>
            <a:fillRect/>
          </a:stretch>
        </a:blipFill>
      </dgm:spPr>
    </dgm:pt>
    <dgm:pt modelId="{4E753995-7E37-4615-881B-44B5350C6C9F}" type="pres">
      <dgm:prSet presAssocID="{365178C5-920B-496D-A05A-2FF862D5201E}" presName="textRect" presStyleLbl="revTx" presStyleIdx="2" presStyleCnt="4">
        <dgm:presLayoutVars>
          <dgm:bulletEnabled val="1"/>
        </dgm:presLayoutVars>
      </dgm:prSet>
      <dgm:spPr/>
    </dgm:pt>
    <dgm:pt modelId="{72900849-47F1-4F13-8FD6-3945EBA4178E}" type="pres">
      <dgm:prSet presAssocID="{CAA2079A-A198-4E69-8216-FC5566D5C83C}" presName="sibTrans" presStyleLbl="sibTrans2D1" presStyleIdx="0" presStyleCnt="0"/>
      <dgm:spPr/>
    </dgm:pt>
    <dgm:pt modelId="{0D4FAFE6-79A5-49FF-A6C0-45770AD3A4B3}" type="pres">
      <dgm:prSet presAssocID="{94058751-1CA9-442D-84FD-4ED65AC2594D}" presName="compNode" presStyleCnt="0"/>
      <dgm:spPr/>
    </dgm:pt>
    <dgm:pt modelId="{D61D40C1-62EC-44AD-B3DA-3EF29ED03413}" type="pres">
      <dgm:prSet presAssocID="{94058751-1CA9-442D-84FD-4ED65AC2594D}" presName="pictRect" presStyleLbl="node1" presStyleIdx="3" presStyleCnt="4"/>
      <dgm:spPr>
        <a:blipFill rotWithShape="1">
          <a:blip xmlns:r="http://schemas.openxmlformats.org/officeDocument/2006/relationships" r:embed="rId4"/>
          <a:srcRect/>
          <a:stretch>
            <a:fillRect l="-12000" r="-12000"/>
          </a:stretch>
        </a:blipFill>
      </dgm:spPr>
    </dgm:pt>
    <dgm:pt modelId="{D94279AA-2020-427D-ADD9-08FC00C22BDA}" type="pres">
      <dgm:prSet presAssocID="{94058751-1CA9-442D-84FD-4ED65AC2594D}" presName="textRect" presStyleLbl="revTx" presStyleIdx="3" presStyleCnt="4">
        <dgm:presLayoutVars>
          <dgm:bulletEnabled val="1"/>
        </dgm:presLayoutVars>
      </dgm:prSet>
      <dgm:spPr/>
    </dgm:pt>
  </dgm:ptLst>
  <dgm:cxnLst>
    <dgm:cxn modelId="{7DBAC70D-4FA7-4628-A152-B443C79F0422}" type="presOf" srcId="{29DFD171-2AF8-4134-B77D-EA44DB9C6BA6}" destId="{117AC754-31B3-45CE-8307-D5C6499EDEB2}" srcOrd="0" destOrd="0" presId="urn:microsoft.com/office/officeart/2005/8/layout/pList1#7"/>
    <dgm:cxn modelId="{643D4D18-672F-426C-8BB4-3107222B337F}" srcId="{866B6AA0-EEE5-4527-B22B-6A2740A6201D}" destId="{6B852434-6595-451E-809D-A5E3583D2CF9}" srcOrd="1" destOrd="0" parTransId="{A0687605-775D-46F1-A80F-12E0B04A8494}" sibTransId="{29DFD171-2AF8-4134-B77D-EA44DB9C6BA6}"/>
    <dgm:cxn modelId="{0584BF29-24A5-419C-B146-73C3906F0BB4}" type="presOf" srcId="{94058751-1CA9-442D-84FD-4ED65AC2594D}" destId="{D94279AA-2020-427D-ADD9-08FC00C22BDA}" srcOrd="0" destOrd="0" presId="urn:microsoft.com/office/officeart/2005/8/layout/pList1#7"/>
    <dgm:cxn modelId="{0EE79F35-89AD-4C29-929E-5A3F1D82F53E}" type="presOf" srcId="{434352F1-B3D0-4637-AB2F-2190167EBD2B}" destId="{7643E017-7726-419F-9494-CF4E90230249}" srcOrd="0" destOrd="0" presId="urn:microsoft.com/office/officeart/2005/8/layout/pList1#7"/>
    <dgm:cxn modelId="{1A2C9F41-CC68-41ED-BDDE-33575F253CF9}" type="presOf" srcId="{365178C5-920B-496D-A05A-2FF862D5201E}" destId="{4E753995-7E37-4615-881B-44B5350C6C9F}" srcOrd="0" destOrd="0" presId="urn:microsoft.com/office/officeart/2005/8/layout/pList1#7"/>
    <dgm:cxn modelId="{A2C6E374-A0FC-4896-9568-A7C743573FD8}" type="presOf" srcId="{14FCBD3B-13B1-4655-8290-C5A2FAF78431}" destId="{2601CE88-F163-45D3-8767-76901557BC99}" srcOrd="0" destOrd="0" presId="urn:microsoft.com/office/officeart/2005/8/layout/pList1#7"/>
    <dgm:cxn modelId="{7838748A-ED59-4235-83D5-354C33AE9662}" type="presOf" srcId="{CAA2079A-A198-4E69-8216-FC5566D5C83C}" destId="{72900849-47F1-4F13-8FD6-3945EBA4178E}" srcOrd="0" destOrd="0" presId="urn:microsoft.com/office/officeart/2005/8/layout/pList1#7"/>
    <dgm:cxn modelId="{215D6AA6-DE78-445F-B73D-F97EADAAC244}" srcId="{866B6AA0-EEE5-4527-B22B-6A2740A6201D}" destId="{365178C5-920B-496D-A05A-2FF862D5201E}" srcOrd="2" destOrd="0" parTransId="{E915278A-7521-4C8D-8814-81AA6707EB0D}" sibTransId="{CAA2079A-A198-4E69-8216-FC5566D5C83C}"/>
    <dgm:cxn modelId="{82C3AFC2-7AC1-4213-A13A-987A89E6DCB0}" srcId="{866B6AA0-EEE5-4527-B22B-6A2740A6201D}" destId="{94058751-1CA9-442D-84FD-4ED65AC2594D}" srcOrd="3" destOrd="0" parTransId="{506DBAA0-06FC-4C4D-818B-4427735460D8}" sibTransId="{E82A5D6D-B173-43E3-8A43-F083799E01BE}"/>
    <dgm:cxn modelId="{5863ABDA-9B5A-45A5-9DD9-CAB1668BA46A}" type="presOf" srcId="{6B852434-6595-451E-809D-A5E3583D2CF9}" destId="{2AC92742-A042-4ED2-B99A-5DCC3D1A8346}" srcOrd="0" destOrd="0" presId="urn:microsoft.com/office/officeart/2005/8/layout/pList1#7"/>
    <dgm:cxn modelId="{2D095BE6-F209-486D-8D4E-D0EF4FC3919E}" type="presOf" srcId="{866B6AA0-EEE5-4527-B22B-6A2740A6201D}" destId="{0A9EA390-15BC-41D0-9AC2-32D11F67CE51}" srcOrd="0" destOrd="0" presId="urn:microsoft.com/office/officeart/2005/8/layout/pList1#7"/>
    <dgm:cxn modelId="{23991EE8-567C-4667-B63B-B75A0B90C449}" srcId="{866B6AA0-EEE5-4527-B22B-6A2740A6201D}" destId="{14FCBD3B-13B1-4655-8290-C5A2FAF78431}" srcOrd="0" destOrd="0" parTransId="{ECBC0EC2-46C8-4DEB-88AB-A3B170617FC3}" sibTransId="{434352F1-B3D0-4637-AB2F-2190167EBD2B}"/>
    <dgm:cxn modelId="{FDFB53BA-E8D7-48CD-A6F3-10D19AE43B8B}" type="presParOf" srcId="{0A9EA390-15BC-41D0-9AC2-32D11F67CE51}" destId="{E8FC6D94-5F62-4FEE-A53E-03C0FF9FE27C}" srcOrd="0" destOrd="0" presId="urn:microsoft.com/office/officeart/2005/8/layout/pList1#7"/>
    <dgm:cxn modelId="{E7C78EE4-74A7-4F8F-B636-75FD4100ACF7}" type="presParOf" srcId="{E8FC6D94-5F62-4FEE-A53E-03C0FF9FE27C}" destId="{7A3582A2-7A1C-49FD-8964-60F49BB23588}" srcOrd="0" destOrd="0" presId="urn:microsoft.com/office/officeart/2005/8/layout/pList1#7"/>
    <dgm:cxn modelId="{50CC83BC-9035-40CA-B1D5-D01C25A7CA6E}" type="presParOf" srcId="{E8FC6D94-5F62-4FEE-A53E-03C0FF9FE27C}" destId="{2601CE88-F163-45D3-8767-76901557BC99}" srcOrd="1" destOrd="0" presId="urn:microsoft.com/office/officeart/2005/8/layout/pList1#7"/>
    <dgm:cxn modelId="{B812E734-E7A0-4175-8577-9AB209EFB667}" type="presParOf" srcId="{0A9EA390-15BC-41D0-9AC2-32D11F67CE51}" destId="{7643E017-7726-419F-9494-CF4E90230249}" srcOrd="1" destOrd="0" presId="urn:microsoft.com/office/officeart/2005/8/layout/pList1#7"/>
    <dgm:cxn modelId="{A259C842-0E19-4E4A-91EA-B8A2D49F1830}" type="presParOf" srcId="{0A9EA390-15BC-41D0-9AC2-32D11F67CE51}" destId="{A2D01D4F-FBCA-41B6-994F-55111CFBE98E}" srcOrd="2" destOrd="0" presId="urn:microsoft.com/office/officeart/2005/8/layout/pList1#7"/>
    <dgm:cxn modelId="{53EDF37A-06FD-4B43-A668-511111E7C97C}" type="presParOf" srcId="{A2D01D4F-FBCA-41B6-994F-55111CFBE98E}" destId="{35C0A6CD-5759-4185-B165-131AB95BAC0A}" srcOrd="0" destOrd="0" presId="urn:microsoft.com/office/officeart/2005/8/layout/pList1#7"/>
    <dgm:cxn modelId="{C0B07A47-D0F7-4C58-8A4D-5A3FC9B42C29}" type="presParOf" srcId="{A2D01D4F-FBCA-41B6-994F-55111CFBE98E}" destId="{2AC92742-A042-4ED2-B99A-5DCC3D1A8346}" srcOrd="1" destOrd="0" presId="urn:microsoft.com/office/officeart/2005/8/layout/pList1#7"/>
    <dgm:cxn modelId="{E5D60600-239E-4DD6-9BC4-72F885C11691}" type="presParOf" srcId="{0A9EA390-15BC-41D0-9AC2-32D11F67CE51}" destId="{117AC754-31B3-45CE-8307-D5C6499EDEB2}" srcOrd="3" destOrd="0" presId="urn:microsoft.com/office/officeart/2005/8/layout/pList1#7"/>
    <dgm:cxn modelId="{CE8C7152-3032-4814-81B2-E7127EC86D62}" type="presParOf" srcId="{0A9EA390-15BC-41D0-9AC2-32D11F67CE51}" destId="{93967594-10EF-40D4-9B31-CD13AB9F6708}" srcOrd="4" destOrd="0" presId="urn:microsoft.com/office/officeart/2005/8/layout/pList1#7"/>
    <dgm:cxn modelId="{761E0F26-EAFF-4567-B7C7-E4978CC0EFF1}" type="presParOf" srcId="{93967594-10EF-40D4-9B31-CD13AB9F6708}" destId="{40005638-BD04-4430-A30B-44853F57B9B8}" srcOrd="0" destOrd="0" presId="urn:microsoft.com/office/officeart/2005/8/layout/pList1#7"/>
    <dgm:cxn modelId="{4A689D35-36D7-4AB4-80FC-3A5FB6B83481}" type="presParOf" srcId="{93967594-10EF-40D4-9B31-CD13AB9F6708}" destId="{4E753995-7E37-4615-881B-44B5350C6C9F}" srcOrd="1" destOrd="0" presId="urn:microsoft.com/office/officeart/2005/8/layout/pList1#7"/>
    <dgm:cxn modelId="{41722A81-6293-4C8A-A414-C667E0AF1D87}" type="presParOf" srcId="{0A9EA390-15BC-41D0-9AC2-32D11F67CE51}" destId="{72900849-47F1-4F13-8FD6-3945EBA4178E}" srcOrd="5" destOrd="0" presId="urn:microsoft.com/office/officeart/2005/8/layout/pList1#7"/>
    <dgm:cxn modelId="{AFA757EC-8AE9-4E4E-B51C-81B176BC438F}" type="presParOf" srcId="{0A9EA390-15BC-41D0-9AC2-32D11F67CE51}" destId="{0D4FAFE6-79A5-49FF-A6C0-45770AD3A4B3}" srcOrd="6" destOrd="0" presId="urn:microsoft.com/office/officeart/2005/8/layout/pList1#7"/>
    <dgm:cxn modelId="{FFF7E559-1E38-409D-B559-8837746CE568}" type="presParOf" srcId="{0D4FAFE6-79A5-49FF-A6C0-45770AD3A4B3}" destId="{D61D40C1-62EC-44AD-B3DA-3EF29ED03413}" srcOrd="0" destOrd="0" presId="urn:microsoft.com/office/officeart/2005/8/layout/pList1#7"/>
    <dgm:cxn modelId="{0BE7C04E-0D25-4D19-9483-BC682F5987C4}" type="presParOf" srcId="{0D4FAFE6-79A5-49FF-A6C0-45770AD3A4B3}" destId="{D94279AA-2020-427D-ADD9-08FC00C22BDA}" srcOrd="1" destOrd="0" presId="urn:microsoft.com/office/officeart/2005/8/layout/pList1#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66B6AA0-EEE5-4527-B22B-6A2740A6201D}" type="doc">
      <dgm:prSet loTypeId="urn:microsoft.com/office/officeart/2005/8/layout/pList1#8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4FCBD3B-13B1-4655-8290-C5A2FAF78431}">
      <dgm:prSet phldrT="[Text]" custT="1"/>
      <dgm:spPr/>
      <dgm:t>
        <a:bodyPr/>
        <a:lstStyle/>
        <a:p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Cây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bắp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cải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BC0EC2-46C8-4DEB-88AB-A3B170617FC3}" type="parTrans" cxnId="{23991EE8-567C-4667-B63B-B75A0B90C449}">
      <dgm:prSet/>
      <dgm:spPr/>
      <dgm:t>
        <a:bodyPr/>
        <a:lstStyle/>
        <a:p>
          <a:endParaRPr lang="en-US"/>
        </a:p>
      </dgm:t>
    </dgm:pt>
    <dgm:pt modelId="{434352F1-B3D0-4637-AB2F-2190167EBD2B}" type="sibTrans" cxnId="{23991EE8-567C-4667-B63B-B75A0B90C449}">
      <dgm:prSet/>
      <dgm:spPr/>
      <dgm:t>
        <a:bodyPr/>
        <a:lstStyle/>
        <a:p>
          <a:endParaRPr lang="en-US"/>
        </a:p>
      </dgm:t>
    </dgm:pt>
    <dgm:pt modelId="{4448D726-ACF4-47A7-97BF-20E1A09B9E58}">
      <dgm:prSet phldrT="[Text]" custT="1"/>
      <dgm:spPr/>
      <dgm:t>
        <a:bodyPr/>
        <a:lstStyle/>
        <a:p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Con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ngựa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vằn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1E02B6-7E69-473F-9EAA-DE3E7E23FAB1}" type="parTrans" cxnId="{173B6BD1-B3EE-4056-ACB4-AF77950A8AD6}">
      <dgm:prSet/>
      <dgm:spPr/>
      <dgm:t>
        <a:bodyPr/>
        <a:lstStyle/>
        <a:p>
          <a:endParaRPr lang="en-US"/>
        </a:p>
      </dgm:t>
    </dgm:pt>
    <dgm:pt modelId="{3052FE0B-E7C9-4AC8-9779-5891B9598FC0}" type="sibTrans" cxnId="{173B6BD1-B3EE-4056-ACB4-AF77950A8AD6}">
      <dgm:prSet/>
      <dgm:spPr/>
      <dgm:t>
        <a:bodyPr/>
        <a:lstStyle/>
        <a:p>
          <a:endParaRPr lang="en-US"/>
        </a:p>
      </dgm:t>
    </dgm:pt>
    <dgm:pt modelId="{6B852434-6595-451E-809D-A5E3583D2CF9}">
      <dgm:prSet phldrT="[Text]" custT="1"/>
      <dgm:spPr/>
      <dgm:t>
        <a:bodyPr/>
        <a:lstStyle/>
        <a:p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Cây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lúa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nước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0687605-775D-46F1-A80F-12E0B04A8494}" type="parTrans" cxnId="{643D4D18-672F-426C-8BB4-3107222B337F}">
      <dgm:prSet/>
      <dgm:spPr/>
      <dgm:t>
        <a:bodyPr/>
        <a:lstStyle/>
        <a:p>
          <a:endParaRPr lang="en-US"/>
        </a:p>
      </dgm:t>
    </dgm:pt>
    <dgm:pt modelId="{29DFD171-2AF8-4134-B77D-EA44DB9C6BA6}" type="sibTrans" cxnId="{643D4D18-672F-426C-8BB4-3107222B337F}">
      <dgm:prSet/>
      <dgm:spPr/>
      <dgm:t>
        <a:bodyPr/>
        <a:lstStyle/>
        <a:p>
          <a:endParaRPr lang="en-US"/>
        </a:p>
      </dgm:t>
    </dgm:pt>
    <dgm:pt modelId="{94058751-1CA9-442D-84FD-4ED65AC2594D}">
      <dgm:prSet phldrT="[Text]" custT="1"/>
      <dgm:spPr/>
      <dgm:t>
        <a:bodyPr/>
        <a:lstStyle/>
        <a:p>
          <a:r>
            <a:rPr lang="vi-VN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Con c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ua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đồng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06DBAA0-06FC-4C4D-818B-4427735460D8}" type="parTrans" cxnId="{82C3AFC2-7AC1-4213-A13A-987A89E6DCB0}">
      <dgm:prSet/>
      <dgm:spPr/>
      <dgm:t>
        <a:bodyPr/>
        <a:lstStyle/>
        <a:p>
          <a:endParaRPr lang="en-US"/>
        </a:p>
      </dgm:t>
    </dgm:pt>
    <dgm:pt modelId="{E82A5D6D-B173-43E3-8A43-F083799E01BE}" type="sibTrans" cxnId="{82C3AFC2-7AC1-4213-A13A-987A89E6DCB0}">
      <dgm:prSet/>
      <dgm:spPr/>
      <dgm:t>
        <a:bodyPr/>
        <a:lstStyle/>
        <a:p>
          <a:endParaRPr lang="en-US"/>
        </a:p>
      </dgm:t>
    </dgm:pt>
    <dgm:pt modelId="{365178C5-920B-496D-A05A-2FF862D5201E}">
      <dgm:prSet phldrT="[Text]" custT="1"/>
      <dgm:spPr/>
      <dgm:t>
        <a:bodyPr/>
        <a:lstStyle/>
        <a:p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Cây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dương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xỉ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15278A-7521-4C8D-8814-81AA6707EB0D}" type="parTrans" cxnId="{215D6AA6-DE78-445F-B73D-F97EADAAC244}">
      <dgm:prSet/>
      <dgm:spPr/>
      <dgm:t>
        <a:bodyPr/>
        <a:lstStyle/>
        <a:p>
          <a:endParaRPr lang="en-US"/>
        </a:p>
      </dgm:t>
    </dgm:pt>
    <dgm:pt modelId="{CAA2079A-A198-4E69-8216-FC5566D5C83C}" type="sibTrans" cxnId="{215D6AA6-DE78-445F-B73D-F97EADAAC244}">
      <dgm:prSet/>
      <dgm:spPr/>
      <dgm:t>
        <a:bodyPr/>
        <a:lstStyle/>
        <a:p>
          <a:endParaRPr lang="en-US"/>
        </a:p>
      </dgm:t>
    </dgm:pt>
    <dgm:pt modelId="{0A9EA390-15BC-41D0-9AC2-32D11F67CE51}" type="pres">
      <dgm:prSet presAssocID="{866B6AA0-EEE5-4527-B22B-6A2740A6201D}" presName="Name0" presStyleCnt="0">
        <dgm:presLayoutVars>
          <dgm:dir/>
          <dgm:resizeHandles val="exact"/>
        </dgm:presLayoutVars>
      </dgm:prSet>
      <dgm:spPr/>
    </dgm:pt>
    <dgm:pt modelId="{E8FC6D94-5F62-4FEE-A53E-03C0FF9FE27C}" type="pres">
      <dgm:prSet presAssocID="{14FCBD3B-13B1-4655-8290-C5A2FAF78431}" presName="compNode" presStyleCnt="0"/>
      <dgm:spPr/>
    </dgm:pt>
    <dgm:pt modelId="{7A3582A2-7A1C-49FD-8964-60F49BB23588}" type="pres">
      <dgm:prSet presAssocID="{14FCBD3B-13B1-4655-8290-C5A2FAF78431}" presName="pictRect" presStyleLbl="node1" presStyleIdx="0" presStyleCnt="5" custLinFactNeighborX="-290" custLinFactNeighborY="993"/>
      <dgm:spPr>
        <a:blipFill rotWithShape="1">
          <a:blip xmlns:r="http://schemas.openxmlformats.org/officeDocument/2006/relationships" r:embed="rId1"/>
          <a:srcRect/>
          <a:stretch>
            <a:fillRect l="-2000" r="-2000"/>
          </a:stretch>
        </a:blipFill>
      </dgm:spPr>
    </dgm:pt>
    <dgm:pt modelId="{2601CE88-F163-45D3-8767-76901557BC99}" type="pres">
      <dgm:prSet presAssocID="{14FCBD3B-13B1-4655-8290-C5A2FAF78431}" presName="textRect" presStyleLbl="revTx" presStyleIdx="0" presStyleCnt="5">
        <dgm:presLayoutVars>
          <dgm:bulletEnabled val="1"/>
        </dgm:presLayoutVars>
      </dgm:prSet>
      <dgm:spPr/>
    </dgm:pt>
    <dgm:pt modelId="{7643E017-7726-419F-9494-CF4E90230249}" type="pres">
      <dgm:prSet presAssocID="{434352F1-B3D0-4637-AB2F-2190167EBD2B}" presName="sibTrans" presStyleLbl="sibTrans2D1" presStyleIdx="0" presStyleCnt="0"/>
      <dgm:spPr/>
    </dgm:pt>
    <dgm:pt modelId="{494B02A2-D56A-4E26-BEC0-DCB94A384E85}" type="pres">
      <dgm:prSet presAssocID="{4448D726-ACF4-47A7-97BF-20E1A09B9E58}" presName="compNode" presStyleCnt="0"/>
      <dgm:spPr/>
    </dgm:pt>
    <dgm:pt modelId="{8148ED1A-4D01-4166-A6B6-948F6D2C2EEE}" type="pres">
      <dgm:prSet presAssocID="{4448D726-ACF4-47A7-97BF-20E1A09B9E58}" presName="pictRect" presStyleLbl="node1" presStyleIdx="1" presStyleCnt="5"/>
      <dgm:spPr>
        <a:blipFill rotWithShape="1">
          <a:blip xmlns:r="http://schemas.openxmlformats.org/officeDocument/2006/relationships" r:embed="rId2"/>
          <a:srcRect/>
          <a:stretch>
            <a:fillRect l="-11000" r="-11000"/>
          </a:stretch>
        </a:blipFill>
      </dgm:spPr>
    </dgm:pt>
    <dgm:pt modelId="{971AA755-DF2D-49F4-9CE4-735C6D629206}" type="pres">
      <dgm:prSet presAssocID="{4448D726-ACF4-47A7-97BF-20E1A09B9E58}" presName="textRect" presStyleLbl="revTx" presStyleIdx="1" presStyleCnt="5">
        <dgm:presLayoutVars>
          <dgm:bulletEnabled val="1"/>
        </dgm:presLayoutVars>
      </dgm:prSet>
      <dgm:spPr/>
    </dgm:pt>
    <dgm:pt modelId="{3A53F807-8E34-4C67-B44B-D87424031AD0}" type="pres">
      <dgm:prSet presAssocID="{3052FE0B-E7C9-4AC8-9779-5891B9598FC0}" presName="sibTrans" presStyleLbl="sibTrans2D1" presStyleIdx="0" presStyleCnt="0"/>
      <dgm:spPr/>
    </dgm:pt>
    <dgm:pt modelId="{A2D01D4F-FBCA-41B6-994F-55111CFBE98E}" type="pres">
      <dgm:prSet presAssocID="{6B852434-6595-451E-809D-A5E3583D2CF9}" presName="compNode" presStyleCnt="0"/>
      <dgm:spPr/>
    </dgm:pt>
    <dgm:pt modelId="{35C0A6CD-5759-4185-B165-131AB95BAC0A}" type="pres">
      <dgm:prSet presAssocID="{6B852434-6595-451E-809D-A5E3583D2CF9}" presName="pictRect" presStyleLbl="node1" presStyleIdx="2" presStyleCnt="5"/>
      <dgm:spPr>
        <a:blipFill rotWithShape="1">
          <a:blip xmlns:r="http://schemas.openxmlformats.org/officeDocument/2006/relationships" r:embed="rId3"/>
          <a:srcRect/>
          <a:stretch>
            <a:fillRect t="-4000" b="-4000"/>
          </a:stretch>
        </a:blipFill>
      </dgm:spPr>
    </dgm:pt>
    <dgm:pt modelId="{2AC92742-A042-4ED2-B99A-5DCC3D1A8346}" type="pres">
      <dgm:prSet presAssocID="{6B852434-6595-451E-809D-A5E3583D2CF9}" presName="textRect" presStyleLbl="revTx" presStyleIdx="2" presStyleCnt="5" custScaleX="115926">
        <dgm:presLayoutVars>
          <dgm:bulletEnabled val="1"/>
        </dgm:presLayoutVars>
      </dgm:prSet>
      <dgm:spPr/>
    </dgm:pt>
    <dgm:pt modelId="{117AC754-31B3-45CE-8307-D5C6499EDEB2}" type="pres">
      <dgm:prSet presAssocID="{29DFD171-2AF8-4134-B77D-EA44DB9C6BA6}" presName="sibTrans" presStyleLbl="sibTrans2D1" presStyleIdx="0" presStyleCnt="0"/>
      <dgm:spPr/>
    </dgm:pt>
    <dgm:pt modelId="{93967594-10EF-40D4-9B31-CD13AB9F6708}" type="pres">
      <dgm:prSet presAssocID="{365178C5-920B-496D-A05A-2FF862D5201E}" presName="compNode" presStyleCnt="0"/>
      <dgm:spPr/>
    </dgm:pt>
    <dgm:pt modelId="{40005638-BD04-4430-A30B-44853F57B9B8}" type="pres">
      <dgm:prSet presAssocID="{365178C5-920B-496D-A05A-2FF862D5201E}" presName="pictRect" presStyleLbl="node1" presStyleIdx="3" presStyleCnt="5"/>
      <dgm:spPr>
        <a:blipFill rotWithShape="1">
          <a:blip xmlns:r="http://schemas.openxmlformats.org/officeDocument/2006/relationships" r:embed="rId4"/>
          <a:srcRect/>
          <a:stretch>
            <a:fillRect t="-23000" b="-23000"/>
          </a:stretch>
        </a:blipFill>
      </dgm:spPr>
    </dgm:pt>
    <dgm:pt modelId="{4E753995-7E37-4615-881B-44B5350C6C9F}" type="pres">
      <dgm:prSet presAssocID="{365178C5-920B-496D-A05A-2FF862D5201E}" presName="textRect" presStyleLbl="revTx" presStyleIdx="3" presStyleCnt="5" custScaleX="110544">
        <dgm:presLayoutVars>
          <dgm:bulletEnabled val="1"/>
        </dgm:presLayoutVars>
      </dgm:prSet>
      <dgm:spPr/>
    </dgm:pt>
    <dgm:pt modelId="{72900849-47F1-4F13-8FD6-3945EBA4178E}" type="pres">
      <dgm:prSet presAssocID="{CAA2079A-A198-4E69-8216-FC5566D5C83C}" presName="sibTrans" presStyleLbl="sibTrans2D1" presStyleIdx="0" presStyleCnt="0"/>
      <dgm:spPr/>
    </dgm:pt>
    <dgm:pt modelId="{0D4FAFE6-79A5-49FF-A6C0-45770AD3A4B3}" type="pres">
      <dgm:prSet presAssocID="{94058751-1CA9-442D-84FD-4ED65AC2594D}" presName="compNode" presStyleCnt="0"/>
      <dgm:spPr/>
    </dgm:pt>
    <dgm:pt modelId="{D61D40C1-62EC-44AD-B3DA-3EF29ED03413}" type="pres">
      <dgm:prSet presAssocID="{94058751-1CA9-442D-84FD-4ED65AC2594D}" presName="pictRect" presStyleLbl="node1" presStyleIdx="4" presStyleCnt="5"/>
      <dgm:spPr>
        <a:blipFill rotWithShape="1">
          <a:blip xmlns:r="http://schemas.openxmlformats.org/officeDocument/2006/relationships" r:embed="rId5"/>
          <a:srcRect/>
          <a:stretch>
            <a:fillRect l="-11000" r="-11000"/>
          </a:stretch>
        </a:blipFill>
      </dgm:spPr>
    </dgm:pt>
    <dgm:pt modelId="{D94279AA-2020-427D-ADD9-08FC00C22BDA}" type="pres">
      <dgm:prSet presAssocID="{94058751-1CA9-442D-84FD-4ED65AC2594D}" presName="textRect" presStyleLbl="revTx" presStyleIdx="4" presStyleCnt="5">
        <dgm:presLayoutVars>
          <dgm:bulletEnabled val="1"/>
        </dgm:presLayoutVars>
      </dgm:prSet>
      <dgm:spPr/>
    </dgm:pt>
  </dgm:ptLst>
  <dgm:cxnLst>
    <dgm:cxn modelId="{643D4D18-672F-426C-8BB4-3107222B337F}" srcId="{866B6AA0-EEE5-4527-B22B-6A2740A6201D}" destId="{6B852434-6595-451E-809D-A5E3583D2CF9}" srcOrd="2" destOrd="0" parTransId="{A0687605-775D-46F1-A80F-12E0B04A8494}" sibTransId="{29DFD171-2AF8-4134-B77D-EA44DB9C6BA6}"/>
    <dgm:cxn modelId="{C2D6C918-C89E-4C1F-B06D-36D3A5595C50}" type="presOf" srcId="{94058751-1CA9-442D-84FD-4ED65AC2594D}" destId="{D94279AA-2020-427D-ADD9-08FC00C22BDA}" srcOrd="0" destOrd="0" presId="urn:microsoft.com/office/officeart/2005/8/layout/pList1#8"/>
    <dgm:cxn modelId="{8E87C72B-F145-4630-8DAE-41403BF66498}" type="presOf" srcId="{6B852434-6595-451E-809D-A5E3583D2CF9}" destId="{2AC92742-A042-4ED2-B99A-5DCC3D1A8346}" srcOrd="0" destOrd="0" presId="urn:microsoft.com/office/officeart/2005/8/layout/pList1#8"/>
    <dgm:cxn modelId="{8E7ED362-AA8C-4D4B-A381-E1EBA8F8D2B3}" type="presOf" srcId="{866B6AA0-EEE5-4527-B22B-6A2740A6201D}" destId="{0A9EA390-15BC-41D0-9AC2-32D11F67CE51}" srcOrd="0" destOrd="0" presId="urn:microsoft.com/office/officeart/2005/8/layout/pList1#8"/>
    <dgm:cxn modelId="{8C94F766-52F6-4568-BCA6-EA7B21B3E95A}" type="presOf" srcId="{4448D726-ACF4-47A7-97BF-20E1A09B9E58}" destId="{971AA755-DF2D-49F4-9CE4-735C6D629206}" srcOrd="0" destOrd="0" presId="urn:microsoft.com/office/officeart/2005/8/layout/pList1#8"/>
    <dgm:cxn modelId="{2B1E8A68-B461-4384-AE49-8C3934C1CA25}" type="presOf" srcId="{29DFD171-2AF8-4134-B77D-EA44DB9C6BA6}" destId="{117AC754-31B3-45CE-8307-D5C6499EDEB2}" srcOrd="0" destOrd="0" presId="urn:microsoft.com/office/officeart/2005/8/layout/pList1#8"/>
    <dgm:cxn modelId="{713AB580-F63E-4DDD-803C-EDCB9034AFAF}" type="presOf" srcId="{CAA2079A-A198-4E69-8216-FC5566D5C83C}" destId="{72900849-47F1-4F13-8FD6-3945EBA4178E}" srcOrd="0" destOrd="0" presId="urn:microsoft.com/office/officeart/2005/8/layout/pList1#8"/>
    <dgm:cxn modelId="{215D6AA6-DE78-445F-B73D-F97EADAAC244}" srcId="{866B6AA0-EEE5-4527-B22B-6A2740A6201D}" destId="{365178C5-920B-496D-A05A-2FF862D5201E}" srcOrd="3" destOrd="0" parTransId="{E915278A-7521-4C8D-8814-81AA6707EB0D}" sibTransId="{CAA2079A-A198-4E69-8216-FC5566D5C83C}"/>
    <dgm:cxn modelId="{82C3AFC2-7AC1-4213-A13A-987A89E6DCB0}" srcId="{866B6AA0-EEE5-4527-B22B-6A2740A6201D}" destId="{94058751-1CA9-442D-84FD-4ED65AC2594D}" srcOrd="4" destOrd="0" parTransId="{506DBAA0-06FC-4C4D-818B-4427735460D8}" sibTransId="{E82A5D6D-B173-43E3-8A43-F083799E01BE}"/>
    <dgm:cxn modelId="{E7F404C3-CD78-485E-B7C9-F7DD3DBEF457}" type="presOf" srcId="{434352F1-B3D0-4637-AB2F-2190167EBD2B}" destId="{7643E017-7726-419F-9494-CF4E90230249}" srcOrd="0" destOrd="0" presId="urn:microsoft.com/office/officeart/2005/8/layout/pList1#8"/>
    <dgm:cxn modelId="{FBB246CB-F5C3-406A-B9B2-547CCA99B19B}" type="presOf" srcId="{14FCBD3B-13B1-4655-8290-C5A2FAF78431}" destId="{2601CE88-F163-45D3-8767-76901557BC99}" srcOrd="0" destOrd="0" presId="urn:microsoft.com/office/officeart/2005/8/layout/pList1#8"/>
    <dgm:cxn modelId="{173B6BD1-B3EE-4056-ACB4-AF77950A8AD6}" srcId="{866B6AA0-EEE5-4527-B22B-6A2740A6201D}" destId="{4448D726-ACF4-47A7-97BF-20E1A09B9E58}" srcOrd="1" destOrd="0" parTransId="{451E02B6-7E69-473F-9EAA-DE3E7E23FAB1}" sibTransId="{3052FE0B-E7C9-4AC8-9779-5891B9598FC0}"/>
    <dgm:cxn modelId="{23991EE8-567C-4667-B63B-B75A0B90C449}" srcId="{866B6AA0-EEE5-4527-B22B-6A2740A6201D}" destId="{14FCBD3B-13B1-4655-8290-C5A2FAF78431}" srcOrd="0" destOrd="0" parTransId="{ECBC0EC2-46C8-4DEB-88AB-A3B170617FC3}" sibTransId="{434352F1-B3D0-4637-AB2F-2190167EBD2B}"/>
    <dgm:cxn modelId="{2443D6ED-537F-4D39-A78B-2EECA1CBAB0B}" type="presOf" srcId="{3052FE0B-E7C9-4AC8-9779-5891B9598FC0}" destId="{3A53F807-8E34-4C67-B44B-D87424031AD0}" srcOrd="0" destOrd="0" presId="urn:microsoft.com/office/officeart/2005/8/layout/pList1#8"/>
    <dgm:cxn modelId="{60F0E7F9-3143-4189-B54C-5983118B9E2F}" type="presOf" srcId="{365178C5-920B-496D-A05A-2FF862D5201E}" destId="{4E753995-7E37-4615-881B-44B5350C6C9F}" srcOrd="0" destOrd="0" presId="urn:microsoft.com/office/officeart/2005/8/layout/pList1#8"/>
    <dgm:cxn modelId="{5EB61B00-FEEE-48C9-951B-A3458D128FB7}" type="presParOf" srcId="{0A9EA390-15BC-41D0-9AC2-32D11F67CE51}" destId="{E8FC6D94-5F62-4FEE-A53E-03C0FF9FE27C}" srcOrd="0" destOrd="0" presId="urn:microsoft.com/office/officeart/2005/8/layout/pList1#8"/>
    <dgm:cxn modelId="{3214FF6D-1C4E-4722-9563-7E4DEC3F81DE}" type="presParOf" srcId="{E8FC6D94-5F62-4FEE-A53E-03C0FF9FE27C}" destId="{7A3582A2-7A1C-49FD-8964-60F49BB23588}" srcOrd="0" destOrd="0" presId="urn:microsoft.com/office/officeart/2005/8/layout/pList1#8"/>
    <dgm:cxn modelId="{6AC30843-5B37-423B-A044-00519F68C3D4}" type="presParOf" srcId="{E8FC6D94-5F62-4FEE-A53E-03C0FF9FE27C}" destId="{2601CE88-F163-45D3-8767-76901557BC99}" srcOrd="1" destOrd="0" presId="urn:microsoft.com/office/officeart/2005/8/layout/pList1#8"/>
    <dgm:cxn modelId="{FAFC7C27-36F1-401C-B300-28BF920E608D}" type="presParOf" srcId="{0A9EA390-15BC-41D0-9AC2-32D11F67CE51}" destId="{7643E017-7726-419F-9494-CF4E90230249}" srcOrd="1" destOrd="0" presId="urn:microsoft.com/office/officeart/2005/8/layout/pList1#8"/>
    <dgm:cxn modelId="{D2F54CE5-63CF-40A2-97FE-5CC8DF924B8D}" type="presParOf" srcId="{0A9EA390-15BC-41D0-9AC2-32D11F67CE51}" destId="{494B02A2-D56A-4E26-BEC0-DCB94A384E85}" srcOrd="2" destOrd="0" presId="urn:microsoft.com/office/officeart/2005/8/layout/pList1#8"/>
    <dgm:cxn modelId="{5FA6087B-0141-49B3-99CF-0B5872F6DDE7}" type="presParOf" srcId="{494B02A2-D56A-4E26-BEC0-DCB94A384E85}" destId="{8148ED1A-4D01-4166-A6B6-948F6D2C2EEE}" srcOrd="0" destOrd="0" presId="urn:microsoft.com/office/officeart/2005/8/layout/pList1#8"/>
    <dgm:cxn modelId="{7B0F91C5-8AD6-43A6-BC93-3910BDFF8C3B}" type="presParOf" srcId="{494B02A2-D56A-4E26-BEC0-DCB94A384E85}" destId="{971AA755-DF2D-49F4-9CE4-735C6D629206}" srcOrd="1" destOrd="0" presId="urn:microsoft.com/office/officeart/2005/8/layout/pList1#8"/>
    <dgm:cxn modelId="{5E410A46-72D7-4707-8349-6C6B93EE1B13}" type="presParOf" srcId="{0A9EA390-15BC-41D0-9AC2-32D11F67CE51}" destId="{3A53F807-8E34-4C67-B44B-D87424031AD0}" srcOrd="3" destOrd="0" presId="urn:microsoft.com/office/officeart/2005/8/layout/pList1#8"/>
    <dgm:cxn modelId="{13D09C0B-507A-4A3D-BC7C-E205C398C833}" type="presParOf" srcId="{0A9EA390-15BC-41D0-9AC2-32D11F67CE51}" destId="{A2D01D4F-FBCA-41B6-994F-55111CFBE98E}" srcOrd="4" destOrd="0" presId="urn:microsoft.com/office/officeart/2005/8/layout/pList1#8"/>
    <dgm:cxn modelId="{CC38C850-FB4A-452A-9837-65E0D013EC1E}" type="presParOf" srcId="{A2D01D4F-FBCA-41B6-994F-55111CFBE98E}" destId="{35C0A6CD-5759-4185-B165-131AB95BAC0A}" srcOrd="0" destOrd="0" presId="urn:microsoft.com/office/officeart/2005/8/layout/pList1#8"/>
    <dgm:cxn modelId="{E2B5A2B2-EF59-4AD2-A379-18EE54ED5762}" type="presParOf" srcId="{A2D01D4F-FBCA-41B6-994F-55111CFBE98E}" destId="{2AC92742-A042-4ED2-B99A-5DCC3D1A8346}" srcOrd="1" destOrd="0" presId="urn:microsoft.com/office/officeart/2005/8/layout/pList1#8"/>
    <dgm:cxn modelId="{BCCEC213-FD2A-4F36-A6A6-28B5C18E099F}" type="presParOf" srcId="{0A9EA390-15BC-41D0-9AC2-32D11F67CE51}" destId="{117AC754-31B3-45CE-8307-D5C6499EDEB2}" srcOrd="5" destOrd="0" presId="urn:microsoft.com/office/officeart/2005/8/layout/pList1#8"/>
    <dgm:cxn modelId="{A7D610F1-22FE-4F29-B4B9-BB4960DEB5DA}" type="presParOf" srcId="{0A9EA390-15BC-41D0-9AC2-32D11F67CE51}" destId="{93967594-10EF-40D4-9B31-CD13AB9F6708}" srcOrd="6" destOrd="0" presId="urn:microsoft.com/office/officeart/2005/8/layout/pList1#8"/>
    <dgm:cxn modelId="{B362B1D6-E99D-4FC8-A266-FBC70E6808EB}" type="presParOf" srcId="{93967594-10EF-40D4-9B31-CD13AB9F6708}" destId="{40005638-BD04-4430-A30B-44853F57B9B8}" srcOrd="0" destOrd="0" presId="urn:microsoft.com/office/officeart/2005/8/layout/pList1#8"/>
    <dgm:cxn modelId="{65BF3914-CB4F-4A66-8B27-3F71F761BF7B}" type="presParOf" srcId="{93967594-10EF-40D4-9B31-CD13AB9F6708}" destId="{4E753995-7E37-4615-881B-44B5350C6C9F}" srcOrd="1" destOrd="0" presId="urn:microsoft.com/office/officeart/2005/8/layout/pList1#8"/>
    <dgm:cxn modelId="{44212EF6-0BEE-41B8-8EA5-BE1A0177A3B3}" type="presParOf" srcId="{0A9EA390-15BC-41D0-9AC2-32D11F67CE51}" destId="{72900849-47F1-4F13-8FD6-3945EBA4178E}" srcOrd="7" destOrd="0" presId="urn:microsoft.com/office/officeart/2005/8/layout/pList1#8"/>
    <dgm:cxn modelId="{098FEEB4-A5B2-47BD-B44C-84EBB8A5D1EE}" type="presParOf" srcId="{0A9EA390-15BC-41D0-9AC2-32D11F67CE51}" destId="{0D4FAFE6-79A5-49FF-A6C0-45770AD3A4B3}" srcOrd="8" destOrd="0" presId="urn:microsoft.com/office/officeart/2005/8/layout/pList1#8"/>
    <dgm:cxn modelId="{EAAEDC17-F576-47B6-A6D8-50EC7B8DBB91}" type="presParOf" srcId="{0D4FAFE6-79A5-49FF-A6C0-45770AD3A4B3}" destId="{D61D40C1-62EC-44AD-B3DA-3EF29ED03413}" srcOrd="0" destOrd="0" presId="urn:microsoft.com/office/officeart/2005/8/layout/pList1#8"/>
    <dgm:cxn modelId="{1831D555-F807-4D0F-9200-E26EF080C102}" type="presParOf" srcId="{0D4FAFE6-79A5-49FF-A6C0-45770AD3A4B3}" destId="{D94279AA-2020-427D-ADD9-08FC00C22BDA}" srcOrd="1" destOrd="0" presId="urn:microsoft.com/office/officeart/2005/8/layout/pList1#8"/>
  </dgm:cxnLst>
  <dgm:bg>
    <a:noFill/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3582A2-7A1C-49FD-8964-60F49BB23588}">
      <dsp:nvSpPr>
        <dsp:cNvPr id="0" name=""/>
        <dsp:cNvSpPr/>
      </dsp:nvSpPr>
      <dsp:spPr>
        <a:xfrm>
          <a:off x="6380" y="1137639"/>
          <a:ext cx="2201650" cy="1516937"/>
        </a:xfrm>
        <a:prstGeom prst="roundRect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01CE88-F163-45D3-8767-76901557BC99}">
      <dsp:nvSpPr>
        <dsp:cNvPr id="0" name=""/>
        <dsp:cNvSpPr/>
      </dsp:nvSpPr>
      <dsp:spPr>
        <a:xfrm>
          <a:off x="6380" y="2654576"/>
          <a:ext cx="2201650" cy="8168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Trùng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roi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380" y="2654576"/>
        <a:ext cx="2201650" cy="816812"/>
      </dsp:txXfrm>
    </dsp:sp>
    <dsp:sp modelId="{8148ED1A-4D01-4166-A6B6-948F6D2C2EEE}">
      <dsp:nvSpPr>
        <dsp:cNvPr id="0" name=""/>
        <dsp:cNvSpPr/>
      </dsp:nvSpPr>
      <dsp:spPr>
        <a:xfrm>
          <a:off x="2428288" y="1137639"/>
          <a:ext cx="2201650" cy="1516937"/>
        </a:xfrm>
        <a:prstGeom prst="roundRect">
          <a:avLst/>
        </a:prstGeom>
        <a:blipFill rotWithShape="1">
          <a:blip xmlns:r="http://schemas.openxmlformats.org/officeDocument/2006/relationships" r:embed="rId2"/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1AA755-DF2D-49F4-9CE4-735C6D629206}">
      <dsp:nvSpPr>
        <dsp:cNvPr id="0" name=""/>
        <dsp:cNvSpPr/>
      </dsp:nvSpPr>
      <dsp:spPr>
        <a:xfrm>
          <a:off x="2428288" y="2654576"/>
          <a:ext cx="2201650" cy="8168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Cây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bắp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cải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28288" y="2654576"/>
        <a:ext cx="2201650" cy="816812"/>
      </dsp:txXfrm>
    </dsp:sp>
    <dsp:sp modelId="{35C0A6CD-5759-4185-B165-131AB95BAC0A}">
      <dsp:nvSpPr>
        <dsp:cNvPr id="0" name=""/>
        <dsp:cNvSpPr/>
      </dsp:nvSpPr>
      <dsp:spPr>
        <a:xfrm>
          <a:off x="4850196" y="1137639"/>
          <a:ext cx="2201650" cy="1516937"/>
        </a:xfrm>
        <a:prstGeom prst="roundRect">
          <a:avLst/>
        </a:prstGeom>
        <a:blipFill rotWithShape="1">
          <a:blip xmlns:r="http://schemas.openxmlformats.org/officeDocument/2006/relationships" r:embed="rId3"/>
          <a:srcRect/>
          <a:stretch>
            <a:fillRect l="-13000" r="-1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C92742-A042-4ED2-B99A-5DCC3D1A8346}">
      <dsp:nvSpPr>
        <dsp:cNvPr id="0" name=""/>
        <dsp:cNvSpPr/>
      </dsp:nvSpPr>
      <dsp:spPr>
        <a:xfrm>
          <a:off x="4850196" y="2654576"/>
          <a:ext cx="2201650" cy="8168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Trùng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giày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850196" y="2654576"/>
        <a:ext cx="2201650" cy="816812"/>
      </dsp:txXfrm>
    </dsp:sp>
    <dsp:sp modelId="{40005638-BD04-4430-A30B-44853F57B9B8}">
      <dsp:nvSpPr>
        <dsp:cNvPr id="0" name=""/>
        <dsp:cNvSpPr/>
      </dsp:nvSpPr>
      <dsp:spPr>
        <a:xfrm>
          <a:off x="7272104" y="1137639"/>
          <a:ext cx="2201650" cy="1516937"/>
        </a:xfrm>
        <a:prstGeom prst="roundRect">
          <a:avLst/>
        </a:prstGeom>
        <a:blipFill rotWithShape="1">
          <a:blip xmlns:r="http://schemas.openxmlformats.org/officeDocument/2006/relationships" r:embed="rId4"/>
          <a:srcRect/>
          <a:stretch>
            <a:fillRect t="-23000" b="-2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753995-7E37-4615-881B-44B5350C6C9F}">
      <dsp:nvSpPr>
        <dsp:cNvPr id="0" name=""/>
        <dsp:cNvSpPr/>
      </dsp:nvSpPr>
      <dsp:spPr>
        <a:xfrm>
          <a:off x="7272104" y="2654576"/>
          <a:ext cx="2201650" cy="8168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Cây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dương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xỉ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272104" y="2654576"/>
        <a:ext cx="2201650" cy="816812"/>
      </dsp:txXfrm>
    </dsp:sp>
    <dsp:sp modelId="{D61D40C1-62EC-44AD-B3DA-3EF29ED03413}">
      <dsp:nvSpPr>
        <dsp:cNvPr id="0" name=""/>
        <dsp:cNvSpPr/>
      </dsp:nvSpPr>
      <dsp:spPr>
        <a:xfrm>
          <a:off x="9694012" y="1137639"/>
          <a:ext cx="2201650" cy="1516937"/>
        </a:xfrm>
        <a:prstGeom prst="roundRect">
          <a:avLst/>
        </a:prstGeom>
        <a:blipFill rotWithShape="1">
          <a:blip xmlns:r="http://schemas.openxmlformats.org/officeDocument/2006/relationships" r:embed="rId5"/>
          <a:srcRect/>
          <a:stretch>
            <a:fillRect l="-11000" r="-1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4279AA-2020-427D-ADD9-08FC00C22BDA}">
      <dsp:nvSpPr>
        <dsp:cNvPr id="0" name=""/>
        <dsp:cNvSpPr/>
      </dsp:nvSpPr>
      <dsp:spPr>
        <a:xfrm>
          <a:off x="9694012" y="2654576"/>
          <a:ext cx="2201650" cy="8168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Con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cua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đồng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694012" y="2654576"/>
        <a:ext cx="2201650" cy="8168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3582A2-7A1C-49FD-8964-60F49BB23588}">
      <dsp:nvSpPr>
        <dsp:cNvPr id="0" name=""/>
        <dsp:cNvSpPr/>
      </dsp:nvSpPr>
      <dsp:spPr>
        <a:xfrm>
          <a:off x="6380" y="1137639"/>
          <a:ext cx="2201650" cy="1516937"/>
        </a:xfrm>
        <a:prstGeom prst="roundRect">
          <a:avLst/>
        </a:prstGeom>
        <a:blipFill rotWithShape="1">
          <a:blip xmlns:r="http://schemas.openxmlformats.org/officeDocument/2006/relationships" r:embed="rId1"/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01CE88-F163-45D3-8767-76901557BC99}">
      <dsp:nvSpPr>
        <dsp:cNvPr id="0" name=""/>
        <dsp:cNvSpPr/>
      </dsp:nvSpPr>
      <dsp:spPr>
        <a:xfrm>
          <a:off x="6380" y="2654576"/>
          <a:ext cx="2201650" cy="8168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Virus Corona</a:t>
          </a:r>
        </a:p>
      </dsp:txBody>
      <dsp:txXfrm>
        <a:off x="6380" y="2654576"/>
        <a:ext cx="2201650" cy="816812"/>
      </dsp:txXfrm>
    </dsp:sp>
    <dsp:sp modelId="{8148ED1A-4D01-4166-A6B6-948F6D2C2EEE}">
      <dsp:nvSpPr>
        <dsp:cNvPr id="0" name=""/>
        <dsp:cNvSpPr/>
      </dsp:nvSpPr>
      <dsp:spPr>
        <a:xfrm>
          <a:off x="2428288" y="1137639"/>
          <a:ext cx="2201650" cy="1516937"/>
        </a:xfrm>
        <a:prstGeom prst="roundRect">
          <a:avLst/>
        </a:prstGeom>
        <a:blipFill rotWithShape="1">
          <a:blip xmlns:r="http://schemas.openxmlformats.org/officeDocument/2006/relationships" r:embed="rId2"/>
          <a:srcRect/>
          <a:stretch>
            <a:fillRect l="-11000" r="-1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1AA755-DF2D-49F4-9CE4-735C6D629206}">
      <dsp:nvSpPr>
        <dsp:cNvPr id="0" name=""/>
        <dsp:cNvSpPr/>
      </dsp:nvSpPr>
      <dsp:spPr>
        <a:xfrm>
          <a:off x="2428288" y="2654576"/>
          <a:ext cx="2201650" cy="8168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Con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ngựa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vằn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28288" y="2654576"/>
        <a:ext cx="2201650" cy="816812"/>
      </dsp:txXfrm>
    </dsp:sp>
    <dsp:sp modelId="{35C0A6CD-5759-4185-B165-131AB95BAC0A}">
      <dsp:nvSpPr>
        <dsp:cNvPr id="0" name=""/>
        <dsp:cNvSpPr/>
      </dsp:nvSpPr>
      <dsp:spPr>
        <a:xfrm>
          <a:off x="4850196" y="1137639"/>
          <a:ext cx="2201650" cy="1516937"/>
        </a:xfrm>
        <a:prstGeom prst="roundRect">
          <a:avLst/>
        </a:prstGeom>
        <a:blipFill rotWithShape="1">
          <a:blip xmlns:r="http://schemas.openxmlformats.org/officeDocument/2006/relationships" r:embed="rId3"/>
          <a:srcRect/>
          <a:stretch>
            <a:fillRect t="-4000" b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C92742-A042-4ED2-B99A-5DCC3D1A8346}">
      <dsp:nvSpPr>
        <dsp:cNvPr id="0" name=""/>
        <dsp:cNvSpPr/>
      </dsp:nvSpPr>
      <dsp:spPr>
        <a:xfrm>
          <a:off x="4850196" y="2654576"/>
          <a:ext cx="2201650" cy="8168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Cây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lúa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nước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850196" y="2654576"/>
        <a:ext cx="2201650" cy="816812"/>
      </dsp:txXfrm>
    </dsp:sp>
    <dsp:sp modelId="{40005638-BD04-4430-A30B-44853F57B9B8}">
      <dsp:nvSpPr>
        <dsp:cNvPr id="0" name=""/>
        <dsp:cNvSpPr/>
      </dsp:nvSpPr>
      <dsp:spPr>
        <a:xfrm>
          <a:off x="7272104" y="1137639"/>
          <a:ext cx="2201650" cy="1516937"/>
        </a:xfrm>
        <a:prstGeom prst="roundRect">
          <a:avLst/>
        </a:prstGeom>
        <a:blipFill rotWithShape="1">
          <a:blip xmlns:r="http://schemas.openxmlformats.org/officeDocument/2006/relationships" r:embed="rId4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753995-7E37-4615-881B-44B5350C6C9F}">
      <dsp:nvSpPr>
        <dsp:cNvPr id="0" name=""/>
        <dsp:cNvSpPr/>
      </dsp:nvSpPr>
      <dsp:spPr>
        <a:xfrm>
          <a:off x="7272104" y="2654576"/>
          <a:ext cx="2201650" cy="8168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Vi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khuẩn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E.Coli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272104" y="2654576"/>
        <a:ext cx="2201650" cy="816812"/>
      </dsp:txXfrm>
    </dsp:sp>
    <dsp:sp modelId="{D61D40C1-62EC-44AD-B3DA-3EF29ED03413}">
      <dsp:nvSpPr>
        <dsp:cNvPr id="0" name=""/>
        <dsp:cNvSpPr/>
      </dsp:nvSpPr>
      <dsp:spPr>
        <a:xfrm>
          <a:off x="9694012" y="1137639"/>
          <a:ext cx="2201650" cy="1516937"/>
        </a:xfrm>
        <a:prstGeom prst="roundRect">
          <a:avLst/>
        </a:prstGeom>
        <a:blipFill rotWithShape="1">
          <a:blip xmlns:r="http://schemas.openxmlformats.org/officeDocument/2006/relationships" r:embed="rId5"/>
          <a:srcRect/>
          <a:stretch>
            <a:fillRect l="-12000" r="-1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4279AA-2020-427D-ADD9-08FC00C22BDA}">
      <dsp:nvSpPr>
        <dsp:cNvPr id="0" name=""/>
        <dsp:cNvSpPr/>
      </dsp:nvSpPr>
      <dsp:spPr>
        <a:xfrm>
          <a:off x="9694012" y="2654576"/>
          <a:ext cx="2201650" cy="8168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Tảo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lam</a:t>
          </a:r>
        </a:p>
      </dsp:txBody>
      <dsp:txXfrm>
        <a:off x="9694012" y="2654576"/>
        <a:ext cx="2201650" cy="81681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3582A2-7A1C-49FD-8964-60F49BB23588}">
      <dsp:nvSpPr>
        <dsp:cNvPr id="0" name=""/>
        <dsp:cNvSpPr/>
      </dsp:nvSpPr>
      <dsp:spPr>
        <a:xfrm>
          <a:off x="5810" y="838993"/>
          <a:ext cx="2765133" cy="1905177"/>
        </a:xfrm>
        <a:prstGeom prst="roundRect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01CE88-F163-45D3-8767-76901557BC99}">
      <dsp:nvSpPr>
        <dsp:cNvPr id="0" name=""/>
        <dsp:cNvSpPr/>
      </dsp:nvSpPr>
      <dsp:spPr>
        <a:xfrm>
          <a:off x="5810" y="2744170"/>
          <a:ext cx="2765133" cy="10258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Trùng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roi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810" y="2744170"/>
        <a:ext cx="2765133" cy="1025864"/>
      </dsp:txXfrm>
    </dsp:sp>
    <dsp:sp modelId="{35C0A6CD-5759-4185-B165-131AB95BAC0A}">
      <dsp:nvSpPr>
        <dsp:cNvPr id="0" name=""/>
        <dsp:cNvSpPr/>
      </dsp:nvSpPr>
      <dsp:spPr>
        <a:xfrm>
          <a:off x="3132380" y="886165"/>
          <a:ext cx="2765133" cy="1905177"/>
        </a:xfrm>
        <a:prstGeom prst="roundRect">
          <a:avLst/>
        </a:prstGeom>
        <a:blipFill rotWithShape="1">
          <a:blip xmlns:r="http://schemas.openxmlformats.org/officeDocument/2006/relationships" r:embed="rId2"/>
          <a:srcRect/>
          <a:stretch>
            <a:fillRect l="-13000" r="-1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C92742-A042-4ED2-B99A-5DCC3D1A8346}">
      <dsp:nvSpPr>
        <dsp:cNvPr id="0" name=""/>
        <dsp:cNvSpPr/>
      </dsp:nvSpPr>
      <dsp:spPr>
        <a:xfrm>
          <a:off x="3129532" y="2714984"/>
          <a:ext cx="2765133" cy="10258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Trùng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giày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29532" y="2714984"/>
        <a:ext cx="2765133" cy="1025864"/>
      </dsp:txXfrm>
    </dsp:sp>
    <dsp:sp modelId="{40005638-BD04-4430-A30B-44853F57B9B8}">
      <dsp:nvSpPr>
        <dsp:cNvPr id="0" name=""/>
        <dsp:cNvSpPr/>
      </dsp:nvSpPr>
      <dsp:spPr>
        <a:xfrm>
          <a:off x="6089336" y="838993"/>
          <a:ext cx="2765133" cy="1905177"/>
        </a:xfrm>
        <a:prstGeom prst="roundRect">
          <a:avLst/>
        </a:prstGeom>
        <a:blipFill rotWithShape="1">
          <a:blip xmlns:r="http://schemas.openxmlformats.org/officeDocument/2006/relationships" r:embed="rId3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753995-7E37-4615-881B-44B5350C6C9F}">
      <dsp:nvSpPr>
        <dsp:cNvPr id="0" name=""/>
        <dsp:cNvSpPr/>
      </dsp:nvSpPr>
      <dsp:spPr>
        <a:xfrm>
          <a:off x="6089336" y="2744170"/>
          <a:ext cx="2765133" cy="10258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Vi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khuẩn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E.Coli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89336" y="2744170"/>
        <a:ext cx="2765133" cy="1025864"/>
      </dsp:txXfrm>
    </dsp:sp>
    <dsp:sp modelId="{D61D40C1-62EC-44AD-B3DA-3EF29ED03413}">
      <dsp:nvSpPr>
        <dsp:cNvPr id="0" name=""/>
        <dsp:cNvSpPr/>
      </dsp:nvSpPr>
      <dsp:spPr>
        <a:xfrm>
          <a:off x="9131099" y="838993"/>
          <a:ext cx="2765133" cy="1905177"/>
        </a:xfrm>
        <a:prstGeom prst="roundRect">
          <a:avLst/>
        </a:prstGeom>
        <a:blipFill rotWithShape="1">
          <a:blip xmlns:r="http://schemas.openxmlformats.org/officeDocument/2006/relationships" r:embed="rId4"/>
          <a:srcRect/>
          <a:stretch>
            <a:fillRect l="-12000" r="-1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4279AA-2020-427D-ADD9-08FC00C22BDA}">
      <dsp:nvSpPr>
        <dsp:cNvPr id="0" name=""/>
        <dsp:cNvSpPr/>
      </dsp:nvSpPr>
      <dsp:spPr>
        <a:xfrm>
          <a:off x="9131099" y="2744170"/>
          <a:ext cx="2765133" cy="10258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Tảo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lam</a:t>
          </a:r>
        </a:p>
      </dsp:txBody>
      <dsp:txXfrm>
        <a:off x="9131099" y="2744170"/>
        <a:ext cx="2765133" cy="102586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3582A2-7A1C-49FD-8964-60F49BB23588}">
      <dsp:nvSpPr>
        <dsp:cNvPr id="0" name=""/>
        <dsp:cNvSpPr/>
      </dsp:nvSpPr>
      <dsp:spPr>
        <a:xfrm>
          <a:off x="0" y="1205886"/>
          <a:ext cx="2099991" cy="1446893"/>
        </a:xfrm>
        <a:prstGeom prst="roundRect">
          <a:avLst/>
        </a:prstGeom>
        <a:blipFill rotWithShape="1">
          <a:blip xmlns:r="http://schemas.openxmlformats.org/officeDocument/2006/relationships" r:embed="rId1"/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01CE88-F163-45D3-8767-76901557BC99}">
      <dsp:nvSpPr>
        <dsp:cNvPr id="0" name=""/>
        <dsp:cNvSpPr/>
      </dsp:nvSpPr>
      <dsp:spPr>
        <a:xfrm>
          <a:off x="2935" y="2638412"/>
          <a:ext cx="2099991" cy="7790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Cây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bắp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cải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35" y="2638412"/>
        <a:ext cx="2099991" cy="779096"/>
      </dsp:txXfrm>
    </dsp:sp>
    <dsp:sp modelId="{8148ED1A-4D01-4166-A6B6-948F6D2C2EEE}">
      <dsp:nvSpPr>
        <dsp:cNvPr id="0" name=""/>
        <dsp:cNvSpPr/>
      </dsp:nvSpPr>
      <dsp:spPr>
        <a:xfrm>
          <a:off x="2313014" y="1191518"/>
          <a:ext cx="2099991" cy="1446893"/>
        </a:xfrm>
        <a:prstGeom prst="roundRect">
          <a:avLst/>
        </a:prstGeom>
        <a:blipFill rotWithShape="1">
          <a:blip xmlns:r="http://schemas.openxmlformats.org/officeDocument/2006/relationships" r:embed="rId2"/>
          <a:srcRect/>
          <a:stretch>
            <a:fillRect l="-11000" r="-1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1AA755-DF2D-49F4-9CE4-735C6D629206}">
      <dsp:nvSpPr>
        <dsp:cNvPr id="0" name=""/>
        <dsp:cNvSpPr/>
      </dsp:nvSpPr>
      <dsp:spPr>
        <a:xfrm>
          <a:off x="2313014" y="2638412"/>
          <a:ext cx="2099991" cy="7790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Con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ngựa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vằn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13014" y="2638412"/>
        <a:ext cx="2099991" cy="779096"/>
      </dsp:txXfrm>
    </dsp:sp>
    <dsp:sp modelId="{35C0A6CD-5759-4185-B165-131AB95BAC0A}">
      <dsp:nvSpPr>
        <dsp:cNvPr id="0" name=""/>
        <dsp:cNvSpPr/>
      </dsp:nvSpPr>
      <dsp:spPr>
        <a:xfrm>
          <a:off x="4790314" y="1191518"/>
          <a:ext cx="2099991" cy="1446893"/>
        </a:xfrm>
        <a:prstGeom prst="roundRect">
          <a:avLst/>
        </a:prstGeom>
        <a:blipFill rotWithShape="1">
          <a:blip xmlns:r="http://schemas.openxmlformats.org/officeDocument/2006/relationships" r:embed="rId3"/>
          <a:srcRect/>
          <a:stretch>
            <a:fillRect t="-4000" b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C92742-A042-4ED2-B99A-5DCC3D1A8346}">
      <dsp:nvSpPr>
        <dsp:cNvPr id="0" name=""/>
        <dsp:cNvSpPr/>
      </dsp:nvSpPr>
      <dsp:spPr>
        <a:xfrm>
          <a:off x="4623092" y="2638412"/>
          <a:ext cx="2434435" cy="7790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Cây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lúa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nước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23092" y="2638412"/>
        <a:ext cx="2434435" cy="779096"/>
      </dsp:txXfrm>
    </dsp:sp>
    <dsp:sp modelId="{40005638-BD04-4430-A30B-44853F57B9B8}">
      <dsp:nvSpPr>
        <dsp:cNvPr id="0" name=""/>
        <dsp:cNvSpPr/>
      </dsp:nvSpPr>
      <dsp:spPr>
        <a:xfrm>
          <a:off x="7378327" y="1191518"/>
          <a:ext cx="2099991" cy="1446893"/>
        </a:xfrm>
        <a:prstGeom prst="roundRect">
          <a:avLst/>
        </a:prstGeom>
        <a:blipFill rotWithShape="1">
          <a:blip xmlns:r="http://schemas.openxmlformats.org/officeDocument/2006/relationships" r:embed="rId4"/>
          <a:srcRect/>
          <a:stretch>
            <a:fillRect t="-23000" b="-2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753995-7E37-4615-881B-44B5350C6C9F}">
      <dsp:nvSpPr>
        <dsp:cNvPr id="0" name=""/>
        <dsp:cNvSpPr/>
      </dsp:nvSpPr>
      <dsp:spPr>
        <a:xfrm>
          <a:off x="7267615" y="2638412"/>
          <a:ext cx="2321414" cy="7790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Cây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dương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xỉ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267615" y="2638412"/>
        <a:ext cx="2321414" cy="779096"/>
      </dsp:txXfrm>
    </dsp:sp>
    <dsp:sp modelId="{D61D40C1-62EC-44AD-B3DA-3EF29ED03413}">
      <dsp:nvSpPr>
        <dsp:cNvPr id="0" name=""/>
        <dsp:cNvSpPr/>
      </dsp:nvSpPr>
      <dsp:spPr>
        <a:xfrm>
          <a:off x="9799117" y="1191518"/>
          <a:ext cx="2099991" cy="1446893"/>
        </a:xfrm>
        <a:prstGeom prst="roundRect">
          <a:avLst/>
        </a:prstGeom>
        <a:blipFill rotWithShape="1">
          <a:blip xmlns:r="http://schemas.openxmlformats.org/officeDocument/2006/relationships" r:embed="rId5"/>
          <a:srcRect/>
          <a:stretch>
            <a:fillRect l="-11000" r="-1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4279AA-2020-427D-ADD9-08FC00C22BDA}">
      <dsp:nvSpPr>
        <dsp:cNvPr id="0" name=""/>
        <dsp:cNvSpPr/>
      </dsp:nvSpPr>
      <dsp:spPr>
        <a:xfrm>
          <a:off x="9799117" y="2638412"/>
          <a:ext cx="2099991" cy="7790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Con c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ua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đồng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799117" y="2638412"/>
        <a:ext cx="2099991" cy="7790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#5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1#6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1#7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1#8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F46A1-3C79-4C23-8666-5928A71F4B4A}" type="datetimeFigureOut">
              <a:rPr lang="en-US" smtClean="0"/>
              <a:pPr/>
              <a:t>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6136F-E724-4D83-83F0-936D1E054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000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F46A1-3C79-4C23-8666-5928A71F4B4A}" type="datetimeFigureOut">
              <a:rPr lang="en-US" smtClean="0"/>
              <a:pPr/>
              <a:t>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6136F-E724-4D83-83F0-936D1E054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861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F46A1-3C79-4C23-8666-5928A71F4B4A}" type="datetimeFigureOut">
              <a:rPr lang="en-US" smtClean="0"/>
              <a:pPr/>
              <a:t>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6136F-E724-4D83-83F0-936D1E054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520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F46A1-3C79-4C23-8666-5928A71F4B4A}" type="datetimeFigureOut">
              <a:rPr lang="en-US" smtClean="0"/>
              <a:pPr/>
              <a:t>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6136F-E724-4D83-83F0-936D1E054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479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F46A1-3C79-4C23-8666-5928A71F4B4A}" type="datetimeFigureOut">
              <a:rPr lang="en-US" smtClean="0"/>
              <a:pPr/>
              <a:t>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6136F-E724-4D83-83F0-936D1E054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205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F46A1-3C79-4C23-8666-5928A71F4B4A}" type="datetimeFigureOut">
              <a:rPr lang="en-US" smtClean="0"/>
              <a:pPr/>
              <a:t>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6136F-E724-4D83-83F0-936D1E054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521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F46A1-3C79-4C23-8666-5928A71F4B4A}" type="datetimeFigureOut">
              <a:rPr lang="en-US" smtClean="0"/>
              <a:pPr/>
              <a:t>2/10/2023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6136F-E724-4D83-83F0-936D1E054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256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F46A1-3C79-4C23-8666-5928A71F4B4A}" type="datetimeFigureOut">
              <a:rPr lang="en-US" smtClean="0"/>
              <a:pPr/>
              <a:t>2/10/2023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6136F-E724-4D83-83F0-936D1E054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352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F46A1-3C79-4C23-8666-5928A71F4B4A}" type="datetimeFigureOut">
              <a:rPr lang="en-US" smtClean="0"/>
              <a:pPr/>
              <a:t>2/10/2023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6136F-E724-4D83-83F0-936D1E054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419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F46A1-3C79-4C23-8666-5928A71F4B4A}" type="datetimeFigureOut">
              <a:rPr lang="en-US" smtClean="0"/>
              <a:pPr/>
              <a:t>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6136F-E724-4D83-83F0-936D1E054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269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F46A1-3C79-4C23-8666-5928A71F4B4A}" type="datetimeFigureOut">
              <a:rPr lang="en-US" smtClean="0"/>
              <a:pPr/>
              <a:t>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6136F-E724-4D83-83F0-936D1E054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558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BF46A1-3C79-4C23-8666-5928A71F4B4A}" type="datetimeFigureOut">
              <a:rPr lang="en-US" smtClean="0"/>
              <a:pPr/>
              <a:t>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56136F-E724-4D83-83F0-936D1E054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217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s://www.youtube.com/watch?v=AJ-zss2LQLU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hyperlink" Target="https://www.youtube.com/watch?v=AJ-zss2LQLU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J-zss2LQLU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8.gif"/><Relationship Id="rId7" Type="http://schemas.openxmlformats.org/officeDocument/2006/relationships/image" Target="../media/image31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hyperlink" Target="https://www.youtube.com/watch?v=7qDKXPJ9_h8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AutoShape 2"/>
          <p:cNvSpPr>
            <a:spLocks noChangeArrowheads="1"/>
          </p:cNvSpPr>
          <p:nvPr/>
        </p:nvSpPr>
        <p:spPr bwMode="auto">
          <a:xfrm>
            <a:off x="8077200" y="3276600"/>
            <a:ext cx="609600" cy="685800"/>
          </a:xfrm>
          <a:prstGeom prst="star5">
            <a:avLst/>
          </a:prstGeom>
          <a:solidFill>
            <a:srgbClr val="FFFF00">
              <a:alpha val="37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37160" tIns="68580" rIns="137160" bIns="68580" anchor="ctr"/>
          <a:lstStyle/>
          <a:p>
            <a:pPr algn="ctr" defTabSz="13716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000" dirty="0">
              <a:solidFill>
                <a:srgbClr val="000000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90115" name="Oval 3"/>
          <p:cNvSpPr>
            <a:spLocks noChangeArrowheads="1"/>
          </p:cNvSpPr>
          <p:nvPr/>
        </p:nvSpPr>
        <p:spPr bwMode="auto">
          <a:xfrm>
            <a:off x="7543800" y="914400"/>
            <a:ext cx="1060450" cy="1295400"/>
          </a:xfrm>
          <a:prstGeom prst="ellipse">
            <a:avLst/>
          </a:prstGeom>
          <a:solidFill>
            <a:srgbClr val="0000FF">
              <a:alpha val="1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6810" tIns="38405" rIns="76810" bIns="38405" anchor="ctr"/>
          <a:lstStyle>
            <a:lvl1pPr defTabSz="768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8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8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8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8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8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8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8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8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vi-VN" altLang="vi-VN" sz="17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90122" name="Oval 10"/>
          <p:cNvSpPr>
            <a:spLocks noChangeArrowheads="1"/>
          </p:cNvSpPr>
          <p:nvPr/>
        </p:nvSpPr>
        <p:spPr bwMode="auto">
          <a:xfrm>
            <a:off x="1524000" y="3810000"/>
            <a:ext cx="914400" cy="1066800"/>
          </a:xfrm>
          <a:prstGeom prst="ellipse">
            <a:avLst/>
          </a:prstGeom>
          <a:solidFill>
            <a:srgbClr val="CC00CC">
              <a:alpha val="1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6810" tIns="38405" rIns="76810" bIns="38405" anchor="ctr"/>
          <a:lstStyle>
            <a:lvl1pPr defTabSz="768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8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8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8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8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8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8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8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8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vi-VN" altLang="vi-VN" sz="17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90123" name="Oval 11"/>
          <p:cNvSpPr>
            <a:spLocks noChangeArrowheads="1"/>
          </p:cNvSpPr>
          <p:nvPr/>
        </p:nvSpPr>
        <p:spPr bwMode="auto">
          <a:xfrm>
            <a:off x="8748713" y="3505200"/>
            <a:ext cx="685800" cy="838200"/>
          </a:xfrm>
          <a:prstGeom prst="ellipse">
            <a:avLst/>
          </a:prstGeom>
          <a:solidFill>
            <a:srgbClr val="00FF00">
              <a:alpha val="1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6810" tIns="38405" rIns="76810" bIns="38405" anchor="ctr"/>
          <a:lstStyle>
            <a:lvl1pPr defTabSz="768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8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8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8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8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8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8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8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8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vi-VN" altLang="vi-VN" sz="17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90124" name="Oval 12"/>
          <p:cNvSpPr>
            <a:spLocks noChangeArrowheads="1"/>
          </p:cNvSpPr>
          <p:nvPr/>
        </p:nvSpPr>
        <p:spPr bwMode="auto">
          <a:xfrm>
            <a:off x="3505200" y="5257800"/>
            <a:ext cx="685800" cy="838200"/>
          </a:xfrm>
          <a:prstGeom prst="ellipse">
            <a:avLst/>
          </a:prstGeom>
          <a:solidFill>
            <a:srgbClr val="00FF00">
              <a:alpha val="1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6810" tIns="38405" rIns="76810" bIns="38405" anchor="ctr"/>
          <a:lstStyle>
            <a:lvl1pPr defTabSz="768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8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8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8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8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8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8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8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8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vi-VN" altLang="vi-VN" sz="17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90125" name="Oval 13"/>
          <p:cNvSpPr>
            <a:spLocks noChangeArrowheads="1"/>
          </p:cNvSpPr>
          <p:nvPr/>
        </p:nvSpPr>
        <p:spPr bwMode="auto">
          <a:xfrm>
            <a:off x="2743200" y="5029200"/>
            <a:ext cx="1060450" cy="1295400"/>
          </a:xfrm>
          <a:prstGeom prst="ellipse">
            <a:avLst/>
          </a:prstGeom>
          <a:solidFill>
            <a:srgbClr val="0000FF">
              <a:alpha val="1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6810" tIns="38405" rIns="76810" bIns="38405" anchor="ctr"/>
          <a:lstStyle>
            <a:lvl1pPr defTabSz="768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8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8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8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8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8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8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8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8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vi-VN" altLang="vi-VN" sz="17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90127" name="Oval 15"/>
          <p:cNvSpPr>
            <a:spLocks noChangeArrowheads="1"/>
          </p:cNvSpPr>
          <p:nvPr/>
        </p:nvSpPr>
        <p:spPr bwMode="auto">
          <a:xfrm>
            <a:off x="9448800" y="3657600"/>
            <a:ext cx="749300" cy="914400"/>
          </a:xfrm>
          <a:prstGeom prst="ellipse">
            <a:avLst/>
          </a:prstGeom>
          <a:solidFill>
            <a:srgbClr val="FF00FF">
              <a:alpha val="1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6810" tIns="38405" rIns="76810" bIns="38405" anchor="ctr"/>
          <a:lstStyle>
            <a:lvl1pPr defTabSz="768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8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8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8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8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8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8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8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8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vi-VN" altLang="vi-VN" sz="17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90128" name="Oval 16"/>
          <p:cNvSpPr>
            <a:spLocks noChangeArrowheads="1"/>
          </p:cNvSpPr>
          <p:nvPr/>
        </p:nvSpPr>
        <p:spPr bwMode="auto">
          <a:xfrm>
            <a:off x="7924800" y="6248400"/>
            <a:ext cx="990600" cy="1066800"/>
          </a:xfrm>
          <a:prstGeom prst="ellipse">
            <a:avLst/>
          </a:prstGeom>
          <a:solidFill>
            <a:srgbClr val="FF00FF">
              <a:alpha val="1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6810" tIns="38405" rIns="76810" bIns="38405" anchor="ctr"/>
          <a:lstStyle>
            <a:lvl1pPr defTabSz="768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8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8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8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8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8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8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8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8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vi-VN" altLang="vi-VN" sz="17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90129" name="AutoShape 17"/>
          <p:cNvSpPr>
            <a:spLocks noChangeArrowheads="1"/>
          </p:cNvSpPr>
          <p:nvPr/>
        </p:nvSpPr>
        <p:spPr bwMode="auto">
          <a:xfrm>
            <a:off x="1905000" y="1066800"/>
            <a:ext cx="609600" cy="685800"/>
          </a:xfrm>
          <a:prstGeom prst="star5">
            <a:avLst/>
          </a:prstGeom>
          <a:solidFill>
            <a:srgbClr val="FFFF00">
              <a:alpha val="53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37160" tIns="68580" rIns="137160" bIns="68580" anchor="ctr"/>
          <a:lstStyle/>
          <a:p>
            <a:pPr algn="ctr" defTabSz="13716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000">
              <a:solidFill>
                <a:srgbClr val="000000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90130" name="AutoShape 18"/>
          <p:cNvSpPr>
            <a:spLocks noChangeArrowheads="1"/>
          </p:cNvSpPr>
          <p:nvPr/>
        </p:nvSpPr>
        <p:spPr bwMode="auto">
          <a:xfrm>
            <a:off x="3962400" y="2590800"/>
            <a:ext cx="609600" cy="685800"/>
          </a:xfrm>
          <a:prstGeom prst="star5">
            <a:avLst/>
          </a:prstGeom>
          <a:solidFill>
            <a:srgbClr val="FFFF00">
              <a:alpha val="53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37160" tIns="68580" rIns="137160" bIns="68580" anchor="ctr"/>
          <a:lstStyle/>
          <a:p>
            <a:pPr algn="ctr" defTabSz="13716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000">
              <a:solidFill>
                <a:srgbClr val="000000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90131" name="AutoShape 19"/>
          <p:cNvSpPr>
            <a:spLocks noChangeArrowheads="1"/>
          </p:cNvSpPr>
          <p:nvPr/>
        </p:nvSpPr>
        <p:spPr bwMode="auto">
          <a:xfrm>
            <a:off x="9296400" y="1143000"/>
            <a:ext cx="609600" cy="685800"/>
          </a:xfrm>
          <a:prstGeom prst="star5">
            <a:avLst/>
          </a:prstGeom>
          <a:solidFill>
            <a:srgbClr val="FFFF00">
              <a:alpha val="37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37160" tIns="68580" rIns="137160" bIns="68580" anchor="ctr"/>
          <a:lstStyle/>
          <a:p>
            <a:pPr algn="ctr" defTabSz="13716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000">
              <a:solidFill>
                <a:srgbClr val="000000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90132" name="AutoShape 20"/>
          <p:cNvSpPr>
            <a:spLocks noChangeArrowheads="1"/>
          </p:cNvSpPr>
          <p:nvPr/>
        </p:nvSpPr>
        <p:spPr bwMode="auto">
          <a:xfrm>
            <a:off x="3048000" y="6172200"/>
            <a:ext cx="609600" cy="685800"/>
          </a:xfrm>
          <a:prstGeom prst="star5">
            <a:avLst/>
          </a:prstGeom>
          <a:solidFill>
            <a:srgbClr val="FFFF00">
              <a:alpha val="53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37160" tIns="68580" rIns="137160" bIns="68580" anchor="ctr"/>
          <a:lstStyle/>
          <a:p>
            <a:pPr algn="ctr" defTabSz="13716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000">
              <a:solidFill>
                <a:srgbClr val="000000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90133" name="AutoShape 21"/>
          <p:cNvSpPr>
            <a:spLocks noChangeArrowheads="1"/>
          </p:cNvSpPr>
          <p:nvPr/>
        </p:nvSpPr>
        <p:spPr bwMode="auto">
          <a:xfrm rot="884614">
            <a:off x="1524000" y="4572000"/>
            <a:ext cx="609600" cy="685800"/>
          </a:xfrm>
          <a:prstGeom prst="star5">
            <a:avLst/>
          </a:prstGeom>
          <a:solidFill>
            <a:srgbClr val="FFFF00">
              <a:alpha val="53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37160" tIns="68580" rIns="137160" bIns="68580" anchor="ctr"/>
          <a:lstStyle/>
          <a:p>
            <a:pPr algn="ctr" defTabSz="13716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000">
              <a:solidFill>
                <a:srgbClr val="000000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90134" name="AutoShape 22"/>
          <p:cNvSpPr>
            <a:spLocks noChangeArrowheads="1"/>
          </p:cNvSpPr>
          <p:nvPr/>
        </p:nvSpPr>
        <p:spPr bwMode="auto">
          <a:xfrm>
            <a:off x="9296400" y="4800600"/>
            <a:ext cx="609600" cy="685800"/>
          </a:xfrm>
          <a:prstGeom prst="star5">
            <a:avLst/>
          </a:prstGeom>
          <a:solidFill>
            <a:srgbClr val="FFFF00">
              <a:alpha val="53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37160" tIns="68580" rIns="137160" bIns="68580" anchor="ctr"/>
          <a:lstStyle/>
          <a:p>
            <a:pPr algn="ctr" defTabSz="13716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000">
              <a:solidFill>
                <a:srgbClr val="000000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4702629" y="3461670"/>
            <a:ext cx="316411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Bài</a:t>
            </a:r>
            <a:r>
              <a:rPr lang="en-US" alt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19</a:t>
            </a:r>
          </a:p>
        </p:txBody>
      </p:sp>
      <p:sp>
        <p:nvSpPr>
          <p:cNvPr id="19" name="WordArt 6"/>
          <p:cNvSpPr>
            <a:spLocks noChangeArrowheads="1" noChangeShapeType="1" noTextEdit="1"/>
          </p:cNvSpPr>
          <p:nvPr/>
        </p:nvSpPr>
        <p:spPr bwMode="auto">
          <a:xfrm>
            <a:off x="1218684" y="781050"/>
            <a:ext cx="10110231" cy="2298700"/>
          </a:xfrm>
          <a:prstGeom prst="rect">
            <a:avLst/>
          </a:prstGeom>
        </p:spPr>
        <p:txBody>
          <a:bodyPr wrap="none" lIns="137160" tIns="68580" rIns="137160" bIns="68580" numCol="1" fromWordArt="1">
            <a:prstTxWarp prst="textPlain">
              <a:avLst>
                <a:gd name="adj" fmla="val 49684"/>
              </a:avLst>
            </a:prstTxWarp>
          </a:bodyPr>
          <a:lstStyle/>
          <a:p>
            <a:pPr algn="ctr" defTabSz="13716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kern="10">
                <a:ln w="25400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FF"/>
                    </a:gs>
                    <a:gs pos="100000">
                      <a:srgbClr val="00FF00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7:</a:t>
            </a:r>
          </a:p>
          <a:p>
            <a:pPr algn="ctr" defTabSz="13716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kern="10">
                <a:ln w="25400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FF"/>
                    </a:gs>
                    <a:gs pos="100000">
                      <a:srgbClr val="00FF00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TỪ TẾ BÀO ĐẾN CƠ THỂ</a:t>
            </a:r>
            <a:endParaRPr lang="en-US" sz="5400" kern="10" dirty="0">
              <a:ln w="25400">
                <a:solidFill>
                  <a:srgbClr val="0000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00FF"/>
                  </a:gs>
                  <a:gs pos="100000">
                    <a:srgbClr val="00FF00"/>
                  </a:gs>
                </a:gsLst>
                <a:lin ang="5400000" scaled="1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1040884" y="4343400"/>
            <a:ext cx="1011023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Arial" panose="020B0604020202020204" pitchFamily="34" charset="0"/>
              </a:rPr>
              <a:t>CƠ THỂ ĐƠN BÀO VÀ CƠ THỂ ĐA BÀO</a:t>
            </a:r>
          </a:p>
        </p:txBody>
      </p:sp>
    </p:spTree>
    <p:extLst>
      <p:ext uri="{BB962C8B-B14F-4D97-AF65-F5344CB8AC3E}">
        <p14:creationId xmlns:p14="http://schemas.microsoft.com/office/powerpoint/2010/main" val="2031198838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3999" y="1934029"/>
            <a:ext cx="5538422" cy="1813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 i="0" dirty="0">
                <a:solidFill>
                  <a:srgbClr val="1420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 </a:t>
            </a:r>
            <a:r>
              <a:rPr lang="en-US" sz="3200" b="1" i="0" dirty="0" err="1">
                <a:solidFill>
                  <a:srgbClr val="1420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3200" b="1" i="0" dirty="0">
                <a:solidFill>
                  <a:srgbClr val="1420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Escherichia Coli </a:t>
            </a:r>
            <a:r>
              <a:rPr lang="en-US" sz="3200" b="1" i="0" dirty="0" err="1">
                <a:solidFill>
                  <a:srgbClr val="1420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3200" b="1" i="0" dirty="0">
                <a:solidFill>
                  <a:srgbClr val="1420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1420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200" b="1" i="0" dirty="0">
                <a:solidFill>
                  <a:srgbClr val="1420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1420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i="0" dirty="0">
                <a:solidFill>
                  <a:srgbClr val="1420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1420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200" b="1" i="0" dirty="0">
                <a:solidFill>
                  <a:srgbClr val="1420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i="0" dirty="0" err="1">
                <a:solidFill>
                  <a:srgbClr val="1420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micromet</a:t>
            </a:r>
            <a:r>
              <a:rPr lang="en-US" sz="3200" b="1" i="0" dirty="0">
                <a:solidFill>
                  <a:srgbClr val="1420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0" dirty="0" err="1">
                <a:solidFill>
                  <a:srgbClr val="1420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0" dirty="0">
                <a:solidFill>
                  <a:srgbClr val="1420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1420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i="0" dirty="0">
                <a:solidFill>
                  <a:srgbClr val="1420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1420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b="1" i="0" dirty="0">
                <a:solidFill>
                  <a:srgbClr val="1420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i="0" dirty="0" err="1">
                <a:solidFill>
                  <a:srgbClr val="1420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i="0" dirty="0">
                <a:solidFill>
                  <a:srgbClr val="1420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1420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b="1" i="0" dirty="0">
                <a:solidFill>
                  <a:srgbClr val="1420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53999" y="190500"/>
            <a:ext cx="461010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Sinh</a:t>
            </a:r>
            <a:r>
              <a:rPr lang="en-US" alt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vật</a:t>
            </a:r>
            <a:r>
              <a:rPr lang="en-US" alt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nhỏ</a:t>
            </a:r>
            <a:r>
              <a:rPr lang="en-US" alt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bé</a:t>
            </a:r>
            <a:endParaRPr lang="en-US" alt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5" name="Picture 4" descr="Escherichia coli bacterium stock illustration. Illustration of disease -  8080032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5" r="12875"/>
          <a:stretch/>
        </p:blipFill>
        <p:spPr bwMode="auto">
          <a:xfrm rot="5400000">
            <a:off x="6088530" y="893155"/>
            <a:ext cx="5564827" cy="5575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863600" y="3889924"/>
            <a:ext cx="4439920" cy="1807491"/>
            <a:chOff x="863600" y="3889924"/>
            <a:chExt cx="3822700" cy="1600292"/>
          </a:xfrm>
        </p:grpSpPr>
        <p:sp>
          <p:nvSpPr>
            <p:cNvPr id="6" name="Rectangle 5"/>
            <p:cNvSpPr/>
            <p:nvPr/>
          </p:nvSpPr>
          <p:spPr>
            <a:xfrm>
              <a:off x="863600" y="3889924"/>
              <a:ext cx="3822700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800" b="1" i="0">
                  <a:solidFill>
                    <a:srgbClr val="14202F"/>
                  </a:solidFill>
                  <a:effectLst/>
                  <a:latin typeface="montserrat"/>
                </a:rPr>
                <a:t> </a:t>
              </a:r>
              <a:r>
                <a:rPr lang="en-US" sz="3200" b="1" i="0">
                  <a:solidFill>
                    <a:srgbClr val="14202F"/>
                  </a:solidFill>
                  <a:effectLst/>
                  <a:latin typeface="montserrat"/>
                </a:rPr>
                <a:t>1</a:t>
              </a:r>
              <a:r>
                <a:rPr lang="en-US" sz="2800" b="1" i="0">
                  <a:solidFill>
                    <a:srgbClr val="14202F"/>
                  </a:solidFill>
                  <a:effectLst/>
                  <a:latin typeface="montserrat"/>
                </a:rPr>
                <a:t> </a:t>
              </a:r>
              <a:r>
                <a:rPr lang="en-US" sz="4000" b="1" i="0">
                  <a:solidFill>
                    <a:srgbClr val="14202F"/>
                  </a:solidFill>
                  <a:effectLst/>
                  <a:latin typeface="montserrat"/>
                  <a:sym typeface="Symbol" panose="05050102010706020507" pitchFamily="18" charset="2"/>
                </a:rPr>
                <a:t></a:t>
              </a:r>
              <a:r>
                <a:rPr lang="en-US" sz="2800" b="1" i="0">
                  <a:solidFill>
                    <a:srgbClr val="14202F"/>
                  </a:solidFill>
                  <a:effectLst/>
                  <a:latin typeface="montserrat"/>
                </a:rPr>
                <a:t> =             </a:t>
              </a:r>
              <a:r>
                <a:rPr lang="en-US" sz="3600" b="1"/>
                <a:t>mm</a:t>
              </a:r>
              <a:r>
                <a:rPr lang="en-US" sz="8800" b="1"/>
                <a:t> </a:t>
              </a:r>
              <a:endParaRPr lang="en-US" sz="3600" b="1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929976" y="4012888"/>
              <a:ext cx="932108" cy="147732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 dirty="0">
                  <a:solidFill>
                    <a:srgbClr val="14202F"/>
                  </a:solidFill>
                  <a:latin typeface="montserrat"/>
                </a:rPr>
                <a:t>1</a:t>
              </a:r>
            </a:p>
            <a:p>
              <a:pPr algn="ctr">
                <a:lnSpc>
                  <a:spcPct val="150000"/>
                </a:lnSpc>
              </a:pPr>
              <a:r>
                <a:rPr lang="en-US" sz="3200" b="1" dirty="0">
                  <a:solidFill>
                    <a:srgbClr val="14202F"/>
                  </a:solidFill>
                  <a:latin typeface="montserrat"/>
                </a:rPr>
                <a:t>1000</a:t>
              </a:r>
              <a:r>
                <a:rPr lang="en-US" sz="3200" b="1" dirty="0"/>
                <a:t> </a:t>
              </a:r>
            </a:p>
          </p:txBody>
        </p:sp>
        <p:cxnSp>
          <p:nvCxnSpPr>
            <p:cNvPr id="9" name="Straight Connector 8"/>
            <p:cNvCxnSpPr>
              <a:stCxn id="7" idx="1"/>
              <a:endCxn id="7" idx="3"/>
            </p:cNvCxnSpPr>
            <p:nvPr/>
          </p:nvCxnSpPr>
          <p:spPr>
            <a:xfrm>
              <a:off x="1929976" y="4751552"/>
              <a:ext cx="932108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53954835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01629" y="5982556"/>
            <a:ext cx="8582853" cy="640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1" i="0">
                <a:solidFill>
                  <a:srgbClr val="14202F"/>
                </a:solidFill>
                <a:effectLst/>
                <a:latin typeface="montserrat"/>
              </a:rPr>
              <a:t>Cơ thể người có khoảng 75 nghìn tỉ tế bào.</a:t>
            </a:r>
            <a:endParaRPr lang="en-US" sz="3200" b="1"/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53999" y="190500"/>
            <a:ext cx="298268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Con người</a:t>
            </a:r>
          </a:p>
        </p:txBody>
      </p:sp>
      <p:pic>
        <p:nvPicPr>
          <p:cNvPr id="2050" name="Picture 2" descr="Tan chảy&amp;quot;cùng bộ hình ảnh em bé cười dễ thương nhất hành tin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976" y="898386"/>
            <a:ext cx="8573506" cy="4820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1059292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76888" y="5388429"/>
            <a:ext cx="10720025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b="1" i="0" dirty="0" err="1">
                <a:solidFill>
                  <a:srgbClr val="CC0000"/>
                </a:solidFill>
                <a:effectLst/>
                <a:latin typeface="montserrat"/>
              </a:rPr>
              <a:t>Như</a:t>
            </a:r>
            <a:r>
              <a:rPr lang="en-US" sz="3200" b="1" i="0" dirty="0">
                <a:solidFill>
                  <a:srgbClr val="CC0000"/>
                </a:solidFill>
                <a:effectLst/>
                <a:latin typeface="montserrat"/>
              </a:rPr>
              <a:t> </a:t>
            </a:r>
            <a:r>
              <a:rPr lang="en-US" sz="3200" b="1" i="0" dirty="0" err="1">
                <a:solidFill>
                  <a:srgbClr val="CC0000"/>
                </a:solidFill>
                <a:effectLst/>
                <a:latin typeface="montserrat"/>
              </a:rPr>
              <a:t>vậy</a:t>
            </a:r>
            <a:r>
              <a:rPr lang="en-US" sz="3200" b="1" i="0" dirty="0">
                <a:solidFill>
                  <a:srgbClr val="CC0000"/>
                </a:solidFill>
                <a:effectLst/>
                <a:latin typeface="montserrat"/>
              </a:rPr>
              <a:t>, </a:t>
            </a:r>
            <a:r>
              <a:rPr lang="en-US" sz="3200" b="1" i="0" dirty="0" err="1">
                <a:solidFill>
                  <a:srgbClr val="CC0000"/>
                </a:solidFill>
                <a:effectLst/>
                <a:latin typeface="montserrat"/>
              </a:rPr>
              <a:t>các</a:t>
            </a:r>
            <a:r>
              <a:rPr lang="en-US" sz="3200" b="1" i="0" dirty="0">
                <a:solidFill>
                  <a:srgbClr val="CC0000"/>
                </a:solidFill>
                <a:effectLst/>
                <a:latin typeface="montserrat"/>
              </a:rPr>
              <a:t> </a:t>
            </a:r>
            <a:r>
              <a:rPr lang="en-US" sz="3200" b="1" i="0" dirty="0" err="1">
                <a:solidFill>
                  <a:srgbClr val="CC0000"/>
                </a:solidFill>
                <a:effectLst/>
                <a:latin typeface="montserrat"/>
              </a:rPr>
              <a:t>sinh</a:t>
            </a:r>
            <a:r>
              <a:rPr lang="en-US" sz="3200" b="1" i="0" dirty="0">
                <a:solidFill>
                  <a:srgbClr val="CC0000"/>
                </a:solidFill>
                <a:effectLst/>
                <a:latin typeface="montserrat"/>
              </a:rPr>
              <a:t> </a:t>
            </a:r>
            <a:r>
              <a:rPr lang="en-US" sz="3200" b="1" i="0" dirty="0" err="1">
                <a:solidFill>
                  <a:srgbClr val="CC0000"/>
                </a:solidFill>
                <a:effectLst/>
                <a:latin typeface="montserrat"/>
              </a:rPr>
              <a:t>vật</a:t>
            </a:r>
            <a:r>
              <a:rPr lang="en-US" sz="3200" b="1" i="0" dirty="0">
                <a:solidFill>
                  <a:srgbClr val="CC0000"/>
                </a:solidFill>
                <a:effectLst/>
                <a:latin typeface="montserrat"/>
              </a:rPr>
              <a:t> </a:t>
            </a:r>
            <a:r>
              <a:rPr lang="en-US" sz="3200" b="1" i="0" dirty="0" err="1">
                <a:solidFill>
                  <a:srgbClr val="CC0000"/>
                </a:solidFill>
                <a:effectLst/>
                <a:latin typeface="montserrat"/>
              </a:rPr>
              <a:t>trong</a:t>
            </a:r>
            <a:r>
              <a:rPr lang="en-US" sz="3200" b="1" i="0" dirty="0">
                <a:solidFill>
                  <a:srgbClr val="CC0000"/>
                </a:solidFill>
                <a:effectLst/>
                <a:latin typeface="montserrat"/>
              </a:rPr>
              <a:t> </a:t>
            </a:r>
            <a:r>
              <a:rPr lang="en-US" sz="3200" b="1" i="0" dirty="0" err="1">
                <a:solidFill>
                  <a:srgbClr val="CC0000"/>
                </a:solidFill>
                <a:effectLst/>
                <a:latin typeface="montserrat"/>
              </a:rPr>
              <a:t>tự</a:t>
            </a:r>
            <a:r>
              <a:rPr lang="en-US" sz="3200" b="1" i="0" dirty="0">
                <a:solidFill>
                  <a:srgbClr val="CC0000"/>
                </a:solidFill>
                <a:effectLst/>
                <a:latin typeface="montserrat"/>
              </a:rPr>
              <a:t> </a:t>
            </a:r>
            <a:r>
              <a:rPr lang="en-US" sz="3200" b="1" i="0" dirty="0" err="1">
                <a:solidFill>
                  <a:srgbClr val="CC0000"/>
                </a:solidFill>
                <a:effectLst/>
                <a:latin typeface="montserrat"/>
              </a:rPr>
              <a:t>nhiên</a:t>
            </a:r>
            <a:r>
              <a:rPr lang="en-US" sz="3200" b="1" i="0" dirty="0">
                <a:solidFill>
                  <a:srgbClr val="CC0000"/>
                </a:solidFill>
                <a:effectLst/>
                <a:latin typeface="montserrat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montserrat"/>
              </a:rPr>
              <a:t>có</a:t>
            </a:r>
            <a:r>
              <a:rPr lang="en-US" sz="3200" b="1" dirty="0">
                <a:solidFill>
                  <a:srgbClr val="CC0000"/>
                </a:solidFill>
                <a:latin typeface="montserrat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montserrat"/>
              </a:rPr>
              <a:t>kích</a:t>
            </a:r>
            <a:r>
              <a:rPr lang="en-US" sz="3200" b="1" dirty="0">
                <a:solidFill>
                  <a:srgbClr val="CC0000"/>
                </a:solidFill>
                <a:latin typeface="montserrat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montserrat"/>
              </a:rPr>
              <a:t>thước</a:t>
            </a:r>
            <a:r>
              <a:rPr lang="en-US" sz="3200" b="1" i="0" dirty="0">
                <a:solidFill>
                  <a:srgbClr val="CC0000"/>
                </a:solidFill>
                <a:effectLst/>
                <a:latin typeface="montserrat"/>
              </a:rPr>
              <a:t> </a:t>
            </a:r>
            <a:r>
              <a:rPr lang="en-US" sz="3200" b="1" i="0" dirty="0" err="1">
                <a:solidFill>
                  <a:srgbClr val="CC0000"/>
                </a:solidFill>
                <a:effectLst/>
                <a:latin typeface="montserrat"/>
              </a:rPr>
              <a:t>rất</a:t>
            </a:r>
            <a:r>
              <a:rPr lang="en-US" sz="3200" b="1" i="0" dirty="0">
                <a:solidFill>
                  <a:srgbClr val="CC0000"/>
                </a:solidFill>
                <a:effectLst/>
                <a:latin typeface="montserrat"/>
              </a:rPr>
              <a:t> </a:t>
            </a:r>
            <a:r>
              <a:rPr lang="en-US" sz="3200" b="1" i="0" dirty="0" err="1">
                <a:solidFill>
                  <a:srgbClr val="CC0000"/>
                </a:solidFill>
                <a:effectLst/>
                <a:latin typeface="montserrat"/>
              </a:rPr>
              <a:t>khác</a:t>
            </a:r>
            <a:r>
              <a:rPr lang="en-US" sz="3200" b="1" i="0" dirty="0">
                <a:solidFill>
                  <a:srgbClr val="CC0000"/>
                </a:solidFill>
                <a:effectLst/>
                <a:latin typeface="montserrat"/>
              </a:rPr>
              <a:t> </a:t>
            </a:r>
            <a:r>
              <a:rPr lang="en-US" sz="3200" b="1" i="0" dirty="0" err="1">
                <a:solidFill>
                  <a:srgbClr val="CC0000"/>
                </a:solidFill>
                <a:effectLst/>
                <a:latin typeface="montserrat"/>
              </a:rPr>
              <a:t>nhau</a:t>
            </a:r>
            <a:r>
              <a:rPr lang="en-US" sz="3200" b="1" i="0" dirty="0">
                <a:solidFill>
                  <a:srgbClr val="CC0000"/>
                </a:solidFill>
                <a:effectLst/>
                <a:latin typeface="montserrat"/>
              </a:rPr>
              <a:t>, </a:t>
            </a:r>
            <a:r>
              <a:rPr lang="en-US" sz="3200" b="1" i="0" dirty="0" err="1">
                <a:solidFill>
                  <a:srgbClr val="CC0000"/>
                </a:solidFill>
                <a:effectLst/>
                <a:latin typeface="montserrat"/>
              </a:rPr>
              <a:t>Tại</a:t>
            </a:r>
            <a:r>
              <a:rPr lang="en-US" sz="3200" b="1" i="0" dirty="0">
                <a:solidFill>
                  <a:srgbClr val="CC0000"/>
                </a:solidFill>
                <a:effectLst/>
                <a:latin typeface="montserrat"/>
              </a:rPr>
              <a:t> </a:t>
            </a:r>
            <a:r>
              <a:rPr lang="en-US" sz="3200" b="1" i="0" dirty="0" err="1">
                <a:solidFill>
                  <a:srgbClr val="CC0000"/>
                </a:solidFill>
                <a:effectLst/>
                <a:latin typeface="montserrat"/>
              </a:rPr>
              <a:t>sao</a:t>
            </a:r>
            <a:r>
              <a:rPr lang="en-US" sz="3200" b="1" i="0" dirty="0">
                <a:solidFill>
                  <a:srgbClr val="CC0000"/>
                </a:solidFill>
                <a:effectLst/>
                <a:latin typeface="montserrat"/>
              </a:rPr>
              <a:t> </a:t>
            </a:r>
            <a:r>
              <a:rPr lang="en-US" sz="3200" b="1" i="0" dirty="0" err="1">
                <a:solidFill>
                  <a:srgbClr val="CC0000"/>
                </a:solidFill>
                <a:effectLst/>
                <a:latin typeface="montserrat"/>
              </a:rPr>
              <a:t>vậy</a:t>
            </a:r>
            <a:r>
              <a:rPr lang="en-US" sz="3200" b="1" i="0" dirty="0">
                <a:solidFill>
                  <a:srgbClr val="CC0000"/>
                </a:solidFill>
                <a:effectLst/>
                <a:latin typeface="montserrat"/>
              </a:rPr>
              <a:t>?</a:t>
            </a:r>
            <a:endParaRPr lang="en-US" sz="3200" b="1" dirty="0">
              <a:solidFill>
                <a:srgbClr val="CC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19477" y="154672"/>
            <a:ext cx="9034848" cy="4914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750523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33A76B30-6A11-B4FC-1BEB-1686E2F5C1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2629" y="718470"/>
            <a:ext cx="316411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Bài</a:t>
            </a:r>
            <a:r>
              <a:rPr lang="en-US" alt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19</a:t>
            </a: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8A8DD4ED-8EF0-7218-6365-C37E3D14A8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0884" y="1600200"/>
            <a:ext cx="1011023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Arial" panose="020B0604020202020204" pitchFamily="34" charset="0"/>
              </a:rPr>
              <a:t>CƠ THỂ ĐƠN BÀO VÀ CƠ THỂ ĐA BÀO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B9716E-9BAF-3AAC-A187-1BA31A0DD6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364" y="2678495"/>
            <a:ext cx="5685933" cy="18636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9DB872-0DBB-CEC8-3C71-B31A0A4D7F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364" y="4795837"/>
            <a:ext cx="5685932" cy="1850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072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>
            <a:hlinkClick r:id="rId2"/>
          </p:cNvPr>
          <p:cNvSpPr txBox="1">
            <a:spLocks noChangeArrowheads="1"/>
          </p:cNvSpPr>
          <p:nvPr/>
        </p:nvSpPr>
        <p:spPr bwMode="auto">
          <a:xfrm>
            <a:off x="253999" y="190500"/>
            <a:ext cx="461010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1. Cơ thể đơn bào</a:t>
            </a:r>
          </a:p>
        </p:txBody>
      </p:sp>
      <p:sp>
        <p:nvSpPr>
          <p:cNvPr id="5" name="Rectangle 4">
            <a:hlinkClick r:id="rId2"/>
          </p:cNvPr>
          <p:cNvSpPr/>
          <p:nvPr/>
        </p:nvSpPr>
        <p:spPr>
          <a:xfrm>
            <a:off x="235721" y="820449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vi-VN"/>
          </a:p>
        </p:txBody>
      </p:sp>
      <p:sp>
        <p:nvSpPr>
          <p:cNvPr id="6" name="Text Box 5">
            <a:hlinkClick r:id="rId2"/>
            <a:extLst>
              <a:ext uri="{FF2B5EF4-FFF2-40B4-BE49-F238E27FC236}">
                <a16:creationId xmlns:a16="http://schemas.microsoft.com/office/drawing/2014/main" id="{86AEE75C-0BE8-C4CD-6FE1-E04412A216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137" y="4795137"/>
            <a:ext cx="10888588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Cơ</a:t>
            </a:r>
            <a:r>
              <a:rPr lang="en-US" alt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thể</a:t>
            </a:r>
            <a:r>
              <a:rPr lang="en-US" alt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sinh</a:t>
            </a:r>
            <a:r>
              <a:rPr lang="en-US" alt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vật</a:t>
            </a:r>
            <a:r>
              <a:rPr lang="en-US" alt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: </a:t>
            </a:r>
            <a:r>
              <a:rPr lang="en-US" alt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là</a:t>
            </a:r>
            <a:r>
              <a:rPr lang="en-US" alt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chỉ</a:t>
            </a:r>
            <a:r>
              <a:rPr lang="en-US" alt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1 </a:t>
            </a:r>
            <a:r>
              <a:rPr lang="en-US" alt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cá</a:t>
            </a:r>
            <a:r>
              <a:rPr lang="en-US" alt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thể</a:t>
            </a:r>
            <a:r>
              <a:rPr lang="en-US" alt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sinh</a:t>
            </a:r>
            <a:r>
              <a:rPr lang="en-US" alt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vật</a:t>
            </a:r>
            <a:r>
              <a:rPr lang="en-US" alt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có</a:t>
            </a:r>
            <a:r>
              <a:rPr lang="en-US" alt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khả</a:t>
            </a:r>
            <a:r>
              <a:rPr lang="en-US" alt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năng</a:t>
            </a:r>
            <a:r>
              <a:rPr lang="en-US" alt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thực</a:t>
            </a:r>
            <a:r>
              <a:rPr lang="en-US" alt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hiện</a:t>
            </a:r>
            <a:r>
              <a:rPr lang="en-US" alt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các</a:t>
            </a:r>
            <a:r>
              <a:rPr lang="en-US" alt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quá</a:t>
            </a:r>
            <a:r>
              <a:rPr lang="en-US" alt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trình</a:t>
            </a:r>
            <a:r>
              <a:rPr lang="en-US" alt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sống</a:t>
            </a:r>
            <a:r>
              <a:rPr lang="en-US" alt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cơ</a:t>
            </a:r>
            <a:r>
              <a:rPr lang="en-US" alt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bản</a:t>
            </a:r>
            <a:r>
              <a:rPr lang="en-US" alt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: </a:t>
            </a:r>
            <a:r>
              <a:rPr lang="en-US" alt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hô</a:t>
            </a:r>
            <a:r>
              <a:rPr lang="en-US" alt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hấp</a:t>
            </a:r>
            <a:r>
              <a:rPr lang="en-US" alt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, </a:t>
            </a:r>
            <a:r>
              <a:rPr lang="en-US" alt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dinh</a:t>
            </a:r>
            <a:r>
              <a:rPr lang="en-US" alt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dưỡng</a:t>
            </a:r>
            <a:r>
              <a:rPr lang="en-US" alt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, </a:t>
            </a:r>
            <a:r>
              <a:rPr lang="en-US" alt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cảm</a:t>
            </a:r>
            <a:r>
              <a:rPr lang="en-US" alt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ứng</a:t>
            </a:r>
            <a:r>
              <a:rPr lang="en-US" alt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và</a:t>
            </a:r>
            <a:r>
              <a:rPr lang="en-US" alt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vận</a:t>
            </a:r>
            <a:r>
              <a:rPr lang="en-US" alt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động</a:t>
            </a:r>
            <a:r>
              <a:rPr lang="en-US" alt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, </a:t>
            </a:r>
            <a:r>
              <a:rPr lang="en-US" alt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sinh</a:t>
            </a:r>
            <a:r>
              <a:rPr lang="en-US" alt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trưởng</a:t>
            </a:r>
            <a:r>
              <a:rPr lang="en-US" alt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, </a:t>
            </a:r>
            <a:r>
              <a:rPr lang="en-US" alt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sinh</a:t>
            </a:r>
            <a:r>
              <a:rPr lang="en-US" alt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sản</a:t>
            </a:r>
            <a:r>
              <a:rPr lang="en-US" alt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, </a:t>
            </a:r>
            <a:r>
              <a:rPr lang="en-US" alt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bài</a:t>
            </a:r>
            <a:r>
              <a:rPr lang="en-US" alt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tiết</a:t>
            </a:r>
            <a:endParaRPr lang="en-US" alt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8" name="Text Box 5">
            <a:hlinkClick r:id="rId2"/>
            <a:extLst>
              <a:ext uri="{FF2B5EF4-FFF2-40B4-BE49-F238E27FC236}">
                <a16:creationId xmlns:a16="http://schemas.microsoft.com/office/drawing/2014/main" id="{341F0F2F-45FC-F2DA-5A5B-AB0E4EB873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1195" y="1007734"/>
            <a:ext cx="494723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Cơ</a:t>
            </a:r>
            <a:r>
              <a:rPr lang="en-US" alt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thể</a:t>
            </a:r>
            <a:r>
              <a:rPr lang="en-US" alt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sinh</a:t>
            </a:r>
            <a:r>
              <a:rPr lang="en-US" alt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vật</a:t>
            </a:r>
            <a:r>
              <a:rPr lang="en-US" alt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là</a:t>
            </a:r>
            <a:r>
              <a:rPr lang="en-US" alt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gì</a:t>
            </a:r>
            <a:r>
              <a:rPr lang="en-US" alt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522E8F-76E5-7C1C-D800-7BDD4832D0E8}"/>
              </a:ext>
            </a:extLst>
          </p:cNvPr>
          <p:cNvGrpSpPr/>
          <p:nvPr/>
        </p:nvGrpSpPr>
        <p:grpSpPr>
          <a:xfrm>
            <a:off x="1765172" y="1530954"/>
            <a:ext cx="9465633" cy="3063477"/>
            <a:chOff x="1735767" y="1530954"/>
            <a:chExt cx="9465633" cy="3063477"/>
          </a:xfrm>
        </p:grpSpPr>
        <p:pic>
          <p:nvPicPr>
            <p:cNvPr id="7" name="Picture 6" descr="Ếch đồng - Hoplobatrachus rugulosus - Tép Bạc">
              <a:extLst>
                <a:ext uri="{FF2B5EF4-FFF2-40B4-BE49-F238E27FC236}">
                  <a16:creationId xmlns:a16="http://schemas.microsoft.com/office/drawing/2014/main" id="{AB527D09-BADF-C614-CCC2-6E3A471D20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5767" y="1530954"/>
              <a:ext cx="4172664" cy="30634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2017875-4173-CE54-46F4-4F2E6CE41F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96000" y="1814917"/>
              <a:ext cx="5105400" cy="24955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213907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>
            <a:hlinkClick r:id="rId2"/>
            <a:extLst>
              <a:ext uri="{FF2B5EF4-FFF2-40B4-BE49-F238E27FC236}">
                <a16:creationId xmlns:a16="http://schemas.microsoft.com/office/drawing/2014/main" id="{4A621AE4-9EFC-0CDF-6F69-DB87BC6544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999" y="190500"/>
            <a:ext cx="461010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1. </a:t>
            </a:r>
            <a:r>
              <a:rPr lang="en-US" alt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Cơ</a:t>
            </a:r>
            <a:r>
              <a:rPr lang="en-US" alt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thể</a:t>
            </a:r>
            <a:r>
              <a:rPr lang="en-US" alt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đơn</a:t>
            </a:r>
            <a:r>
              <a:rPr lang="en-US" alt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bào</a:t>
            </a:r>
            <a:endParaRPr lang="en-US" alt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619F23-F563-FF3D-D276-C90AFEE540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7127" y="5869206"/>
            <a:ext cx="2381250" cy="5429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BFA071-4A33-8283-E2E8-A98C72C067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2086" y="190500"/>
            <a:ext cx="4752975" cy="25050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4145748-49FC-7F26-C4A8-C47A7541B9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049" y="1019503"/>
            <a:ext cx="5253035" cy="46770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7C81ECE-5731-304D-8D40-31FB781AA9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2085" y="2695575"/>
            <a:ext cx="4752975" cy="230893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0A3FD67-DFB4-54D6-943E-1B9CB78B1D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72084" y="4919004"/>
            <a:ext cx="4752975" cy="161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9411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CB6D68-6949-26B4-1688-CEA3EB0D82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90" y="866610"/>
            <a:ext cx="6229460" cy="44148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74000B-F62B-BA16-51F8-8CC4C9E7B3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4620" y="5488698"/>
            <a:ext cx="2743200" cy="7048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FF183C-794D-16E7-D9AE-06AA473CDF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1595" y="1112454"/>
            <a:ext cx="4635447" cy="256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9338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61573" y="898386"/>
            <a:ext cx="8787670" cy="4438397"/>
          </a:xfrm>
          <a:prstGeom prst="rect">
            <a:avLst/>
          </a:prstGeom>
        </p:spPr>
      </p:pic>
      <p:sp>
        <p:nvSpPr>
          <p:cNvPr id="3" name="Text Box 5">
            <a:hlinkClick r:id="rId3"/>
          </p:cNvPr>
          <p:cNvSpPr txBox="1">
            <a:spLocks noChangeArrowheads="1"/>
          </p:cNvSpPr>
          <p:nvPr/>
        </p:nvSpPr>
        <p:spPr bwMode="auto">
          <a:xfrm>
            <a:off x="253999" y="190500"/>
            <a:ext cx="461010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1. </a:t>
            </a:r>
            <a:r>
              <a:rPr lang="en-US" alt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Cơ</a:t>
            </a:r>
            <a:r>
              <a:rPr lang="en-US" alt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thể</a:t>
            </a:r>
            <a:r>
              <a:rPr lang="en-US" alt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đơn</a:t>
            </a:r>
            <a:r>
              <a:rPr lang="en-US" alt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bào</a:t>
            </a:r>
            <a:endParaRPr lang="en-US" alt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9315" y="5643758"/>
            <a:ext cx="11793369" cy="631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roi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Rectangle 4">
            <a:hlinkClick r:id="rId3"/>
          </p:cNvPr>
          <p:cNvSpPr/>
          <p:nvPr/>
        </p:nvSpPr>
        <p:spPr>
          <a:xfrm>
            <a:off x="235721" y="820449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65262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69794" y="0"/>
            <a:ext cx="8168207" cy="4125524"/>
          </a:xfrm>
          <a:prstGeom prst="rect">
            <a:avLst/>
          </a:prstGeom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53999" y="190500"/>
            <a:ext cx="461010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1. Cơ thể đơn bào</a:t>
            </a:r>
          </a:p>
        </p:txBody>
      </p:sp>
      <p:sp>
        <p:nvSpPr>
          <p:cNvPr id="4" name="Rectangle 3"/>
          <p:cNvSpPr/>
          <p:nvPr/>
        </p:nvSpPr>
        <p:spPr>
          <a:xfrm>
            <a:off x="697686" y="3981024"/>
            <a:ext cx="10464300" cy="24045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bọc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endParaRPr lang="en-US" sz="32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sz="32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roi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(vi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>
              <a:lnSpc>
                <a:spcPct val="120000"/>
              </a:lnSpc>
            </a:pP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73456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16317" y="1130615"/>
            <a:ext cx="8441166" cy="4263388"/>
          </a:xfrm>
          <a:prstGeom prst="rect">
            <a:avLst/>
          </a:prstGeom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53999" y="190500"/>
            <a:ext cx="461010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1. Cơ thể đơn bào</a:t>
            </a:r>
          </a:p>
        </p:txBody>
      </p:sp>
      <p:sp>
        <p:nvSpPr>
          <p:cNvPr id="4" name="Rectangle 3"/>
          <p:cNvSpPr/>
          <p:nvPr/>
        </p:nvSpPr>
        <p:spPr>
          <a:xfrm>
            <a:off x="1022031" y="5511235"/>
            <a:ext cx="10429737" cy="12316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5261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2B2195-BD91-A151-469D-6D945706E7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6459" y="0"/>
            <a:ext cx="90190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4177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75417" y="898386"/>
            <a:ext cx="8441166" cy="4263388"/>
          </a:xfrm>
          <a:prstGeom prst="rect">
            <a:avLst/>
          </a:prstGeom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53999" y="190500"/>
            <a:ext cx="461010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1. Cơ thể đơn bào</a:t>
            </a:r>
          </a:p>
        </p:txBody>
      </p:sp>
      <p:sp>
        <p:nvSpPr>
          <p:cNvPr id="4" name="Rectangle 3"/>
          <p:cNvSpPr/>
          <p:nvPr/>
        </p:nvSpPr>
        <p:spPr>
          <a:xfrm>
            <a:off x="881131" y="5161774"/>
            <a:ext cx="10429737" cy="1222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roi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(VK)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87335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61B338-FBC1-BDFC-70C0-6222B61550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14" y="0"/>
            <a:ext cx="12154586" cy="624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8787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75417" y="898386"/>
            <a:ext cx="8441166" cy="4263388"/>
          </a:xfrm>
          <a:prstGeom prst="rect">
            <a:avLst/>
          </a:prstGeom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53999" y="190500"/>
            <a:ext cx="461010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1. Cơ thể đơn bào</a:t>
            </a:r>
          </a:p>
        </p:txBody>
      </p:sp>
      <p:sp>
        <p:nvSpPr>
          <p:cNvPr id="4" name="Rectangle 3"/>
          <p:cNvSpPr/>
          <p:nvPr/>
        </p:nvSpPr>
        <p:spPr>
          <a:xfrm>
            <a:off x="881131" y="5161774"/>
            <a:ext cx="10429737" cy="1222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roi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(VK)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57943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53999" y="190500"/>
            <a:ext cx="461010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1. Cơ thể đơn bào</a:t>
            </a:r>
          </a:p>
        </p:txBody>
      </p:sp>
      <p:sp>
        <p:nvSpPr>
          <p:cNvPr id="6" name="Rectangle 5"/>
          <p:cNvSpPr/>
          <p:nvPr/>
        </p:nvSpPr>
        <p:spPr>
          <a:xfrm>
            <a:off x="891402" y="1040835"/>
            <a:ext cx="10429737" cy="640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Rectangle 6"/>
          <p:cNvSpPr/>
          <p:nvPr/>
        </p:nvSpPr>
        <p:spPr>
          <a:xfrm>
            <a:off x="1152656" y="1868157"/>
            <a:ext cx="9907227" cy="3851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spcBef>
                <a:spcPts val="1200"/>
              </a:spcBef>
              <a:buFontTx/>
              <a:buChar char="-"/>
            </a:pP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spcBef>
                <a:spcPts val="1200"/>
              </a:spcBef>
              <a:buFontTx/>
              <a:buChar char="-"/>
            </a:pP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Vi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E. coli, vi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lactic,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tảo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tảo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silic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roi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7749214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53999" y="190500"/>
            <a:ext cx="461010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1. Cơ thể đơn bào</a:t>
            </a:r>
          </a:p>
        </p:txBody>
      </p:sp>
      <p:sp>
        <p:nvSpPr>
          <p:cNvPr id="4" name="Rectangle 3"/>
          <p:cNvSpPr/>
          <p:nvPr/>
        </p:nvSpPr>
        <p:spPr>
          <a:xfrm>
            <a:off x="562708" y="2356192"/>
            <a:ext cx="10758431" cy="7665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0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0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40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0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499594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17520" y="1059543"/>
            <a:ext cx="3439887" cy="2890117"/>
            <a:chOff x="517520" y="1059543"/>
            <a:chExt cx="3439887" cy="2890117"/>
          </a:xfrm>
        </p:grpSpPr>
        <p:pic>
          <p:nvPicPr>
            <p:cNvPr id="4098" name="Picture 2" descr="Công dụng của tảo lục Chlorella Nhật Bản là gì?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570" y="1059543"/>
              <a:ext cx="3145705" cy="22649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517520" y="3266396"/>
              <a:ext cx="3439887" cy="6832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3200" b="1">
                  <a:solidFill>
                    <a:srgbClr val="000099"/>
                  </a:solidFill>
                  <a:latin typeface="montserrat"/>
                </a:rPr>
                <a:t>Tảo lục đơn bào</a:t>
              </a:r>
              <a:endParaRPr lang="en-US" sz="3200" b="1">
                <a:solidFill>
                  <a:srgbClr val="000099"/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727571" y="1059543"/>
            <a:ext cx="1930319" cy="2890117"/>
            <a:chOff x="4727571" y="1059543"/>
            <a:chExt cx="1930319" cy="2890117"/>
          </a:xfrm>
        </p:grpSpPr>
        <p:pic>
          <p:nvPicPr>
            <p:cNvPr id="4100" name="Picture 4" descr="tảo silic - Sinh học 10 - Vũ Thị Mai Lan - Thư viện Tư liệu giáo dục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7571" y="1059543"/>
              <a:ext cx="1930319" cy="22649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>
              <a:hlinkClick r:id="rId4"/>
            </p:cNvPr>
            <p:cNvSpPr/>
            <p:nvPr/>
          </p:nvSpPr>
          <p:spPr>
            <a:xfrm>
              <a:off x="4752723" y="3266396"/>
              <a:ext cx="1880014" cy="6832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3200" b="1">
                  <a:solidFill>
                    <a:srgbClr val="000099"/>
                  </a:solidFill>
                  <a:latin typeface="montserrat"/>
                </a:rPr>
                <a:t>Tảo silic</a:t>
              </a:r>
              <a:endParaRPr lang="en-US" sz="3200" b="1">
                <a:solidFill>
                  <a:srgbClr val="000099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608862" y="1102119"/>
            <a:ext cx="3730173" cy="2847541"/>
            <a:chOff x="7608862" y="1059543"/>
            <a:chExt cx="3730173" cy="2847541"/>
          </a:xfrm>
        </p:grpSpPr>
        <p:pic>
          <p:nvPicPr>
            <p:cNvPr id="4102" name="Picture 6" descr="Trùng biến hình amip - Cảnh 3D - Giáo dục và học tập kỹ thuật số Mozaik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36" r="5927"/>
            <a:stretch/>
          </p:blipFill>
          <p:spPr bwMode="auto">
            <a:xfrm>
              <a:off x="7746749" y="1059543"/>
              <a:ext cx="3454400" cy="22649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7608862" y="3266396"/>
              <a:ext cx="3730173" cy="6406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3200" b="1">
                  <a:solidFill>
                    <a:srgbClr val="000099"/>
                  </a:solidFill>
                  <a:latin typeface="montserrat"/>
                </a:rPr>
                <a:t>Trùng biến hình</a:t>
              </a:r>
              <a:endParaRPr lang="en-US" sz="3200" b="1">
                <a:solidFill>
                  <a:srgbClr val="000099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23561" y="4051258"/>
            <a:ext cx="2657301" cy="2653145"/>
            <a:chOff x="523561" y="4051258"/>
            <a:chExt cx="2657301" cy="2653145"/>
          </a:xfrm>
        </p:grpSpPr>
        <p:pic>
          <p:nvPicPr>
            <p:cNvPr id="4104" name="Picture 8" descr="Lý thuyết Sinh học 7 Bài 5: Trùng biến hình và trùng giày (hay, chi tiết) |  Lý thuyết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521" r="19623" b="7692"/>
            <a:stretch/>
          </p:blipFill>
          <p:spPr bwMode="auto">
            <a:xfrm>
              <a:off x="913383" y="4051258"/>
              <a:ext cx="2115254" cy="19581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523561" y="6021139"/>
              <a:ext cx="2657301" cy="6832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3200" b="1">
                  <a:solidFill>
                    <a:srgbClr val="000099"/>
                  </a:solidFill>
                  <a:latin typeface="montserrat"/>
                </a:rPr>
                <a:t>Trùng Giày</a:t>
              </a:r>
              <a:endParaRPr lang="en-US" sz="3200" b="1">
                <a:solidFill>
                  <a:srgbClr val="000099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150224" y="4048880"/>
            <a:ext cx="3458638" cy="2612947"/>
            <a:chOff x="4150224" y="4048880"/>
            <a:chExt cx="3458638" cy="2612947"/>
          </a:xfrm>
        </p:grpSpPr>
        <p:pic>
          <p:nvPicPr>
            <p:cNvPr id="4106" name="Picture 10" descr="LACTOBACILLUS LÀ GÌ? CÓ TÁC DỤNG GÌ TRONG LÀM ĐẸP?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36" t="29574" r="12820" b="4606"/>
            <a:stretch/>
          </p:blipFill>
          <p:spPr bwMode="auto">
            <a:xfrm>
              <a:off x="4680006" y="4048880"/>
              <a:ext cx="2025448" cy="1999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/>
            <p:cNvSpPr/>
            <p:nvPr/>
          </p:nvSpPr>
          <p:spPr>
            <a:xfrm>
              <a:off x="4150224" y="6021139"/>
              <a:ext cx="3458638" cy="6406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3200" b="1" dirty="0">
                  <a:solidFill>
                    <a:srgbClr val="000099"/>
                  </a:solidFill>
                  <a:latin typeface="montserrat"/>
                </a:rPr>
                <a:t>Vi </a:t>
              </a:r>
              <a:r>
                <a:rPr lang="en-US" sz="3200" b="1" dirty="0" err="1">
                  <a:solidFill>
                    <a:srgbClr val="000099"/>
                  </a:solidFill>
                  <a:latin typeface="montserrat"/>
                </a:rPr>
                <a:t>khuẩn</a:t>
              </a:r>
              <a:r>
                <a:rPr lang="en-US" sz="3200" b="1" dirty="0">
                  <a:solidFill>
                    <a:srgbClr val="000099"/>
                  </a:solidFill>
                  <a:latin typeface="montserrat"/>
                </a:rPr>
                <a:t> lactic</a:t>
              </a:r>
              <a:endParaRPr lang="en-US" sz="3200" b="1" dirty="0">
                <a:solidFill>
                  <a:srgbClr val="000099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746749" y="4008682"/>
            <a:ext cx="3454400" cy="2695721"/>
            <a:chOff x="7746749" y="4008682"/>
            <a:chExt cx="3454400" cy="2695721"/>
          </a:xfrm>
        </p:grpSpPr>
        <p:pic>
          <p:nvPicPr>
            <p:cNvPr id="4108" name="Picture 12" descr="Hình thái của trực khuẩn lao | Vinmec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26" b="10705"/>
            <a:stretch/>
          </p:blipFill>
          <p:spPr bwMode="auto">
            <a:xfrm>
              <a:off x="7746749" y="4008682"/>
              <a:ext cx="3454400" cy="20006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/>
            <p:cNvSpPr/>
            <p:nvPr/>
          </p:nvSpPr>
          <p:spPr>
            <a:xfrm>
              <a:off x="7931442" y="6021139"/>
              <a:ext cx="3085011" cy="6832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3200" b="1">
                  <a:solidFill>
                    <a:srgbClr val="000099"/>
                  </a:solidFill>
                  <a:latin typeface="montserrat"/>
                </a:rPr>
                <a:t>Vi khuẩn lao</a:t>
              </a:r>
              <a:endParaRPr lang="en-US" sz="3200" b="1">
                <a:solidFill>
                  <a:srgbClr val="000099"/>
                </a:solidFill>
              </a:endParaRPr>
            </a:p>
          </p:txBody>
        </p:sp>
      </p:grp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3421100" y="153745"/>
            <a:ext cx="647357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ln w="0"/>
                <a:solidFill>
                  <a:srgbClr val="008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Đa dạng của sinh vật đơn bào </a:t>
            </a:r>
          </a:p>
        </p:txBody>
      </p:sp>
    </p:spTree>
    <p:extLst>
      <p:ext uri="{BB962C8B-B14F-4D97-AF65-F5344CB8AC3E}">
        <p14:creationId xmlns:p14="http://schemas.microsoft.com/office/powerpoint/2010/main" val="35662930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9DB825-D237-1770-BF55-05043AA59B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70" y="-1"/>
            <a:ext cx="11821512" cy="6448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9047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B39545-A2E1-6307-5BF8-719AA3839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75" y="148951"/>
            <a:ext cx="11904279" cy="637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9868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94342-EB87-CE6D-D61D-37D5047D4F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73" y="175391"/>
            <a:ext cx="11917582" cy="6688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1884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C68A5C-947D-1C74-9371-08F8FBAEA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113" y="595477"/>
            <a:ext cx="8848725" cy="15049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FC4B62-7253-1F08-27A0-5C0698E97B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0851" y="2413437"/>
            <a:ext cx="5620819" cy="36247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39EF8A-1047-A4DE-50DB-07D1DA0DCF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051" y="3417502"/>
            <a:ext cx="487680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282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A90EF2-DE0D-EAD2-2C73-65682DD169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628" y="-33827"/>
            <a:ext cx="8324193" cy="6882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0057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6AAA47-D7B7-E2D8-E9BB-4B3988E9F3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340" y="180810"/>
            <a:ext cx="11378705" cy="5463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1706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B157F0E6-1040-0B4B-4724-F7592CB73D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999" y="190500"/>
            <a:ext cx="461010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2. </a:t>
            </a:r>
            <a:r>
              <a:rPr lang="en-US" alt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Cơ</a:t>
            </a:r>
            <a:r>
              <a:rPr lang="en-US" alt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thể</a:t>
            </a:r>
            <a:r>
              <a:rPr lang="en-US" alt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đa</a:t>
            </a:r>
            <a:r>
              <a:rPr lang="en-US" alt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bào</a:t>
            </a:r>
            <a:endParaRPr lang="en-US" alt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4E81CA-7B85-5EF8-52E5-8400F136EB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8251" y="985096"/>
            <a:ext cx="9435498" cy="5415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3000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C5C66C21-5079-6776-5C23-1CD8C29A09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999" y="190500"/>
            <a:ext cx="461010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2. </a:t>
            </a:r>
            <a:r>
              <a:rPr lang="en-US" alt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Cơ</a:t>
            </a:r>
            <a:r>
              <a:rPr lang="en-US" alt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thể</a:t>
            </a:r>
            <a:r>
              <a:rPr lang="en-US" alt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đa</a:t>
            </a:r>
            <a:r>
              <a:rPr lang="en-US" alt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bào</a:t>
            </a:r>
            <a:endParaRPr lang="en-US" alt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29F01B-92F9-D008-78F6-E064052AC1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7442" y="1117052"/>
            <a:ext cx="8382000" cy="11239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655A8E-0585-BF22-2F6F-DFC88E96A3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7442" y="2459668"/>
            <a:ext cx="9185986" cy="373117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A9AF58F-1F87-1685-8EEB-7E1220B45206}"/>
              </a:ext>
            </a:extLst>
          </p:cNvPr>
          <p:cNvSpPr/>
          <p:nvPr/>
        </p:nvSpPr>
        <p:spPr>
          <a:xfrm>
            <a:off x="4326513" y="2459668"/>
            <a:ext cx="3207844" cy="9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 BÀO</a:t>
            </a:r>
          </a:p>
        </p:txBody>
      </p:sp>
    </p:spTree>
    <p:extLst>
      <p:ext uri="{BB962C8B-B14F-4D97-AF65-F5344CB8AC3E}">
        <p14:creationId xmlns:p14="http://schemas.microsoft.com/office/powerpoint/2010/main" val="1783902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4B2440-EFAF-236D-1B6E-A0993A357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5012" y="480520"/>
            <a:ext cx="7267575" cy="10096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76C94F-C42D-5CB3-3B29-4CDE3ABCD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5012" y="1841115"/>
            <a:ext cx="9086850" cy="4200525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DD9F118-E65F-A608-39CA-AF32C0A3B061}"/>
              </a:ext>
            </a:extLst>
          </p:cNvPr>
          <p:cNvSpPr/>
          <p:nvPr/>
        </p:nvSpPr>
        <p:spPr>
          <a:xfrm>
            <a:off x="2005012" y="2837793"/>
            <a:ext cx="993228" cy="8671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41083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604B67-71F5-3115-CB6C-58958BC693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92" y="373938"/>
            <a:ext cx="8029575" cy="12858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7F5BA3-0C0F-F830-B49B-EAE444B908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9987" y="2188123"/>
            <a:ext cx="7143750" cy="32385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E426793-4290-7FD9-EA22-626AC20ED47C}"/>
              </a:ext>
            </a:extLst>
          </p:cNvPr>
          <p:cNvSpPr/>
          <p:nvPr/>
        </p:nvSpPr>
        <p:spPr>
          <a:xfrm>
            <a:off x="2129987" y="3799490"/>
            <a:ext cx="3119930" cy="599089"/>
          </a:xfrm>
          <a:prstGeom prst="rect">
            <a:avLst/>
          </a:prstGeom>
          <a:solidFill>
            <a:srgbClr val="00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459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AE9838-0387-DAD7-98DF-ECA75A03D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0745" y="423370"/>
            <a:ext cx="8362950" cy="11239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3C2A2D-F52D-304C-32FB-4094A1A833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307" y="1700212"/>
            <a:ext cx="11225768" cy="399114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46FD062-A5D2-1A1E-A706-C9201818F946}"/>
              </a:ext>
            </a:extLst>
          </p:cNvPr>
          <p:cNvSpPr/>
          <p:nvPr/>
        </p:nvSpPr>
        <p:spPr>
          <a:xfrm>
            <a:off x="4519448" y="5844244"/>
            <a:ext cx="3153104" cy="6148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7454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576E94-22DC-E0CF-3A12-994E3BD0F9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579" y="187871"/>
            <a:ext cx="11646387" cy="6307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2918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EB0A9808-1C54-03C7-1A50-C05FC64B8EB6}"/>
              </a:ext>
            </a:extLst>
          </p:cNvPr>
          <p:cNvGrpSpPr/>
          <p:nvPr/>
        </p:nvGrpSpPr>
        <p:grpSpPr>
          <a:xfrm>
            <a:off x="402192" y="448103"/>
            <a:ext cx="11426245" cy="5017865"/>
            <a:chOff x="402192" y="448103"/>
            <a:chExt cx="11426245" cy="501786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9E6906D-9D96-FCB2-E02F-D02C29969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2192" y="1159160"/>
              <a:ext cx="6429960" cy="3247586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86329" y="448103"/>
              <a:ext cx="4842108" cy="5017865"/>
            </a:xfrm>
            <a:prstGeom prst="rect">
              <a:avLst/>
            </a:prstGeom>
          </p:spPr>
        </p:pic>
      </p:grp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76753" y="38770"/>
            <a:ext cx="461010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2. </a:t>
            </a:r>
            <a:r>
              <a:rPr lang="en-US" alt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Cơ</a:t>
            </a:r>
            <a:r>
              <a:rPr lang="en-US" alt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thể</a:t>
            </a:r>
            <a:r>
              <a:rPr lang="en-US" alt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đa</a:t>
            </a:r>
            <a:r>
              <a:rPr lang="en-US" alt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bào</a:t>
            </a:r>
            <a:endParaRPr lang="en-US" alt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39611" y="1931032"/>
            <a:ext cx="5638984" cy="3869521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32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r>
              <a:rPr lang="en-US" sz="32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SV </a:t>
            </a:r>
            <a:r>
              <a:rPr lang="en-US" sz="3200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 algn="just">
              <a:lnSpc>
                <a:spcPct val="130000"/>
              </a:lnSpc>
              <a:buFontTx/>
              <a:buChar char="-"/>
            </a:pP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sz="32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30000"/>
              </a:lnSpc>
              <a:buFontTx/>
              <a:buChar char="-"/>
            </a:pP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32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30000"/>
              </a:lnSpc>
              <a:buFontTx/>
              <a:buChar char="-"/>
            </a:pP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32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9696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53999" y="190500"/>
            <a:ext cx="461010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2. Cơ thể đa bào</a:t>
            </a:r>
          </a:p>
        </p:txBody>
      </p:sp>
      <p:sp>
        <p:nvSpPr>
          <p:cNvPr id="6" name="Rectangle 5"/>
          <p:cNvSpPr/>
          <p:nvPr/>
        </p:nvSpPr>
        <p:spPr>
          <a:xfrm>
            <a:off x="253999" y="1495618"/>
            <a:ext cx="5175616" cy="32293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30000"/>
              </a:lnSpc>
              <a:buFontTx/>
              <a:buChar char="-"/>
            </a:pP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endParaRPr lang="en-US" sz="32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30000"/>
              </a:lnSpc>
              <a:buFontTx/>
              <a:buChar char="-"/>
            </a:pP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phức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tạp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75131" y="120838"/>
            <a:ext cx="6340116" cy="6570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77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E79730-C22A-C643-B1D6-4771648BC5C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99183" y="440888"/>
            <a:ext cx="4635517" cy="48037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8205CD-2753-8D8A-277B-BAEE0614D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1811" y="4987160"/>
            <a:ext cx="4838700" cy="167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363AA9-30C3-F666-002A-34CEBE22A3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881" y="799772"/>
            <a:ext cx="4524375" cy="35242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4564A2-1394-CC13-F1C0-10C6A52E72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881" y="4401700"/>
            <a:ext cx="4429125" cy="1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198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9EF47D-14F4-4E91-F4F4-FF3B54A94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811" y="0"/>
            <a:ext cx="9105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7807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11BCB6-6D6B-F355-68B5-991786415F5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4746" y="362060"/>
            <a:ext cx="5401254" cy="559730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701DF95-1DB5-C02F-4071-1822DB7DDADE}"/>
              </a:ext>
            </a:extLst>
          </p:cNvPr>
          <p:cNvSpPr/>
          <p:nvPr/>
        </p:nvSpPr>
        <p:spPr>
          <a:xfrm>
            <a:off x="6369269" y="457200"/>
            <a:ext cx="5517931" cy="15450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91EE4B-16A3-40D3-EF39-7A7D17D77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3752" y="2254723"/>
            <a:ext cx="4237875" cy="16317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6AE9F6-D399-5F85-BCF0-FDED35E4D8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3752" y="3799746"/>
            <a:ext cx="3859503" cy="15071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159230-7D76-76DD-95BB-153ADDF0FC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3751" y="5306926"/>
            <a:ext cx="2550965" cy="1342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42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8E694C-4B61-28E9-01E4-FDB4026C57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386" y="402021"/>
            <a:ext cx="11004331" cy="594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7156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04F8E5F-0583-1317-112C-14E5B5E1BF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661" y="472967"/>
            <a:ext cx="10796401" cy="5910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984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B5BE9D-E02A-3AB7-7E2A-CDD04EADD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393" y="440449"/>
            <a:ext cx="11330152" cy="617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64724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11BCB6-6D6B-F355-68B5-991786415F5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4746" y="362060"/>
            <a:ext cx="5401254" cy="559730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701DF95-1DB5-C02F-4071-1822DB7DDADE}"/>
              </a:ext>
            </a:extLst>
          </p:cNvPr>
          <p:cNvSpPr/>
          <p:nvPr/>
        </p:nvSpPr>
        <p:spPr>
          <a:xfrm>
            <a:off x="6369269" y="457200"/>
            <a:ext cx="5517931" cy="15450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91EE4B-16A3-40D3-EF39-7A7D17D77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3752" y="2254723"/>
            <a:ext cx="4237875" cy="16317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6AE9F6-D399-5F85-BCF0-FDED35E4D8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3752" y="3799746"/>
            <a:ext cx="3859503" cy="15071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159230-7D76-76DD-95BB-153ADDF0FC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3751" y="5306926"/>
            <a:ext cx="2550965" cy="1342613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6D506CF-05ED-B9E2-D09D-DCA53ECB1B03}"/>
              </a:ext>
            </a:extLst>
          </p:cNvPr>
          <p:cNvCxnSpPr>
            <a:cxnSpLocks/>
          </p:cNvCxnSpPr>
          <p:nvPr/>
        </p:nvCxnSpPr>
        <p:spPr>
          <a:xfrm>
            <a:off x="5868504" y="3949797"/>
            <a:ext cx="885918" cy="501597"/>
          </a:xfrm>
          <a:prstGeom prst="straightConnector1">
            <a:avLst/>
          </a:prstGeom>
          <a:ln w="57150" cmpd="sng">
            <a:solidFill>
              <a:srgbClr val="FF0000"/>
            </a:solidFill>
            <a:headEnd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6D5212B-568D-3770-A469-939829AAC144}"/>
              </a:ext>
            </a:extLst>
          </p:cNvPr>
          <p:cNvCxnSpPr>
            <a:cxnSpLocks/>
          </p:cNvCxnSpPr>
          <p:nvPr/>
        </p:nvCxnSpPr>
        <p:spPr>
          <a:xfrm>
            <a:off x="5912068" y="1403533"/>
            <a:ext cx="842354" cy="4431286"/>
          </a:xfrm>
          <a:prstGeom prst="straightConnector1">
            <a:avLst/>
          </a:prstGeom>
          <a:ln w="57150" cmpd="sng">
            <a:solidFill>
              <a:srgbClr val="FF0000"/>
            </a:solidFill>
            <a:headEnd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98F3516-6810-E68B-BBC3-CE7AA1C5D5F3}"/>
              </a:ext>
            </a:extLst>
          </p:cNvPr>
          <p:cNvCxnSpPr>
            <a:cxnSpLocks/>
            <a:endCxn id="5" idx="1"/>
          </p:cNvCxnSpPr>
          <p:nvPr/>
        </p:nvCxnSpPr>
        <p:spPr>
          <a:xfrm>
            <a:off x="5859516" y="2569005"/>
            <a:ext cx="954236" cy="501597"/>
          </a:xfrm>
          <a:prstGeom prst="straightConnector1">
            <a:avLst/>
          </a:prstGeom>
          <a:ln w="57150" cmpd="sng">
            <a:solidFill>
              <a:srgbClr val="FF0000"/>
            </a:solidFill>
            <a:headEnd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9503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6427C2-1FC8-8765-5686-53B191ACE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537" y="421726"/>
            <a:ext cx="11040305" cy="605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4575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292BA5-FF23-0D99-F43F-1773601EB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243" y="112376"/>
            <a:ext cx="9183382" cy="638301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D376E67-53EB-2434-4051-DEDF8881A227}"/>
              </a:ext>
            </a:extLst>
          </p:cNvPr>
          <p:cNvSpPr/>
          <p:nvPr/>
        </p:nvSpPr>
        <p:spPr>
          <a:xfrm>
            <a:off x="8797159" y="110359"/>
            <a:ext cx="3090041" cy="16869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910239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Mô, cơ quan và hệ cơ quan trong cơ thể người - THƯ VIỆN HÌNH ẢNH MÔN SINH  LÝ HỌC TRẺ E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2168" y="498723"/>
            <a:ext cx="5562871" cy="4566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12519" y="331894"/>
            <a:ext cx="461010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2. Cơ thể đa bào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4B01E77-3A32-2B79-0A2C-135B1B3357CA}"/>
              </a:ext>
            </a:extLst>
          </p:cNvPr>
          <p:cNvSpPr/>
          <p:nvPr/>
        </p:nvSpPr>
        <p:spPr>
          <a:xfrm>
            <a:off x="212519" y="1196010"/>
            <a:ext cx="5699649" cy="38695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 algn="just">
              <a:lnSpc>
                <a:spcPct val="130000"/>
              </a:lnSpc>
              <a:buFontTx/>
              <a:buChar char="-"/>
            </a:pP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sz="32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30000"/>
              </a:lnSpc>
              <a:buFontTx/>
              <a:buChar char="-"/>
            </a:pP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0C0A75-CFAC-7ABC-7686-4EC5F62224B0}"/>
              </a:ext>
            </a:extLst>
          </p:cNvPr>
          <p:cNvSpPr/>
          <p:nvPr/>
        </p:nvSpPr>
        <p:spPr>
          <a:xfrm>
            <a:off x="500906" y="5288435"/>
            <a:ext cx="11190187" cy="13060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TB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TB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TB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</a:p>
          <a:p>
            <a:pPr algn="just">
              <a:lnSpc>
                <a:spcPct val="130000"/>
              </a:lnSpc>
            </a:pP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TB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TB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TB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20680409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829" y="291330"/>
            <a:ext cx="5490437" cy="632305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3401" y="1420449"/>
            <a:ext cx="5490437" cy="3957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30000"/>
              </a:lnSpc>
              <a:buFontTx/>
              <a:buChar char="-"/>
            </a:pP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1,5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lnSpc>
                <a:spcPct val="130000"/>
              </a:lnSpc>
              <a:buFontTx/>
              <a:buChar char="-"/>
            </a:pP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914400" lvl="1" indent="-4572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1" indent="-4572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1" indent="-4572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30000"/>
              </a:lnSpc>
            </a:pP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ĐV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576299" y="153745"/>
            <a:ext cx="647357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ln w="0"/>
                <a:solidFill>
                  <a:srgbClr val="008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Đa dạng của động vật đa bào</a:t>
            </a:r>
          </a:p>
        </p:txBody>
      </p:sp>
    </p:spTree>
    <p:extLst>
      <p:ext uri="{BB962C8B-B14F-4D97-AF65-F5344CB8AC3E}">
        <p14:creationId xmlns:p14="http://schemas.microsoft.com/office/powerpoint/2010/main" val="34458466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2" name="Picture 8" descr="Thăm thú những khu rừng mưa nhiệt đới tuyệt vời ở Úc - Đại lý vé máy bay đi  Úc giá rẻ | Go Australi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99" y="949781"/>
            <a:ext cx="8762387" cy="4689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Trồng gì nhanh giàu? Bật mí những loại cây &amp;#39;hái ra tiền&amp;#39; hiện nay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95" t="47606"/>
          <a:stretch/>
        </p:blipFill>
        <p:spPr bwMode="auto">
          <a:xfrm>
            <a:off x="9255070" y="949781"/>
            <a:ext cx="2525486" cy="1905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Trồng gì nhanh giàu? Bật mí những loại cây &amp;#39;hái ra tiền&amp;#39; hiện nay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57" b="10747"/>
          <a:stretch/>
        </p:blipFill>
        <p:spPr bwMode="auto">
          <a:xfrm>
            <a:off x="9255070" y="2559867"/>
            <a:ext cx="2525486" cy="3079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97258" y="5877909"/>
            <a:ext cx="11532801" cy="596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30000"/>
              </a:lnSpc>
              <a:buFontTx/>
              <a:buChar char="-"/>
            </a:pP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200.000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576299" y="153745"/>
            <a:ext cx="647357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ln w="0"/>
                <a:solidFill>
                  <a:srgbClr val="008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Đa dạng của thực vật đa bào</a:t>
            </a:r>
          </a:p>
        </p:txBody>
      </p:sp>
    </p:spTree>
    <p:extLst>
      <p:ext uri="{BB962C8B-B14F-4D97-AF65-F5344CB8AC3E}">
        <p14:creationId xmlns:p14="http://schemas.microsoft.com/office/powerpoint/2010/main" val="80263156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510333-AFDB-E76A-25AA-A3A7ABD596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7585996" cy="64480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9B3223-5C82-A8E9-0891-18853CD5E4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8735" y="1529911"/>
            <a:ext cx="7855311" cy="476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06267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1049752"/>
              </p:ext>
            </p:extLst>
          </p:nvPr>
        </p:nvGraphicFramePr>
        <p:xfrm>
          <a:off x="827314" y="1576003"/>
          <a:ext cx="10595428" cy="4976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72229">
                  <a:extLst>
                    <a:ext uri="{9D8B030D-6E8A-4147-A177-3AD203B41FA5}">
                      <a16:colId xmlns:a16="http://schemas.microsoft.com/office/drawing/2014/main" val="1332979771"/>
                    </a:ext>
                  </a:extLst>
                </a:gridCol>
                <a:gridCol w="3512457">
                  <a:extLst>
                    <a:ext uri="{9D8B030D-6E8A-4147-A177-3AD203B41FA5}">
                      <a16:colId xmlns:a16="http://schemas.microsoft.com/office/drawing/2014/main" val="4224124772"/>
                    </a:ext>
                  </a:extLst>
                </a:gridCol>
                <a:gridCol w="1944914">
                  <a:extLst>
                    <a:ext uri="{9D8B030D-6E8A-4147-A177-3AD203B41FA5}">
                      <a16:colId xmlns:a16="http://schemas.microsoft.com/office/drawing/2014/main" val="316691194"/>
                    </a:ext>
                  </a:extLst>
                </a:gridCol>
                <a:gridCol w="2365828">
                  <a:extLst>
                    <a:ext uri="{9D8B030D-6E8A-4147-A177-3AD203B41FA5}">
                      <a16:colId xmlns:a16="http://schemas.microsoft.com/office/drawing/2014/main" val="2659645064"/>
                    </a:ext>
                  </a:extLst>
                </a:gridCol>
              </a:tblGrid>
              <a:tr h="576029">
                <a:tc rowSpan="2"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3200" b="1">
                          <a:solidFill>
                            <a:schemeClr val="bg1"/>
                          </a:solidFill>
                        </a:rPr>
                        <a:t>Cơ thể</a:t>
                      </a:r>
                    </a:p>
                  </a:txBody>
                  <a:tcPr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3366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bg1"/>
                          </a:solidFill>
                        </a:rPr>
                        <a:t>Số</a:t>
                      </a:r>
                      <a:r>
                        <a:rPr lang="en-US" sz="3200" b="1" baseline="0">
                          <a:solidFill>
                            <a:schemeClr val="bg1"/>
                          </a:solidFill>
                        </a:rPr>
                        <a:t> lượng tế bào cấu tạo nên cơ thể</a:t>
                      </a:r>
                      <a:endParaRPr lang="en-US" sz="3200" b="1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3366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bg1"/>
                          </a:solidFill>
                        </a:rPr>
                        <a:t>Loại</a:t>
                      </a:r>
                      <a:r>
                        <a:rPr lang="en-US" sz="3200" b="1" baseline="0">
                          <a:solidFill>
                            <a:schemeClr val="bg1"/>
                          </a:solidFill>
                        </a:rPr>
                        <a:t> cơ thể</a:t>
                      </a:r>
                      <a:endParaRPr lang="en-US" sz="3200" b="1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6717385"/>
                  </a:ext>
                </a:extLst>
              </a:tr>
              <a:tr h="5760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>
                          <a:solidFill>
                            <a:schemeClr val="bg1"/>
                          </a:solidFill>
                        </a:rPr>
                        <a:t>Đơn</a:t>
                      </a:r>
                      <a:r>
                        <a:rPr lang="en-US" sz="3200" b="1" baseline="0">
                          <a:solidFill>
                            <a:schemeClr val="bg1"/>
                          </a:solidFill>
                        </a:rPr>
                        <a:t> bào</a:t>
                      </a:r>
                      <a:endParaRPr lang="en-US" sz="3200" b="1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>
                          <a:solidFill>
                            <a:schemeClr val="bg1"/>
                          </a:solidFill>
                        </a:rPr>
                        <a:t>Đa</a:t>
                      </a:r>
                      <a:r>
                        <a:rPr lang="en-US" sz="3200" b="1" baseline="0">
                          <a:solidFill>
                            <a:schemeClr val="bg1"/>
                          </a:solidFill>
                        </a:rPr>
                        <a:t> bào</a:t>
                      </a:r>
                      <a:endParaRPr lang="en-US" sz="3200" b="1">
                        <a:solidFill>
                          <a:schemeClr val="bg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33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1563029"/>
                  </a:ext>
                </a:extLst>
              </a:tr>
              <a:tr h="954470">
                <a:tc>
                  <a:txBody>
                    <a:bodyPr/>
                    <a:lstStyle/>
                    <a:p>
                      <a:r>
                        <a:rPr lang="en-US" sz="1100"/>
                        <a:t> </a:t>
                      </a:r>
                    </a:p>
                    <a:p>
                      <a:r>
                        <a:rPr lang="en-US" sz="3200"/>
                        <a:t> Vi khuẩn E. coli</a:t>
                      </a:r>
                    </a:p>
                  </a:txBody>
                  <a:tcPr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9182871"/>
                  </a:ext>
                </a:extLst>
              </a:tr>
              <a:tr h="954470">
                <a:tc>
                  <a:txBody>
                    <a:bodyPr/>
                    <a:lstStyle/>
                    <a:p>
                      <a:endParaRPr lang="en-US" sz="1100"/>
                    </a:p>
                    <a:p>
                      <a:r>
                        <a:rPr lang="en-US" sz="3200"/>
                        <a:t> Cây bưởi</a:t>
                      </a:r>
                    </a:p>
                  </a:txBody>
                  <a:tcPr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6039028"/>
                  </a:ext>
                </a:extLst>
              </a:tr>
              <a:tr h="954470">
                <a:tc>
                  <a:txBody>
                    <a:bodyPr/>
                    <a:lstStyle/>
                    <a:p>
                      <a:endParaRPr lang="en-US" sz="1100"/>
                    </a:p>
                    <a:p>
                      <a:r>
                        <a:rPr lang="en-US" sz="3200"/>
                        <a:t> Trùng</a:t>
                      </a:r>
                      <a:r>
                        <a:rPr lang="en-US" sz="3200" baseline="0"/>
                        <a:t> roi</a:t>
                      </a:r>
                      <a:endParaRPr lang="en-US" sz="3200"/>
                    </a:p>
                  </a:txBody>
                  <a:tcPr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120142"/>
                  </a:ext>
                </a:extLst>
              </a:tr>
              <a:tr h="954470">
                <a:tc>
                  <a:txBody>
                    <a:bodyPr/>
                    <a:lstStyle/>
                    <a:p>
                      <a:endParaRPr lang="en-US" sz="1100"/>
                    </a:p>
                    <a:p>
                      <a:r>
                        <a:rPr lang="en-US" sz="3200"/>
                        <a:t> Con ếch</a:t>
                      </a:r>
                    </a:p>
                  </a:txBody>
                  <a:tcPr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2983788"/>
                  </a:ext>
                </a:extLst>
              </a:tr>
            </a:tbl>
          </a:graphicData>
        </a:graphic>
      </p:graphicFrame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576299" y="153745"/>
            <a:ext cx="221044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ln w="0"/>
                <a:solidFill>
                  <a:srgbClr val="008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Bài tập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448641" y="235938"/>
            <a:ext cx="923536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>
                <a:ln w="0"/>
                <a:solidFill>
                  <a:srgbClr val="008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Xác định cơ thể đơn bào, đa bào bằng cách hoàn thành bảng sau: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190356" y="2882430"/>
            <a:ext cx="216690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b="1">
                <a:ln w="0"/>
                <a:solidFill>
                  <a:srgbClr val="008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1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190356" y="4799266"/>
            <a:ext cx="216690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b="1">
                <a:ln w="0"/>
                <a:solidFill>
                  <a:srgbClr val="008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1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190356" y="3851783"/>
            <a:ext cx="216690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>
                <a:ln w="0"/>
                <a:solidFill>
                  <a:srgbClr val="008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Nhiều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4190356" y="5751164"/>
            <a:ext cx="216690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>
                <a:ln w="0"/>
                <a:solidFill>
                  <a:srgbClr val="008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Nhiều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7489372" y="2804398"/>
            <a:ext cx="1219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800" b="1">
                <a:ln w="0"/>
                <a:solidFill>
                  <a:srgbClr val="008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endParaRPr lang="en-US" altLang="en-US" sz="4800" b="1">
              <a:ln w="0"/>
              <a:solidFill>
                <a:srgbClr val="008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9654984" y="3745233"/>
            <a:ext cx="1219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800" b="1">
                <a:ln w="0"/>
                <a:solidFill>
                  <a:srgbClr val="008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endParaRPr lang="en-US" altLang="en-US" sz="4800" b="1">
              <a:ln w="0"/>
              <a:solidFill>
                <a:srgbClr val="008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7489372" y="4712187"/>
            <a:ext cx="1219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800" b="1">
                <a:ln w="0"/>
                <a:solidFill>
                  <a:srgbClr val="008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endParaRPr lang="en-US" altLang="en-US" sz="4800" b="1">
              <a:ln w="0"/>
              <a:solidFill>
                <a:srgbClr val="008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9654984" y="5658402"/>
            <a:ext cx="1219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800" b="1">
                <a:ln w="0"/>
                <a:solidFill>
                  <a:srgbClr val="008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endParaRPr lang="en-US" altLang="en-US" sz="4800" b="1">
              <a:ln w="0"/>
              <a:solidFill>
                <a:srgbClr val="008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7668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2F64FB-CEF7-4330-94A5-F050EE8518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78737" y="5337010"/>
            <a:ext cx="2743200" cy="365125"/>
          </a:xfrm>
        </p:spPr>
        <p:txBody>
          <a:bodyPr/>
          <a:lstStyle/>
          <a:p>
            <a:fld id="{E3E31F95-5964-45F4-A1A9-F05EBF0EBCD8}" type="datetime1">
              <a:rPr lang="vi-VN" smtClean="0"/>
              <a:pPr/>
              <a:t>02/10/2023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0D08E0-5F62-4B3E-A5F1-5F6D1C3E8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4011" y="5337010"/>
            <a:ext cx="764215" cy="365125"/>
          </a:xfrm>
        </p:spPr>
        <p:txBody>
          <a:bodyPr/>
          <a:lstStyle/>
          <a:p>
            <a:fld id="{CC550FBC-925A-4527-853F-A102DE398EAD}" type="slidenum">
              <a:rPr lang="en-US" smtClean="0"/>
              <a:pPr/>
              <a:t>51</a:t>
            </a:fld>
            <a:endParaRPr lang="en-US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47AE0A1F-6FFE-4AB4-B6C8-0A595B157F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43084460"/>
              </p:ext>
            </p:extLst>
          </p:nvPr>
        </p:nvGraphicFramePr>
        <p:xfrm>
          <a:off x="144978" y="-126093"/>
          <a:ext cx="11902044" cy="4609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82DF333-0762-4BDF-B426-11154C4EBC9D}"/>
              </a:ext>
            </a:extLst>
          </p:cNvPr>
          <p:cNvSpPr txBox="1"/>
          <p:nvPr/>
        </p:nvSpPr>
        <p:spPr>
          <a:xfrm>
            <a:off x="144978" y="63335"/>
            <a:ext cx="125122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47CB07B0-BD4E-45DF-8C49-485F26E88D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05721282"/>
              </p:ext>
            </p:extLst>
          </p:nvPr>
        </p:nvGraphicFramePr>
        <p:xfrm>
          <a:off x="144978" y="2605459"/>
          <a:ext cx="11902044" cy="4609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497628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6" grpId="0">
        <p:bldAsOne/>
      </p:bldGraphic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2F64FB-CEF7-4330-94A5-F050EE8518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78737" y="5337010"/>
            <a:ext cx="2743200" cy="365125"/>
          </a:xfrm>
        </p:spPr>
        <p:txBody>
          <a:bodyPr/>
          <a:lstStyle/>
          <a:p>
            <a:fld id="{E3E31F95-5964-45F4-A1A9-F05EBF0EBCD8}" type="datetime1">
              <a:rPr lang="vi-VN" smtClean="0"/>
              <a:pPr/>
              <a:t>02/10/2023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0D08E0-5F62-4B3E-A5F1-5F6D1C3E8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4011" y="5337010"/>
            <a:ext cx="764215" cy="365125"/>
          </a:xfrm>
        </p:spPr>
        <p:txBody>
          <a:bodyPr/>
          <a:lstStyle/>
          <a:p>
            <a:fld id="{CC550FBC-925A-4527-853F-A102DE398EAD}" type="slidenum">
              <a:rPr lang="en-US" smtClean="0"/>
              <a:pPr/>
              <a:t>52</a:t>
            </a:fld>
            <a:endParaRPr lang="en-US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47AE0A1F-6FFE-4AB4-B6C8-0A595B157F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40574550"/>
              </p:ext>
            </p:extLst>
          </p:nvPr>
        </p:nvGraphicFramePr>
        <p:xfrm>
          <a:off x="144978" y="153614"/>
          <a:ext cx="11902044" cy="4609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82DF333-0762-4BDF-B426-11154C4EBC9D}"/>
              </a:ext>
            </a:extLst>
          </p:cNvPr>
          <p:cNvSpPr txBox="1"/>
          <p:nvPr/>
        </p:nvSpPr>
        <p:spPr>
          <a:xfrm>
            <a:off x="144978" y="153614"/>
            <a:ext cx="125122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47CB07B0-BD4E-45DF-8C49-485F26E88D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57288548"/>
              </p:ext>
            </p:extLst>
          </p:nvPr>
        </p:nvGraphicFramePr>
        <p:xfrm>
          <a:off x="144978" y="3215058"/>
          <a:ext cx="11902044" cy="4609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2567B145-FA5B-467A-ADBE-CEB0EBC85173}"/>
              </a:ext>
            </a:extLst>
          </p:cNvPr>
          <p:cNvSpPr txBox="1"/>
          <p:nvPr/>
        </p:nvSpPr>
        <p:spPr>
          <a:xfrm>
            <a:off x="472040" y="799174"/>
            <a:ext cx="30930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155BAC-905C-4A69-B6E5-8CE15CABD02C}"/>
              </a:ext>
            </a:extLst>
          </p:cNvPr>
          <p:cNvSpPr txBox="1"/>
          <p:nvPr/>
        </p:nvSpPr>
        <p:spPr>
          <a:xfrm>
            <a:off x="501151" y="3678056"/>
            <a:ext cx="30930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340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6" grpId="0">
        <p:bldAsOne/>
      </p:bldGraphic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2729" y="304364"/>
            <a:ext cx="10326541" cy="624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004707"/>
      </p:ext>
    </p:extLst>
  </p:cSld>
  <p:clrMapOvr>
    <a:masterClrMapping/>
  </p:clrMapOvr>
  <p:transition spd="slow">
    <p:push dir="u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0"/>
          <p:cNvSpPr>
            <a:spLocks noChangeArrowheads="1"/>
          </p:cNvSpPr>
          <p:nvPr/>
        </p:nvSpPr>
        <p:spPr bwMode="auto">
          <a:xfrm>
            <a:off x="1059542" y="69300"/>
            <a:ext cx="914400" cy="1066800"/>
          </a:xfrm>
          <a:prstGeom prst="ellipse">
            <a:avLst/>
          </a:prstGeom>
          <a:solidFill>
            <a:srgbClr val="CC00CC">
              <a:alpha val="1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6810" tIns="38405" rIns="76810" bIns="38405" anchor="ctr"/>
          <a:lstStyle>
            <a:lvl1pPr defTabSz="768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8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8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8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8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8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8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8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8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vi-VN" altLang="vi-VN" sz="17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Oval 12"/>
          <p:cNvSpPr>
            <a:spLocks noChangeArrowheads="1"/>
          </p:cNvSpPr>
          <p:nvPr/>
        </p:nvSpPr>
        <p:spPr bwMode="auto">
          <a:xfrm>
            <a:off x="3040742" y="1498604"/>
            <a:ext cx="685800" cy="838200"/>
          </a:xfrm>
          <a:prstGeom prst="ellipse">
            <a:avLst/>
          </a:prstGeom>
          <a:solidFill>
            <a:srgbClr val="00FF00">
              <a:alpha val="1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6810" tIns="38405" rIns="76810" bIns="38405" anchor="ctr"/>
          <a:lstStyle>
            <a:lvl1pPr defTabSz="768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8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8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8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8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8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8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8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8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vi-VN" altLang="vi-VN" sz="17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Oval 13"/>
          <p:cNvSpPr>
            <a:spLocks noChangeArrowheads="1"/>
          </p:cNvSpPr>
          <p:nvPr/>
        </p:nvSpPr>
        <p:spPr bwMode="auto">
          <a:xfrm>
            <a:off x="2278742" y="1328060"/>
            <a:ext cx="1060450" cy="1295400"/>
          </a:xfrm>
          <a:prstGeom prst="ellipse">
            <a:avLst/>
          </a:prstGeom>
          <a:solidFill>
            <a:srgbClr val="0000FF">
              <a:alpha val="1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6810" tIns="38405" rIns="76810" bIns="38405" anchor="ctr"/>
          <a:lstStyle>
            <a:lvl1pPr defTabSz="768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8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8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8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8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8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8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8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8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vi-VN" altLang="vi-VN" sz="17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AutoShape 21"/>
          <p:cNvSpPr>
            <a:spLocks noChangeArrowheads="1"/>
          </p:cNvSpPr>
          <p:nvPr/>
        </p:nvSpPr>
        <p:spPr bwMode="auto">
          <a:xfrm rot="884614">
            <a:off x="1059542" y="831300"/>
            <a:ext cx="609600" cy="685800"/>
          </a:xfrm>
          <a:prstGeom prst="star5">
            <a:avLst/>
          </a:prstGeom>
          <a:solidFill>
            <a:srgbClr val="FFFF00">
              <a:alpha val="53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37160" tIns="68580" rIns="137160" bIns="68580" anchor="ctr"/>
          <a:lstStyle/>
          <a:p>
            <a:pPr algn="ctr" defTabSz="13716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000">
              <a:solidFill>
                <a:srgbClr val="000000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7" name="AutoShape 22"/>
          <p:cNvSpPr>
            <a:spLocks noChangeArrowheads="1"/>
          </p:cNvSpPr>
          <p:nvPr/>
        </p:nvSpPr>
        <p:spPr bwMode="auto">
          <a:xfrm>
            <a:off x="8831942" y="1059900"/>
            <a:ext cx="609600" cy="685800"/>
          </a:xfrm>
          <a:prstGeom prst="star5">
            <a:avLst/>
          </a:prstGeom>
          <a:solidFill>
            <a:srgbClr val="FFFF00">
              <a:alpha val="53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37160" tIns="68580" rIns="137160" bIns="68580" anchor="ctr"/>
          <a:lstStyle/>
          <a:p>
            <a:pPr algn="ctr" defTabSz="13716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000">
              <a:solidFill>
                <a:srgbClr val="000000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66700" y="145315"/>
            <a:ext cx="11509828" cy="1354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1200"/>
              </a:spcBef>
            </a:pPr>
            <a:r>
              <a:rPr lang="en-US" alt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Tổng</a:t>
            </a:r>
            <a:r>
              <a:rPr lang="en-US" alt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kết</a:t>
            </a:r>
            <a:r>
              <a:rPr lang="en-US" alt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: </a:t>
            </a:r>
          </a:p>
          <a:p>
            <a:pPr eaLnBrk="1" hangingPunct="1">
              <a:spcBef>
                <a:spcPts val="1200"/>
              </a:spcBef>
            </a:pPr>
            <a:r>
              <a:rPr lang="en-US" alt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	     CƠ THỂ ĐƠN BÀO VÀ CƠ THỂ ĐA BÀO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435429" y="1478736"/>
            <a:ext cx="37192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1. </a:t>
            </a:r>
            <a:r>
              <a:rPr lang="en-US" alt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Cơ</a:t>
            </a:r>
            <a:r>
              <a:rPr lang="en-US" alt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thể</a:t>
            </a:r>
            <a:r>
              <a:rPr lang="en-US" alt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đơn</a:t>
            </a:r>
            <a:r>
              <a:rPr lang="en-US" alt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bào</a:t>
            </a:r>
            <a:endParaRPr lang="en-US" alt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33017" y="2071792"/>
            <a:ext cx="10940758" cy="17204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20000"/>
              </a:lnSpc>
              <a:spcBef>
                <a:spcPts val="600"/>
              </a:spcBef>
              <a:buFontTx/>
              <a:buChar char="-"/>
            </a:pPr>
            <a:r>
              <a:rPr lang="en-US" sz="2800" dirty="0" err="1">
                <a:solidFill>
                  <a:srgbClr val="000099"/>
                </a:solidFill>
                <a:latin typeface="montserrat"/>
              </a:rPr>
              <a:t>Cơ</a:t>
            </a:r>
            <a:r>
              <a:rPr lang="en-US" sz="2800" dirty="0">
                <a:solidFill>
                  <a:srgbClr val="000099"/>
                </a:solidFill>
                <a:latin typeface="montserrat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montserrat"/>
              </a:rPr>
              <a:t>thể</a:t>
            </a:r>
            <a:r>
              <a:rPr lang="en-US" sz="2800" dirty="0">
                <a:solidFill>
                  <a:srgbClr val="000099"/>
                </a:solidFill>
                <a:latin typeface="montserrat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montserrat"/>
              </a:rPr>
              <a:t>đơn</a:t>
            </a:r>
            <a:r>
              <a:rPr lang="en-US" sz="2800" dirty="0">
                <a:solidFill>
                  <a:srgbClr val="000099"/>
                </a:solidFill>
                <a:latin typeface="montserrat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montserrat"/>
              </a:rPr>
              <a:t>bào</a:t>
            </a:r>
            <a:r>
              <a:rPr lang="en-US" sz="2800" dirty="0">
                <a:solidFill>
                  <a:srgbClr val="000099"/>
                </a:solidFill>
                <a:latin typeface="montserrat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montserrat"/>
              </a:rPr>
              <a:t>cấu</a:t>
            </a:r>
            <a:r>
              <a:rPr lang="en-US" sz="2800" dirty="0">
                <a:solidFill>
                  <a:srgbClr val="000099"/>
                </a:solidFill>
                <a:latin typeface="montserrat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montserrat"/>
              </a:rPr>
              <a:t>tạo</a:t>
            </a:r>
            <a:r>
              <a:rPr lang="en-US" sz="2800" dirty="0">
                <a:solidFill>
                  <a:srgbClr val="000099"/>
                </a:solidFill>
                <a:latin typeface="montserrat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montserrat"/>
              </a:rPr>
              <a:t>từ</a:t>
            </a:r>
            <a:r>
              <a:rPr lang="en-US" sz="2800" dirty="0">
                <a:solidFill>
                  <a:srgbClr val="000099"/>
                </a:solidFill>
                <a:latin typeface="montserrat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montserrat"/>
              </a:rPr>
              <a:t>một</a:t>
            </a:r>
            <a:r>
              <a:rPr lang="en-US" sz="2800" dirty="0">
                <a:solidFill>
                  <a:srgbClr val="000099"/>
                </a:solidFill>
                <a:latin typeface="montserrat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montserrat"/>
              </a:rPr>
              <a:t>tế</a:t>
            </a:r>
            <a:r>
              <a:rPr lang="en-US" sz="2800" dirty="0">
                <a:solidFill>
                  <a:srgbClr val="000099"/>
                </a:solidFill>
                <a:latin typeface="montserrat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montserrat"/>
              </a:rPr>
              <a:t>bào</a:t>
            </a:r>
            <a:r>
              <a:rPr lang="en-US" sz="2800" dirty="0">
                <a:solidFill>
                  <a:srgbClr val="000099"/>
                </a:solidFill>
                <a:latin typeface="montserrat"/>
              </a:rPr>
              <a:t>. </a:t>
            </a:r>
            <a:r>
              <a:rPr lang="en-US" sz="2800" dirty="0" err="1">
                <a:solidFill>
                  <a:srgbClr val="000099"/>
                </a:solidFill>
                <a:latin typeface="montserrat"/>
              </a:rPr>
              <a:t>Tế</a:t>
            </a:r>
            <a:r>
              <a:rPr lang="en-US" sz="2800" dirty="0">
                <a:solidFill>
                  <a:srgbClr val="000099"/>
                </a:solidFill>
                <a:latin typeface="montserrat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montserrat"/>
              </a:rPr>
              <a:t>bào</a:t>
            </a:r>
            <a:r>
              <a:rPr lang="en-US" sz="2800" dirty="0">
                <a:solidFill>
                  <a:srgbClr val="000099"/>
                </a:solidFill>
                <a:latin typeface="montserrat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montserrat"/>
              </a:rPr>
              <a:t>đó</a:t>
            </a:r>
            <a:r>
              <a:rPr lang="en-US" sz="2800" dirty="0">
                <a:solidFill>
                  <a:srgbClr val="000099"/>
                </a:solidFill>
                <a:latin typeface="montserrat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montserrat"/>
              </a:rPr>
              <a:t>thực</a:t>
            </a:r>
            <a:r>
              <a:rPr lang="en-US" sz="2800" dirty="0">
                <a:solidFill>
                  <a:srgbClr val="000099"/>
                </a:solidFill>
                <a:latin typeface="montserrat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montserrat"/>
              </a:rPr>
              <a:t>hiện</a:t>
            </a:r>
            <a:r>
              <a:rPr lang="en-US" sz="2800" dirty="0">
                <a:solidFill>
                  <a:srgbClr val="000099"/>
                </a:solidFill>
                <a:latin typeface="montserrat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montserrat"/>
              </a:rPr>
              <a:t>được</a:t>
            </a:r>
            <a:r>
              <a:rPr lang="en-US" sz="2800" dirty="0">
                <a:solidFill>
                  <a:srgbClr val="000099"/>
                </a:solidFill>
                <a:latin typeface="montserrat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montserrat"/>
              </a:rPr>
              <a:t>các</a:t>
            </a:r>
            <a:r>
              <a:rPr lang="en-US" sz="2800" dirty="0">
                <a:solidFill>
                  <a:srgbClr val="000099"/>
                </a:solidFill>
                <a:latin typeface="montserrat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montserrat"/>
              </a:rPr>
              <a:t>chức</a:t>
            </a:r>
            <a:r>
              <a:rPr lang="en-US" sz="2800" dirty="0">
                <a:solidFill>
                  <a:srgbClr val="000099"/>
                </a:solidFill>
                <a:latin typeface="montserrat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montserrat"/>
              </a:rPr>
              <a:t>năng</a:t>
            </a:r>
            <a:r>
              <a:rPr lang="en-US" sz="2800" dirty="0">
                <a:solidFill>
                  <a:srgbClr val="000099"/>
                </a:solidFill>
                <a:latin typeface="montserrat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montserrat"/>
              </a:rPr>
              <a:t>của</a:t>
            </a:r>
            <a:r>
              <a:rPr lang="en-US" sz="2800" dirty="0">
                <a:solidFill>
                  <a:srgbClr val="000099"/>
                </a:solidFill>
                <a:latin typeface="montserrat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montserrat"/>
              </a:rPr>
              <a:t>một</a:t>
            </a:r>
            <a:r>
              <a:rPr lang="en-US" sz="2800" dirty="0">
                <a:solidFill>
                  <a:srgbClr val="000099"/>
                </a:solidFill>
                <a:latin typeface="montserrat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montserrat"/>
              </a:rPr>
              <a:t>cơ</a:t>
            </a:r>
            <a:r>
              <a:rPr lang="en-US" sz="2800" dirty="0">
                <a:solidFill>
                  <a:srgbClr val="000099"/>
                </a:solidFill>
                <a:latin typeface="montserrat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montserrat"/>
              </a:rPr>
              <a:t>thể</a:t>
            </a:r>
            <a:r>
              <a:rPr lang="en-US" sz="2800" dirty="0">
                <a:solidFill>
                  <a:srgbClr val="000099"/>
                </a:solidFill>
                <a:latin typeface="montserrat"/>
              </a:rPr>
              <a:t>.</a:t>
            </a:r>
          </a:p>
          <a:p>
            <a:pPr marL="457200" indent="-457200" algn="just">
              <a:lnSpc>
                <a:spcPct val="120000"/>
              </a:lnSpc>
              <a:spcBef>
                <a:spcPts val="600"/>
              </a:spcBef>
              <a:buFontTx/>
              <a:buChar char="-"/>
            </a:pPr>
            <a:r>
              <a:rPr lang="en-US" sz="2800" dirty="0" err="1">
                <a:solidFill>
                  <a:srgbClr val="000099"/>
                </a:solidFill>
                <a:latin typeface="montserrat"/>
              </a:rPr>
              <a:t>Ví</a:t>
            </a:r>
            <a:r>
              <a:rPr lang="en-US" sz="2800" dirty="0">
                <a:solidFill>
                  <a:srgbClr val="000099"/>
                </a:solidFill>
                <a:latin typeface="montserrat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montserrat"/>
              </a:rPr>
              <a:t>dụ</a:t>
            </a:r>
            <a:r>
              <a:rPr lang="en-US" sz="2800" dirty="0">
                <a:solidFill>
                  <a:srgbClr val="000099"/>
                </a:solidFill>
                <a:latin typeface="montserrat"/>
              </a:rPr>
              <a:t>: Vi </a:t>
            </a:r>
            <a:r>
              <a:rPr lang="en-US" sz="2800" dirty="0" err="1">
                <a:solidFill>
                  <a:srgbClr val="000099"/>
                </a:solidFill>
                <a:latin typeface="montserrat"/>
              </a:rPr>
              <a:t>khuẩn</a:t>
            </a:r>
            <a:r>
              <a:rPr lang="en-US" sz="2800" dirty="0">
                <a:solidFill>
                  <a:srgbClr val="000099"/>
                </a:solidFill>
                <a:latin typeface="montserrat"/>
              </a:rPr>
              <a:t> E. coli, vi </a:t>
            </a:r>
            <a:r>
              <a:rPr lang="en-US" sz="2800" dirty="0" err="1">
                <a:solidFill>
                  <a:srgbClr val="000099"/>
                </a:solidFill>
                <a:latin typeface="montserrat"/>
              </a:rPr>
              <a:t>khuẩn</a:t>
            </a:r>
            <a:r>
              <a:rPr lang="en-US" sz="2800" dirty="0">
                <a:solidFill>
                  <a:srgbClr val="000099"/>
                </a:solidFill>
                <a:latin typeface="montserrat"/>
              </a:rPr>
              <a:t> lactic, </a:t>
            </a:r>
            <a:r>
              <a:rPr lang="en-US" sz="2800" dirty="0" err="1">
                <a:solidFill>
                  <a:srgbClr val="000099"/>
                </a:solidFill>
                <a:latin typeface="montserrat"/>
              </a:rPr>
              <a:t>trùng</a:t>
            </a:r>
            <a:r>
              <a:rPr lang="en-US" sz="2800" dirty="0">
                <a:solidFill>
                  <a:srgbClr val="000099"/>
                </a:solidFill>
                <a:latin typeface="montserrat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montserrat"/>
              </a:rPr>
              <a:t>roi</a:t>
            </a:r>
            <a:r>
              <a:rPr lang="en-US" sz="2800" dirty="0">
                <a:solidFill>
                  <a:srgbClr val="000099"/>
                </a:solidFill>
                <a:latin typeface="montserrat"/>
              </a:rPr>
              <a:t>,…</a:t>
            </a:r>
            <a:endParaRPr lang="en-US" sz="2800" dirty="0">
              <a:solidFill>
                <a:srgbClr val="000099"/>
              </a:solidFill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468735" y="3804152"/>
            <a:ext cx="347254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2. </a:t>
            </a:r>
            <a:r>
              <a:rPr lang="en-US" alt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Cơ</a:t>
            </a:r>
            <a:r>
              <a:rPr lang="en-US" alt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thể</a:t>
            </a:r>
            <a:r>
              <a:rPr lang="en-US" alt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đa</a:t>
            </a:r>
            <a:r>
              <a:rPr lang="en-US" alt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bào</a:t>
            </a:r>
            <a:endParaRPr lang="en-US" alt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832192" y="75417"/>
            <a:ext cx="1093108" cy="17697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50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</a:t>
            </a:r>
            <a:endParaRPr lang="en-US" sz="11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BAF5AF-26D4-6DE3-1972-20FBF0F400BB}"/>
              </a:ext>
            </a:extLst>
          </p:cNvPr>
          <p:cNvSpPr/>
          <p:nvPr/>
        </p:nvSpPr>
        <p:spPr>
          <a:xfrm>
            <a:off x="813642" y="4155615"/>
            <a:ext cx="11179507" cy="1714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30000"/>
              </a:lnSpc>
              <a:buFontTx/>
              <a:buChar char="-"/>
            </a:pPr>
            <a:r>
              <a:rPr lang="en-US" sz="2800" dirty="0" err="1">
                <a:solidFill>
                  <a:srgbClr val="000099"/>
                </a:solidFill>
                <a:latin typeface="montserrat"/>
              </a:rPr>
              <a:t>Cơ</a:t>
            </a:r>
            <a:r>
              <a:rPr lang="en-US" sz="2800" dirty="0">
                <a:solidFill>
                  <a:srgbClr val="000099"/>
                </a:solidFill>
                <a:latin typeface="montserrat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montserrat"/>
              </a:rPr>
              <a:t>thể</a:t>
            </a:r>
            <a:r>
              <a:rPr lang="en-US" sz="2800" dirty="0">
                <a:solidFill>
                  <a:srgbClr val="000099"/>
                </a:solidFill>
                <a:latin typeface="montserrat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montserrat"/>
              </a:rPr>
              <a:t>đa</a:t>
            </a:r>
            <a:r>
              <a:rPr lang="en-US" sz="2800" dirty="0">
                <a:solidFill>
                  <a:srgbClr val="000099"/>
                </a:solidFill>
                <a:latin typeface="montserrat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montserrat"/>
              </a:rPr>
              <a:t>bào</a:t>
            </a:r>
            <a:r>
              <a:rPr lang="en-US" sz="2800" dirty="0">
                <a:solidFill>
                  <a:srgbClr val="000099"/>
                </a:solidFill>
                <a:latin typeface="montserrat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montserrat"/>
              </a:rPr>
              <a:t>là</a:t>
            </a:r>
            <a:r>
              <a:rPr lang="en-US" sz="2800" dirty="0">
                <a:solidFill>
                  <a:srgbClr val="000099"/>
                </a:solidFill>
                <a:latin typeface="montserrat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montserrat"/>
              </a:rPr>
              <a:t>cơ</a:t>
            </a:r>
            <a:r>
              <a:rPr lang="en-US" sz="2800" dirty="0">
                <a:solidFill>
                  <a:srgbClr val="000099"/>
                </a:solidFill>
                <a:latin typeface="montserrat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montserrat"/>
              </a:rPr>
              <a:t>thể</a:t>
            </a:r>
            <a:r>
              <a:rPr lang="en-US" sz="2800" dirty="0">
                <a:solidFill>
                  <a:srgbClr val="000099"/>
                </a:solidFill>
                <a:latin typeface="montserrat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montserrat"/>
              </a:rPr>
              <a:t>được</a:t>
            </a:r>
            <a:r>
              <a:rPr lang="en-US" sz="2800" dirty="0">
                <a:solidFill>
                  <a:srgbClr val="000099"/>
                </a:solidFill>
                <a:latin typeface="montserrat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montserrat"/>
              </a:rPr>
              <a:t>cấu</a:t>
            </a:r>
            <a:r>
              <a:rPr lang="en-US" sz="2800" dirty="0">
                <a:solidFill>
                  <a:srgbClr val="000099"/>
                </a:solidFill>
                <a:latin typeface="montserrat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montserrat"/>
              </a:rPr>
              <a:t>tạo</a:t>
            </a:r>
            <a:r>
              <a:rPr lang="en-US" sz="2800" dirty="0">
                <a:solidFill>
                  <a:srgbClr val="000099"/>
                </a:solidFill>
                <a:latin typeface="montserrat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montserrat"/>
              </a:rPr>
              <a:t>từ</a:t>
            </a:r>
            <a:r>
              <a:rPr lang="en-US" sz="2800" dirty="0">
                <a:solidFill>
                  <a:srgbClr val="000099"/>
                </a:solidFill>
                <a:latin typeface="montserrat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montserrat"/>
              </a:rPr>
              <a:t>nhiều</a:t>
            </a:r>
            <a:r>
              <a:rPr lang="en-US" sz="2800" dirty="0">
                <a:solidFill>
                  <a:srgbClr val="000099"/>
                </a:solidFill>
                <a:latin typeface="montserrat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montserrat"/>
              </a:rPr>
              <a:t>tế</a:t>
            </a:r>
            <a:r>
              <a:rPr lang="en-US" sz="2800" dirty="0">
                <a:solidFill>
                  <a:srgbClr val="000099"/>
                </a:solidFill>
                <a:latin typeface="montserrat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montserrat"/>
              </a:rPr>
              <a:t>bào</a:t>
            </a:r>
            <a:endParaRPr lang="en-US" sz="2800" b="1" dirty="0">
              <a:solidFill>
                <a:srgbClr val="000099"/>
              </a:solidFill>
              <a:latin typeface="montserrat"/>
            </a:endParaRPr>
          </a:p>
          <a:p>
            <a:pPr marL="457200" indent="-457200" algn="just">
              <a:lnSpc>
                <a:spcPct val="130000"/>
              </a:lnSpc>
              <a:buFontTx/>
              <a:buChar char="-"/>
            </a:pPr>
            <a:r>
              <a:rPr lang="en-US" sz="2800" dirty="0" err="1">
                <a:solidFill>
                  <a:srgbClr val="000099"/>
                </a:solidFill>
                <a:latin typeface="montserrat"/>
              </a:rPr>
              <a:t>Các</a:t>
            </a:r>
            <a:r>
              <a:rPr lang="en-US" sz="2800" dirty="0">
                <a:solidFill>
                  <a:srgbClr val="000099"/>
                </a:solidFill>
                <a:latin typeface="montserrat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montserrat"/>
              </a:rPr>
              <a:t>tế</a:t>
            </a:r>
            <a:r>
              <a:rPr lang="en-US" sz="2800" dirty="0">
                <a:solidFill>
                  <a:srgbClr val="000099"/>
                </a:solidFill>
                <a:latin typeface="montserrat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montserrat"/>
              </a:rPr>
              <a:t>bào</a:t>
            </a:r>
            <a:r>
              <a:rPr lang="en-US" sz="2800" dirty="0">
                <a:solidFill>
                  <a:srgbClr val="000099"/>
                </a:solidFill>
                <a:latin typeface="montserrat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montserrat"/>
              </a:rPr>
              <a:t>khác</a:t>
            </a:r>
            <a:r>
              <a:rPr lang="en-US" sz="2800" dirty="0">
                <a:solidFill>
                  <a:srgbClr val="000099"/>
                </a:solidFill>
                <a:latin typeface="montserrat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montserrat"/>
              </a:rPr>
              <a:t>nhau</a:t>
            </a:r>
            <a:r>
              <a:rPr lang="en-US" sz="2800" dirty="0">
                <a:solidFill>
                  <a:srgbClr val="000099"/>
                </a:solidFill>
                <a:latin typeface="montserrat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montserrat"/>
              </a:rPr>
              <a:t>thực</a:t>
            </a:r>
            <a:r>
              <a:rPr lang="en-US" sz="2800" dirty="0">
                <a:solidFill>
                  <a:srgbClr val="000099"/>
                </a:solidFill>
                <a:latin typeface="montserrat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montserrat"/>
              </a:rPr>
              <a:t>hiện</a:t>
            </a:r>
            <a:r>
              <a:rPr lang="en-US" sz="2800" dirty="0">
                <a:solidFill>
                  <a:srgbClr val="000099"/>
                </a:solidFill>
                <a:latin typeface="montserrat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montserrat"/>
              </a:rPr>
              <a:t>các</a:t>
            </a:r>
            <a:r>
              <a:rPr lang="en-US" sz="2800" dirty="0">
                <a:solidFill>
                  <a:srgbClr val="000099"/>
                </a:solidFill>
                <a:latin typeface="montserrat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montserrat"/>
              </a:rPr>
              <a:t>chức</a:t>
            </a:r>
            <a:r>
              <a:rPr lang="en-US" sz="2800" dirty="0">
                <a:solidFill>
                  <a:srgbClr val="000099"/>
                </a:solidFill>
                <a:latin typeface="montserrat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montserrat"/>
              </a:rPr>
              <a:t>năng</a:t>
            </a:r>
            <a:r>
              <a:rPr lang="en-US" sz="2800" dirty="0">
                <a:solidFill>
                  <a:srgbClr val="000099"/>
                </a:solidFill>
                <a:latin typeface="montserrat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montserrat"/>
              </a:rPr>
              <a:t>khác</a:t>
            </a:r>
            <a:r>
              <a:rPr lang="en-US" sz="2800" dirty="0">
                <a:solidFill>
                  <a:srgbClr val="000099"/>
                </a:solidFill>
                <a:latin typeface="montserrat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montserrat"/>
              </a:rPr>
              <a:t>nhau</a:t>
            </a:r>
            <a:r>
              <a:rPr lang="en-US" sz="2800" dirty="0">
                <a:solidFill>
                  <a:srgbClr val="000099"/>
                </a:solidFill>
                <a:latin typeface="montserrat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montserrat"/>
              </a:rPr>
              <a:t>trong</a:t>
            </a:r>
            <a:r>
              <a:rPr lang="en-US" sz="2800" dirty="0">
                <a:solidFill>
                  <a:srgbClr val="000099"/>
                </a:solidFill>
                <a:latin typeface="montserrat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montserrat"/>
              </a:rPr>
              <a:t>cơ</a:t>
            </a:r>
            <a:r>
              <a:rPr lang="en-US" sz="2800" dirty="0">
                <a:solidFill>
                  <a:srgbClr val="000099"/>
                </a:solidFill>
                <a:latin typeface="montserrat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montserrat"/>
              </a:rPr>
              <a:t>thể</a:t>
            </a:r>
            <a:r>
              <a:rPr lang="en-US" sz="2800" dirty="0">
                <a:solidFill>
                  <a:srgbClr val="000099"/>
                </a:solidFill>
                <a:latin typeface="montserrat"/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584A9C0-BADE-D16F-17CC-2F1DA7DCB787}"/>
              </a:ext>
            </a:extLst>
          </p:cNvPr>
          <p:cNvSpPr/>
          <p:nvPr/>
        </p:nvSpPr>
        <p:spPr>
          <a:xfrm>
            <a:off x="1147869" y="5656297"/>
            <a:ext cx="11190187" cy="1154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>
                <a:solidFill>
                  <a:srgbClr val="000099"/>
                </a:solidFill>
                <a:latin typeface="montserrat"/>
              </a:rPr>
              <a:t>+ </a:t>
            </a:r>
            <a:r>
              <a:rPr lang="en-US" sz="2800" dirty="0" err="1">
                <a:solidFill>
                  <a:srgbClr val="000099"/>
                </a:solidFill>
                <a:latin typeface="montserrat"/>
              </a:rPr>
              <a:t>Cơ</a:t>
            </a:r>
            <a:r>
              <a:rPr lang="en-US" sz="2800" dirty="0">
                <a:solidFill>
                  <a:srgbClr val="000099"/>
                </a:solidFill>
                <a:latin typeface="montserrat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montserrat"/>
              </a:rPr>
              <a:t>thể</a:t>
            </a:r>
            <a:r>
              <a:rPr lang="en-US" sz="2800" dirty="0">
                <a:solidFill>
                  <a:srgbClr val="000099"/>
                </a:solidFill>
                <a:latin typeface="montserrat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montserrat"/>
              </a:rPr>
              <a:t>thực</a:t>
            </a:r>
            <a:r>
              <a:rPr lang="en-US" sz="2800" dirty="0">
                <a:solidFill>
                  <a:srgbClr val="000099"/>
                </a:solidFill>
                <a:latin typeface="montserrat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montserrat"/>
              </a:rPr>
              <a:t>vật</a:t>
            </a:r>
            <a:r>
              <a:rPr lang="en-US" sz="2800" dirty="0">
                <a:solidFill>
                  <a:srgbClr val="000099"/>
                </a:solidFill>
                <a:latin typeface="montserrat"/>
              </a:rPr>
              <a:t>: TB </a:t>
            </a:r>
            <a:r>
              <a:rPr lang="en-US" sz="2800" dirty="0" err="1">
                <a:solidFill>
                  <a:srgbClr val="000099"/>
                </a:solidFill>
                <a:latin typeface="montserrat"/>
              </a:rPr>
              <a:t>biểu</a:t>
            </a:r>
            <a:r>
              <a:rPr lang="en-US" sz="2800" dirty="0">
                <a:solidFill>
                  <a:srgbClr val="000099"/>
                </a:solidFill>
                <a:latin typeface="montserrat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montserrat"/>
              </a:rPr>
              <a:t>bì</a:t>
            </a:r>
            <a:r>
              <a:rPr lang="en-US" sz="2800" dirty="0">
                <a:solidFill>
                  <a:srgbClr val="000099"/>
                </a:solidFill>
                <a:latin typeface="montserrat"/>
              </a:rPr>
              <a:t>, TB </a:t>
            </a:r>
            <a:r>
              <a:rPr lang="en-US" sz="2800" dirty="0" err="1">
                <a:solidFill>
                  <a:srgbClr val="000099"/>
                </a:solidFill>
                <a:latin typeface="montserrat"/>
              </a:rPr>
              <a:t>mạch</a:t>
            </a:r>
            <a:r>
              <a:rPr lang="en-US" sz="2800" dirty="0">
                <a:solidFill>
                  <a:srgbClr val="000099"/>
                </a:solidFill>
                <a:latin typeface="montserrat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montserrat"/>
              </a:rPr>
              <a:t>dẫn</a:t>
            </a:r>
            <a:r>
              <a:rPr lang="en-US" sz="2800" dirty="0">
                <a:solidFill>
                  <a:srgbClr val="000099"/>
                </a:solidFill>
                <a:latin typeface="montserrat"/>
              </a:rPr>
              <a:t>, TB long </a:t>
            </a:r>
            <a:r>
              <a:rPr lang="en-US" sz="2800" dirty="0" err="1">
                <a:solidFill>
                  <a:srgbClr val="000099"/>
                </a:solidFill>
                <a:latin typeface="montserrat"/>
              </a:rPr>
              <a:t>hút</a:t>
            </a:r>
            <a:r>
              <a:rPr lang="en-US" sz="2800" dirty="0">
                <a:solidFill>
                  <a:srgbClr val="000099"/>
                </a:solidFill>
                <a:latin typeface="montserrat"/>
              </a:rPr>
              <a:t>, …</a:t>
            </a:r>
          </a:p>
          <a:p>
            <a:pPr algn="just">
              <a:lnSpc>
                <a:spcPct val="130000"/>
              </a:lnSpc>
            </a:pPr>
            <a:r>
              <a:rPr lang="en-US" sz="2800" dirty="0">
                <a:solidFill>
                  <a:srgbClr val="000099"/>
                </a:solidFill>
                <a:latin typeface="montserrat"/>
              </a:rPr>
              <a:t>+ </a:t>
            </a:r>
            <a:r>
              <a:rPr lang="en-US" sz="2800" dirty="0" err="1">
                <a:solidFill>
                  <a:srgbClr val="000099"/>
                </a:solidFill>
                <a:latin typeface="montserrat"/>
              </a:rPr>
              <a:t>Cơ</a:t>
            </a:r>
            <a:r>
              <a:rPr lang="en-US" sz="2800" dirty="0">
                <a:solidFill>
                  <a:srgbClr val="000099"/>
                </a:solidFill>
                <a:latin typeface="montserrat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montserrat"/>
              </a:rPr>
              <a:t>thể</a:t>
            </a:r>
            <a:r>
              <a:rPr lang="en-US" sz="2800" dirty="0">
                <a:solidFill>
                  <a:srgbClr val="000099"/>
                </a:solidFill>
                <a:latin typeface="montserrat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montserrat"/>
              </a:rPr>
              <a:t>động</a:t>
            </a:r>
            <a:r>
              <a:rPr lang="en-US" sz="2800" dirty="0">
                <a:solidFill>
                  <a:srgbClr val="000099"/>
                </a:solidFill>
                <a:latin typeface="montserrat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montserrat"/>
              </a:rPr>
              <a:t>vật</a:t>
            </a:r>
            <a:r>
              <a:rPr lang="en-US" sz="2800" dirty="0">
                <a:solidFill>
                  <a:srgbClr val="000099"/>
                </a:solidFill>
                <a:latin typeface="montserrat"/>
              </a:rPr>
              <a:t>: TB </a:t>
            </a:r>
            <a:r>
              <a:rPr lang="en-US" sz="2800" dirty="0" err="1">
                <a:solidFill>
                  <a:srgbClr val="000099"/>
                </a:solidFill>
                <a:latin typeface="montserrat"/>
              </a:rPr>
              <a:t>cơ</a:t>
            </a:r>
            <a:r>
              <a:rPr lang="en-US" sz="2800" dirty="0">
                <a:solidFill>
                  <a:srgbClr val="000099"/>
                </a:solidFill>
                <a:latin typeface="montserrat"/>
              </a:rPr>
              <a:t>, TB </a:t>
            </a:r>
            <a:r>
              <a:rPr lang="en-US" sz="2800" dirty="0" err="1">
                <a:solidFill>
                  <a:srgbClr val="000099"/>
                </a:solidFill>
                <a:latin typeface="montserrat"/>
              </a:rPr>
              <a:t>thần</a:t>
            </a:r>
            <a:r>
              <a:rPr lang="en-US" sz="2800" dirty="0">
                <a:solidFill>
                  <a:srgbClr val="000099"/>
                </a:solidFill>
                <a:latin typeface="montserrat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montserrat"/>
              </a:rPr>
              <a:t>kinh</a:t>
            </a:r>
            <a:r>
              <a:rPr lang="en-US" sz="2800" dirty="0">
                <a:solidFill>
                  <a:srgbClr val="000099"/>
                </a:solidFill>
                <a:latin typeface="montserrat"/>
              </a:rPr>
              <a:t>, TB </a:t>
            </a:r>
            <a:r>
              <a:rPr lang="en-US" sz="2800" dirty="0" err="1">
                <a:solidFill>
                  <a:srgbClr val="000099"/>
                </a:solidFill>
                <a:latin typeface="montserrat"/>
              </a:rPr>
              <a:t>biểu</a:t>
            </a:r>
            <a:r>
              <a:rPr lang="en-US" sz="2800" dirty="0">
                <a:solidFill>
                  <a:srgbClr val="000099"/>
                </a:solidFill>
                <a:latin typeface="montserrat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montserrat"/>
              </a:rPr>
              <a:t>bì</a:t>
            </a:r>
            <a:r>
              <a:rPr lang="en-US" sz="2800" dirty="0">
                <a:solidFill>
                  <a:srgbClr val="000099"/>
                </a:solidFill>
                <a:latin typeface="montserrat"/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11662742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5" grpId="0"/>
      <p:bldP spid="9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4825371" y="734316"/>
            <a:ext cx="221044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ln w="0"/>
                <a:solidFill>
                  <a:srgbClr val="008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DẶN DÒ</a:t>
            </a:r>
          </a:p>
        </p:txBody>
      </p:sp>
      <p:sp>
        <p:nvSpPr>
          <p:cNvPr id="3" name="Rectangle 2"/>
          <p:cNvSpPr/>
          <p:nvPr/>
        </p:nvSpPr>
        <p:spPr>
          <a:xfrm>
            <a:off x="1044415" y="2123315"/>
            <a:ext cx="10176035" cy="2717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30000"/>
              </a:lnSpc>
              <a:spcBef>
                <a:spcPts val="600"/>
              </a:spcBef>
            </a:pPr>
            <a:r>
              <a:rPr lang="en-US" sz="2800">
                <a:solidFill>
                  <a:srgbClr val="000099"/>
                </a:solidFill>
                <a:latin typeface="montserrat"/>
              </a:rPr>
              <a:t>- Học thuộc bài cũ, trả lời các câu hỏi và bài tập tr. 93/sgk.</a:t>
            </a:r>
          </a:p>
          <a:p>
            <a:pPr marL="457200" indent="-457200" algn="just">
              <a:lnSpc>
                <a:spcPct val="130000"/>
              </a:lnSpc>
              <a:spcBef>
                <a:spcPts val="600"/>
              </a:spcBef>
            </a:pPr>
            <a:r>
              <a:rPr lang="en-US" sz="2800">
                <a:solidFill>
                  <a:srgbClr val="000099"/>
                </a:solidFill>
                <a:latin typeface="montserrat"/>
              </a:rPr>
              <a:t>- Diễn đạt bằng lời nội dung tóm tắt bài học trên sơ đồ tư duy.</a:t>
            </a:r>
          </a:p>
          <a:p>
            <a:pPr marL="457200" indent="-457200" algn="just">
              <a:lnSpc>
                <a:spcPct val="130000"/>
              </a:lnSpc>
              <a:spcBef>
                <a:spcPts val="1800"/>
              </a:spcBef>
            </a:pPr>
            <a:r>
              <a:rPr lang="en-US" sz="2800">
                <a:solidFill>
                  <a:srgbClr val="000099"/>
                </a:solidFill>
                <a:latin typeface="montserrat"/>
              </a:rPr>
              <a:t>- Xem trước bài 20: </a:t>
            </a:r>
            <a:r>
              <a:rPr lang="en-US" sz="2800" b="1">
                <a:solidFill>
                  <a:srgbClr val="000099"/>
                </a:solidFill>
                <a:latin typeface="montserrat"/>
              </a:rPr>
              <a:t>CÁC CẤP ĐỘ TỔ CHỨC TRONG </a:t>
            </a:r>
          </a:p>
          <a:p>
            <a:pPr lvl="8" algn="just">
              <a:lnSpc>
                <a:spcPct val="130000"/>
              </a:lnSpc>
              <a:spcBef>
                <a:spcPts val="600"/>
              </a:spcBef>
            </a:pPr>
            <a:r>
              <a:rPr lang="en-US" sz="2800">
                <a:solidFill>
                  <a:srgbClr val="000099"/>
                </a:solidFill>
                <a:latin typeface="montserrat"/>
              </a:rPr>
              <a:t>	</a:t>
            </a:r>
            <a:r>
              <a:rPr lang="en-US" sz="2800" b="1">
                <a:solidFill>
                  <a:srgbClr val="000099"/>
                </a:solidFill>
                <a:latin typeface="montserrat"/>
              </a:rPr>
              <a:t>CƠ THỂ ĐA BÀO</a:t>
            </a:r>
            <a:endParaRPr lang="en-US" sz="2800" b="1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2293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AA85D9-6BA8-FDB8-F3EC-7C5A99628E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239" y="0"/>
            <a:ext cx="92045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5920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vtv1.mediacdn.vn/thumb_w/650/2021/3/30/anh-3-1-161712004160746630418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28"/>
          <a:stretch/>
        </p:blipFill>
        <p:spPr bwMode="auto">
          <a:xfrm>
            <a:off x="2492003" y="961886"/>
            <a:ext cx="7512789" cy="442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508000" y="5448300"/>
            <a:ext cx="11391899" cy="1126462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8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Theo Wikipedia, </a:t>
            </a:r>
            <a:r>
              <a:rPr lang="en-US" sz="2800" b="1"/>
              <a:t>Cá voi xanh (Whale) còn gọi là cá ông là động vật lớn nhất trên hành tinh. Nó dài 30 mét và nặng tới 180 tấn.</a:t>
            </a:r>
            <a:endParaRPr lang="en-US" altLang="en-US" sz="2800" b="1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53998" y="190500"/>
            <a:ext cx="722630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Động vật lớn nhất hành tinh</a:t>
            </a:r>
          </a:p>
        </p:txBody>
      </p:sp>
    </p:spTree>
    <p:extLst>
      <p:ext uri="{BB962C8B-B14F-4D97-AF65-F5344CB8AC3E}">
        <p14:creationId xmlns:p14="http://schemas.microsoft.com/office/powerpoint/2010/main" val="17315855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voi rung chau phi can ca the ky de phuc hoi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8" b="5352"/>
          <a:stretch/>
        </p:blipFill>
        <p:spPr bwMode="auto">
          <a:xfrm>
            <a:off x="1565275" y="974862"/>
            <a:ext cx="9144000" cy="4670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53998" y="190500"/>
            <a:ext cx="722630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Động vật lớn nhất trên cạn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113517" y="5734598"/>
            <a:ext cx="10367283" cy="107895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8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Theo Wikipedia, </a:t>
            </a:r>
            <a:r>
              <a:rPr lang="vi-VN" sz="2800" b="1"/>
              <a:t>Những con voi đực</a:t>
            </a:r>
            <a:r>
              <a:rPr lang="en-US" sz="2800" b="1"/>
              <a:t> châu Phi</a:t>
            </a:r>
            <a:r>
              <a:rPr lang="vi-VN" sz="2800" b="1"/>
              <a:t> to lớn có thể có khối lượng cơ thể lên tới 7,5 tấn và cao trên 4 m.</a:t>
            </a:r>
            <a:endParaRPr lang="en-US" altLang="en-US" sz="2800" b="1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0166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ây lớn nhất thế giớ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475" y="960437"/>
            <a:ext cx="8449406" cy="4576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54478" y="5599251"/>
            <a:ext cx="9931400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vi-VN" sz="2800" b="1" i="0">
                <a:solidFill>
                  <a:srgbClr val="14202F"/>
                </a:solidFill>
                <a:effectLst/>
                <a:latin typeface="montserrat"/>
              </a:rPr>
              <a:t>Cây</a:t>
            </a:r>
            <a:r>
              <a:rPr lang="en-US" sz="2800" b="1" i="0">
                <a:solidFill>
                  <a:srgbClr val="14202F"/>
                </a:solidFill>
                <a:effectLst/>
                <a:latin typeface="montserrat"/>
              </a:rPr>
              <a:t> gõ đỏ</a:t>
            </a:r>
            <a:r>
              <a:rPr lang="vi-VN" sz="2800" b="1" i="0">
                <a:solidFill>
                  <a:srgbClr val="14202F"/>
                </a:solidFill>
                <a:effectLst/>
                <a:latin typeface="montserrat"/>
              </a:rPr>
              <a:t> cổ thụ Hyperion</a:t>
            </a:r>
            <a:r>
              <a:rPr lang="en-US" sz="2800" b="1" i="0">
                <a:solidFill>
                  <a:srgbClr val="14202F"/>
                </a:solidFill>
                <a:effectLst/>
                <a:latin typeface="montserrat"/>
              </a:rPr>
              <a:t> (ở Mỹ)</a:t>
            </a:r>
            <a:r>
              <a:rPr lang="vi-VN" sz="2800" b="1" i="0">
                <a:solidFill>
                  <a:srgbClr val="14202F"/>
                </a:solidFill>
                <a:effectLst/>
                <a:latin typeface="montserrat"/>
              </a:rPr>
              <a:t> là một cây tùng bách cao khoảng 115,5m với đường kính thân cây gần 9m.</a:t>
            </a:r>
            <a:endParaRPr lang="en-US" sz="2800" b="1"/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53999" y="190500"/>
            <a:ext cx="461010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Thực vật lớn nhất</a:t>
            </a:r>
          </a:p>
        </p:txBody>
      </p:sp>
    </p:spTree>
    <p:extLst>
      <p:ext uri="{BB962C8B-B14F-4D97-AF65-F5344CB8AC3E}">
        <p14:creationId xmlns:p14="http://schemas.microsoft.com/office/powerpoint/2010/main" val="1535148868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1026</TotalTime>
  <Words>1154</Words>
  <Application>Microsoft Office PowerPoint</Application>
  <PresentationFormat>Widescreen</PresentationFormat>
  <Paragraphs>149</Paragraphs>
  <Slides>55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1" baseType="lpstr">
      <vt:lpstr>Arial</vt:lpstr>
      <vt:lpstr>Calibri</vt:lpstr>
      <vt:lpstr>Calibri Light</vt:lpstr>
      <vt:lpstr>montserrat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 Hoa</dc:creator>
  <cp:lastModifiedBy>Admin</cp:lastModifiedBy>
  <cp:revision>92</cp:revision>
  <dcterms:created xsi:type="dcterms:W3CDTF">2021-10-18T14:31:21Z</dcterms:created>
  <dcterms:modified xsi:type="dcterms:W3CDTF">2023-10-02T13:08:46Z</dcterms:modified>
</cp:coreProperties>
</file>