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601DF-3837-C6C6-EF34-F680F23C1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3597B-83CA-D658-5759-954465DD2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A1CB-E21D-D7A8-50B8-22712342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58A90-CD90-ABDC-FE8D-98611F8A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BB2CB-ECDB-85FD-2F19-63E55B9B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1D96-A75B-84F7-3D52-45966CFE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D2D41-151E-ED90-237D-12CCE7D95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9F792-16D2-F8AE-3BE9-5EB7EEBB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C1B37-9B5D-C607-9170-4B685399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69CC6-C822-7588-EEE3-1BCA212A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6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A1269-44EC-6235-2D70-DB69B83A1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48433-584B-2D13-C0B0-F4C6A5A51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F8864-F92E-78A8-F5B1-0CA45A814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D4080-EEAB-1FEC-FBEB-38FEE2E1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CB112-A450-DF5E-FE85-88975432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8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004B-A012-487A-06C8-7E5DF732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F617E-EF87-3828-4D75-9ED9D31AE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DBA0A-9F96-A1B5-75DF-BA7882E72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6CB1-D060-CF77-79AE-BEDE27CC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A740A-FCF6-FB7E-A096-96021EE9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1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5A18-5F11-B339-7961-0E218C43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74C84-F142-A110-40CA-489E0D78D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0AA43-476A-57B1-5BB9-1C239204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92EB4-4B8C-1DE0-23AF-38019686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BDB01-2A30-5487-8A15-CD88BEAD4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6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20F1-61B8-3F8E-5811-621E8CBF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02055-3E45-9589-984E-57AA08023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C206F-6371-BEB9-A137-901AE24FA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7CB71-9FE3-34E5-5166-E0A0BD67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12D58-311B-828B-5610-19FA4513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1A978-9189-B854-3D9D-7B51BEA1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4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B0818-5B24-AE0E-D65A-1CF6F214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4A06E-5EFC-C48F-DDDB-64EDAA40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B5B73-F341-9140-6D46-D63E970B3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EC378-859A-DDCB-CB5D-B61FFD260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8FC23-2C1D-BBF5-BA19-54B8355A1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F617A-12E1-CFC9-660C-A3FAF4A6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3862C-C33F-7C10-D3E7-E6153442C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142E7-F60B-2866-6994-E92F60C1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73FA-03B9-93E8-3402-D6EFFC8FF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8E5EF-6617-3671-1BE3-24AFFCA5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ED858-7CE5-6F43-1B79-FB52800A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8F314-1D83-F54D-C672-BC9045D7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E7E31-05A5-0A35-2757-B45BD49A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CAF18-210C-91A7-5B51-D7CD15563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AC059-4851-C06C-7F8D-918FF64C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9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DD68-8522-1E2A-5A2C-C124B4F9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2CC-4170-9C4F-39E7-BFA5FBA3B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72007-371B-01C3-2E3D-D54B2ACB5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6A6E8-A85F-B2D2-DE98-3FC5068B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2F203-3855-0FF1-8C1E-8BA045A8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E6366-25B8-B933-0268-38BFA2DF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6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C81CD-DF38-901F-1093-22F5509D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BF7DF-DA50-3062-028F-7E78606E3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23204-4B41-F789-AE39-13B4FBC9D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5ABE4-C228-D387-3F86-29C67A8D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BFCC4-8F7F-661E-619E-20F3E4A37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9F4DE-601D-7094-6951-4071E345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0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A957E-9353-5F9D-B7D3-55EB4AAB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48637-934B-9587-AA93-F08FDD729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FECA4-58F8-CD87-6CD0-37D8131E1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6390-2D25-4B7E-A9F4-D072E2DDF46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1E8BA-2A14-CD08-AF96-F361CC457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E3B0E-3EFB-8207-8CD8-9296CF7A6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D38C-02FB-4EC7-BA10-227BCD71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3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FDC5-8D64-9834-61BC-78F6EE0494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216F0-3A58-4DC1-C822-1FE4935E17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E49E3D-848A-B4D5-E1A6-2790E34A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1752600"/>
            <a:ext cx="51911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8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C920-631E-EC57-5DD2-29E51F92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CHUẨN BỊ DỤNG CỤ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6EC7B9-A8E2-618D-4A10-96BA1359F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7837"/>
            <a:ext cx="1552575" cy="20669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20F41-8146-4598-D769-E4185EE1E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164" y="2273690"/>
            <a:ext cx="15240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43A2E-683C-8562-E310-8D231A2E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679" y="2256105"/>
            <a:ext cx="2076450" cy="1695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F52BE5-FE1A-3759-ED20-89C007414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068" y="2034685"/>
            <a:ext cx="1857375" cy="1685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A4A23F-C858-A8E6-D38B-121B3BCED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51911"/>
            <a:ext cx="1657350" cy="14954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207003-464F-B863-B2A2-4082F7600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3526" y="4623336"/>
            <a:ext cx="1819275" cy="152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AEC97C-3375-2A72-F4EC-48176D965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7325" y="4661436"/>
            <a:ext cx="1657350" cy="1485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79062B-B2F4-97BC-9341-5525A4BA2F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5229" y="4699536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3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959F-AE5C-4A51-710C-D4CCD7CF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CHUẨN BỊ MẪU VẬT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BE66D1-D6B5-A5F8-97E1-B91F069D4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15" y="2517446"/>
            <a:ext cx="2085975" cy="2095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58B71-AA8C-C23E-6827-6361B9458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66975"/>
            <a:ext cx="2438400" cy="1924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02BFC7-CF6D-1432-0B10-9125404EF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017" y="2679371"/>
            <a:ext cx="20002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1D22-F305-5EBF-E74F-E6764DB13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 SÁT TẾ BÀO TRỨNG CÁ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E5C6F4-44D2-8103-92F8-8C68ABAC5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75" y="2443956"/>
            <a:ext cx="1619250" cy="3114675"/>
          </a:xfrm>
        </p:spPr>
      </p:pic>
    </p:spTree>
    <p:extLst>
      <p:ext uri="{BB962C8B-B14F-4D97-AF65-F5344CB8AC3E}">
        <p14:creationId xmlns:p14="http://schemas.microsoft.com/office/powerpoint/2010/main" val="353686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10BE-226A-70D4-0CF5-013A0861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cá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BFB8FC-DD06-9321-AA17-DD48332BF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58" y="1803657"/>
            <a:ext cx="3362325" cy="22288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46925-B9DC-EAEB-7C8B-4FF216669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837" y="1350143"/>
            <a:ext cx="3362325" cy="2863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F35DD6-7CD6-F6FB-61F4-D22E934CD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042" y="1687632"/>
            <a:ext cx="4076700" cy="2867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F8AD08-0D3F-3CF5-6A73-F1507CF6C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40" y="4311088"/>
            <a:ext cx="3514725" cy="2371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2BA3F4-B9AC-EACE-4CE0-37B4B9EA9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034" y="4075872"/>
            <a:ext cx="3617304" cy="25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9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2393-2B29-7222-3BBA-D05CFFB2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tb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cá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8BA7-B25D-A87B-BF36-E114BF165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4D0EE8-0553-394B-1063-17CB44BA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012" y="2066925"/>
            <a:ext cx="43719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E369-D51F-1410-BCCC-B41F5014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 SÁT TẾ BÀO BIỂU BÌ VẢY HÀNH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7055-3B0D-F77C-273A-4AB99965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C72CA-B6CB-AB06-088F-1FFA48C8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2" y="2595562"/>
            <a:ext cx="18954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8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56FD-3487-3BD3-D2E1-DAC07806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55C81E-A604-A6CD-2F0C-E0E7327EC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601" y="2078489"/>
            <a:ext cx="1895475" cy="24669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EDCBF-2564-3928-623A-46749B05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028" y="2078489"/>
            <a:ext cx="30194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25E1-2EAC-35F3-6B70-CDD19505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198C26-83A4-56FE-B211-6EC1FA3C7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916" y="2050952"/>
            <a:ext cx="4648200" cy="385762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52CC3-4F9F-A04A-33F6-557C6EEF4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891" y="2050952"/>
            <a:ext cx="24860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33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CHUẨN BỊ DỤNG CỤ</vt:lpstr>
      <vt:lpstr>CHUẨN BỊ MẪU VẬT</vt:lpstr>
      <vt:lpstr>QUAN SÁT TẾ BÀO TRỨNG CÁ</vt:lpstr>
      <vt:lpstr>Quan sát tế bào trứng cá</vt:lpstr>
      <vt:lpstr>Hình vẽ tb trứng cá</vt:lpstr>
      <vt:lpstr>QUAN SÁT TẾ BÀO BIỂU BÌ VẢY HÀNH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09 Trần Văn  Hải</dc:creator>
  <cp:lastModifiedBy>09 Trần Văn  Hải</cp:lastModifiedBy>
  <cp:revision>4</cp:revision>
  <dcterms:created xsi:type="dcterms:W3CDTF">2022-09-13T02:19:10Z</dcterms:created>
  <dcterms:modified xsi:type="dcterms:W3CDTF">2022-09-13T02:49:56Z</dcterms:modified>
</cp:coreProperties>
</file>