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68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9E8A3"/>
    <a:srgbClr val="006600"/>
    <a:srgbClr val="F7F7F7"/>
    <a:srgbClr val="E6E6E6"/>
    <a:srgbClr val="FCC408"/>
    <a:srgbClr val="D39200"/>
    <a:srgbClr val="F7F6F2"/>
    <a:srgbClr val="7B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7" autoAdjust="0"/>
  </p:normalViewPr>
  <p:slideViewPr>
    <p:cSldViewPr showGuides="1">
      <p:cViewPr>
        <p:scale>
          <a:sx n="35" d="100"/>
          <a:sy n="35" d="100"/>
        </p:scale>
        <p:origin x="1872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5413510" y="-712232"/>
            <a:ext cx="1364989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18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8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80" y="19493185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85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316995" y="4167539"/>
            <a:ext cx="294529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GIÁO VIÊN: TRƯƠNG THẾ THẢO</a:t>
            </a:r>
            <a:endParaRPr lang="vi-VN" sz="135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3752571"/>
            <a:ext cx="4800600" cy="199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35584"/>
            <a:ext cx="9144000" cy="5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315796"/>
            <a:ext cx="9144000" cy="5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1828800" y="1361516"/>
            <a:ext cx="8839200" cy="124280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13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sz="135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ONLINE!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2071689" y="4106609"/>
            <a:ext cx="1376362" cy="148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4419600" y="2737385"/>
            <a:ext cx="4648200" cy="6051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28800" y="3550864"/>
            <a:ext cx="7772400" cy="40341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en-US" sz="33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BỘ SÁCH CHÂN TRỜI SÁNG TẠO</a:t>
            </a:r>
            <a:endParaRPr lang="en-US" sz="3300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57301"/>
            <a:ext cx="8363312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027959" y="2571750"/>
            <a:ext cx="342900" cy="2857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2971802"/>
            <a:ext cx="8343900" cy="229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1" y="5314950"/>
            <a:ext cx="7778371" cy="6286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0152"/>
            <a:ext cx="8343900" cy="229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1" y="3543300"/>
            <a:ext cx="7778371" cy="6286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1" y="4229100"/>
            <a:ext cx="805142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972050"/>
            <a:ext cx="8058150" cy="574808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43052"/>
            <a:ext cx="91440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Môn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</a:t>
            </a:r>
          </a:p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45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914403"/>
            <a:ext cx="9144000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Kiểm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xuyên</a:t>
            </a:r>
            <a:endParaRPr lang="en-US" sz="405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286002"/>
            <a:ext cx="91440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Xây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dựng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khóa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lưỡng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Cây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hoa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hồng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, Con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thỏ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Nấm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rơm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, Virus corona,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Trùng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biến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FF33CC"/>
                </a:solidFill>
                <a:latin typeface="Times New Roman" panose="02020603050405020304" pitchFamily="18" charset="0"/>
              </a:rPr>
              <a:t>.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sơ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khóa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lưỡng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200152"/>
            <a:ext cx="6172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343150"/>
            <a:ext cx="4000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2580" y="2286000"/>
            <a:ext cx="437355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5524500" y="4286253"/>
            <a:ext cx="457200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27.1,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1552742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24500" y="5113723"/>
            <a:ext cx="457200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200152"/>
            <a:ext cx="6172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3300" y="2171704"/>
            <a:ext cx="3200400" cy="106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4000" y="1428753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89668" y="4827973"/>
            <a:ext cx="310688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71700"/>
            <a:ext cx="573690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467600" y="3257554"/>
            <a:ext cx="18288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3677339"/>
            <a:ext cx="18288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077389"/>
            <a:ext cx="108585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4420289"/>
            <a:ext cx="131445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9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200152"/>
            <a:ext cx="6172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1428753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027624"/>
            <a:ext cx="9144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vi.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2961754"/>
            <a:ext cx="914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3437753"/>
            <a:ext cx="48577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BỆNH DO NGUYÊN SINH VẬT GÂY NÊN: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2" y="3829054"/>
            <a:ext cx="7470650" cy="21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2" y="857250"/>
            <a:ext cx="49688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428751"/>
            <a:ext cx="4000500" cy="86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950" y="2914654"/>
            <a:ext cx="3966750" cy="12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Welcome\Desktop\Captu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2743202"/>
            <a:ext cx="4972050" cy="150073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581150" y="4400551"/>
            <a:ext cx="2571750" cy="10618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27.3, 27.4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324350" y="4343400"/>
          <a:ext cx="6172200" cy="1657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1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1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endParaRPr lang="en-US" sz="2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1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1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339936" y="4764237"/>
            <a:ext cx="1356015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8689" y="4743454"/>
            <a:ext cx="14859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134" y="5448989"/>
            <a:ext cx="1356015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4666" y="5429254"/>
            <a:ext cx="1356015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1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endParaRPr lang="en-US" sz="21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9050" y="4743453"/>
            <a:ext cx="2514600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run, </a:t>
            </a:r>
          </a:p>
          <a:p>
            <a:pPr algn="ctr"/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mửa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3300" y="5387692"/>
            <a:ext cx="3086100" cy="6001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endParaRPr lang="en-US" sz="195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2057400"/>
            <a:ext cx="912331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200152"/>
            <a:ext cx="61722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1428753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027624"/>
            <a:ext cx="914400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vi.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2961754"/>
            <a:ext cx="914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3437753"/>
            <a:ext cx="48577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BỆNH DO NGUYÊN SINH VẬT GÂY NÊN: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3665238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4286250"/>
            <a:ext cx="91440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5503718" y="3304306"/>
            <a:ext cx="5143500" cy="9925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27.5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19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200150"/>
            <a:ext cx="38943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7354" y="1200150"/>
            <a:ext cx="401998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371851"/>
            <a:ext cx="4000500" cy="2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5524500" y="4338205"/>
            <a:ext cx="5143500" cy="1592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200150"/>
            <a:ext cx="6172200" cy="300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5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NGUYÊN SINH VẬT LÀ GÌ?</a:t>
            </a:r>
            <a:endParaRPr lang="en-US" sz="195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1428751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19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302386"/>
            <a:ext cx="4572000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19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vi.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3731137"/>
            <a:ext cx="45720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19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4343401"/>
            <a:ext cx="45148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BỆNH DO NGUYÊN SINH VẬT GÂY NÊN: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4916955"/>
            <a:ext cx="4572000" cy="99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195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kiết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195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53150" y="1411072"/>
            <a:ext cx="4343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867150" y="3543301"/>
            <a:ext cx="4572000" cy="119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153150" y="2096872"/>
            <a:ext cx="42862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gậy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53150" y="2695740"/>
            <a:ext cx="44005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53150" y="4010190"/>
            <a:ext cx="44005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defRPr/>
            </a:pP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1524000" y="1200155"/>
            <a:ext cx="9144000" cy="392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857254"/>
            <a:ext cx="9144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27: NGUYÊN SINH VẬT</a:t>
            </a:r>
            <a:endParaRPr lang="en-US" sz="21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000" y="1659408"/>
            <a:ext cx="9144000" cy="392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ruồi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1" y="2286000"/>
            <a:ext cx="7226969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5" y="2057404"/>
            <a:ext cx="4936331" cy="340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0" y="1200152"/>
            <a:ext cx="9144000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1973819"/>
            <a:ext cx="9144000" cy="6924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69069" indent="-84535" algn="just">
              <a:defRPr/>
            </a:pP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95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3" grpId="0" animBg="1"/>
      <p:bldP spid="23" grpId="1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825</TotalTime>
  <Words>1070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#9Slide02 Noi dung dai</vt:lpstr>
      <vt:lpstr>#9Slide02 Tieu de dai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user</cp:lastModifiedBy>
  <cp:revision>111</cp:revision>
  <dcterms:created xsi:type="dcterms:W3CDTF">2021-05-28T05:55:17Z</dcterms:created>
  <dcterms:modified xsi:type="dcterms:W3CDTF">2023-11-22T11:50:33Z</dcterms:modified>
  <cp:category>9Slide.vn</cp:category>
  <cp:contentStatus>9Slide</cp:contentStatus>
</cp:coreProperties>
</file>