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7" r:id="rId2"/>
    <p:sldId id="258" r:id="rId3"/>
    <p:sldId id="259" r:id="rId4"/>
    <p:sldId id="260" r:id="rId5"/>
    <p:sldId id="261" r:id="rId6"/>
    <p:sldId id="291" r:id="rId7"/>
    <p:sldId id="262" r:id="rId8"/>
    <p:sldId id="263" r:id="rId9"/>
    <p:sldId id="292" r:id="rId10"/>
    <p:sldId id="265" r:id="rId11"/>
    <p:sldId id="266" r:id="rId12"/>
    <p:sldId id="268" r:id="rId13"/>
    <p:sldId id="269" r:id="rId14"/>
    <p:sldId id="293" r:id="rId15"/>
    <p:sldId id="271" r:id="rId16"/>
    <p:sldId id="272" r:id="rId17"/>
    <p:sldId id="274" r:id="rId18"/>
    <p:sldId id="294" r:id="rId19"/>
    <p:sldId id="277" r:id="rId20"/>
    <p:sldId id="296" r:id="rId21"/>
    <p:sldId id="279" r:id="rId22"/>
    <p:sldId id="297" r:id="rId23"/>
    <p:sldId id="280" r:id="rId24"/>
    <p:sldId id="281" r:id="rId25"/>
    <p:sldId id="283" r:id="rId26"/>
    <p:sldId id="284" r:id="rId27"/>
    <p:sldId id="298" r:id="rId28"/>
    <p:sldId id="286" r:id="rId29"/>
    <p:sldId id="288" r:id="rId30"/>
    <p:sldId id="289" r:id="rId31"/>
    <p:sldId id="256" r:id="rId32"/>
    <p:sldId id="299" r:id="rId33"/>
    <p:sldId id="301" r:id="rId34"/>
    <p:sldId id="290"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D50A7D-F89B-4C37-9AFB-3F54E3785722}" type="datetimeFigureOut">
              <a:rPr lang="en-US" smtClean="0"/>
              <a:t>17/8/2022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BEF39F-E4DF-4A07-8E4C-96EAC958B8D9}" type="slidenum">
              <a:rPr lang="en-US" smtClean="0"/>
              <a:t>‹#›</a:t>
            </a:fld>
            <a:endParaRPr lang="en-US"/>
          </a:p>
        </p:txBody>
      </p:sp>
    </p:spTree>
    <p:extLst>
      <p:ext uri="{BB962C8B-B14F-4D97-AF65-F5344CB8AC3E}">
        <p14:creationId xmlns:p14="http://schemas.microsoft.com/office/powerpoint/2010/main" val="2948053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ChangeArrowheads="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3CDB57D-B55E-4A30-BD97-2984A7E5D36F}" type="slidenum">
              <a:rPr lang="en-US" altLang="en-US" sz="1200">
                <a:latin typeface="Arial" charset="0"/>
              </a:rPr>
              <a:pPr/>
              <a:t>30</a:t>
            </a:fld>
            <a:endParaRPr lang="en-US" altLang="en-US" sz="120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F16468-6B56-44F6-B536-5A27C9EE3B95}" type="datetimeFigureOut">
              <a:rPr lang="en-US" smtClean="0"/>
              <a:t>17/8/2022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CEEE7-D934-4B48-A3B8-380B9B95A80A}" type="slidenum">
              <a:rPr lang="en-US" smtClean="0"/>
              <a:t>‹#›</a:t>
            </a:fld>
            <a:endParaRPr lang="en-US"/>
          </a:p>
        </p:txBody>
      </p:sp>
    </p:spTree>
    <p:extLst>
      <p:ext uri="{BB962C8B-B14F-4D97-AF65-F5344CB8AC3E}">
        <p14:creationId xmlns:p14="http://schemas.microsoft.com/office/powerpoint/2010/main" val="678814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F16468-6B56-44F6-B536-5A27C9EE3B95}" type="datetimeFigureOut">
              <a:rPr lang="en-US" smtClean="0"/>
              <a:t>17/8/2022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CEEE7-D934-4B48-A3B8-380B9B95A80A}" type="slidenum">
              <a:rPr lang="en-US" smtClean="0"/>
              <a:t>‹#›</a:t>
            </a:fld>
            <a:endParaRPr lang="en-US"/>
          </a:p>
        </p:txBody>
      </p:sp>
    </p:spTree>
    <p:extLst>
      <p:ext uri="{BB962C8B-B14F-4D97-AF65-F5344CB8AC3E}">
        <p14:creationId xmlns:p14="http://schemas.microsoft.com/office/powerpoint/2010/main" val="1948410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F16468-6B56-44F6-B536-5A27C9EE3B95}" type="datetimeFigureOut">
              <a:rPr lang="en-US" smtClean="0"/>
              <a:t>17/8/2022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CEEE7-D934-4B48-A3B8-380B9B95A80A}" type="slidenum">
              <a:rPr lang="en-US" smtClean="0"/>
              <a:t>‹#›</a:t>
            </a:fld>
            <a:endParaRPr lang="en-US"/>
          </a:p>
        </p:txBody>
      </p:sp>
    </p:spTree>
    <p:extLst>
      <p:ext uri="{BB962C8B-B14F-4D97-AF65-F5344CB8AC3E}">
        <p14:creationId xmlns:p14="http://schemas.microsoft.com/office/powerpoint/2010/main" val="24909578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noProof="1" smtClean="0"/>
              <a:t>Click to edit Master title style</a:t>
            </a:r>
            <a:endParaRPr lang="en-US" noProof="1"/>
          </a:p>
        </p:txBody>
      </p:sp>
      <p:sp>
        <p:nvSpPr>
          <p:cNvPr id="3" name="Text Placeholder 2"/>
          <p:cNvSpPr>
            <a:spLocks noGrp="1"/>
          </p:cNvSpPr>
          <p:nvPr>
            <p:ph type="body" sz="half" idx="1"/>
          </p:nvPr>
        </p:nvSpPr>
        <p:spPr>
          <a:xfrm>
            <a:off x="457200" y="1600200"/>
            <a:ext cx="4038600" cy="4525963"/>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3ED14061-592A-45C5-8599-14E6FBA4429B}" type="slidenum">
              <a:rPr lang="en-US" altLang="en-US"/>
              <a:pPr>
                <a:defRPr/>
              </a:pPr>
              <a:t>‹#›</a:t>
            </a:fld>
            <a:endParaRPr lang="en-US" altLang="en-US"/>
          </a:p>
        </p:txBody>
      </p:sp>
    </p:spTree>
    <p:extLst>
      <p:ext uri="{BB962C8B-B14F-4D97-AF65-F5344CB8AC3E}">
        <p14:creationId xmlns:p14="http://schemas.microsoft.com/office/powerpoint/2010/main" val="2296235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F16468-6B56-44F6-B536-5A27C9EE3B95}" type="datetimeFigureOut">
              <a:rPr lang="en-US" smtClean="0"/>
              <a:t>17/8/2022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CEEE7-D934-4B48-A3B8-380B9B95A80A}" type="slidenum">
              <a:rPr lang="en-US" smtClean="0"/>
              <a:t>‹#›</a:t>
            </a:fld>
            <a:endParaRPr lang="en-US"/>
          </a:p>
        </p:txBody>
      </p:sp>
    </p:spTree>
    <p:extLst>
      <p:ext uri="{BB962C8B-B14F-4D97-AF65-F5344CB8AC3E}">
        <p14:creationId xmlns:p14="http://schemas.microsoft.com/office/powerpoint/2010/main" val="1159994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F16468-6B56-44F6-B536-5A27C9EE3B95}" type="datetimeFigureOut">
              <a:rPr lang="en-US" smtClean="0"/>
              <a:t>17/8/2022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CEEE7-D934-4B48-A3B8-380B9B95A80A}" type="slidenum">
              <a:rPr lang="en-US" smtClean="0"/>
              <a:t>‹#›</a:t>
            </a:fld>
            <a:endParaRPr lang="en-US"/>
          </a:p>
        </p:txBody>
      </p:sp>
    </p:spTree>
    <p:extLst>
      <p:ext uri="{BB962C8B-B14F-4D97-AF65-F5344CB8AC3E}">
        <p14:creationId xmlns:p14="http://schemas.microsoft.com/office/powerpoint/2010/main" val="490406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F16468-6B56-44F6-B536-5A27C9EE3B95}" type="datetimeFigureOut">
              <a:rPr lang="en-US" smtClean="0"/>
              <a:t>17/8/2022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2CEEE7-D934-4B48-A3B8-380B9B95A80A}" type="slidenum">
              <a:rPr lang="en-US" smtClean="0"/>
              <a:t>‹#›</a:t>
            </a:fld>
            <a:endParaRPr lang="en-US"/>
          </a:p>
        </p:txBody>
      </p:sp>
    </p:spTree>
    <p:extLst>
      <p:ext uri="{BB962C8B-B14F-4D97-AF65-F5344CB8AC3E}">
        <p14:creationId xmlns:p14="http://schemas.microsoft.com/office/powerpoint/2010/main" val="547271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F16468-6B56-44F6-B536-5A27C9EE3B95}" type="datetimeFigureOut">
              <a:rPr lang="en-US" smtClean="0"/>
              <a:t>17/8/2022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2CEEE7-D934-4B48-A3B8-380B9B95A80A}" type="slidenum">
              <a:rPr lang="en-US" smtClean="0"/>
              <a:t>‹#›</a:t>
            </a:fld>
            <a:endParaRPr lang="en-US"/>
          </a:p>
        </p:txBody>
      </p:sp>
    </p:spTree>
    <p:extLst>
      <p:ext uri="{BB962C8B-B14F-4D97-AF65-F5344CB8AC3E}">
        <p14:creationId xmlns:p14="http://schemas.microsoft.com/office/powerpoint/2010/main" val="2407458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F16468-6B56-44F6-B536-5A27C9EE3B95}" type="datetimeFigureOut">
              <a:rPr lang="en-US" smtClean="0"/>
              <a:t>17/8/2022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2CEEE7-D934-4B48-A3B8-380B9B95A80A}" type="slidenum">
              <a:rPr lang="en-US" smtClean="0"/>
              <a:t>‹#›</a:t>
            </a:fld>
            <a:endParaRPr lang="en-US"/>
          </a:p>
        </p:txBody>
      </p:sp>
    </p:spTree>
    <p:extLst>
      <p:ext uri="{BB962C8B-B14F-4D97-AF65-F5344CB8AC3E}">
        <p14:creationId xmlns:p14="http://schemas.microsoft.com/office/powerpoint/2010/main" val="1361959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F16468-6B56-44F6-B536-5A27C9EE3B95}" type="datetimeFigureOut">
              <a:rPr lang="en-US" smtClean="0"/>
              <a:t>17/8/2022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2CEEE7-D934-4B48-A3B8-380B9B95A80A}" type="slidenum">
              <a:rPr lang="en-US" smtClean="0"/>
              <a:t>‹#›</a:t>
            </a:fld>
            <a:endParaRPr lang="en-US"/>
          </a:p>
        </p:txBody>
      </p:sp>
    </p:spTree>
    <p:extLst>
      <p:ext uri="{BB962C8B-B14F-4D97-AF65-F5344CB8AC3E}">
        <p14:creationId xmlns:p14="http://schemas.microsoft.com/office/powerpoint/2010/main" val="3819846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F16468-6B56-44F6-B536-5A27C9EE3B95}" type="datetimeFigureOut">
              <a:rPr lang="en-US" smtClean="0"/>
              <a:t>17/8/2022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2CEEE7-D934-4B48-A3B8-380B9B95A80A}" type="slidenum">
              <a:rPr lang="en-US" smtClean="0"/>
              <a:t>‹#›</a:t>
            </a:fld>
            <a:endParaRPr lang="en-US"/>
          </a:p>
        </p:txBody>
      </p:sp>
    </p:spTree>
    <p:extLst>
      <p:ext uri="{BB962C8B-B14F-4D97-AF65-F5344CB8AC3E}">
        <p14:creationId xmlns:p14="http://schemas.microsoft.com/office/powerpoint/2010/main" val="551222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F16468-6B56-44F6-B536-5A27C9EE3B95}" type="datetimeFigureOut">
              <a:rPr lang="en-US" smtClean="0"/>
              <a:t>17/8/2022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2CEEE7-D934-4B48-A3B8-380B9B95A80A}" type="slidenum">
              <a:rPr lang="en-US" smtClean="0"/>
              <a:t>‹#›</a:t>
            </a:fld>
            <a:endParaRPr lang="en-US"/>
          </a:p>
        </p:txBody>
      </p:sp>
    </p:spTree>
    <p:extLst>
      <p:ext uri="{BB962C8B-B14F-4D97-AF65-F5344CB8AC3E}">
        <p14:creationId xmlns:p14="http://schemas.microsoft.com/office/powerpoint/2010/main" val="3016210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F16468-6B56-44F6-B536-5A27C9EE3B95}" type="datetimeFigureOut">
              <a:rPr lang="en-US" smtClean="0"/>
              <a:t>17/8/2022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2CEEE7-D934-4B48-A3B8-380B9B95A80A}" type="slidenum">
              <a:rPr lang="en-US" smtClean="0"/>
              <a:t>‹#›</a:t>
            </a:fld>
            <a:endParaRPr lang="en-US"/>
          </a:p>
        </p:txBody>
      </p:sp>
    </p:spTree>
    <p:extLst>
      <p:ext uri="{BB962C8B-B14F-4D97-AF65-F5344CB8AC3E}">
        <p14:creationId xmlns:p14="http://schemas.microsoft.com/office/powerpoint/2010/main" val="3983320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wmf"/><Relationship Id="rId1" Type="http://schemas.openxmlformats.org/officeDocument/2006/relationships/slideLayout" Target="../slideLayouts/slideLayout12.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14"/>
          <p:cNvGrpSpPr>
            <a:grpSpLocks/>
          </p:cNvGrpSpPr>
          <p:nvPr/>
        </p:nvGrpSpPr>
        <p:grpSpPr bwMode="auto">
          <a:xfrm>
            <a:off x="0" y="12700"/>
            <a:ext cx="9296400" cy="6845300"/>
            <a:chOff x="0" y="-192"/>
            <a:chExt cx="5856" cy="4530"/>
          </a:xfrm>
        </p:grpSpPr>
        <p:sp>
          <p:nvSpPr>
            <p:cNvPr id="6167" name="Rectangle 8"/>
            <p:cNvSpPr>
              <a:spLocks noChangeArrowheads="1"/>
            </p:cNvSpPr>
            <p:nvPr/>
          </p:nvSpPr>
          <p:spPr bwMode="auto">
            <a:xfrm>
              <a:off x="0" y="-192"/>
              <a:ext cx="5760" cy="4512"/>
            </a:xfrm>
            <a:prstGeom prst="rect">
              <a:avLst/>
            </a:prstGeom>
            <a:gradFill rotWithShape="0">
              <a:gsLst>
                <a:gs pos="0">
                  <a:srgbClr val="00FFFF"/>
                </a:gs>
                <a:gs pos="50000">
                  <a:srgbClr val="FFFFFF"/>
                </a:gs>
                <a:gs pos="100000">
                  <a:srgbClr val="00FFFF"/>
                </a:gs>
              </a:gsLst>
              <a:lin ang="5400000" scaled="1"/>
            </a:gradFill>
            <a:ln w="9525">
              <a:solidFill>
                <a:schemeClr val="tx1"/>
              </a:solidFill>
              <a:miter lim="800000"/>
              <a:headEnd/>
              <a:tailEnd/>
            </a:ln>
          </p:spPr>
          <p:txBody>
            <a:bodyPr wrap="none" anchor="ctr"/>
            <a:lstStyle/>
            <a:p>
              <a:pPr algn="ctr" eaLnBrk="0" hangingPunct="0"/>
              <a:endParaRPr lang="en-US" altLang="zh-CN"/>
            </a:p>
          </p:txBody>
        </p:sp>
        <p:pic>
          <p:nvPicPr>
            <p:cNvPr id="6168" name="Picture 10"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6" y="1270"/>
              <a:ext cx="1440" cy="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14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556000"/>
            <a:ext cx="1905000"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15" descr="BOOKANI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1511300"/>
            <a:ext cx="34290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16"/>
          <p:cNvSpPr txBox="1">
            <a:spLocks noChangeArrowheads="1"/>
          </p:cNvSpPr>
          <p:nvPr/>
        </p:nvSpPr>
        <p:spPr bwMode="auto">
          <a:xfrm>
            <a:off x="3124200" y="18288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omic Sans MS" pitchFamily="66" charset="0"/>
                <a:cs typeface="Arial" pitchFamily="34" charset="0"/>
              </a:defRPr>
            </a:lvl1pPr>
            <a:lvl2pPr marL="742950" indent="-285750" eaLnBrk="0" hangingPunct="0">
              <a:defRPr sz="2000">
                <a:solidFill>
                  <a:schemeClr val="tx1"/>
                </a:solidFill>
                <a:latin typeface="Comic Sans MS" pitchFamily="66" charset="0"/>
                <a:cs typeface="Arial" pitchFamily="34" charset="0"/>
              </a:defRPr>
            </a:lvl2pPr>
            <a:lvl3pPr marL="1143000" indent="-228600" eaLnBrk="0" hangingPunct="0">
              <a:defRPr sz="2000">
                <a:solidFill>
                  <a:schemeClr val="tx1"/>
                </a:solidFill>
                <a:latin typeface="Comic Sans MS" pitchFamily="66" charset="0"/>
                <a:cs typeface="Arial" pitchFamily="34" charset="0"/>
              </a:defRPr>
            </a:lvl3pPr>
            <a:lvl4pPr marL="1600200" indent="-228600" eaLnBrk="0" hangingPunct="0">
              <a:defRPr sz="2000">
                <a:solidFill>
                  <a:schemeClr val="tx1"/>
                </a:solidFill>
                <a:latin typeface="Comic Sans MS" pitchFamily="66" charset="0"/>
                <a:cs typeface="Arial" pitchFamily="34" charset="0"/>
              </a:defRPr>
            </a:lvl4pPr>
            <a:lvl5pPr marL="2057400" indent="-228600" eaLnBrk="0" hangingPunct="0">
              <a:defRPr sz="2000">
                <a:solidFill>
                  <a:schemeClr val="tx1"/>
                </a:solidFill>
                <a:latin typeface="Comic Sans MS" pitchFamily="66" charset="0"/>
                <a:cs typeface="Arial" pitchFamily="34" charset="0"/>
              </a:defRPr>
            </a:lvl5pPr>
            <a:lvl6pPr marL="25146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6pPr>
            <a:lvl7pPr marL="29718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7pPr>
            <a:lvl8pPr marL="34290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8pPr>
            <a:lvl9pPr marL="38862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9pPr>
          </a:lstStyle>
          <a:p>
            <a:pPr algn="ctr">
              <a:spcBef>
                <a:spcPct val="50000"/>
              </a:spcBef>
            </a:pPr>
            <a:r>
              <a:rPr lang="en-US" altLang="zh-CN" sz="3200" b="1" u="sng">
                <a:solidFill>
                  <a:srgbClr val="FF0000"/>
                </a:solidFill>
                <a:latin typeface="VNI-Thufap3" pitchFamily="18" charset="0"/>
              </a:rPr>
              <a:t>Daïy toát</a:t>
            </a:r>
          </a:p>
        </p:txBody>
      </p:sp>
      <p:sp>
        <p:nvSpPr>
          <p:cNvPr id="6150" name="Text Box 18"/>
          <p:cNvSpPr txBox="1">
            <a:spLocks noChangeArrowheads="1"/>
          </p:cNvSpPr>
          <p:nvPr/>
        </p:nvSpPr>
        <p:spPr bwMode="auto">
          <a:xfrm>
            <a:off x="4267200" y="18288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omic Sans MS" pitchFamily="66" charset="0"/>
                <a:cs typeface="Arial" pitchFamily="34" charset="0"/>
              </a:defRPr>
            </a:lvl1pPr>
            <a:lvl2pPr marL="742950" indent="-285750" eaLnBrk="0" hangingPunct="0">
              <a:defRPr sz="2000">
                <a:solidFill>
                  <a:schemeClr val="tx1"/>
                </a:solidFill>
                <a:latin typeface="Comic Sans MS" pitchFamily="66" charset="0"/>
                <a:cs typeface="Arial" pitchFamily="34" charset="0"/>
              </a:defRPr>
            </a:lvl2pPr>
            <a:lvl3pPr marL="1143000" indent="-228600" eaLnBrk="0" hangingPunct="0">
              <a:defRPr sz="2000">
                <a:solidFill>
                  <a:schemeClr val="tx1"/>
                </a:solidFill>
                <a:latin typeface="Comic Sans MS" pitchFamily="66" charset="0"/>
                <a:cs typeface="Arial" pitchFamily="34" charset="0"/>
              </a:defRPr>
            </a:lvl3pPr>
            <a:lvl4pPr marL="1600200" indent="-228600" eaLnBrk="0" hangingPunct="0">
              <a:defRPr sz="2000">
                <a:solidFill>
                  <a:schemeClr val="tx1"/>
                </a:solidFill>
                <a:latin typeface="Comic Sans MS" pitchFamily="66" charset="0"/>
                <a:cs typeface="Arial" pitchFamily="34" charset="0"/>
              </a:defRPr>
            </a:lvl4pPr>
            <a:lvl5pPr marL="2057400" indent="-228600" eaLnBrk="0" hangingPunct="0">
              <a:defRPr sz="2000">
                <a:solidFill>
                  <a:schemeClr val="tx1"/>
                </a:solidFill>
                <a:latin typeface="Comic Sans MS" pitchFamily="66" charset="0"/>
                <a:cs typeface="Arial" pitchFamily="34" charset="0"/>
              </a:defRPr>
            </a:lvl5pPr>
            <a:lvl6pPr marL="25146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6pPr>
            <a:lvl7pPr marL="29718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7pPr>
            <a:lvl8pPr marL="34290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8pPr>
            <a:lvl9pPr marL="38862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9pPr>
          </a:lstStyle>
          <a:p>
            <a:pPr algn="ctr">
              <a:spcBef>
                <a:spcPct val="50000"/>
              </a:spcBef>
            </a:pPr>
            <a:r>
              <a:rPr lang="en-US" altLang="zh-CN" sz="3200" b="1" u="sng">
                <a:solidFill>
                  <a:srgbClr val="FF0000"/>
                </a:solidFill>
                <a:latin typeface="VNI-Thufap3" pitchFamily="18" charset="0"/>
              </a:rPr>
              <a:t>Hoïc toát</a:t>
            </a:r>
          </a:p>
        </p:txBody>
      </p:sp>
      <p:sp>
        <p:nvSpPr>
          <p:cNvPr id="11" name="Text Box 4099"/>
          <p:cNvSpPr txBox="1"/>
          <p:nvPr/>
        </p:nvSpPr>
        <p:spPr>
          <a:xfrm>
            <a:off x="2097088" y="2971800"/>
            <a:ext cx="4760912" cy="5842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buFont typeface="Arial" charset="0"/>
              <a:buNone/>
              <a:defRPr/>
            </a:pPr>
            <a:r>
              <a:rPr lang="en-US" sz="3200" dirty="0">
                <a:solidFill>
                  <a:srgbClr val="FF0000"/>
                </a:solidFill>
                <a:latin typeface="Times New Roman" pitchFamily="18" charset="0"/>
                <a:cs typeface="Times New Roman" pitchFamily="18" charset="0"/>
              </a:rPr>
              <a:t>GV: NGUYỄN PHÚC LỢI</a:t>
            </a:r>
            <a:endParaRPr sz="3200" dirty="0">
              <a:solidFill>
                <a:srgbClr val="FF0000"/>
              </a:solidFill>
              <a:latin typeface="Times New Roman" pitchFamily="18" charset="0"/>
              <a:cs typeface="Times New Roman" pitchFamily="18" charset="0"/>
            </a:endParaRPr>
          </a:p>
        </p:txBody>
      </p:sp>
      <p:pic>
        <p:nvPicPr>
          <p:cNvPr id="6152" name="Picture 54" descr="Bellco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 y="1524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54" descr="Bellco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57531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838200"/>
            <a:ext cx="152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54" descr="Bellco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2100" y="1524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Picture 54" descr="Bellco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2900" y="304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WordArt 4"/>
          <p:cNvSpPr>
            <a:spLocks noChangeArrowheads="1" noChangeShapeType="1" noTextEdit="1"/>
          </p:cNvSpPr>
          <p:nvPr/>
        </p:nvSpPr>
        <p:spPr bwMode="auto">
          <a:xfrm rot="825947">
            <a:off x="1798638" y="571500"/>
            <a:ext cx="5434012" cy="5189538"/>
          </a:xfrm>
          <a:prstGeom prst="rect">
            <a:avLst/>
          </a:prstGeom>
        </p:spPr>
        <p:txBody>
          <a:bodyPr spcFirstLastPara="1" wrap="none" fromWordArt="1">
            <a:prstTxWarp prst="textCircle">
              <a:avLst>
                <a:gd name="adj" fmla="val 11029107"/>
              </a:avLst>
            </a:prstTxWarp>
          </a:bodyPr>
          <a:lstStyle/>
          <a:p>
            <a:pPr algn="ctr"/>
            <a:r>
              <a:rPr lang="en-US" sz="4000" b="1" kern="10" dirty="0">
                <a:ln w="3175">
                  <a:solidFill>
                    <a:srgbClr val="FF0066"/>
                  </a:solidFill>
                  <a:round/>
                  <a:headEnd/>
                  <a:tailEnd/>
                </a:ln>
                <a:solidFill>
                  <a:srgbClr val="0000FF">
                    <a:alpha val="98822"/>
                  </a:srgbClr>
                </a:solidFill>
                <a:latin typeface="Times New Roman"/>
                <a:cs typeface="Times New Roman"/>
              </a:rPr>
              <a:t>CHÀO  CÁC EM HỌC SINH ĐẾN VỚI TIẾT </a:t>
            </a:r>
            <a:r>
              <a:rPr lang="en-US" sz="4000" b="1" kern="10" dirty="0" smtClean="0">
                <a:ln w="3175">
                  <a:solidFill>
                    <a:srgbClr val="FF0066"/>
                  </a:solidFill>
                  <a:round/>
                  <a:headEnd/>
                  <a:tailEnd/>
                </a:ln>
                <a:solidFill>
                  <a:srgbClr val="0000FF">
                    <a:alpha val="98822"/>
                  </a:srgbClr>
                </a:solidFill>
                <a:latin typeface="Times New Roman"/>
                <a:cs typeface="Times New Roman"/>
              </a:rPr>
              <a:t>HỌC KHTN  </a:t>
            </a:r>
            <a:r>
              <a:rPr lang="en-US" sz="4000" b="1" kern="10" dirty="0">
                <a:ln w="3175">
                  <a:solidFill>
                    <a:srgbClr val="FF0066"/>
                  </a:solidFill>
                  <a:round/>
                  <a:headEnd/>
                  <a:tailEnd/>
                </a:ln>
                <a:solidFill>
                  <a:srgbClr val="0000FF">
                    <a:alpha val="98822"/>
                  </a:srgbClr>
                </a:solidFill>
                <a:latin typeface="Times New Roman"/>
                <a:cs typeface="Times New Roman"/>
              </a:rPr>
              <a:t>NGÀY HÔM NAY    ***</a:t>
            </a:r>
          </a:p>
        </p:txBody>
      </p:sp>
      <p:pic>
        <p:nvPicPr>
          <p:cNvPr id="6158" name="Picture 10"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flipV="1">
            <a:off x="0" y="-76200"/>
            <a:ext cx="1905000" cy="503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9" name="Text Box 16"/>
          <p:cNvSpPr txBox="1">
            <a:spLocks noChangeArrowheads="1"/>
          </p:cNvSpPr>
          <p:nvPr/>
        </p:nvSpPr>
        <p:spPr bwMode="auto">
          <a:xfrm>
            <a:off x="4876800" y="3733800"/>
            <a:ext cx="1828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omic Sans MS" pitchFamily="66" charset="0"/>
                <a:cs typeface="Arial" pitchFamily="34" charset="0"/>
              </a:defRPr>
            </a:lvl1pPr>
            <a:lvl2pPr marL="742950" indent="-285750" eaLnBrk="0" hangingPunct="0">
              <a:defRPr sz="2000">
                <a:solidFill>
                  <a:schemeClr val="tx1"/>
                </a:solidFill>
                <a:latin typeface="Comic Sans MS" pitchFamily="66" charset="0"/>
                <a:cs typeface="Arial" pitchFamily="34" charset="0"/>
              </a:defRPr>
            </a:lvl2pPr>
            <a:lvl3pPr marL="1143000" indent="-228600" eaLnBrk="0" hangingPunct="0">
              <a:defRPr sz="2000">
                <a:solidFill>
                  <a:schemeClr val="tx1"/>
                </a:solidFill>
                <a:latin typeface="Comic Sans MS" pitchFamily="66" charset="0"/>
                <a:cs typeface="Arial" pitchFamily="34" charset="0"/>
              </a:defRPr>
            </a:lvl3pPr>
            <a:lvl4pPr marL="1600200" indent="-228600" eaLnBrk="0" hangingPunct="0">
              <a:defRPr sz="2000">
                <a:solidFill>
                  <a:schemeClr val="tx1"/>
                </a:solidFill>
                <a:latin typeface="Comic Sans MS" pitchFamily="66" charset="0"/>
                <a:cs typeface="Arial" pitchFamily="34" charset="0"/>
              </a:defRPr>
            </a:lvl4pPr>
            <a:lvl5pPr marL="2057400" indent="-228600" eaLnBrk="0" hangingPunct="0">
              <a:defRPr sz="2000">
                <a:solidFill>
                  <a:schemeClr val="tx1"/>
                </a:solidFill>
                <a:latin typeface="Comic Sans MS" pitchFamily="66" charset="0"/>
                <a:cs typeface="Arial" pitchFamily="34" charset="0"/>
              </a:defRPr>
            </a:lvl5pPr>
            <a:lvl6pPr marL="25146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6pPr>
            <a:lvl7pPr marL="29718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7pPr>
            <a:lvl8pPr marL="34290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8pPr>
            <a:lvl9pPr marL="38862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9pPr>
          </a:lstStyle>
          <a:p>
            <a:pPr algn="ctr">
              <a:spcBef>
                <a:spcPct val="50000"/>
              </a:spcBef>
            </a:pPr>
            <a:r>
              <a:rPr lang="en-US" altLang="zh-CN" sz="3200" u="sng" dirty="0">
                <a:solidFill>
                  <a:srgbClr val="FF0000"/>
                </a:solidFill>
                <a:latin typeface="Times New Roman" pitchFamily="18" charset="0"/>
              </a:rPr>
              <a:t>LỚP </a:t>
            </a:r>
            <a:r>
              <a:rPr lang="en-US" altLang="zh-CN" sz="3200" u="sng" dirty="0" smtClean="0">
                <a:solidFill>
                  <a:srgbClr val="FF0000"/>
                </a:solidFill>
                <a:latin typeface="Times New Roman" pitchFamily="18" charset="0"/>
              </a:rPr>
              <a:t>7 </a:t>
            </a:r>
            <a:endParaRPr lang="en-US" altLang="zh-CN" sz="3200" b="1" u="sng" dirty="0">
              <a:solidFill>
                <a:srgbClr val="FF0000"/>
              </a:solidFill>
              <a:latin typeface="Times New Roman" pitchFamily="18" charset="0"/>
            </a:endParaRPr>
          </a:p>
        </p:txBody>
      </p:sp>
      <p:pic>
        <p:nvPicPr>
          <p:cNvPr id="6160" name="Picture 20" descr="SS128x128P_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100" y="4429125"/>
            <a:ext cx="1752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1" name="Picture 21" descr="SS128x128P_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281866">
            <a:off x="38100" y="4810125"/>
            <a:ext cx="8953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2" name="Picture 22" descr="SS128x128P_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774454">
            <a:off x="952500" y="5191125"/>
            <a:ext cx="8953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Picture 24" descr="SS128x128P_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19950" y="-76200"/>
            <a:ext cx="1752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4" name="Picture 25" descr="SS128x128P_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281866">
            <a:off x="7219950" y="304800"/>
            <a:ext cx="8953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5" name="Picture 26" descr="SS128x128P_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774454">
            <a:off x="8134350" y="685800"/>
            <a:ext cx="8953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4099"/>
          <p:cNvSpPr txBox="1"/>
          <p:nvPr/>
        </p:nvSpPr>
        <p:spPr>
          <a:xfrm>
            <a:off x="2859088" y="6197600"/>
            <a:ext cx="3465512" cy="5842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buFont typeface="Arial" charset="0"/>
              <a:buNone/>
              <a:defRPr/>
            </a:pPr>
            <a:r>
              <a:rPr lang="en-US" sz="3200" dirty="0">
                <a:solidFill>
                  <a:srgbClr val="FF0000"/>
                </a:solidFill>
                <a:latin typeface="Times New Roman" pitchFamily="18" charset="0"/>
                <a:cs typeface="Times New Roman" pitchFamily="18" charset="0"/>
              </a:rPr>
              <a:t>ĐT: 0979 56 89 78</a:t>
            </a:r>
            <a:endParaRPr sz="3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0272535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p:stCondLst>
                                    <p:cond delay="0"/>
                                  </p:stCondLst>
                                  <p:endCondLst>
                                    <p:cond evt="onNext" delay="0">
                                      <p:tgtEl>
                                        <p:sldTgt/>
                                      </p:tgtEl>
                                    </p:cond>
                                  </p:endCondLst>
                                  <p:childTnLst>
                                    <p:animRot by="21600000">
                                      <p:cBhvr>
                                        <p:cTn id="6" dur="9000" fill="hold"/>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87630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39925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barn(inVertical)">
                                      <p:cBhvr>
                                        <p:cTn id="7"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
          <p:cNvSpPr>
            <a:spLocks noChangeArrowheads="1"/>
          </p:cNvSpPr>
          <p:nvPr/>
        </p:nvSpPr>
        <p:spPr bwMode="auto">
          <a:xfrm>
            <a:off x="152400" y="152400"/>
            <a:ext cx="7696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altLang="en-US" sz="2800" dirty="0" smtClean="0">
                <a:cs typeface="Calibri" pitchFamily="34" charset="0"/>
              </a:rPr>
              <a:t>?4</a:t>
            </a:r>
            <a:r>
              <a:rPr lang="en-GB" altLang="en-US" sz="2800" dirty="0">
                <a:cs typeface="Calibri" pitchFamily="34" charset="0"/>
              </a:rPr>
              <a:t>. </a:t>
            </a:r>
            <a:r>
              <a:rPr lang="en-GB" altLang="en-US" sz="2800" dirty="0" err="1">
                <a:cs typeface="Calibri" pitchFamily="34" charset="0"/>
              </a:rPr>
              <a:t>Quan</a:t>
            </a:r>
            <a:r>
              <a:rPr lang="en-GB" altLang="en-US" sz="2800" dirty="0">
                <a:cs typeface="Calibri" pitchFamily="34" charset="0"/>
              </a:rPr>
              <a:t> </a:t>
            </a:r>
            <a:r>
              <a:rPr lang="en-GB" altLang="en-US" sz="2800" dirty="0" err="1">
                <a:cs typeface="Calibri" pitchFamily="34" charset="0"/>
              </a:rPr>
              <a:t>sát</a:t>
            </a:r>
            <a:r>
              <a:rPr lang="en-GB" altLang="en-US" sz="2800" dirty="0">
                <a:cs typeface="Calibri" pitchFamily="34" charset="0"/>
              </a:rPr>
              <a:t> </a:t>
            </a:r>
            <a:r>
              <a:rPr lang="en-GB" altLang="en-US" sz="2800" dirty="0" err="1">
                <a:cs typeface="Calibri" pitchFamily="34" charset="0"/>
              </a:rPr>
              <a:t>hình</a:t>
            </a:r>
            <a:r>
              <a:rPr lang="en-GB" altLang="en-US" sz="2800" dirty="0">
                <a:cs typeface="Calibri" pitchFamily="34" charset="0"/>
              </a:rPr>
              <a:t> 25.2, </a:t>
            </a:r>
            <a:r>
              <a:rPr lang="en-GB" altLang="en-US" sz="2800" dirty="0" err="1">
                <a:cs typeface="Calibri" pitchFamily="34" charset="0"/>
              </a:rPr>
              <a:t>hãy</a:t>
            </a:r>
            <a:r>
              <a:rPr lang="en-GB" altLang="en-US" sz="2800" dirty="0">
                <a:cs typeface="Calibri" pitchFamily="34" charset="0"/>
              </a:rPr>
              <a:t> </a:t>
            </a:r>
            <a:r>
              <a:rPr lang="en-GB" altLang="en-US" sz="2800" dirty="0" err="1">
                <a:cs typeface="Calibri" pitchFamily="34" charset="0"/>
              </a:rPr>
              <a:t>cho</a:t>
            </a:r>
            <a:r>
              <a:rPr lang="en-GB" altLang="en-US" sz="2800" dirty="0">
                <a:cs typeface="Calibri" pitchFamily="34" charset="0"/>
              </a:rPr>
              <a:t> </a:t>
            </a:r>
            <a:r>
              <a:rPr lang="en-GB" altLang="en-US" sz="2800" dirty="0" err="1">
                <a:cs typeface="Calibri" pitchFamily="34" charset="0"/>
              </a:rPr>
              <a:t>biết</a:t>
            </a:r>
            <a:r>
              <a:rPr lang="en-GB" altLang="en-US" sz="2800" dirty="0">
                <a:cs typeface="Calibri" pitchFamily="34" charset="0"/>
              </a:rPr>
              <a:t> </a:t>
            </a:r>
            <a:r>
              <a:rPr lang="en-GB" altLang="en-US" sz="2800" dirty="0" err="1">
                <a:cs typeface="Calibri" pitchFamily="34" charset="0"/>
              </a:rPr>
              <a:t>quá</a:t>
            </a:r>
            <a:r>
              <a:rPr lang="en-GB" altLang="en-US" sz="2800" dirty="0">
                <a:cs typeface="Calibri" pitchFamily="34" charset="0"/>
              </a:rPr>
              <a:t> </a:t>
            </a:r>
            <a:r>
              <a:rPr lang="en-GB" altLang="en-US" sz="2800" dirty="0" err="1">
                <a:cs typeface="Calibri" pitchFamily="34" charset="0"/>
              </a:rPr>
              <a:t>trình</a:t>
            </a:r>
            <a:r>
              <a:rPr lang="en-GB" altLang="en-US" sz="2800" dirty="0">
                <a:cs typeface="Calibri" pitchFamily="34" charset="0"/>
              </a:rPr>
              <a:t> </a:t>
            </a:r>
            <a:r>
              <a:rPr lang="en-GB" altLang="en-US" sz="2800" dirty="0" err="1">
                <a:cs typeface="Calibri" pitchFamily="34" charset="0"/>
              </a:rPr>
              <a:t>tổng</a:t>
            </a:r>
            <a:r>
              <a:rPr lang="en-GB" altLang="en-US" sz="2800" dirty="0">
                <a:cs typeface="Calibri" pitchFamily="34" charset="0"/>
              </a:rPr>
              <a:t> </a:t>
            </a:r>
            <a:r>
              <a:rPr lang="en-GB" altLang="en-US" sz="2800" dirty="0" err="1">
                <a:cs typeface="Calibri" pitchFamily="34" charset="0"/>
              </a:rPr>
              <a:t>hợp</a:t>
            </a:r>
            <a:r>
              <a:rPr lang="en-GB" altLang="en-US" sz="2800" dirty="0">
                <a:cs typeface="Calibri" pitchFamily="34" charset="0"/>
              </a:rPr>
              <a:t> </a:t>
            </a:r>
            <a:r>
              <a:rPr lang="en-GB" altLang="en-US" sz="2800" dirty="0" err="1">
                <a:cs typeface="Calibri" pitchFamily="34" charset="0"/>
              </a:rPr>
              <a:t>và</a:t>
            </a:r>
            <a:r>
              <a:rPr lang="en-GB" altLang="en-US" sz="2800" dirty="0">
                <a:cs typeface="Calibri" pitchFamily="34" charset="0"/>
              </a:rPr>
              <a:t> </a:t>
            </a:r>
            <a:r>
              <a:rPr lang="en-GB" altLang="en-US" sz="2800" dirty="0" err="1">
                <a:cs typeface="Calibri" pitchFamily="34" charset="0"/>
              </a:rPr>
              <a:t>phân</a:t>
            </a:r>
            <a:r>
              <a:rPr lang="en-GB" altLang="en-US" sz="2800" dirty="0">
                <a:cs typeface="Calibri" pitchFamily="34" charset="0"/>
              </a:rPr>
              <a:t> </a:t>
            </a:r>
            <a:r>
              <a:rPr lang="en-GB" altLang="en-US" sz="2800" dirty="0" err="1">
                <a:cs typeface="Calibri" pitchFamily="34" charset="0"/>
              </a:rPr>
              <a:t>giải</a:t>
            </a:r>
            <a:r>
              <a:rPr lang="en-GB" altLang="en-US" sz="2800" dirty="0">
                <a:cs typeface="Calibri" pitchFamily="34" charset="0"/>
              </a:rPr>
              <a:t> </a:t>
            </a:r>
            <a:r>
              <a:rPr lang="en-GB" altLang="en-US" sz="2800" dirty="0" err="1">
                <a:cs typeface="Calibri" pitchFamily="34" charset="0"/>
              </a:rPr>
              <a:t>chất</a:t>
            </a:r>
            <a:r>
              <a:rPr lang="en-GB" altLang="en-US" sz="2800" dirty="0">
                <a:cs typeface="Calibri" pitchFamily="34" charset="0"/>
              </a:rPr>
              <a:t> </a:t>
            </a:r>
            <a:r>
              <a:rPr lang="en-GB" altLang="en-US" sz="2800" dirty="0" err="1">
                <a:cs typeface="Calibri" pitchFamily="34" charset="0"/>
              </a:rPr>
              <a:t>hữu</a:t>
            </a:r>
            <a:r>
              <a:rPr lang="en-GB" altLang="en-US" sz="2800" dirty="0">
                <a:cs typeface="Calibri" pitchFamily="34" charset="0"/>
              </a:rPr>
              <a:t> </a:t>
            </a:r>
            <a:r>
              <a:rPr lang="en-GB" altLang="en-US" sz="2800" dirty="0" err="1">
                <a:cs typeface="Calibri" pitchFamily="34" charset="0"/>
              </a:rPr>
              <a:t>cơ</a:t>
            </a:r>
            <a:r>
              <a:rPr lang="en-GB" altLang="en-US" sz="2800" dirty="0">
                <a:cs typeface="Calibri" pitchFamily="34" charset="0"/>
              </a:rPr>
              <a:t> </a:t>
            </a:r>
            <a:r>
              <a:rPr lang="en-GB" altLang="en-US" sz="2800" dirty="0" err="1">
                <a:cs typeface="Calibri" pitchFamily="34" charset="0"/>
              </a:rPr>
              <a:t>trong</a:t>
            </a:r>
            <a:r>
              <a:rPr lang="en-GB" altLang="en-US" sz="2800" dirty="0">
                <a:cs typeface="Calibri" pitchFamily="34" charset="0"/>
              </a:rPr>
              <a:t> </a:t>
            </a:r>
            <a:r>
              <a:rPr lang="en-GB" altLang="en-US" sz="2800" dirty="0" err="1">
                <a:cs typeface="Calibri" pitchFamily="34" charset="0"/>
              </a:rPr>
              <a:t>tế</a:t>
            </a:r>
            <a:r>
              <a:rPr lang="en-GB" altLang="en-US" sz="2800" dirty="0">
                <a:cs typeface="Calibri" pitchFamily="34" charset="0"/>
              </a:rPr>
              <a:t> </a:t>
            </a:r>
            <a:r>
              <a:rPr lang="en-GB" altLang="en-US" sz="2800" dirty="0" err="1">
                <a:cs typeface="Calibri" pitchFamily="34" charset="0"/>
              </a:rPr>
              <a:t>bào</a:t>
            </a:r>
            <a:r>
              <a:rPr lang="en-GB" altLang="en-US" sz="2800" dirty="0">
                <a:cs typeface="Calibri" pitchFamily="34" charset="0"/>
              </a:rPr>
              <a:t> </a:t>
            </a:r>
            <a:r>
              <a:rPr lang="en-GB" altLang="en-US" sz="2800" dirty="0" err="1">
                <a:cs typeface="Calibri" pitchFamily="34" charset="0"/>
              </a:rPr>
              <a:t>có</a:t>
            </a:r>
            <a:r>
              <a:rPr lang="en-GB" altLang="en-US" sz="2800" dirty="0">
                <a:cs typeface="Calibri" pitchFamily="34" charset="0"/>
              </a:rPr>
              <a:t> </a:t>
            </a:r>
            <a:r>
              <a:rPr lang="en-GB" altLang="en-US" sz="2800" dirty="0" err="1">
                <a:cs typeface="Calibri" pitchFamily="34" charset="0"/>
              </a:rPr>
              <a:t>mối</a:t>
            </a:r>
            <a:r>
              <a:rPr lang="en-GB" altLang="en-US" sz="2800" dirty="0">
                <a:cs typeface="Calibri" pitchFamily="34" charset="0"/>
              </a:rPr>
              <a:t> </a:t>
            </a:r>
            <a:r>
              <a:rPr lang="en-GB" altLang="en-US" sz="2800" dirty="0" err="1">
                <a:cs typeface="Calibri" pitchFamily="34" charset="0"/>
              </a:rPr>
              <a:t>quan</a:t>
            </a:r>
            <a:r>
              <a:rPr lang="en-GB" altLang="en-US" sz="2800" dirty="0">
                <a:cs typeface="Calibri" pitchFamily="34" charset="0"/>
              </a:rPr>
              <a:t> </a:t>
            </a:r>
            <a:r>
              <a:rPr lang="en-GB" altLang="en-US" sz="2800" dirty="0" err="1">
                <a:cs typeface="Calibri" pitchFamily="34" charset="0"/>
              </a:rPr>
              <a:t>hệ</a:t>
            </a:r>
            <a:r>
              <a:rPr lang="en-GB" altLang="en-US" sz="2800" dirty="0">
                <a:cs typeface="Calibri" pitchFamily="34" charset="0"/>
              </a:rPr>
              <a:t> </a:t>
            </a:r>
            <a:r>
              <a:rPr lang="en-GB" altLang="en-US" sz="2800" dirty="0" err="1">
                <a:cs typeface="Calibri" pitchFamily="34" charset="0"/>
              </a:rPr>
              <a:t>với</a:t>
            </a:r>
            <a:r>
              <a:rPr lang="en-GB" altLang="en-US" sz="2800" dirty="0">
                <a:cs typeface="Calibri" pitchFamily="34" charset="0"/>
              </a:rPr>
              <a:t> </a:t>
            </a:r>
            <a:r>
              <a:rPr lang="en-GB" altLang="en-US" sz="2800" dirty="0" err="1">
                <a:cs typeface="Calibri" pitchFamily="34" charset="0"/>
              </a:rPr>
              <a:t>nhau</a:t>
            </a:r>
            <a:r>
              <a:rPr lang="en-GB" altLang="en-US" sz="2800" dirty="0">
                <a:cs typeface="Calibri" pitchFamily="34" charset="0"/>
              </a:rPr>
              <a:t> </a:t>
            </a:r>
            <a:r>
              <a:rPr lang="en-GB" altLang="en-US" sz="2800" dirty="0" err="1">
                <a:cs typeface="Calibri" pitchFamily="34" charset="0"/>
              </a:rPr>
              <a:t>như</a:t>
            </a:r>
            <a:r>
              <a:rPr lang="en-GB" altLang="en-US" sz="2800" dirty="0">
                <a:cs typeface="Calibri" pitchFamily="34" charset="0"/>
              </a:rPr>
              <a:t> </a:t>
            </a:r>
            <a:r>
              <a:rPr lang="en-GB" altLang="en-US" sz="2800" dirty="0" err="1">
                <a:cs typeface="Calibri" pitchFamily="34" charset="0"/>
              </a:rPr>
              <a:t>thế</a:t>
            </a:r>
            <a:r>
              <a:rPr lang="en-GB" altLang="en-US" sz="2800" dirty="0">
                <a:cs typeface="Calibri" pitchFamily="34" charset="0"/>
              </a:rPr>
              <a:t> </a:t>
            </a:r>
            <a:r>
              <a:rPr lang="en-GB" altLang="en-US" sz="2800" dirty="0" err="1">
                <a:cs typeface="Calibri" pitchFamily="34" charset="0"/>
              </a:rPr>
              <a:t>nào</a:t>
            </a:r>
            <a:r>
              <a:rPr lang="en-GB" altLang="en-US" sz="2800" dirty="0">
                <a:cs typeface="Calibri" pitchFamily="34" charset="0"/>
              </a:rPr>
              <a:t>?</a:t>
            </a:r>
            <a:endParaRPr lang="en-GB" altLang="en-US" sz="2800" dirty="0"/>
          </a:p>
        </p:txBody>
      </p:sp>
      <p:sp>
        <p:nvSpPr>
          <p:cNvPr id="13316" name="Rectangle 6"/>
          <p:cNvSpPr>
            <a:spLocks noChangeArrowheads="1"/>
          </p:cNvSpPr>
          <p:nvPr/>
        </p:nvSpPr>
        <p:spPr bwMode="auto">
          <a:xfrm>
            <a:off x="678873" y="1551250"/>
            <a:ext cx="8458200" cy="14549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07000"/>
              </a:lnSpc>
              <a:spcAft>
                <a:spcPts val="800"/>
              </a:spcAft>
            </a:pPr>
            <a:r>
              <a:rPr lang="en-GB" altLang="en-US" sz="2800" dirty="0" err="1">
                <a:ea typeface="Calibri" pitchFamily="34" charset="0"/>
                <a:cs typeface="Times New Roman" pitchFamily="18" charset="0"/>
              </a:rPr>
              <a:t>Quá</a:t>
            </a:r>
            <a:r>
              <a:rPr lang="en-GB" altLang="en-US" sz="2800" dirty="0">
                <a:ea typeface="Calibri" pitchFamily="34" charset="0"/>
                <a:cs typeface="Times New Roman" pitchFamily="18" charset="0"/>
              </a:rPr>
              <a:t> </a:t>
            </a:r>
            <a:r>
              <a:rPr lang="en-GB" altLang="en-US" sz="2800" dirty="0" err="1">
                <a:ea typeface="Calibri" pitchFamily="34" charset="0"/>
                <a:cs typeface="Times New Roman" pitchFamily="18" charset="0"/>
              </a:rPr>
              <a:t>trình</a:t>
            </a:r>
            <a:r>
              <a:rPr lang="en-GB" altLang="en-US" sz="2800" dirty="0">
                <a:ea typeface="Calibri" pitchFamily="34" charset="0"/>
                <a:cs typeface="Times New Roman" pitchFamily="18" charset="0"/>
              </a:rPr>
              <a:t> </a:t>
            </a:r>
            <a:r>
              <a:rPr lang="en-GB" altLang="en-US" sz="2800" dirty="0" err="1">
                <a:ea typeface="Calibri" pitchFamily="34" charset="0"/>
                <a:cs typeface="Times New Roman" pitchFamily="18" charset="0"/>
              </a:rPr>
              <a:t>tổng</a:t>
            </a:r>
            <a:r>
              <a:rPr lang="en-GB" altLang="en-US" sz="2800" dirty="0">
                <a:ea typeface="Calibri" pitchFamily="34" charset="0"/>
                <a:cs typeface="Times New Roman" pitchFamily="18" charset="0"/>
              </a:rPr>
              <a:t> </a:t>
            </a:r>
            <a:r>
              <a:rPr lang="en-GB" altLang="en-US" sz="2800" dirty="0" err="1">
                <a:ea typeface="Calibri" pitchFamily="34" charset="0"/>
                <a:cs typeface="Times New Roman" pitchFamily="18" charset="0"/>
              </a:rPr>
              <a:t>hợp</a:t>
            </a:r>
            <a:r>
              <a:rPr lang="en-GB" altLang="en-US" sz="2800" dirty="0">
                <a:ea typeface="Calibri" pitchFamily="34" charset="0"/>
                <a:cs typeface="Times New Roman" pitchFamily="18" charset="0"/>
              </a:rPr>
              <a:t> </a:t>
            </a:r>
            <a:r>
              <a:rPr lang="en-GB" altLang="en-US" sz="2800" dirty="0" err="1">
                <a:ea typeface="Calibri" pitchFamily="34" charset="0"/>
                <a:cs typeface="Times New Roman" pitchFamily="18" charset="0"/>
              </a:rPr>
              <a:t>cung</a:t>
            </a:r>
            <a:r>
              <a:rPr lang="en-GB" altLang="en-US" sz="2800" dirty="0">
                <a:ea typeface="Calibri" pitchFamily="34" charset="0"/>
                <a:cs typeface="Times New Roman" pitchFamily="18" charset="0"/>
              </a:rPr>
              <a:t> </a:t>
            </a:r>
            <a:r>
              <a:rPr lang="en-GB" altLang="en-US" sz="2800" dirty="0" err="1">
                <a:ea typeface="Calibri" pitchFamily="34" charset="0"/>
                <a:cs typeface="Times New Roman" pitchFamily="18" charset="0"/>
              </a:rPr>
              <a:t>cấp</a:t>
            </a:r>
            <a:r>
              <a:rPr lang="en-GB" altLang="en-US" sz="2800" dirty="0">
                <a:ea typeface="Calibri" pitchFamily="34" charset="0"/>
                <a:cs typeface="Times New Roman" pitchFamily="18" charset="0"/>
              </a:rPr>
              <a:t> </a:t>
            </a:r>
            <a:r>
              <a:rPr lang="en-GB" altLang="en-US" sz="2800" dirty="0" err="1">
                <a:ea typeface="Calibri" pitchFamily="34" charset="0"/>
                <a:cs typeface="Times New Roman" pitchFamily="18" charset="0"/>
              </a:rPr>
              <a:t>nguyên</a:t>
            </a:r>
            <a:r>
              <a:rPr lang="en-GB" altLang="en-US" sz="2800" dirty="0">
                <a:ea typeface="Calibri" pitchFamily="34" charset="0"/>
                <a:cs typeface="Times New Roman" pitchFamily="18" charset="0"/>
              </a:rPr>
              <a:t> </a:t>
            </a:r>
            <a:r>
              <a:rPr lang="en-GB" altLang="en-US" sz="2800" dirty="0" err="1">
                <a:ea typeface="Calibri" pitchFamily="34" charset="0"/>
                <a:cs typeface="Times New Roman" pitchFamily="18" charset="0"/>
              </a:rPr>
              <a:t>liệu</a:t>
            </a:r>
            <a:r>
              <a:rPr lang="en-GB" altLang="en-US" sz="2800" dirty="0">
                <a:ea typeface="Calibri" pitchFamily="34" charset="0"/>
                <a:cs typeface="Times New Roman" pitchFamily="18" charset="0"/>
              </a:rPr>
              <a:t> </a:t>
            </a:r>
            <a:r>
              <a:rPr lang="en-GB" altLang="en-US" sz="2800" dirty="0" err="1">
                <a:ea typeface="Calibri" pitchFamily="34" charset="0"/>
                <a:cs typeface="Times New Roman" pitchFamily="18" charset="0"/>
              </a:rPr>
              <a:t>cho</a:t>
            </a:r>
            <a:r>
              <a:rPr lang="en-GB" altLang="en-US" sz="2800" dirty="0">
                <a:ea typeface="Calibri" pitchFamily="34" charset="0"/>
                <a:cs typeface="Times New Roman" pitchFamily="18" charset="0"/>
              </a:rPr>
              <a:t> </a:t>
            </a:r>
            <a:r>
              <a:rPr lang="en-GB" altLang="en-US" sz="2800" dirty="0" err="1">
                <a:ea typeface="Calibri" pitchFamily="34" charset="0"/>
                <a:cs typeface="Times New Roman" pitchFamily="18" charset="0"/>
              </a:rPr>
              <a:t>quá</a:t>
            </a:r>
            <a:r>
              <a:rPr lang="en-GB" altLang="en-US" sz="2800" dirty="0">
                <a:ea typeface="Calibri" pitchFamily="34" charset="0"/>
                <a:cs typeface="Times New Roman" pitchFamily="18" charset="0"/>
              </a:rPr>
              <a:t> </a:t>
            </a:r>
            <a:r>
              <a:rPr lang="en-GB" altLang="en-US" sz="2800" dirty="0" err="1">
                <a:ea typeface="Calibri" pitchFamily="34" charset="0"/>
                <a:cs typeface="Times New Roman" pitchFamily="18" charset="0"/>
              </a:rPr>
              <a:t>trình</a:t>
            </a:r>
            <a:r>
              <a:rPr lang="en-GB" altLang="en-US" sz="2800" dirty="0">
                <a:ea typeface="Calibri" pitchFamily="34" charset="0"/>
                <a:cs typeface="Times New Roman" pitchFamily="18" charset="0"/>
              </a:rPr>
              <a:t> </a:t>
            </a:r>
            <a:r>
              <a:rPr lang="en-GB" altLang="en-US" sz="2800" dirty="0" err="1">
                <a:ea typeface="Calibri" pitchFamily="34" charset="0"/>
                <a:cs typeface="Times New Roman" pitchFamily="18" charset="0"/>
              </a:rPr>
              <a:t>phân</a:t>
            </a:r>
            <a:r>
              <a:rPr lang="en-GB" altLang="en-US" sz="2800" dirty="0">
                <a:ea typeface="Calibri" pitchFamily="34" charset="0"/>
                <a:cs typeface="Times New Roman" pitchFamily="18" charset="0"/>
              </a:rPr>
              <a:t> </a:t>
            </a:r>
            <a:r>
              <a:rPr lang="en-GB" altLang="en-US" sz="2800" dirty="0" err="1">
                <a:ea typeface="Calibri" pitchFamily="34" charset="0"/>
                <a:cs typeface="Times New Roman" pitchFamily="18" charset="0"/>
              </a:rPr>
              <a:t>giải</a:t>
            </a:r>
            <a:r>
              <a:rPr lang="en-GB" altLang="en-US" sz="2800" dirty="0">
                <a:ea typeface="Calibri" pitchFamily="34" charset="0"/>
                <a:cs typeface="Times New Roman" pitchFamily="18" charset="0"/>
              </a:rPr>
              <a:t>, </a:t>
            </a:r>
            <a:r>
              <a:rPr lang="en-GB" altLang="en-US" sz="2800" dirty="0" err="1">
                <a:ea typeface="Calibri" pitchFamily="34" charset="0"/>
                <a:cs typeface="Times New Roman" pitchFamily="18" charset="0"/>
              </a:rPr>
              <a:t>ngược</a:t>
            </a:r>
            <a:r>
              <a:rPr lang="en-GB" altLang="en-US" sz="2800" dirty="0">
                <a:ea typeface="Calibri" pitchFamily="34" charset="0"/>
                <a:cs typeface="Times New Roman" pitchFamily="18" charset="0"/>
              </a:rPr>
              <a:t> </a:t>
            </a:r>
            <a:r>
              <a:rPr lang="en-GB" altLang="en-US" sz="2800" dirty="0" err="1">
                <a:ea typeface="Calibri" pitchFamily="34" charset="0"/>
                <a:cs typeface="Times New Roman" pitchFamily="18" charset="0"/>
              </a:rPr>
              <a:t>lại</a:t>
            </a:r>
            <a:r>
              <a:rPr lang="en-GB" altLang="en-US" sz="2800" dirty="0">
                <a:ea typeface="Calibri" pitchFamily="34" charset="0"/>
                <a:cs typeface="Times New Roman" pitchFamily="18" charset="0"/>
              </a:rPr>
              <a:t> </a:t>
            </a:r>
            <a:r>
              <a:rPr lang="en-GB" altLang="en-US" sz="2800" dirty="0" err="1">
                <a:ea typeface="Calibri" pitchFamily="34" charset="0"/>
                <a:cs typeface="Times New Roman" pitchFamily="18" charset="0"/>
              </a:rPr>
              <a:t>quá</a:t>
            </a:r>
            <a:r>
              <a:rPr lang="en-GB" altLang="en-US" sz="2800" dirty="0">
                <a:ea typeface="Calibri" pitchFamily="34" charset="0"/>
                <a:cs typeface="Times New Roman" pitchFamily="18" charset="0"/>
              </a:rPr>
              <a:t> </a:t>
            </a:r>
            <a:r>
              <a:rPr lang="en-GB" altLang="en-US" sz="2800" dirty="0" err="1">
                <a:ea typeface="Calibri" pitchFamily="34" charset="0"/>
                <a:cs typeface="Times New Roman" pitchFamily="18" charset="0"/>
              </a:rPr>
              <a:t>trình</a:t>
            </a:r>
            <a:r>
              <a:rPr lang="en-GB" altLang="en-US" sz="2800" dirty="0">
                <a:ea typeface="Calibri" pitchFamily="34" charset="0"/>
                <a:cs typeface="Times New Roman" pitchFamily="18" charset="0"/>
              </a:rPr>
              <a:t> </a:t>
            </a:r>
            <a:r>
              <a:rPr lang="en-GB" altLang="en-US" sz="2800" dirty="0" err="1">
                <a:ea typeface="Calibri" pitchFamily="34" charset="0"/>
                <a:cs typeface="Times New Roman" pitchFamily="18" charset="0"/>
              </a:rPr>
              <a:t>phân</a:t>
            </a:r>
            <a:r>
              <a:rPr lang="en-GB" altLang="en-US" sz="2800" dirty="0">
                <a:ea typeface="Calibri" pitchFamily="34" charset="0"/>
                <a:cs typeface="Times New Roman" pitchFamily="18" charset="0"/>
              </a:rPr>
              <a:t> </a:t>
            </a:r>
            <a:r>
              <a:rPr lang="en-GB" altLang="en-US" sz="2800" dirty="0" err="1">
                <a:ea typeface="Calibri" pitchFamily="34" charset="0"/>
                <a:cs typeface="Times New Roman" pitchFamily="18" charset="0"/>
              </a:rPr>
              <a:t>giải</a:t>
            </a:r>
            <a:r>
              <a:rPr lang="en-GB" altLang="en-US" sz="2800" dirty="0">
                <a:ea typeface="Calibri" pitchFamily="34" charset="0"/>
                <a:cs typeface="Times New Roman" pitchFamily="18" charset="0"/>
              </a:rPr>
              <a:t> </a:t>
            </a:r>
            <a:r>
              <a:rPr lang="en-GB" altLang="en-US" sz="2800" dirty="0" err="1">
                <a:ea typeface="Calibri" pitchFamily="34" charset="0"/>
                <a:cs typeface="Times New Roman" pitchFamily="18" charset="0"/>
              </a:rPr>
              <a:t>cung</a:t>
            </a:r>
            <a:r>
              <a:rPr lang="en-GB" altLang="en-US" sz="2800" dirty="0">
                <a:ea typeface="Calibri" pitchFamily="34" charset="0"/>
                <a:cs typeface="Times New Roman" pitchFamily="18" charset="0"/>
              </a:rPr>
              <a:t> </a:t>
            </a:r>
            <a:r>
              <a:rPr lang="en-GB" altLang="en-US" sz="2800" dirty="0" err="1">
                <a:ea typeface="Calibri" pitchFamily="34" charset="0"/>
                <a:cs typeface="Times New Roman" pitchFamily="18" charset="0"/>
              </a:rPr>
              <a:t>cấp</a:t>
            </a:r>
            <a:r>
              <a:rPr lang="en-GB" altLang="en-US" sz="2800" dirty="0">
                <a:ea typeface="Calibri" pitchFamily="34" charset="0"/>
                <a:cs typeface="Times New Roman" pitchFamily="18" charset="0"/>
              </a:rPr>
              <a:t> </a:t>
            </a:r>
            <a:r>
              <a:rPr lang="en-GB" altLang="en-US" sz="2800" dirty="0" err="1">
                <a:ea typeface="Calibri" pitchFamily="34" charset="0"/>
                <a:cs typeface="Times New Roman" pitchFamily="18" charset="0"/>
              </a:rPr>
              <a:t>năng</a:t>
            </a:r>
            <a:r>
              <a:rPr lang="en-GB" altLang="en-US" sz="2800" dirty="0">
                <a:ea typeface="Calibri" pitchFamily="34" charset="0"/>
                <a:cs typeface="Times New Roman" pitchFamily="18" charset="0"/>
              </a:rPr>
              <a:t> </a:t>
            </a:r>
            <a:r>
              <a:rPr lang="en-GB" altLang="en-US" sz="2800" dirty="0" err="1">
                <a:ea typeface="Calibri" pitchFamily="34" charset="0"/>
                <a:cs typeface="Times New Roman" pitchFamily="18" charset="0"/>
              </a:rPr>
              <a:t>lượng</a:t>
            </a:r>
            <a:r>
              <a:rPr lang="en-GB" altLang="en-US" sz="2800" dirty="0">
                <a:ea typeface="Calibri" pitchFamily="34" charset="0"/>
                <a:cs typeface="Times New Roman" pitchFamily="18" charset="0"/>
              </a:rPr>
              <a:t> </a:t>
            </a:r>
            <a:r>
              <a:rPr lang="en-GB" altLang="en-US" sz="2800" dirty="0" err="1">
                <a:ea typeface="Calibri" pitchFamily="34" charset="0"/>
                <a:cs typeface="Times New Roman" pitchFamily="18" charset="0"/>
              </a:rPr>
              <a:t>và</a:t>
            </a:r>
            <a:r>
              <a:rPr lang="en-GB" altLang="en-US" sz="2800" dirty="0">
                <a:ea typeface="Calibri" pitchFamily="34" charset="0"/>
                <a:cs typeface="Times New Roman" pitchFamily="18" charset="0"/>
              </a:rPr>
              <a:t> </a:t>
            </a:r>
            <a:r>
              <a:rPr lang="en-GB" altLang="en-US" sz="2800" dirty="0" err="1">
                <a:ea typeface="Calibri" pitchFamily="34" charset="0"/>
                <a:cs typeface="Times New Roman" pitchFamily="18" charset="0"/>
              </a:rPr>
              <a:t>nguyên</a:t>
            </a:r>
            <a:r>
              <a:rPr lang="en-GB" altLang="en-US" sz="2800" dirty="0">
                <a:ea typeface="Calibri" pitchFamily="34" charset="0"/>
                <a:cs typeface="Times New Roman" pitchFamily="18" charset="0"/>
              </a:rPr>
              <a:t> </a:t>
            </a:r>
            <a:r>
              <a:rPr lang="en-GB" altLang="en-US" sz="2800" dirty="0" err="1">
                <a:ea typeface="Calibri" pitchFamily="34" charset="0"/>
                <a:cs typeface="Times New Roman" pitchFamily="18" charset="0"/>
              </a:rPr>
              <a:t>liệu</a:t>
            </a:r>
            <a:r>
              <a:rPr lang="en-GB" altLang="en-US" sz="2800" dirty="0">
                <a:ea typeface="Calibri" pitchFamily="34" charset="0"/>
                <a:cs typeface="Times New Roman" pitchFamily="18" charset="0"/>
              </a:rPr>
              <a:t> </a:t>
            </a:r>
            <a:r>
              <a:rPr lang="en-GB" altLang="en-US" sz="2800" dirty="0" err="1">
                <a:ea typeface="Calibri" pitchFamily="34" charset="0"/>
                <a:cs typeface="Times New Roman" pitchFamily="18" charset="0"/>
              </a:rPr>
              <a:t>cho</a:t>
            </a:r>
            <a:r>
              <a:rPr lang="en-GB" altLang="en-US" sz="2800" dirty="0">
                <a:ea typeface="Calibri" pitchFamily="34" charset="0"/>
                <a:cs typeface="Times New Roman" pitchFamily="18" charset="0"/>
              </a:rPr>
              <a:t> </a:t>
            </a:r>
            <a:r>
              <a:rPr lang="en-GB" altLang="en-US" sz="2800" dirty="0" err="1">
                <a:ea typeface="Calibri" pitchFamily="34" charset="0"/>
                <a:cs typeface="Times New Roman" pitchFamily="18" charset="0"/>
              </a:rPr>
              <a:t>quá</a:t>
            </a:r>
            <a:r>
              <a:rPr lang="en-GB" altLang="en-US" sz="2800" dirty="0">
                <a:ea typeface="Calibri" pitchFamily="34" charset="0"/>
                <a:cs typeface="Times New Roman" pitchFamily="18" charset="0"/>
              </a:rPr>
              <a:t> </a:t>
            </a:r>
            <a:r>
              <a:rPr lang="en-GB" altLang="en-US" sz="2800" dirty="0" err="1">
                <a:ea typeface="Calibri" pitchFamily="34" charset="0"/>
                <a:cs typeface="Times New Roman" pitchFamily="18" charset="0"/>
              </a:rPr>
              <a:t>trình</a:t>
            </a:r>
            <a:r>
              <a:rPr lang="en-GB" altLang="en-US" sz="2800" dirty="0">
                <a:ea typeface="Calibri" pitchFamily="34" charset="0"/>
                <a:cs typeface="Times New Roman" pitchFamily="18" charset="0"/>
              </a:rPr>
              <a:t> </a:t>
            </a:r>
            <a:r>
              <a:rPr lang="en-GB" altLang="en-US" sz="2800" dirty="0" err="1">
                <a:ea typeface="Calibri" pitchFamily="34" charset="0"/>
                <a:cs typeface="Times New Roman" pitchFamily="18" charset="0"/>
              </a:rPr>
              <a:t>tổng</a:t>
            </a:r>
            <a:r>
              <a:rPr lang="en-GB" altLang="en-US" sz="2800" dirty="0">
                <a:ea typeface="Calibri" pitchFamily="34" charset="0"/>
                <a:cs typeface="Times New Roman" pitchFamily="18" charset="0"/>
              </a:rPr>
              <a:t> </a:t>
            </a:r>
            <a:r>
              <a:rPr lang="en-GB" altLang="en-US" sz="2800" dirty="0" err="1">
                <a:ea typeface="Calibri" pitchFamily="34" charset="0"/>
                <a:cs typeface="Times New Roman" pitchFamily="18" charset="0"/>
              </a:rPr>
              <a:t>hợp</a:t>
            </a:r>
            <a:r>
              <a:rPr lang="en-GB" altLang="en-US" sz="2800" dirty="0">
                <a:ea typeface="Calibri" pitchFamily="34" charset="0"/>
                <a:cs typeface="Times New Roman" pitchFamily="18" charset="0"/>
              </a:rPr>
              <a:t>.</a:t>
            </a:r>
            <a:endParaRPr lang="en-GB" altLang="en-US" sz="2800" dirty="0">
              <a:latin typeface="Calibri" pitchFamily="34" charset="0"/>
              <a:ea typeface="Calibri" pitchFamily="34" charset="0"/>
              <a:cs typeface="Times New Roman" pitchFamily="18" charset="0"/>
            </a:endParaRPr>
          </a:p>
        </p:txBody>
      </p:sp>
      <p:sp>
        <p:nvSpPr>
          <p:cNvPr id="8" name="Right Arrow 7"/>
          <p:cNvSpPr/>
          <p:nvPr/>
        </p:nvSpPr>
        <p:spPr>
          <a:xfrm>
            <a:off x="193964" y="1964400"/>
            <a:ext cx="457200" cy="628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800"/>
          </a:p>
        </p:txBody>
      </p:sp>
      <p:sp>
        <p:nvSpPr>
          <p:cNvPr id="6" name="Rectangle 5"/>
          <p:cNvSpPr>
            <a:spLocks noChangeArrowheads="1"/>
          </p:cNvSpPr>
          <p:nvPr/>
        </p:nvSpPr>
        <p:spPr bwMode="auto">
          <a:xfrm>
            <a:off x="76200" y="3040850"/>
            <a:ext cx="8534400" cy="993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07000"/>
              </a:lnSpc>
              <a:spcAft>
                <a:spcPts val="800"/>
              </a:spcAft>
            </a:pPr>
            <a:r>
              <a:rPr lang="en-GB" altLang="en-US" sz="2800" dirty="0" smtClean="0">
                <a:ea typeface="Calibri" pitchFamily="34" charset="0"/>
                <a:cs typeface="Times New Roman" pitchFamily="18" charset="0"/>
              </a:rPr>
              <a:t>?5</a:t>
            </a:r>
            <a:r>
              <a:rPr lang="en-GB" altLang="en-US" sz="2800" dirty="0">
                <a:ea typeface="Calibri" pitchFamily="34" charset="0"/>
                <a:cs typeface="Times New Roman" pitchFamily="18" charset="0"/>
              </a:rPr>
              <a:t>. </a:t>
            </a:r>
            <a:r>
              <a:rPr lang="en-GB" altLang="en-US" sz="2800" dirty="0" err="1">
                <a:ea typeface="Calibri" pitchFamily="34" charset="0"/>
                <a:cs typeface="Times New Roman" pitchFamily="18" charset="0"/>
              </a:rPr>
              <a:t>Dựa</a:t>
            </a:r>
            <a:r>
              <a:rPr lang="en-GB" altLang="en-US" sz="2800" dirty="0">
                <a:ea typeface="Calibri" pitchFamily="34" charset="0"/>
                <a:cs typeface="Times New Roman" pitchFamily="18" charset="0"/>
              </a:rPr>
              <a:t> </a:t>
            </a:r>
            <a:r>
              <a:rPr lang="en-GB" altLang="en-US" sz="2800" dirty="0" err="1">
                <a:ea typeface="Calibri" pitchFamily="34" charset="0"/>
                <a:cs typeface="Times New Roman" pitchFamily="18" charset="0"/>
              </a:rPr>
              <a:t>vào</a:t>
            </a:r>
            <a:r>
              <a:rPr lang="en-GB" altLang="en-US" sz="2800" dirty="0">
                <a:ea typeface="Calibri" pitchFamily="34" charset="0"/>
                <a:cs typeface="Times New Roman" pitchFamily="18" charset="0"/>
              </a:rPr>
              <a:t> </a:t>
            </a:r>
            <a:r>
              <a:rPr lang="en-GB" altLang="en-US" sz="2800" dirty="0" err="1">
                <a:ea typeface="Calibri" pitchFamily="34" charset="0"/>
                <a:cs typeface="Times New Roman" pitchFamily="18" charset="0"/>
              </a:rPr>
              <a:t>kiến</a:t>
            </a:r>
            <a:r>
              <a:rPr lang="en-GB" altLang="en-US" sz="2800" dirty="0">
                <a:ea typeface="Calibri" pitchFamily="34" charset="0"/>
                <a:cs typeface="Times New Roman" pitchFamily="18" charset="0"/>
              </a:rPr>
              <a:t> </a:t>
            </a:r>
            <a:r>
              <a:rPr lang="en-GB" altLang="en-US" sz="2800" dirty="0" err="1">
                <a:ea typeface="Calibri" pitchFamily="34" charset="0"/>
                <a:cs typeface="Times New Roman" pitchFamily="18" charset="0"/>
              </a:rPr>
              <a:t>thức</a:t>
            </a:r>
            <a:r>
              <a:rPr lang="en-GB" altLang="en-US" sz="2800" dirty="0">
                <a:ea typeface="Calibri" pitchFamily="34" charset="0"/>
                <a:cs typeface="Times New Roman" pitchFamily="18" charset="0"/>
              </a:rPr>
              <a:t> </a:t>
            </a:r>
            <a:r>
              <a:rPr lang="en-GB" altLang="en-US" sz="2800" dirty="0" err="1">
                <a:ea typeface="Calibri" pitchFamily="34" charset="0"/>
                <a:cs typeface="Times New Roman" pitchFamily="18" charset="0"/>
              </a:rPr>
              <a:t>đã</a:t>
            </a:r>
            <a:r>
              <a:rPr lang="en-GB" altLang="en-US" sz="2800" dirty="0">
                <a:ea typeface="Calibri" pitchFamily="34" charset="0"/>
                <a:cs typeface="Times New Roman" pitchFamily="18" charset="0"/>
              </a:rPr>
              <a:t> </a:t>
            </a:r>
            <a:r>
              <a:rPr lang="en-GB" altLang="en-US" sz="2800" dirty="0" err="1">
                <a:ea typeface="Calibri" pitchFamily="34" charset="0"/>
                <a:cs typeface="Times New Roman" pitchFamily="18" charset="0"/>
              </a:rPr>
              <a:t>học</a:t>
            </a:r>
            <a:r>
              <a:rPr lang="en-GB" altLang="en-US" sz="2800" dirty="0">
                <a:ea typeface="Calibri" pitchFamily="34" charset="0"/>
                <a:cs typeface="Times New Roman" pitchFamily="18" charset="0"/>
              </a:rPr>
              <a:t>, </a:t>
            </a:r>
            <a:r>
              <a:rPr lang="en-GB" altLang="en-US" sz="2800" dirty="0" err="1">
                <a:ea typeface="Calibri" pitchFamily="34" charset="0"/>
                <a:cs typeface="Times New Roman" pitchFamily="18" charset="0"/>
              </a:rPr>
              <a:t>hãy</a:t>
            </a:r>
            <a:r>
              <a:rPr lang="en-GB" altLang="en-US" sz="2800" dirty="0">
                <a:ea typeface="Calibri" pitchFamily="34" charset="0"/>
                <a:cs typeface="Times New Roman" pitchFamily="18" charset="0"/>
              </a:rPr>
              <a:t> </a:t>
            </a:r>
            <a:r>
              <a:rPr lang="en-GB" altLang="en-US" sz="2800" dirty="0" err="1">
                <a:ea typeface="Calibri" pitchFamily="34" charset="0"/>
                <a:cs typeface="Times New Roman" pitchFamily="18" charset="0"/>
              </a:rPr>
              <a:t>phân</a:t>
            </a:r>
            <a:r>
              <a:rPr lang="en-GB" altLang="en-US" sz="2800" dirty="0">
                <a:ea typeface="Calibri" pitchFamily="34" charset="0"/>
                <a:cs typeface="Times New Roman" pitchFamily="18" charset="0"/>
              </a:rPr>
              <a:t> </a:t>
            </a:r>
            <a:r>
              <a:rPr lang="en-GB" altLang="en-US" sz="2800" dirty="0" err="1">
                <a:ea typeface="Calibri" pitchFamily="34" charset="0"/>
                <a:cs typeface="Times New Roman" pitchFamily="18" charset="0"/>
              </a:rPr>
              <a:t>tích</a:t>
            </a:r>
            <a:r>
              <a:rPr lang="en-GB" altLang="en-US" sz="2800" dirty="0">
                <a:ea typeface="Calibri" pitchFamily="34" charset="0"/>
                <a:cs typeface="Times New Roman" pitchFamily="18" charset="0"/>
              </a:rPr>
              <a:t> </a:t>
            </a:r>
            <a:r>
              <a:rPr lang="en-GB" altLang="en-US" sz="2800" dirty="0" err="1">
                <a:ea typeface="Calibri" pitchFamily="34" charset="0"/>
                <a:cs typeface="Times New Roman" pitchFamily="18" charset="0"/>
              </a:rPr>
              <a:t>mối</a:t>
            </a:r>
            <a:r>
              <a:rPr lang="en-GB" altLang="en-US" sz="2800" dirty="0">
                <a:ea typeface="Calibri" pitchFamily="34" charset="0"/>
                <a:cs typeface="Times New Roman" pitchFamily="18" charset="0"/>
              </a:rPr>
              <a:t> </a:t>
            </a:r>
            <a:r>
              <a:rPr lang="en-GB" altLang="en-US" sz="2800" dirty="0" err="1">
                <a:ea typeface="Calibri" pitchFamily="34" charset="0"/>
                <a:cs typeface="Times New Roman" pitchFamily="18" charset="0"/>
              </a:rPr>
              <a:t>quan</a:t>
            </a:r>
            <a:r>
              <a:rPr lang="en-GB" altLang="en-US" sz="2800" dirty="0">
                <a:ea typeface="Calibri" pitchFamily="34" charset="0"/>
                <a:cs typeface="Times New Roman" pitchFamily="18" charset="0"/>
              </a:rPr>
              <a:t> </a:t>
            </a:r>
            <a:r>
              <a:rPr lang="en-GB" altLang="en-US" sz="2800" dirty="0" err="1">
                <a:ea typeface="Calibri" pitchFamily="34" charset="0"/>
                <a:cs typeface="Times New Roman" pitchFamily="18" charset="0"/>
              </a:rPr>
              <a:t>hệ</a:t>
            </a:r>
            <a:r>
              <a:rPr lang="en-GB" altLang="en-US" sz="2800" dirty="0">
                <a:ea typeface="Calibri" pitchFamily="34" charset="0"/>
                <a:cs typeface="Times New Roman" pitchFamily="18" charset="0"/>
              </a:rPr>
              <a:t> </a:t>
            </a:r>
            <a:r>
              <a:rPr lang="en-GB" altLang="en-US" sz="2800" dirty="0" err="1">
                <a:ea typeface="Calibri" pitchFamily="34" charset="0"/>
                <a:cs typeface="Times New Roman" pitchFamily="18" charset="0"/>
              </a:rPr>
              <a:t>giữa</a:t>
            </a:r>
            <a:r>
              <a:rPr lang="en-GB" altLang="en-US" sz="2800" dirty="0">
                <a:ea typeface="Calibri" pitchFamily="34" charset="0"/>
                <a:cs typeface="Times New Roman" pitchFamily="18" charset="0"/>
              </a:rPr>
              <a:t> </a:t>
            </a:r>
            <a:r>
              <a:rPr lang="en-GB" altLang="en-US" sz="2800" dirty="0" err="1">
                <a:ea typeface="Calibri" pitchFamily="34" charset="0"/>
                <a:cs typeface="Times New Roman" pitchFamily="18" charset="0"/>
              </a:rPr>
              <a:t>quá</a:t>
            </a:r>
            <a:r>
              <a:rPr lang="en-GB" altLang="en-US" sz="2800" dirty="0">
                <a:ea typeface="Calibri" pitchFamily="34" charset="0"/>
                <a:cs typeface="Times New Roman" pitchFamily="18" charset="0"/>
              </a:rPr>
              <a:t> </a:t>
            </a:r>
            <a:r>
              <a:rPr lang="en-GB" altLang="en-US" sz="2800" dirty="0" err="1">
                <a:ea typeface="Calibri" pitchFamily="34" charset="0"/>
                <a:cs typeface="Times New Roman" pitchFamily="18" charset="0"/>
              </a:rPr>
              <a:t>trình</a:t>
            </a:r>
            <a:r>
              <a:rPr lang="en-GB" altLang="en-US" sz="2800" dirty="0">
                <a:ea typeface="Calibri" pitchFamily="34" charset="0"/>
                <a:cs typeface="Times New Roman" pitchFamily="18" charset="0"/>
              </a:rPr>
              <a:t> </a:t>
            </a:r>
            <a:r>
              <a:rPr lang="en-GB" altLang="en-US" sz="2800" dirty="0" err="1">
                <a:ea typeface="Calibri" pitchFamily="34" charset="0"/>
                <a:cs typeface="Times New Roman" pitchFamily="18" charset="0"/>
              </a:rPr>
              <a:t>quang</a:t>
            </a:r>
            <a:r>
              <a:rPr lang="en-GB" altLang="en-US" sz="2800" dirty="0">
                <a:ea typeface="Calibri" pitchFamily="34" charset="0"/>
                <a:cs typeface="Times New Roman" pitchFamily="18" charset="0"/>
              </a:rPr>
              <a:t> </a:t>
            </a:r>
            <a:r>
              <a:rPr lang="en-GB" altLang="en-US" sz="2800" dirty="0" err="1">
                <a:ea typeface="Calibri" pitchFamily="34" charset="0"/>
                <a:cs typeface="Times New Roman" pitchFamily="18" charset="0"/>
              </a:rPr>
              <a:t>hợp</a:t>
            </a:r>
            <a:r>
              <a:rPr lang="en-GB" altLang="en-US" sz="2800" dirty="0">
                <a:ea typeface="Calibri" pitchFamily="34" charset="0"/>
                <a:cs typeface="Times New Roman" pitchFamily="18" charset="0"/>
              </a:rPr>
              <a:t> </a:t>
            </a:r>
            <a:r>
              <a:rPr lang="en-GB" altLang="en-US" sz="2800" dirty="0" err="1">
                <a:ea typeface="Calibri" pitchFamily="34" charset="0"/>
                <a:cs typeface="Times New Roman" pitchFamily="18" charset="0"/>
              </a:rPr>
              <a:t>và</a:t>
            </a:r>
            <a:r>
              <a:rPr lang="en-GB" altLang="en-US" sz="2800" dirty="0">
                <a:ea typeface="Calibri" pitchFamily="34" charset="0"/>
                <a:cs typeface="Times New Roman" pitchFamily="18" charset="0"/>
              </a:rPr>
              <a:t> </a:t>
            </a:r>
            <a:r>
              <a:rPr lang="en-GB" altLang="en-US" sz="2800" dirty="0" err="1">
                <a:ea typeface="Calibri" pitchFamily="34" charset="0"/>
                <a:cs typeface="Times New Roman" pitchFamily="18" charset="0"/>
              </a:rPr>
              <a:t>quá</a:t>
            </a:r>
            <a:r>
              <a:rPr lang="en-GB" altLang="en-US" sz="2800" dirty="0">
                <a:ea typeface="Calibri" pitchFamily="34" charset="0"/>
                <a:cs typeface="Times New Roman" pitchFamily="18" charset="0"/>
              </a:rPr>
              <a:t> </a:t>
            </a:r>
            <a:r>
              <a:rPr lang="en-GB" altLang="en-US" sz="2800" dirty="0" err="1">
                <a:ea typeface="Calibri" pitchFamily="34" charset="0"/>
                <a:cs typeface="Times New Roman" pitchFamily="18" charset="0"/>
              </a:rPr>
              <a:t>trình</a:t>
            </a:r>
            <a:r>
              <a:rPr lang="en-GB" altLang="en-US" sz="2800" dirty="0">
                <a:ea typeface="Calibri" pitchFamily="34" charset="0"/>
                <a:cs typeface="Times New Roman" pitchFamily="18" charset="0"/>
              </a:rPr>
              <a:t> </a:t>
            </a:r>
            <a:r>
              <a:rPr lang="en-GB" altLang="en-US" sz="2800" dirty="0" err="1">
                <a:ea typeface="Calibri" pitchFamily="34" charset="0"/>
                <a:cs typeface="Times New Roman" pitchFamily="18" charset="0"/>
              </a:rPr>
              <a:t>hô</a:t>
            </a:r>
            <a:r>
              <a:rPr lang="en-GB" altLang="en-US" sz="2800" dirty="0">
                <a:ea typeface="Calibri" pitchFamily="34" charset="0"/>
                <a:cs typeface="Times New Roman" pitchFamily="18" charset="0"/>
              </a:rPr>
              <a:t> </a:t>
            </a:r>
            <a:r>
              <a:rPr lang="en-GB" altLang="en-US" sz="2800" dirty="0" err="1">
                <a:ea typeface="Calibri" pitchFamily="34" charset="0"/>
                <a:cs typeface="Times New Roman" pitchFamily="18" charset="0"/>
              </a:rPr>
              <a:t>hấp</a:t>
            </a:r>
            <a:r>
              <a:rPr lang="en-GB" altLang="en-US" sz="2800" dirty="0">
                <a:ea typeface="Calibri" pitchFamily="34" charset="0"/>
                <a:cs typeface="Times New Roman" pitchFamily="18" charset="0"/>
              </a:rPr>
              <a:t> </a:t>
            </a:r>
            <a:r>
              <a:rPr lang="en-GB" altLang="en-US" sz="2800" dirty="0" err="1">
                <a:ea typeface="Calibri" pitchFamily="34" charset="0"/>
                <a:cs typeface="Times New Roman" pitchFamily="18" charset="0"/>
              </a:rPr>
              <a:t>tế</a:t>
            </a:r>
            <a:r>
              <a:rPr lang="en-GB" altLang="en-US" sz="2800" dirty="0">
                <a:ea typeface="Calibri" pitchFamily="34" charset="0"/>
                <a:cs typeface="Times New Roman" pitchFamily="18" charset="0"/>
              </a:rPr>
              <a:t> </a:t>
            </a:r>
            <a:r>
              <a:rPr lang="en-GB" altLang="en-US" sz="2800" dirty="0" err="1">
                <a:ea typeface="Calibri" pitchFamily="34" charset="0"/>
                <a:cs typeface="Times New Roman" pitchFamily="18" charset="0"/>
              </a:rPr>
              <a:t>bào</a:t>
            </a:r>
            <a:r>
              <a:rPr lang="en-GB" altLang="en-US" sz="2800" dirty="0">
                <a:ea typeface="Calibri" pitchFamily="34" charset="0"/>
                <a:cs typeface="Times New Roman" pitchFamily="18" charset="0"/>
              </a:rPr>
              <a:t>.</a:t>
            </a:r>
            <a:endParaRPr lang="en-GB" altLang="en-US" sz="2800" dirty="0">
              <a:latin typeface="Calibri" pitchFamily="34" charset="0"/>
              <a:ea typeface="Calibri" pitchFamily="34" charset="0"/>
              <a:cs typeface="Times New Roman" pitchFamily="18" charset="0"/>
            </a:endParaRPr>
          </a:p>
        </p:txBody>
      </p:sp>
      <p:sp>
        <p:nvSpPr>
          <p:cNvPr id="7" name="Rectangle 7"/>
          <p:cNvSpPr>
            <a:spLocks noChangeArrowheads="1"/>
          </p:cNvSpPr>
          <p:nvPr/>
        </p:nvSpPr>
        <p:spPr bwMode="auto">
          <a:xfrm>
            <a:off x="536575" y="4114800"/>
            <a:ext cx="8226425" cy="14549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07000"/>
              </a:lnSpc>
              <a:spcAft>
                <a:spcPts val="800"/>
              </a:spcAft>
            </a:pPr>
            <a:r>
              <a:rPr lang="en-GB" altLang="en-US" sz="2800" dirty="0" err="1">
                <a:ea typeface="Calibri" pitchFamily="34" charset="0"/>
                <a:cs typeface="Times New Roman" pitchFamily="18" charset="0"/>
              </a:rPr>
              <a:t>Quang</a:t>
            </a:r>
            <a:r>
              <a:rPr lang="en-GB" altLang="en-US" sz="2800" dirty="0">
                <a:ea typeface="Calibri" pitchFamily="34" charset="0"/>
                <a:cs typeface="Times New Roman" pitchFamily="18" charset="0"/>
              </a:rPr>
              <a:t> </a:t>
            </a:r>
            <a:r>
              <a:rPr lang="en-GB" altLang="en-US" sz="2800" dirty="0" err="1">
                <a:ea typeface="Calibri" pitchFamily="34" charset="0"/>
                <a:cs typeface="Times New Roman" pitchFamily="18" charset="0"/>
              </a:rPr>
              <a:t>hợp</a:t>
            </a:r>
            <a:r>
              <a:rPr lang="en-GB" altLang="en-US" sz="2800" dirty="0">
                <a:ea typeface="Calibri" pitchFamily="34" charset="0"/>
                <a:cs typeface="Times New Roman" pitchFamily="18" charset="0"/>
              </a:rPr>
              <a:t> </a:t>
            </a:r>
            <a:r>
              <a:rPr lang="en-GB" altLang="en-US" sz="2800" dirty="0" err="1">
                <a:ea typeface="Calibri" pitchFamily="34" charset="0"/>
                <a:cs typeface="Times New Roman" pitchFamily="18" charset="0"/>
              </a:rPr>
              <a:t>và</a:t>
            </a:r>
            <a:r>
              <a:rPr lang="en-GB" altLang="en-US" sz="2800" dirty="0">
                <a:ea typeface="Calibri" pitchFamily="34" charset="0"/>
                <a:cs typeface="Times New Roman" pitchFamily="18" charset="0"/>
              </a:rPr>
              <a:t> </a:t>
            </a:r>
            <a:r>
              <a:rPr lang="en-GB" altLang="en-US" sz="2800" dirty="0" err="1">
                <a:ea typeface="Calibri" pitchFamily="34" charset="0"/>
                <a:cs typeface="Times New Roman" pitchFamily="18" charset="0"/>
              </a:rPr>
              <a:t>hô</a:t>
            </a:r>
            <a:r>
              <a:rPr lang="en-GB" altLang="en-US" sz="2800" dirty="0">
                <a:ea typeface="Calibri" pitchFamily="34" charset="0"/>
                <a:cs typeface="Times New Roman" pitchFamily="18" charset="0"/>
              </a:rPr>
              <a:t> </a:t>
            </a:r>
            <a:r>
              <a:rPr lang="en-GB" altLang="en-US" sz="2800" dirty="0" err="1">
                <a:ea typeface="Calibri" pitchFamily="34" charset="0"/>
                <a:cs typeface="Times New Roman" pitchFamily="18" charset="0"/>
              </a:rPr>
              <a:t>hấp</a:t>
            </a:r>
            <a:r>
              <a:rPr lang="en-GB" altLang="en-US" sz="2800" dirty="0">
                <a:ea typeface="Calibri" pitchFamily="34" charset="0"/>
                <a:cs typeface="Times New Roman" pitchFamily="18" charset="0"/>
              </a:rPr>
              <a:t> </a:t>
            </a:r>
            <a:r>
              <a:rPr lang="en-GB" altLang="en-US" sz="2800" dirty="0" err="1">
                <a:ea typeface="Calibri" pitchFamily="34" charset="0"/>
                <a:cs typeface="Times New Roman" pitchFamily="18" charset="0"/>
              </a:rPr>
              <a:t>tế</a:t>
            </a:r>
            <a:r>
              <a:rPr lang="en-GB" altLang="en-US" sz="2800" dirty="0">
                <a:ea typeface="Calibri" pitchFamily="34" charset="0"/>
                <a:cs typeface="Times New Roman" pitchFamily="18" charset="0"/>
              </a:rPr>
              <a:t> </a:t>
            </a:r>
            <a:r>
              <a:rPr lang="en-GB" altLang="en-US" sz="2800" dirty="0" err="1">
                <a:ea typeface="Calibri" pitchFamily="34" charset="0"/>
                <a:cs typeface="Times New Roman" pitchFamily="18" charset="0"/>
              </a:rPr>
              <a:t>bào</a:t>
            </a:r>
            <a:r>
              <a:rPr lang="en-GB" altLang="en-US" sz="2800" dirty="0">
                <a:ea typeface="Calibri" pitchFamily="34" charset="0"/>
                <a:cs typeface="Times New Roman" pitchFamily="18" charset="0"/>
              </a:rPr>
              <a:t> </a:t>
            </a:r>
            <a:r>
              <a:rPr lang="en-GB" altLang="en-US" sz="2800" dirty="0" err="1">
                <a:ea typeface="Calibri" pitchFamily="34" charset="0"/>
                <a:cs typeface="Times New Roman" pitchFamily="18" charset="0"/>
              </a:rPr>
              <a:t>có</a:t>
            </a:r>
            <a:r>
              <a:rPr lang="en-GB" altLang="en-US" sz="2800" dirty="0">
                <a:ea typeface="Calibri" pitchFamily="34" charset="0"/>
                <a:cs typeface="Times New Roman" pitchFamily="18" charset="0"/>
              </a:rPr>
              <a:t> </a:t>
            </a:r>
            <a:r>
              <a:rPr lang="en-GB" altLang="en-US" sz="2800" dirty="0" err="1">
                <a:ea typeface="Calibri" pitchFamily="34" charset="0"/>
                <a:cs typeface="Times New Roman" pitchFamily="18" charset="0"/>
              </a:rPr>
              <a:t>mối</a:t>
            </a:r>
            <a:r>
              <a:rPr lang="en-GB" altLang="en-US" sz="2800" dirty="0">
                <a:ea typeface="Calibri" pitchFamily="34" charset="0"/>
                <a:cs typeface="Times New Roman" pitchFamily="18" charset="0"/>
              </a:rPr>
              <a:t> </a:t>
            </a:r>
            <a:r>
              <a:rPr lang="en-GB" altLang="en-US" sz="2800" dirty="0" err="1">
                <a:ea typeface="Calibri" pitchFamily="34" charset="0"/>
                <a:cs typeface="Times New Roman" pitchFamily="18" charset="0"/>
              </a:rPr>
              <a:t>quan</a:t>
            </a:r>
            <a:r>
              <a:rPr lang="en-GB" altLang="en-US" sz="2800" dirty="0">
                <a:ea typeface="Calibri" pitchFamily="34" charset="0"/>
                <a:cs typeface="Times New Roman" pitchFamily="18" charset="0"/>
              </a:rPr>
              <a:t> </a:t>
            </a:r>
            <a:r>
              <a:rPr lang="en-GB" altLang="en-US" sz="2800" dirty="0" err="1">
                <a:ea typeface="Calibri" pitchFamily="34" charset="0"/>
                <a:cs typeface="Times New Roman" pitchFamily="18" charset="0"/>
              </a:rPr>
              <a:t>hệ</a:t>
            </a:r>
            <a:r>
              <a:rPr lang="en-GB" altLang="en-US" sz="2800" dirty="0">
                <a:ea typeface="Calibri" pitchFamily="34" charset="0"/>
                <a:cs typeface="Times New Roman" pitchFamily="18" charset="0"/>
              </a:rPr>
              <a:t> </a:t>
            </a:r>
            <a:r>
              <a:rPr lang="en-GB" altLang="en-US" sz="2800" dirty="0" err="1">
                <a:ea typeface="Calibri" pitchFamily="34" charset="0"/>
                <a:cs typeface="Times New Roman" pitchFamily="18" charset="0"/>
              </a:rPr>
              <a:t>mật</a:t>
            </a:r>
            <a:r>
              <a:rPr lang="en-GB" altLang="en-US" sz="2800" dirty="0">
                <a:ea typeface="Calibri" pitchFamily="34" charset="0"/>
                <a:cs typeface="Times New Roman" pitchFamily="18" charset="0"/>
              </a:rPr>
              <a:t> </a:t>
            </a:r>
            <a:r>
              <a:rPr lang="en-GB" altLang="en-US" sz="2800" dirty="0" err="1">
                <a:ea typeface="Calibri" pitchFamily="34" charset="0"/>
                <a:cs typeface="Times New Roman" pitchFamily="18" charset="0"/>
              </a:rPr>
              <a:t>thiết</a:t>
            </a:r>
            <a:r>
              <a:rPr lang="en-GB" altLang="en-US" sz="2800" dirty="0">
                <a:ea typeface="Calibri" pitchFamily="34" charset="0"/>
                <a:cs typeface="Times New Roman" pitchFamily="18" charset="0"/>
              </a:rPr>
              <a:t> </a:t>
            </a:r>
            <a:r>
              <a:rPr lang="en-GB" altLang="en-US" sz="2800" dirty="0" err="1">
                <a:ea typeface="Calibri" pitchFamily="34" charset="0"/>
                <a:cs typeface="Times New Roman" pitchFamily="18" charset="0"/>
              </a:rPr>
              <a:t>với</a:t>
            </a:r>
            <a:r>
              <a:rPr lang="en-GB" altLang="en-US" sz="2800" dirty="0">
                <a:ea typeface="Calibri" pitchFamily="34" charset="0"/>
                <a:cs typeface="Times New Roman" pitchFamily="18" charset="0"/>
              </a:rPr>
              <a:t> </a:t>
            </a:r>
            <a:r>
              <a:rPr lang="en-GB" altLang="en-US" sz="2800" dirty="0" err="1">
                <a:ea typeface="Calibri" pitchFamily="34" charset="0"/>
                <a:cs typeface="Times New Roman" pitchFamily="18" charset="0"/>
              </a:rPr>
              <a:t>nhau</a:t>
            </a:r>
            <a:r>
              <a:rPr lang="en-GB" altLang="en-US" sz="2800" dirty="0">
                <a:ea typeface="Calibri" pitchFamily="34" charset="0"/>
                <a:cs typeface="Times New Roman" pitchFamily="18" charset="0"/>
              </a:rPr>
              <a:t>, </a:t>
            </a:r>
            <a:r>
              <a:rPr lang="en-GB" altLang="en-US" sz="2800" dirty="0" err="1">
                <a:ea typeface="Calibri" pitchFamily="34" charset="0"/>
                <a:cs typeface="Times New Roman" pitchFamily="18" charset="0"/>
              </a:rPr>
              <a:t>trong</a:t>
            </a:r>
            <a:r>
              <a:rPr lang="en-GB" altLang="en-US" sz="2800" dirty="0">
                <a:ea typeface="Calibri" pitchFamily="34" charset="0"/>
                <a:cs typeface="Times New Roman" pitchFamily="18" charset="0"/>
              </a:rPr>
              <a:t> </a:t>
            </a:r>
            <a:r>
              <a:rPr lang="en-GB" altLang="en-US" sz="2800" dirty="0" err="1">
                <a:ea typeface="Calibri" pitchFamily="34" charset="0"/>
                <a:cs typeface="Times New Roman" pitchFamily="18" charset="0"/>
              </a:rPr>
              <a:t>đó</a:t>
            </a:r>
            <a:r>
              <a:rPr lang="en-GB" altLang="en-US" sz="2800" dirty="0">
                <a:ea typeface="Calibri" pitchFamily="34" charset="0"/>
                <a:cs typeface="Times New Roman" pitchFamily="18" charset="0"/>
              </a:rPr>
              <a:t> </a:t>
            </a:r>
            <a:r>
              <a:rPr lang="en-GB" altLang="en-US" sz="2800" dirty="0" err="1">
                <a:ea typeface="Calibri" pitchFamily="34" charset="0"/>
                <a:cs typeface="Times New Roman" pitchFamily="18" charset="0"/>
              </a:rPr>
              <a:t>sản</a:t>
            </a:r>
            <a:r>
              <a:rPr lang="en-GB" altLang="en-US" sz="2800" dirty="0">
                <a:ea typeface="Calibri" pitchFamily="34" charset="0"/>
                <a:cs typeface="Times New Roman" pitchFamily="18" charset="0"/>
              </a:rPr>
              <a:t> </a:t>
            </a:r>
            <a:r>
              <a:rPr lang="en-GB" altLang="en-US" sz="2800" dirty="0" err="1">
                <a:ea typeface="Calibri" pitchFamily="34" charset="0"/>
                <a:cs typeface="Times New Roman" pitchFamily="18" charset="0"/>
              </a:rPr>
              <a:t>phẩm</a:t>
            </a:r>
            <a:r>
              <a:rPr lang="en-GB" altLang="en-US" sz="2800" dirty="0">
                <a:ea typeface="Calibri" pitchFamily="34" charset="0"/>
                <a:cs typeface="Times New Roman" pitchFamily="18" charset="0"/>
              </a:rPr>
              <a:t> </a:t>
            </a:r>
            <a:r>
              <a:rPr lang="en-GB" altLang="en-US" sz="2800" dirty="0" err="1">
                <a:ea typeface="Calibri" pitchFamily="34" charset="0"/>
                <a:cs typeface="Times New Roman" pitchFamily="18" charset="0"/>
              </a:rPr>
              <a:t>của</a:t>
            </a:r>
            <a:r>
              <a:rPr lang="en-GB" altLang="en-US" sz="2800" dirty="0">
                <a:ea typeface="Calibri" pitchFamily="34" charset="0"/>
                <a:cs typeface="Times New Roman" pitchFamily="18" charset="0"/>
              </a:rPr>
              <a:t> </a:t>
            </a:r>
            <a:r>
              <a:rPr lang="en-GB" altLang="en-US" sz="2800" dirty="0" err="1">
                <a:ea typeface="Calibri" pitchFamily="34" charset="0"/>
                <a:cs typeface="Times New Roman" pitchFamily="18" charset="0"/>
              </a:rPr>
              <a:t>quá</a:t>
            </a:r>
            <a:r>
              <a:rPr lang="en-GB" altLang="en-US" sz="2800" dirty="0">
                <a:ea typeface="Calibri" pitchFamily="34" charset="0"/>
                <a:cs typeface="Times New Roman" pitchFamily="18" charset="0"/>
              </a:rPr>
              <a:t> </a:t>
            </a:r>
            <a:r>
              <a:rPr lang="en-GB" altLang="en-US" sz="2800" dirty="0" err="1">
                <a:ea typeface="Calibri" pitchFamily="34" charset="0"/>
                <a:cs typeface="Times New Roman" pitchFamily="18" charset="0"/>
              </a:rPr>
              <a:t>trình</a:t>
            </a:r>
            <a:r>
              <a:rPr lang="en-GB" altLang="en-US" sz="2800" dirty="0">
                <a:ea typeface="Calibri" pitchFamily="34" charset="0"/>
                <a:cs typeface="Times New Roman" pitchFamily="18" charset="0"/>
              </a:rPr>
              <a:t> </a:t>
            </a:r>
            <a:r>
              <a:rPr lang="en-GB" altLang="en-US" sz="2800" dirty="0" err="1">
                <a:ea typeface="Calibri" pitchFamily="34" charset="0"/>
                <a:cs typeface="Times New Roman" pitchFamily="18" charset="0"/>
              </a:rPr>
              <a:t>này</a:t>
            </a:r>
            <a:r>
              <a:rPr lang="en-GB" altLang="en-US" sz="2800" dirty="0">
                <a:ea typeface="Calibri" pitchFamily="34" charset="0"/>
                <a:cs typeface="Times New Roman" pitchFamily="18" charset="0"/>
              </a:rPr>
              <a:t> </a:t>
            </a:r>
            <a:r>
              <a:rPr lang="en-GB" altLang="en-US" sz="2800" dirty="0" err="1">
                <a:ea typeface="Calibri" pitchFamily="34" charset="0"/>
                <a:cs typeface="Times New Roman" pitchFamily="18" charset="0"/>
              </a:rPr>
              <a:t>là</a:t>
            </a:r>
            <a:r>
              <a:rPr lang="en-GB" altLang="en-US" sz="2800" dirty="0">
                <a:ea typeface="Calibri" pitchFamily="34" charset="0"/>
                <a:cs typeface="Times New Roman" pitchFamily="18" charset="0"/>
              </a:rPr>
              <a:t> </a:t>
            </a:r>
            <a:r>
              <a:rPr lang="en-GB" altLang="en-US" sz="2800" dirty="0" err="1">
                <a:ea typeface="Calibri" pitchFamily="34" charset="0"/>
                <a:cs typeface="Times New Roman" pitchFamily="18" charset="0"/>
              </a:rPr>
              <a:t>nguồn</a:t>
            </a:r>
            <a:r>
              <a:rPr lang="en-GB" altLang="en-US" sz="2800" dirty="0">
                <a:ea typeface="Calibri" pitchFamily="34" charset="0"/>
                <a:cs typeface="Times New Roman" pitchFamily="18" charset="0"/>
              </a:rPr>
              <a:t> </a:t>
            </a:r>
            <a:r>
              <a:rPr lang="en-GB" altLang="en-US" sz="2800" dirty="0" err="1">
                <a:ea typeface="Calibri" pitchFamily="34" charset="0"/>
                <a:cs typeface="Times New Roman" pitchFamily="18" charset="0"/>
              </a:rPr>
              <a:t>nguyên</a:t>
            </a:r>
            <a:r>
              <a:rPr lang="en-GB" altLang="en-US" sz="2800" dirty="0">
                <a:ea typeface="Calibri" pitchFamily="34" charset="0"/>
                <a:cs typeface="Times New Roman" pitchFamily="18" charset="0"/>
              </a:rPr>
              <a:t> </a:t>
            </a:r>
            <a:r>
              <a:rPr lang="en-GB" altLang="en-US" sz="2800" dirty="0" err="1">
                <a:ea typeface="Calibri" pitchFamily="34" charset="0"/>
                <a:cs typeface="Times New Roman" pitchFamily="18" charset="0"/>
              </a:rPr>
              <a:t>liệu</a:t>
            </a:r>
            <a:r>
              <a:rPr lang="en-GB" altLang="en-US" sz="2800" dirty="0">
                <a:ea typeface="Calibri" pitchFamily="34" charset="0"/>
                <a:cs typeface="Times New Roman" pitchFamily="18" charset="0"/>
              </a:rPr>
              <a:t> </a:t>
            </a:r>
            <a:r>
              <a:rPr lang="en-GB" altLang="en-US" sz="2800" dirty="0" err="1">
                <a:ea typeface="Calibri" pitchFamily="34" charset="0"/>
                <a:cs typeface="Times New Roman" pitchFamily="18" charset="0"/>
              </a:rPr>
              <a:t>cho</a:t>
            </a:r>
            <a:r>
              <a:rPr lang="en-GB" altLang="en-US" sz="2800" dirty="0">
                <a:ea typeface="Calibri" pitchFamily="34" charset="0"/>
                <a:cs typeface="Times New Roman" pitchFamily="18" charset="0"/>
              </a:rPr>
              <a:t> </a:t>
            </a:r>
            <a:r>
              <a:rPr lang="en-GB" altLang="en-US" sz="2800" dirty="0" err="1">
                <a:ea typeface="Calibri" pitchFamily="34" charset="0"/>
                <a:cs typeface="Times New Roman" pitchFamily="18" charset="0"/>
              </a:rPr>
              <a:t>quá</a:t>
            </a:r>
            <a:r>
              <a:rPr lang="en-GB" altLang="en-US" sz="2800" dirty="0">
                <a:ea typeface="Calibri" pitchFamily="34" charset="0"/>
                <a:cs typeface="Times New Roman" pitchFamily="18" charset="0"/>
              </a:rPr>
              <a:t> </a:t>
            </a:r>
            <a:r>
              <a:rPr lang="en-GB" altLang="en-US" sz="2800" dirty="0" err="1">
                <a:ea typeface="Calibri" pitchFamily="34" charset="0"/>
                <a:cs typeface="Times New Roman" pitchFamily="18" charset="0"/>
              </a:rPr>
              <a:t>trình</a:t>
            </a:r>
            <a:r>
              <a:rPr lang="en-GB" altLang="en-US" sz="2800" dirty="0">
                <a:ea typeface="Calibri" pitchFamily="34" charset="0"/>
                <a:cs typeface="Times New Roman" pitchFamily="18" charset="0"/>
              </a:rPr>
              <a:t> </a:t>
            </a:r>
            <a:r>
              <a:rPr lang="en-GB" altLang="en-US" sz="2800" dirty="0" err="1">
                <a:ea typeface="Calibri" pitchFamily="34" charset="0"/>
                <a:cs typeface="Times New Roman" pitchFamily="18" charset="0"/>
              </a:rPr>
              <a:t>kia</a:t>
            </a:r>
            <a:r>
              <a:rPr lang="en-GB" altLang="en-US" sz="2800" dirty="0">
                <a:ea typeface="Calibri" pitchFamily="34" charset="0"/>
                <a:cs typeface="Times New Roman" pitchFamily="18" charset="0"/>
              </a:rPr>
              <a:t> </a:t>
            </a:r>
            <a:r>
              <a:rPr lang="en-GB" altLang="en-US" sz="2800" dirty="0" err="1">
                <a:ea typeface="Calibri" pitchFamily="34" charset="0"/>
                <a:cs typeface="Times New Roman" pitchFamily="18" charset="0"/>
              </a:rPr>
              <a:t>và</a:t>
            </a:r>
            <a:r>
              <a:rPr lang="en-GB" altLang="en-US" sz="2800" dirty="0">
                <a:ea typeface="Calibri" pitchFamily="34" charset="0"/>
                <a:cs typeface="Times New Roman" pitchFamily="18" charset="0"/>
              </a:rPr>
              <a:t> </a:t>
            </a:r>
            <a:r>
              <a:rPr lang="en-GB" altLang="en-US" sz="2800" dirty="0" err="1">
                <a:ea typeface="Calibri" pitchFamily="34" charset="0"/>
                <a:cs typeface="Times New Roman" pitchFamily="18" charset="0"/>
              </a:rPr>
              <a:t>ngược</a:t>
            </a:r>
            <a:r>
              <a:rPr lang="en-GB" altLang="en-US" sz="2800" dirty="0">
                <a:ea typeface="Calibri" pitchFamily="34" charset="0"/>
                <a:cs typeface="Times New Roman" pitchFamily="18" charset="0"/>
              </a:rPr>
              <a:t> </a:t>
            </a:r>
            <a:r>
              <a:rPr lang="en-GB" altLang="en-US" sz="2800" dirty="0" err="1">
                <a:ea typeface="Calibri" pitchFamily="34" charset="0"/>
                <a:cs typeface="Times New Roman" pitchFamily="18" charset="0"/>
              </a:rPr>
              <a:t>lại</a:t>
            </a:r>
            <a:r>
              <a:rPr lang="en-GB" altLang="en-US" sz="2800" dirty="0">
                <a:ea typeface="Calibri" pitchFamily="34" charset="0"/>
                <a:cs typeface="Times New Roman" pitchFamily="18" charset="0"/>
              </a:rPr>
              <a:t>.</a:t>
            </a:r>
            <a:endParaRPr lang="en-GB" altLang="en-US" sz="2800" dirty="0">
              <a:latin typeface="Calibri" pitchFamily="34" charset="0"/>
              <a:ea typeface="Calibri" pitchFamily="34" charset="0"/>
              <a:cs typeface="Times New Roman" pitchFamily="18" charset="0"/>
            </a:endParaRPr>
          </a:p>
        </p:txBody>
      </p:sp>
      <p:sp>
        <p:nvSpPr>
          <p:cNvPr id="9" name="Right Arrow 8"/>
          <p:cNvSpPr/>
          <p:nvPr/>
        </p:nvSpPr>
        <p:spPr>
          <a:xfrm>
            <a:off x="138545" y="4402138"/>
            <a:ext cx="457200" cy="6270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800"/>
          </a:p>
        </p:txBody>
      </p:sp>
    </p:spTree>
    <p:extLst>
      <p:ext uri="{BB962C8B-B14F-4D97-AF65-F5344CB8AC3E}">
        <p14:creationId xmlns:p14="http://schemas.microsoft.com/office/powerpoint/2010/main" val="25796274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316"/>
                                        </p:tgtEl>
                                        <p:attrNameLst>
                                          <p:attrName>style.visibility</p:attrName>
                                        </p:attrNameLst>
                                      </p:cBhvr>
                                      <p:to>
                                        <p:strVal val="visible"/>
                                      </p:to>
                                    </p:set>
                                    <p:animEffect transition="in" filter="barn(inVertical)">
                                      <p:cBhvr>
                                        <p:cTn id="10" dur="500"/>
                                        <p:tgtEl>
                                          <p:spTgt spid="1331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animBg="1"/>
      <p:bldP spid="8" grpId="0" animBg="1"/>
      <p:bldP spid="7"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5"/>
          <p:cNvSpPr>
            <a:spLocks noChangeArrowheads="1"/>
          </p:cNvSpPr>
          <p:nvPr/>
        </p:nvSpPr>
        <p:spPr bwMode="auto">
          <a:xfrm>
            <a:off x="990600" y="838200"/>
            <a:ext cx="7772400" cy="954107"/>
          </a:xfrm>
          <a:prstGeom prst="rect">
            <a:avLst/>
          </a:prstGeom>
          <a:solidFill>
            <a:schemeClr val="bg1"/>
          </a:solidFill>
          <a:ln>
            <a:noFill/>
          </a:ln>
        </p:spPr>
        <p:txBody>
          <a:bodyPr>
            <a:spAutoFit/>
          </a:bodyPr>
          <a:lstStyle/>
          <a:p>
            <a:r>
              <a:rPr lang="en-GB" altLang="en-US" sz="2800" dirty="0" err="1">
                <a:cs typeface="Calibri" pitchFamily="34" charset="0"/>
              </a:rPr>
              <a:t>Dựa</a:t>
            </a:r>
            <a:r>
              <a:rPr lang="en-GB" altLang="en-US" sz="2800" dirty="0">
                <a:cs typeface="Calibri" pitchFamily="34" charset="0"/>
              </a:rPr>
              <a:t> </a:t>
            </a:r>
            <a:r>
              <a:rPr lang="en-GB" altLang="en-US" sz="2800" dirty="0" err="1">
                <a:cs typeface="Calibri" pitchFamily="34" charset="0"/>
              </a:rPr>
              <a:t>vào</a:t>
            </a:r>
            <a:r>
              <a:rPr lang="en-GB" altLang="en-US" sz="2800" dirty="0">
                <a:cs typeface="Calibri" pitchFamily="34" charset="0"/>
              </a:rPr>
              <a:t> </a:t>
            </a:r>
            <a:r>
              <a:rPr lang="en-GB" altLang="en-US" sz="2800" dirty="0" err="1">
                <a:cs typeface="Calibri" pitchFamily="34" charset="0"/>
              </a:rPr>
              <a:t>hình</a:t>
            </a:r>
            <a:r>
              <a:rPr lang="en-GB" altLang="en-US" sz="2800" dirty="0">
                <a:cs typeface="Calibri" pitchFamily="34" charset="0"/>
              </a:rPr>
              <a:t> 25.2, </a:t>
            </a:r>
            <a:r>
              <a:rPr lang="en-GB" altLang="en-US" sz="2800" dirty="0" err="1">
                <a:cs typeface="Calibri" pitchFamily="34" charset="0"/>
              </a:rPr>
              <a:t>hãy</a:t>
            </a:r>
            <a:r>
              <a:rPr lang="en-GB" altLang="en-US" sz="2800" dirty="0">
                <a:cs typeface="Calibri" pitchFamily="34" charset="0"/>
              </a:rPr>
              <a:t> </a:t>
            </a:r>
            <a:r>
              <a:rPr lang="en-GB" altLang="en-US" sz="2800" dirty="0" err="1">
                <a:cs typeface="Calibri" pitchFamily="34" charset="0"/>
              </a:rPr>
              <a:t>lập</a:t>
            </a:r>
            <a:r>
              <a:rPr lang="en-GB" altLang="en-US" sz="2800" dirty="0">
                <a:cs typeface="Calibri" pitchFamily="34" charset="0"/>
              </a:rPr>
              <a:t> </a:t>
            </a:r>
            <a:r>
              <a:rPr lang="en-GB" altLang="en-US" sz="2800" dirty="0" err="1">
                <a:cs typeface="Calibri" pitchFamily="34" charset="0"/>
              </a:rPr>
              <a:t>bảng</a:t>
            </a:r>
            <a:r>
              <a:rPr lang="en-GB" altLang="en-US" sz="2800" dirty="0">
                <a:cs typeface="Calibri" pitchFamily="34" charset="0"/>
              </a:rPr>
              <a:t> </a:t>
            </a:r>
            <a:r>
              <a:rPr lang="en-GB" altLang="en-US" sz="2800" dirty="0" err="1">
                <a:cs typeface="Calibri" pitchFamily="34" charset="0"/>
              </a:rPr>
              <a:t>phân</a:t>
            </a:r>
            <a:r>
              <a:rPr lang="en-GB" altLang="en-US" sz="2800" dirty="0">
                <a:cs typeface="Calibri" pitchFamily="34" charset="0"/>
              </a:rPr>
              <a:t> </a:t>
            </a:r>
            <a:r>
              <a:rPr lang="en-GB" altLang="en-US" sz="2800" dirty="0" err="1">
                <a:cs typeface="Calibri" pitchFamily="34" charset="0"/>
              </a:rPr>
              <a:t>biệt</a:t>
            </a:r>
            <a:r>
              <a:rPr lang="en-GB" altLang="en-US" sz="2800" dirty="0">
                <a:cs typeface="Calibri" pitchFamily="34" charset="0"/>
              </a:rPr>
              <a:t> </a:t>
            </a:r>
            <a:r>
              <a:rPr lang="en-GB" altLang="en-US" sz="2800" dirty="0" err="1">
                <a:cs typeface="Calibri" pitchFamily="34" charset="0"/>
              </a:rPr>
              <a:t>quá</a:t>
            </a:r>
            <a:r>
              <a:rPr lang="en-GB" altLang="en-US" sz="2800" dirty="0">
                <a:cs typeface="Calibri" pitchFamily="34" charset="0"/>
              </a:rPr>
              <a:t> </a:t>
            </a:r>
            <a:r>
              <a:rPr lang="en-GB" altLang="en-US" sz="2800" dirty="0" err="1">
                <a:cs typeface="Calibri" pitchFamily="34" charset="0"/>
              </a:rPr>
              <a:t>trình</a:t>
            </a:r>
            <a:r>
              <a:rPr lang="en-GB" altLang="en-US" sz="2800" dirty="0">
                <a:cs typeface="Calibri" pitchFamily="34" charset="0"/>
              </a:rPr>
              <a:t> </a:t>
            </a:r>
            <a:r>
              <a:rPr lang="en-GB" altLang="en-US" sz="2800" dirty="0" err="1">
                <a:cs typeface="Calibri" pitchFamily="34" charset="0"/>
              </a:rPr>
              <a:t>tổng</a:t>
            </a:r>
            <a:r>
              <a:rPr lang="en-GB" altLang="en-US" sz="2800" dirty="0">
                <a:cs typeface="Calibri" pitchFamily="34" charset="0"/>
              </a:rPr>
              <a:t> </a:t>
            </a:r>
            <a:r>
              <a:rPr lang="en-GB" altLang="en-US" sz="2800" dirty="0" err="1">
                <a:cs typeface="Calibri" pitchFamily="34" charset="0"/>
              </a:rPr>
              <a:t>hợp</a:t>
            </a:r>
            <a:r>
              <a:rPr lang="en-GB" altLang="en-US" sz="2800" dirty="0">
                <a:cs typeface="Calibri" pitchFamily="34" charset="0"/>
              </a:rPr>
              <a:t> </a:t>
            </a:r>
            <a:r>
              <a:rPr lang="en-GB" altLang="en-US" sz="2800" dirty="0" err="1">
                <a:cs typeface="Calibri" pitchFamily="34" charset="0"/>
              </a:rPr>
              <a:t>và</a:t>
            </a:r>
            <a:r>
              <a:rPr lang="en-GB" altLang="en-US" sz="2800" dirty="0">
                <a:cs typeface="Calibri" pitchFamily="34" charset="0"/>
              </a:rPr>
              <a:t> </a:t>
            </a:r>
            <a:r>
              <a:rPr lang="en-GB" altLang="en-US" sz="2800" dirty="0" err="1">
                <a:cs typeface="Calibri" pitchFamily="34" charset="0"/>
              </a:rPr>
              <a:t>phân</a:t>
            </a:r>
            <a:r>
              <a:rPr lang="en-GB" altLang="en-US" sz="2800" dirty="0">
                <a:cs typeface="Calibri" pitchFamily="34" charset="0"/>
              </a:rPr>
              <a:t> </a:t>
            </a:r>
            <a:r>
              <a:rPr lang="en-GB" altLang="en-US" sz="2800" dirty="0" err="1">
                <a:cs typeface="Calibri" pitchFamily="34" charset="0"/>
              </a:rPr>
              <a:t>giải</a:t>
            </a:r>
            <a:r>
              <a:rPr lang="en-GB" altLang="en-US" sz="2800" dirty="0">
                <a:cs typeface="Calibri" pitchFamily="34" charset="0"/>
              </a:rPr>
              <a:t> </a:t>
            </a:r>
            <a:r>
              <a:rPr lang="en-GB" altLang="en-US" sz="2800" dirty="0" err="1">
                <a:cs typeface="Calibri" pitchFamily="34" charset="0"/>
              </a:rPr>
              <a:t>chất</a:t>
            </a:r>
            <a:r>
              <a:rPr lang="en-GB" altLang="en-US" sz="2800" dirty="0">
                <a:cs typeface="Calibri" pitchFamily="34" charset="0"/>
              </a:rPr>
              <a:t> </a:t>
            </a:r>
            <a:r>
              <a:rPr lang="en-GB" altLang="en-US" sz="2800" dirty="0" err="1">
                <a:cs typeface="Calibri" pitchFamily="34" charset="0"/>
              </a:rPr>
              <a:t>hữu</a:t>
            </a:r>
            <a:r>
              <a:rPr lang="en-GB" altLang="en-US" sz="2800" dirty="0">
                <a:cs typeface="Calibri" pitchFamily="34" charset="0"/>
              </a:rPr>
              <a:t> </a:t>
            </a:r>
            <a:r>
              <a:rPr lang="en-GB" altLang="en-US" sz="2800" dirty="0" err="1">
                <a:cs typeface="Calibri" pitchFamily="34" charset="0"/>
              </a:rPr>
              <a:t>cơ</a:t>
            </a:r>
            <a:r>
              <a:rPr lang="en-GB" altLang="en-US" sz="2800" dirty="0">
                <a:cs typeface="Calibri" pitchFamily="34" charset="0"/>
              </a:rPr>
              <a:t> ở </a:t>
            </a:r>
            <a:r>
              <a:rPr lang="en-GB" altLang="en-US" sz="2800" dirty="0" err="1">
                <a:cs typeface="Calibri" pitchFamily="34" charset="0"/>
              </a:rPr>
              <a:t>tế</a:t>
            </a:r>
            <a:r>
              <a:rPr lang="en-GB" altLang="en-US" sz="2800" dirty="0">
                <a:cs typeface="Calibri" pitchFamily="34" charset="0"/>
              </a:rPr>
              <a:t> </a:t>
            </a:r>
            <a:r>
              <a:rPr lang="en-GB" altLang="en-US" sz="2800" dirty="0" err="1">
                <a:cs typeface="Calibri" pitchFamily="34" charset="0"/>
              </a:rPr>
              <a:t>bào</a:t>
            </a:r>
            <a:r>
              <a:rPr lang="en-GB" altLang="en-US" sz="2800" dirty="0">
                <a:cs typeface="Calibri" pitchFamily="34" charset="0"/>
              </a:rPr>
              <a:t>.</a:t>
            </a:r>
            <a:endParaRPr lang="en-GB" altLang="en-US" sz="2800" dirty="0"/>
          </a:p>
        </p:txBody>
      </p:sp>
      <p:graphicFrame>
        <p:nvGraphicFramePr>
          <p:cNvPr id="9" name="Table 8"/>
          <p:cNvGraphicFramePr>
            <a:graphicFrameLocks noGrp="1"/>
          </p:cNvGraphicFramePr>
          <p:nvPr/>
        </p:nvGraphicFramePr>
        <p:xfrm>
          <a:off x="990600" y="2133600"/>
          <a:ext cx="7315201" cy="3832226"/>
        </p:xfrm>
        <a:graphic>
          <a:graphicData uri="http://schemas.openxmlformats.org/drawingml/2006/table">
            <a:tbl>
              <a:tblPr firstRow="1" firstCol="1" bandRow="1"/>
              <a:tblGrid>
                <a:gridCol w="2438130">
                  <a:extLst>
                    <a:ext uri="{9D8B030D-6E8A-4147-A177-3AD203B41FA5}"/>
                  </a:extLst>
                </a:gridCol>
                <a:gridCol w="2438130">
                  <a:extLst>
                    <a:ext uri="{9D8B030D-6E8A-4147-A177-3AD203B41FA5}"/>
                  </a:extLst>
                </a:gridCol>
                <a:gridCol w="2438941">
                  <a:extLst>
                    <a:ext uri="{9D8B030D-6E8A-4147-A177-3AD203B41FA5}"/>
                  </a:extLst>
                </a:gridCol>
              </a:tblGrid>
              <a:tr h="782779">
                <a:tc>
                  <a:txBody>
                    <a:bodyPr/>
                    <a:lstStyle/>
                    <a:p>
                      <a:pPr>
                        <a:lnSpc>
                          <a:spcPct val="107000"/>
                        </a:lnSpc>
                        <a:spcAft>
                          <a:spcPts val="0"/>
                        </a:spcAft>
                      </a:pPr>
                      <a:r>
                        <a:rPr lang="en-GB" sz="2400" dirty="0" err="1">
                          <a:effectLst/>
                          <a:latin typeface="Times New Roman" panose="02020603050405020304" pitchFamily="18" charset="0"/>
                          <a:ea typeface="Calibri" panose="020F0502020204030204" pitchFamily="34" charset="0"/>
                          <a:cs typeface="Times New Roman" panose="02020603050405020304" pitchFamily="18" charset="0"/>
                        </a:rPr>
                        <a:t>Tiêu</a:t>
                      </a: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effectLst/>
                          <a:latin typeface="Times New Roman" panose="02020603050405020304" pitchFamily="18" charset="0"/>
                          <a:ea typeface="Calibri" panose="020F0502020204030204" pitchFamily="34" charset="0"/>
                          <a:cs typeface="Times New Roman" panose="02020603050405020304" pitchFamily="18" charset="0"/>
                        </a:rPr>
                        <a:t>chí</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400" dirty="0" err="1">
                          <a:effectLst/>
                          <a:latin typeface="Times New Roman" panose="02020603050405020304" pitchFamily="18" charset="0"/>
                          <a:ea typeface="Calibri" panose="020F0502020204030204" pitchFamily="34" charset="0"/>
                          <a:cs typeface="Times New Roman" panose="02020603050405020304" pitchFamily="18" charset="0"/>
                        </a:rPr>
                        <a:t>Quá</a:t>
                      </a: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effectLst/>
                          <a:latin typeface="Times New Roman" panose="02020603050405020304" pitchFamily="18" charset="0"/>
                          <a:ea typeface="Calibri" panose="020F0502020204030204" pitchFamily="34" charset="0"/>
                          <a:cs typeface="Times New Roman" panose="02020603050405020304" pitchFamily="18" charset="0"/>
                        </a:rPr>
                        <a:t>tổng</a:t>
                      </a: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effectLst/>
                          <a:latin typeface="Times New Roman" panose="02020603050405020304" pitchFamily="18" charset="0"/>
                          <a:ea typeface="Calibri" panose="020F0502020204030204" pitchFamily="34" charset="0"/>
                          <a:cs typeface="Times New Roman" panose="02020603050405020304" pitchFamily="18" charset="0"/>
                        </a:rPr>
                        <a:t>hợp</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400" dirty="0" err="1">
                          <a:effectLst/>
                          <a:latin typeface="Times New Roman" panose="02020603050405020304" pitchFamily="18" charset="0"/>
                          <a:ea typeface="Calibri" panose="020F0502020204030204" pitchFamily="34" charset="0"/>
                          <a:cs typeface="Times New Roman" panose="02020603050405020304" pitchFamily="18" charset="0"/>
                        </a:rPr>
                        <a:t>Quá</a:t>
                      </a: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effectLst/>
                          <a:latin typeface="Times New Roman" panose="02020603050405020304" pitchFamily="18" charset="0"/>
                          <a:ea typeface="Calibri" panose="020F0502020204030204" pitchFamily="34" charset="0"/>
                          <a:cs typeface="Times New Roman" panose="02020603050405020304" pitchFamily="18" charset="0"/>
                        </a:rPr>
                        <a:t>giải</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782779">
                <a:tc>
                  <a:txBody>
                    <a:bodyPr/>
                    <a:lstStyle/>
                    <a:p>
                      <a:pPr>
                        <a:lnSpc>
                          <a:spcPct val="107000"/>
                        </a:lnSpc>
                        <a:spcAft>
                          <a:spcPts val="0"/>
                        </a:spcAft>
                      </a:pPr>
                      <a:r>
                        <a:rPr lang="en-GB" sz="2400">
                          <a:effectLst/>
                          <a:latin typeface="Times New Roman" panose="02020603050405020304" pitchFamily="18" charset="0"/>
                          <a:ea typeface="Calibri" panose="020F0502020204030204" pitchFamily="34" charset="0"/>
                          <a:cs typeface="Times New Roman" panose="02020603050405020304" pitchFamily="18" charset="0"/>
                        </a:rPr>
                        <a:t>Nguyên liệu</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400">
                          <a:effectLst/>
                          <a:latin typeface="Times New Roman" panose="02020603050405020304" pitchFamily="18" charset="0"/>
                          <a:ea typeface="Calibri" panose="020F0502020204030204" pitchFamily="34" charset="0"/>
                          <a:cs typeface="Times New Roman" panose="02020603050405020304" pitchFamily="18" charset="0"/>
                        </a:rPr>
                        <a:t>Các chất đơn giản</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400">
                          <a:effectLst/>
                          <a:latin typeface="Times New Roman" panose="02020603050405020304" pitchFamily="18" charset="0"/>
                          <a:ea typeface="Calibri" panose="020F0502020204030204" pitchFamily="34" charset="0"/>
                          <a:cs typeface="Times New Roman" panose="02020603050405020304" pitchFamily="18" charset="0"/>
                        </a:rPr>
                        <a:t>Các chất hữu cơ phức tạp</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782779">
                <a:tc>
                  <a:txBody>
                    <a:bodyPr/>
                    <a:lstStyle/>
                    <a:p>
                      <a:pPr>
                        <a:lnSpc>
                          <a:spcPct val="107000"/>
                        </a:lnSpc>
                        <a:spcAft>
                          <a:spcPts val="0"/>
                        </a:spcAft>
                      </a:pPr>
                      <a:r>
                        <a:rPr lang="en-GB" sz="2400">
                          <a:effectLst/>
                          <a:latin typeface="Times New Roman" panose="02020603050405020304" pitchFamily="18" charset="0"/>
                          <a:ea typeface="Calibri" panose="020F0502020204030204" pitchFamily="34" charset="0"/>
                          <a:cs typeface="Times New Roman" panose="02020603050405020304" pitchFamily="18" charset="0"/>
                        </a:rPr>
                        <a:t>Sản phẩm</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400">
                          <a:effectLst/>
                          <a:latin typeface="Times New Roman" panose="02020603050405020304" pitchFamily="18" charset="0"/>
                          <a:ea typeface="Calibri" panose="020F0502020204030204" pitchFamily="34" charset="0"/>
                          <a:cs typeface="Times New Roman" panose="02020603050405020304" pitchFamily="18" charset="0"/>
                        </a:rPr>
                        <a:t>Các chất hữu cơ phức tạp</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400">
                          <a:effectLst/>
                          <a:latin typeface="Times New Roman" panose="02020603050405020304" pitchFamily="18" charset="0"/>
                          <a:ea typeface="Calibri" panose="020F0502020204030204" pitchFamily="34" charset="0"/>
                          <a:cs typeface="Times New Roman" panose="02020603050405020304" pitchFamily="18" charset="0"/>
                        </a:rPr>
                        <a:t>Các chất đơn giản</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782779">
                <a:tc>
                  <a:txBody>
                    <a:bodyPr/>
                    <a:lstStyle/>
                    <a:p>
                      <a:pPr>
                        <a:lnSpc>
                          <a:spcPct val="107000"/>
                        </a:lnSpc>
                        <a:spcAft>
                          <a:spcPts val="0"/>
                        </a:spcAft>
                      </a:pPr>
                      <a:r>
                        <a:rPr lang="en-GB" sz="2400">
                          <a:effectLst/>
                          <a:latin typeface="Times New Roman" panose="02020603050405020304" pitchFamily="18" charset="0"/>
                          <a:ea typeface="Calibri" panose="020F0502020204030204" pitchFamily="34" charset="0"/>
                          <a:cs typeface="Times New Roman" panose="02020603050405020304" pitchFamily="18" charset="0"/>
                        </a:rPr>
                        <a:t>Năng lượng</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400">
                          <a:effectLst/>
                          <a:latin typeface="Times New Roman" panose="02020603050405020304" pitchFamily="18" charset="0"/>
                          <a:ea typeface="Calibri" panose="020F0502020204030204" pitchFamily="34" charset="0"/>
                          <a:cs typeface="Times New Roman" panose="02020603050405020304" pitchFamily="18" charset="0"/>
                        </a:rPr>
                        <a:t>Tích lũy năng lượng</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400">
                          <a:effectLst/>
                          <a:latin typeface="Times New Roman" panose="02020603050405020304" pitchFamily="18" charset="0"/>
                          <a:ea typeface="Calibri" panose="020F0502020204030204" pitchFamily="34" charset="0"/>
                          <a:cs typeface="Times New Roman" panose="02020603050405020304" pitchFamily="18" charset="0"/>
                        </a:rPr>
                        <a:t>Giải phóng năng lượng</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701110">
                <a:tc>
                  <a:txBody>
                    <a:bodyPr/>
                    <a:lstStyle/>
                    <a:p>
                      <a:pPr>
                        <a:lnSpc>
                          <a:spcPct val="107000"/>
                        </a:lnSpc>
                        <a:spcAft>
                          <a:spcPts val="0"/>
                        </a:spcAft>
                      </a:pPr>
                      <a:r>
                        <a:rPr lang="en-GB" sz="2400">
                          <a:effectLst/>
                          <a:latin typeface="Times New Roman" panose="02020603050405020304" pitchFamily="18" charset="0"/>
                          <a:ea typeface="Calibri" panose="020F0502020204030204" pitchFamily="34" charset="0"/>
                          <a:cs typeface="Times New Roman" panose="02020603050405020304" pitchFamily="18" charset="0"/>
                        </a:rPr>
                        <a:t>Ví dụ</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400">
                          <a:effectLst/>
                          <a:latin typeface="Times New Roman" panose="02020603050405020304" pitchFamily="18" charset="0"/>
                          <a:ea typeface="Calibri" panose="020F0502020204030204" pitchFamily="34" charset="0"/>
                          <a:cs typeface="Times New Roman" panose="02020603050405020304" pitchFamily="18" charset="0"/>
                        </a:rPr>
                        <a:t>Quang hợp</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400" dirty="0" err="1">
                          <a:effectLst/>
                          <a:latin typeface="Times New Roman" panose="02020603050405020304" pitchFamily="18" charset="0"/>
                          <a:ea typeface="Calibri" panose="020F0502020204030204" pitchFamily="34" charset="0"/>
                          <a:cs typeface="Times New Roman" panose="02020603050405020304" pitchFamily="18" charset="0"/>
                        </a:rPr>
                        <a:t>Hô</a:t>
                      </a: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effectLst/>
                          <a:latin typeface="Times New Roman" panose="02020603050405020304" pitchFamily="18" charset="0"/>
                          <a:ea typeface="Calibri" panose="020F0502020204030204" pitchFamily="34" charset="0"/>
                          <a:cs typeface="Times New Roman" panose="02020603050405020304" pitchFamily="18" charset="0"/>
                        </a:rPr>
                        <a:t>hấp</a:t>
                      </a: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effectLst/>
                          <a:latin typeface="Times New Roman" panose="02020603050405020304" pitchFamily="18" charset="0"/>
                          <a:ea typeface="Calibri" panose="020F0502020204030204" pitchFamily="34" charset="0"/>
                          <a:cs typeface="Times New Roman" panose="02020603050405020304" pitchFamily="18" charset="0"/>
                        </a:rPr>
                        <a:t>tế</a:t>
                      </a: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effectLst/>
                          <a:latin typeface="Times New Roman" panose="02020603050405020304" pitchFamily="18" charset="0"/>
                          <a:ea typeface="Calibri" panose="020F0502020204030204" pitchFamily="34" charset="0"/>
                          <a:cs typeface="Times New Roman" panose="02020603050405020304" pitchFamily="18" charset="0"/>
                        </a:rPr>
                        <a:t>bào</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bl>
          </a:graphicData>
        </a:graphic>
      </p:graphicFrame>
    </p:spTree>
    <p:extLst>
      <p:ext uri="{BB962C8B-B14F-4D97-AF65-F5344CB8AC3E}">
        <p14:creationId xmlns:p14="http://schemas.microsoft.com/office/powerpoint/2010/main" val="37703412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barn(inVertical)">
                                      <p:cBhvr>
                                        <p:cTn id="7" dur="500"/>
                                        <p:tgtEl>
                                          <p:spTgt spid="1536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685800"/>
            <a:ext cx="20574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Box 5"/>
          <p:cNvSpPr txBox="1">
            <a:spLocks noChangeArrowheads="1"/>
          </p:cNvSpPr>
          <p:nvPr/>
        </p:nvSpPr>
        <p:spPr bwMode="auto">
          <a:xfrm>
            <a:off x="685800" y="2241550"/>
            <a:ext cx="80391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ltLang="en-US" sz="2800" dirty="0" err="1"/>
              <a:t>Em</a:t>
            </a:r>
            <a:r>
              <a:rPr lang="en-GB" altLang="en-US" sz="2800" dirty="0"/>
              <a:t> </a:t>
            </a:r>
            <a:r>
              <a:rPr lang="en-GB" altLang="en-US" sz="2800" dirty="0" err="1"/>
              <a:t>hãy</a:t>
            </a:r>
            <a:r>
              <a:rPr lang="en-GB" altLang="en-US" sz="2800" dirty="0"/>
              <a:t> </a:t>
            </a:r>
            <a:r>
              <a:rPr lang="en-GB" altLang="en-US" sz="2800" dirty="0" err="1"/>
              <a:t>nêu</a:t>
            </a:r>
            <a:r>
              <a:rPr lang="en-GB" altLang="en-US" sz="2800" dirty="0"/>
              <a:t> </a:t>
            </a:r>
            <a:r>
              <a:rPr lang="en-GB" altLang="en-US" sz="2800" dirty="0" err="1"/>
              <a:t>mối</a:t>
            </a:r>
            <a:r>
              <a:rPr lang="en-GB" altLang="en-US" sz="2800" dirty="0"/>
              <a:t> </a:t>
            </a:r>
            <a:r>
              <a:rPr lang="en-GB" altLang="en-US" sz="2800" dirty="0" err="1"/>
              <a:t>quan</a:t>
            </a:r>
            <a:r>
              <a:rPr lang="en-GB" altLang="en-US" sz="2800" dirty="0"/>
              <a:t> </a:t>
            </a:r>
            <a:r>
              <a:rPr lang="en-GB" altLang="en-US" sz="2800" dirty="0" err="1"/>
              <a:t>hệ</a:t>
            </a:r>
            <a:r>
              <a:rPr lang="en-GB" altLang="en-US" sz="2800" dirty="0"/>
              <a:t> </a:t>
            </a:r>
            <a:r>
              <a:rPr lang="en-GB" altLang="en-US" sz="2800" dirty="0" err="1"/>
              <a:t>hai</a:t>
            </a:r>
            <a:r>
              <a:rPr lang="en-GB" altLang="en-US" sz="2800" dirty="0"/>
              <a:t> </a:t>
            </a:r>
            <a:r>
              <a:rPr lang="en-GB" altLang="en-US" sz="2800" dirty="0" err="1"/>
              <a:t>chiều</a:t>
            </a:r>
            <a:r>
              <a:rPr lang="en-GB" altLang="en-US" sz="2800" dirty="0"/>
              <a:t> </a:t>
            </a:r>
            <a:r>
              <a:rPr lang="en-GB" altLang="en-US" sz="2800" dirty="0" err="1"/>
              <a:t>giữa</a:t>
            </a:r>
            <a:r>
              <a:rPr lang="en-GB" altLang="en-US" sz="2800" dirty="0"/>
              <a:t> </a:t>
            </a:r>
            <a:r>
              <a:rPr lang="en-GB" altLang="en-US" sz="2800" dirty="0" err="1"/>
              <a:t>tổng</a:t>
            </a:r>
            <a:r>
              <a:rPr lang="en-GB" altLang="en-US" sz="2800" dirty="0"/>
              <a:t> </a:t>
            </a:r>
            <a:r>
              <a:rPr lang="en-GB" altLang="en-US" sz="2800" dirty="0" err="1"/>
              <a:t>hợp</a:t>
            </a:r>
            <a:r>
              <a:rPr lang="en-GB" altLang="en-US" sz="2800" dirty="0"/>
              <a:t> </a:t>
            </a:r>
            <a:r>
              <a:rPr lang="en-GB" altLang="en-US" sz="2800" dirty="0" err="1"/>
              <a:t>và</a:t>
            </a:r>
            <a:r>
              <a:rPr lang="en-GB" altLang="en-US" sz="2800" dirty="0"/>
              <a:t> </a:t>
            </a:r>
            <a:r>
              <a:rPr lang="en-GB" altLang="en-US" sz="2800" dirty="0" err="1"/>
              <a:t>phân</a:t>
            </a:r>
            <a:r>
              <a:rPr lang="en-GB" altLang="en-US" sz="2800" dirty="0"/>
              <a:t> </a:t>
            </a:r>
            <a:r>
              <a:rPr lang="en-GB" altLang="en-US" sz="2800" dirty="0" err="1"/>
              <a:t>giải</a:t>
            </a:r>
            <a:r>
              <a:rPr lang="en-GB" altLang="en-US" sz="2800" dirty="0"/>
              <a:t> </a:t>
            </a:r>
            <a:r>
              <a:rPr lang="en-GB" altLang="en-US" sz="2800" dirty="0" err="1"/>
              <a:t>chất</a:t>
            </a:r>
            <a:r>
              <a:rPr lang="en-GB" altLang="en-US" sz="2800" dirty="0"/>
              <a:t> </a:t>
            </a:r>
            <a:r>
              <a:rPr lang="en-GB" altLang="en-US" sz="2800" dirty="0" err="1"/>
              <a:t>hữu</a:t>
            </a:r>
            <a:r>
              <a:rPr lang="en-GB" altLang="en-US" sz="2800" dirty="0"/>
              <a:t> </a:t>
            </a:r>
            <a:r>
              <a:rPr lang="en-GB" altLang="en-US" sz="2800" dirty="0" err="1"/>
              <a:t>cơ</a:t>
            </a:r>
            <a:r>
              <a:rPr lang="en-GB" altLang="en-US" sz="2800" dirty="0"/>
              <a:t> ở </a:t>
            </a:r>
            <a:r>
              <a:rPr lang="en-GB" altLang="en-US" sz="2800" dirty="0" err="1"/>
              <a:t>tế</a:t>
            </a:r>
            <a:r>
              <a:rPr lang="en-GB" altLang="en-US" sz="2800" dirty="0"/>
              <a:t> </a:t>
            </a:r>
            <a:r>
              <a:rPr lang="en-GB" altLang="en-US" sz="2800" dirty="0" err="1"/>
              <a:t>bào</a:t>
            </a:r>
            <a:r>
              <a:rPr lang="en-GB" altLang="en-US" sz="2800" dirty="0"/>
              <a:t>?</a:t>
            </a:r>
          </a:p>
        </p:txBody>
      </p:sp>
      <p:sp>
        <p:nvSpPr>
          <p:cNvPr id="16389" name="TextBox 6"/>
          <p:cNvSpPr txBox="1">
            <a:spLocks noChangeArrowheads="1"/>
          </p:cNvSpPr>
          <p:nvPr/>
        </p:nvSpPr>
        <p:spPr bwMode="auto">
          <a:xfrm>
            <a:off x="838200" y="3581400"/>
            <a:ext cx="7772400" cy="181588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ltLang="en-US" sz="2800" dirty="0" err="1"/>
              <a:t>Quá</a:t>
            </a:r>
            <a:r>
              <a:rPr lang="en-GB" altLang="en-US" sz="2800" dirty="0"/>
              <a:t> </a:t>
            </a:r>
            <a:r>
              <a:rPr lang="en-GB" altLang="en-US" sz="2800" dirty="0" err="1"/>
              <a:t>trình</a:t>
            </a:r>
            <a:r>
              <a:rPr lang="en-GB" altLang="en-US" sz="2800" dirty="0"/>
              <a:t> </a:t>
            </a:r>
            <a:r>
              <a:rPr lang="en-GB" altLang="en-US" sz="2800" dirty="0" err="1"/>
              <a:t>tổng</a:t>
            </a:r>
            <a:r>
              <a:rPr lang="en-GB" altLang="en-US" sz="2800" dirty="0"/>
              <a:t> </a:t>
            </a:r>
            <a:r>
              <a:rPr lang="en-GB" altLang="en-US" sz="2800" dirty="0" err="1"/>
              <a:t>hợp</a:t>
            </a:r>
            <a:r>
              <a:rPr lang="en-GB" altLang="en-US" sz="2800" dirty="0"/>
              <a:t> </a:t>
            </a:r>
            <a:r>
              <a:rPr lang="en-GB" altLang="en-US" sz="2800" dirty="0" err="1"/>
              <a:t>và</a:t>
            </a:r>
            <a:r>
              <a:rPr lang="en-GB" altLang="en-US" sz="2800" dirty="0"/>
              <a:t> </a:t>
            </a:r>
            <a:r>
              <a:rPr lang="en-GB" altLang="en-US" sz="2800" dirty="0" err="1"/>
              <a:t>phân</a:t>
            </a:r>
            <a:r>
              <a:rPr lang="en-GB" altLang="en-US" sz="2800" dirty="0"/>
              <a:t> </a:t>
            </a:r>
            <a:r>
              <a:rPr lang="en-GB" altLang="en-US" sz="2800" dirty="0" err="1"/>
              <a:t>giải</a:t>
            </a:r>
            <a:r>
              <a:rPr lang="en-GB" altLang="en-US" sz="2800" dirty="0"/>
              <a:t> </a:t>
            </a:r>
            <a:r>
              <a:rPr lang="en-GB" altLang="en-US" sz="2800" dirty="0" err="1"/>
              <a:t>các</a:t>
            </a:r>
            <a:r>
              <a:rPr lang="en-GB" altLang="en-US" sz="2800" dirty="0"/>
              <a:t> </a:t>
            </a:r>
            <a:r>
              <a:rPr lang="en-GB" altLang="en-US" sz="2800" dirty="0" err="1"/>
              <a:t>chất</a:t>
            </a:r>
            <a:r>
              <a:rPr lang="en-GB" altLang="en-US" sz="2800" dirty="0"/>
              <a:t> </a:t>
            </a:r>
            <a:r>
              <a:rPr lang="en-GB" altLang="en-US" sz="2800" dirty="0" err="1"/>
              <a:t>hữu</a:t>
            </a:r>
            <a:r>
              <a:rPr lang="en-GB" altLang="en-US" sz="2800" dirty="0"/>
              <a:t> </a:t>
            </a:r>
            <a:r>
              <a:rPr lang="en-GB" altLang="en-US" sz="2800" dirty="0" err="1"/>
              <a:t>cơ</a:t>
            </a:r>
            <a:r>
              <a:rPr lang="en-GB" altLang="en-US" sz="2800" dirty="0"/>
              <a:t> </a:t>
            </a:r>
            <a:r>
              <a:rPr lang="en-GB" altLang="en-US" sz="2800" dirty="0" err="1"/>
              <a:t>trong</a:t>
            </a:r>
            <a:r>
              <a:rPr lang="en-GB" altLang="en-US" sz="2800" dirty="0"/>
              <a:t> </a:t>
            </a:r>
            <a:r>
              <a:rPr lang="en-GB" altLang="en-US" sz="2800" dirty="0" err="1"/>
              <a:t>tế</a:t>
            </a:r>
            <a:r>
              <a:rPr lang="en-GB" altLang="en-US" sz="2800" dirty="0"/>
              <a:t> </a:t>
            </a:r>
            <a:r>
              <a:rPr lang="en-GB" altLang="en-US" sz="2800" dirty="0" err="1"/>
              <a:t>bào</a:t>
            </a:r>
            <a:r>
              <a:rPr lang="en-GB" altLang="en-US" sz="2800" dirty="0"/>
              <a:t> </a:t>
            </a:r>
            <a:r>
              <a:rPr lang="en-GB" altLang="en-US" sz="2800" dirty="0" err="1"/>
              <a:t>là</a:t>
            </a:r>
            <a:r>
              <a:rPr lang="en-GB" altLang="en-US" sz="2800" dirty="0"/>
              <a:t> </a:t>
            </a:r>
            <a:r>
              <a:rPr lang="en-GB" altLang="en-US" sz="2800" dirty="0" err="1"/>
              <a:t>hai</a:t>
            </a:r>
            <a:r>
              <a:rPr lang="en-GB" altLang="en-US" sz="2800" dirty="0"/>
              <a:t> </a:t>
            </a:r>
            <a:r>
              <a:rPr lang="en-GB" altLang="en-US" sz="2800" dirty="0" err="1"/>
              <a:t>quá</a:t>
            </a:r>
            <a:r>
              <a:rPr lang="en-GB" altLang="en-US" sz="2800" dirty="0"/>
              <a:t> </a:t>
            </a:r>
            <a:r>
              <a:rPr lang="en-GB" altLang="en-US" sz="2800" dirty="0" err="1"/>
              <a:t>trình</a:t>
            </a:r>
            <a:r>
              <a:rPr lang="en-GB" altLang="en-US" sz="2800" dirty="0"/>
              <a:t> </a:t>
            </a:r>
            <a:r>
              <a:rPr lang="en-GB" altLang="en-US" sz="2800" dirty="0" err="1"/>
              <a:t>trái</a:t>
            </a:r>
            <a:r>
              <a:rPr lang="en-GB" altLang="en-US" sz="2800" dirty="0"/>
              <a:t> </a:t>
            </a:r>
            <a:r>
              <a:rPr lang="en-GB" altLang="en-US" sz="2800" dirty="0" err="1"/>
              <a:t>ngược</a:t>
            </a:r>
            <a:r>
              <a:rPr lang="en-GB" altLang="en-US" sz="2800" dirty="0"/>
              <a:t> </a:t>
            </a:r>
            <a:r>
              <a:rPr lang="en-GB" altLang="en-US" sz="2800" dirty="0" err="1"/>
              <a:t>nhưng</a:t>
            </a:r>
            <a:r>
              <a:rPr lang="en-GB" altLang="en-US" sz="2800" dirty="0"/>
              <a:t> </a:t>
            </a:r>
            <a:r>
              <a:rPr lang="en-GB" altLang="en-US" sz="2800" dirty="0" err="1"/>
              <a:t>có</a:t>
            </a:r>
            <a:r>
              <a:rPr lang="en-GB" altLang="en-US" sz="2800" dirty="0"/>
              <a:t> </a:t>
            </a:r>
            <a:r>
              <a:rPr lang="en-GB" altLang="en-US" sz="2800" dirty="0" err="1"/>
              <a:t>mối</a:t>
            </a:r>
            <a:r>
              <a:rPr lang="en-GB" altLang="en-US" sz="2800" dirty="0"/>
              <a:t> </a:t>
            </a:r>
            <a:r>
              <a:rPr lang="en-GB" altLang="en-US" sz="2800" dirty="0" err="1"/>
              <a:t>quan</a:t>
            </a:r>
            <a:r>
              <a:rPr lang="en-GB" altLang="en-US" sz="2800" dirty="0"/>
              <a:t> </a:t>
            </a:r>
            <a:r>
              <a:rPr lang="en-GB" altLang="en-US" sz="2800" dirty="0" err="1"/>
              <a:t>hệ</a:t>
            </a:r>
            <a:r>
              <a:rPr lang="en-GB" altLang="en-US" sz="2800" dirty="0"/>
              <a:t> </a:t>
            </a:r>
            <a:r>
              <a:rPr lang="en-GB" altLang="en-US" sz="2800" dirty="0" err="1"/>
              <a:t>mật</a:t>
            </a:r>
            <a:r>
              <a:rPr lang="en-GB" altLang="en-US" sz="2800" dirty="0"/>
              <a:t> </a:t>
            </a:r>
            <a:r>
              <a:rPr lang="en-GB" altLang="en-US" sz="2800" dirty="0" err="1"/>
              <a:t>thiết</a:t>
            </a:r>
            <a:r>
              <a:rPr lang="en-GB" altLang="en-US" sz="2800" dirty="0"/>
              <a:t> </a:t>
            </a:r>
            <a:r>
              <a:rPr lang="en-GB" altLang="en-US" sz="2800" dirty="0" err="1"/>
              <a:t>với</a:t>
            </a:r>
            <a:r>
              <a:rPr lang="en-GB" altLang="en-US" sz="2800" dirty="0"/>
              <a:t> </a:t>
            </a:r>
            <a:r>
              <a:rPr lang="en-GB" altLang="en-US" sz="2800" dirty="0" err="1"/>
              <a:t>nhau</a:t>
            </a:r>
            <a:r>
              <a:rPr lang="en-GB" altLang="en-US" sz="2800" dirty="0"/>
              <a:t> </a:t>
            </a:r>
            <a:r>
              <a:rPr lang="en-GB" altLang="en-US" sz="2800" dirty="0" err="1"/>
              <a:t>đảm</a:t>
            </a:r>
            <a:r>
              <a:rPr lang="en-GB" altLang="en-US" sz="2800" dirty="0"/>
              <a:t> </a:t>
            </a:r>
            <a:r>
              <a:rPr lang="en-GB" altLang="en-US" sz="2800" dirty="0" err="1"/>
              <a:t>bảo</a:t>
            </a:r>
            <a:r>
              <a:rPr lang="en-GB" altLang="en-US" sz="2800" dirty="0"/>
              <a:t> </a:t>
            </a:r>
            <a:r>
              <a:rPr lang="en-GB" altLang="en-US" sz="2800" dirty="0" err="1"/>
              <a:t>duy</a:t>
            </a:r>
            <a:r>
              <a:rPr lang="en-GB" altLang="en-US" sz="2800" dirty="0"/>
              <a:t> </a:t>
            </a:r>
            <a:r>
              <a:rPr lang="en-GB" altLang="en-US" sz="2800" dirty="0" err="1"/>
              <a:t>trì</a:t>
            </a:r>
            <a:r>
              <a:rPr lang="en-GB" altLang="en-US" sz="2800" dirty="0"/>
              <a:t> </a:t>
            </a:r>
            <a:r>
              <a:rPr lang="en-GB" altLang="en-US" sz="2800" dirty="0" err="1"/>
              <a:t>các</a:t>
            </a:r>
            <a:r>
              <a:rPr lang="en-GB" altLang="en-US" sz="2800" dirty="0"/>
              <a:t> </a:t>
            </a:r>
            <a:r>
              <a:rPr lang="en-GB" altLang="en-US" sz="2800" dirty="0" err="1"/>
              <a:t>hoạt</a:t>
            </a:r>
            <a:r>
              <a:rPr lang="en-GB" altLang="en-US" sz="2800" dirty="0"/>
              <a:t> </a:t>
            </a:r>
            <a:r>
              <a:rPr lang="en-GB" altLang="en-US" sz="2800" dirty="0" err="1"/>
              <a:t>động</a:t>
            </a:r>
            <a:r>
              <a:rPr lang="en-GB" altLang="en-US" sz="2800" dirty="0"/>
              <a:t> </a:t>
            </a:r>
            <a:r>
              <a:rPr lang="en-GB" altLang="en-US" sz="2800" dirty="0" err="1"/>
              <a:t>sống</a:t>
            </a:r>
            <a:r>
              <a:rPr lang="en-GB" altLang="en-US" sz="2800" dirty="0"/>
              <a:t> </a:t>
            </a:r>
            <a:r>
              <a:rPr lang="en-GB" altLang="en-US" sz="2800" dirty="0" err="1"/>
              <a:t>của</a:t>
            </a:r>
            <a:r>
              <a:rPr lang="en-GB" altLang="en-US" sz="2800" dirty="0"/>
              <a:t> </a:t>
            </a:r>
            <a:r>
              <a:rPr lang="en-GB" altLang="en-US" sz="2800" dirty="0" err="1"/>
              <a:t>tế</a:t>
            </a:r>
            <a:r>
              <a:rPr lang="en-GB" altLang="en-US" sz="2800" dirty="0"/>
              <a:t> </a:t>
            </a:r>
            <a:r>
              <a:rPr lang="en-GB" altLang="en-US" sz="2800" dirty="0" err="1"/>
              <a:t>bào</a:t>
            </a:r>
            <a:r>
              <a:rPr lang="en-GB" altLang="en-US" sz="2800" dirty="0"/>
              <a:t>.</a:t>
            </a:r>
          </a:p>
        </p:txBody>
      </p:sp>
      <p:sp>
        <p:nvSpPr>
          <p:cNvPr id="8" name="Right Arrow 7"/>
          <p:cNvSpPr/>
          <p:nvPr/>
        </p:nvSpPr>
        <p:spPr>
          <a:xfrm>
            <a:off x="304800" y="4038600"/>
            <a:ext cx="457200" cy="628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33875618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barn(inVertical)">
                                      <p:cBhvr>
                                        <p:cTn id="7" dur="500"/>
                                        <p:tgtEl>
                                          <p:spTgt spid="163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6389"/>
                                        </p:tgtEl>
                                        <p:attrNameLst>
                                          <p:attrName>style.visibility</p:attrName>
                                        </p:attrNameLst>
                                      </p:cBhvr>
                                      <p:to>
                                        <p:strVal val="visible"/>
                                      </p:to>
                                    </p:set>
                                    <p:animEffect transition="in" filter="barn(inVertical)">
                                      <p:cBhvr>
                                        <p:cTn id="15" dur="50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16389"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72104" y="71734"/>
            <a:ext cx="959201" cy="657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20"/>
          <p:cNvSpPr txBox="1">
            <a:spLocks noChangeArrowheads="1"/>
          </p:cNvSpPr>
          <p:nvPr/>
        </p:nvSpPr>
        <p:spPr bwMode="auto">
          <a:xfrm>
            <a:off x="-13855" y="457200"/>
            <a:ext cx="426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smtClean="0">
                <a:solidFill>
                  <a:srgbClr val="3333FF"/>
                </a:solidFill>
                <a:latin typeface="Times New Roman" pitchFamily="18" charset="0"/>
                <a:cs typeface="Times New Roman" pitchFamily="18" charset="0"/>
              </a:rPr>
              <a:t>I . </a:t>
            </a:r>
            <a:r>
              <a:rPr lang="en-US" altLang="en-US" sz="2800" b="1" u="sng" dirty="0" err="1" smtClean="0">
                <a:solidFill>
                  <a:srgbClr val="3333FF"/>
                </a:solidFill>
                <a:latin typeface="Times New Roman" pitchFamily="18" charset="0"/>
                <a:cs typeface="Times New Roman" pitchFamily="18" charset="0"/>
              </a:rPr>
              <a:t>Hô</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hấp</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tế</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bào</a:t>
            </a:r>
            <a:r>
              <a:rPr lang="en-US" altLang="en-US" sz="2800" b="1" u="sng" dirty="0" smtClean="0">
                <a:solidFill>
                  <a:srgbClr val="3333FF"/>
                </a:solidFill>
                <a:latin typeface="Times New Roman" pitchFamily="18" charset="0"/>
                <a:cs typeface="Times New Roman" pitchFamily="18" charset="0"/>
              </a:rPr>
              <a:t> :</a:t>
            </a:r>
            <a:endParaRPr lang="en-US" altLang="en-US" sz="2800" b="1" u="sng" dirty="0" smtClean="0">
              <a:solidFill>
                <a:srgbClr val="3333FF"/>
              </a:solidFill>
              <a:latin typeface="Times New Roman" pitchFamily="18" charset="0"/>
              <a:cs typeface="Times New Roman" pitchFamily="18" charset="0"/>
            </a:endParaRPr>
          </a:p>
        </p:txBody>
      </p:sp>
      <p:pic>
        <p:nvPicPr>
          <p:cNvPr id="12" name="Picture 11">
            <a:extLst>
              <a:ext uri="{FF2B5EF4-FFF2-40B4-BE49-F238E27FC236}">
                <a16:creationId xmlns="" xmlns:a16="http://schemas.microsoft.com/office/drawing/2014/main" id="{6E32C8DF-88D4-1DE6-4BD8-15696F3036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2886" y="4218445"/>
            <a:ext cx="2098883" cy="2798510"/>
          </a:xfrm>
          <a:prstGeom prst="rect">
            <a:avLst/>
          </a:prstGeom>
        </p:spPr>
      </p:pic>
      <p:sp>
        <p:nvSpPr>
          <p:cNvPr id="13" name="Text Box 20"/>
          <p:cNvSpPr txBox="1">
            <a:spLocks noChangeArrowheads="1"/>
          </p:cNvSpPr>
          <p:nvPr/>
        </p:nvSpPr>
        <p:spPr bwMode="auto">
          <a:xfrm>
            <a:off x="1856400" y="0"/>
            <a:ext cx="4696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US" altLang="en-US" sz="2800" b="1" dirty="0" smtClean="0">
                <a:solidFill>
                  <a:srgbClr val="FF0000"/>
                </a:solidFill>
                <a:latin typeface="Times New Roman" pitchFamily="18" charset="0"/>
                <a:cs typeface="Times New Roman" pitchFamily="18" charset="0"/>
              </a:rPr>
              <a:t>BÀI </a:t>
            </a:r>
            <a:r>
              <a:rPr lang="en-US" altLang="en-US" sz="2800" b="1" dirty="0" smtClean="0">
                <a:solidFill>
                  <a:srgbClr val="FF0000"/>
                </a:solidFill>
                <a:latin typeface="Times New Roman" pitchFamily="18" charset="0"/>
                <a:cs typeface="Times New Roman" pitchFamily="18" charset="0"/>
              </a:rPr>
              <a:t>25- HÔ HẤP TẾ BÀO </a:t>
            </a:r>
            <a:endParaRPr lang="en-US" altLang="en-US" sz="2800" b="1" dirty="0">
              <a:solidFill>
                <a:srgbClr val="FF0000"/>
              </a:solidFill>
              <a:latin typeface="Times New Roman" pitchFamily="18" charset="0"/>
              <a:cs typeface="Times New Roman" pitchFamily="18" charset="0"/>
            </a:endParaRPr>
          </a:p>
        </p:txBody>
      </p:sp>
      <p:sp>
        <p:nvSpPr>
          <p:cNvPr id="7" name="TextBox 7"/>
          <p:cNvSpPr txBox="1">
            <a:spLocks noChangeArrowheads="1"/>
          </p:cNvSpPr>
          <p:nvPr/>
        </p:nvSpPr>
        <p:spPr bwMode="auto">
          <a:xfrm>
            <a:off x="0" y="914400"/>
            <a:ext cx="89916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ltLang="en-US" sz="2800" dirty="0" smtClean="0">
                <a:cs typeface="Times New Roman" pitchFamily="18" charset="0"/>
              </a:rPr>
              <a:t>+ </a:t>
            </a:r>
            <a:r>
              <a:rPr lang="en-GB" altLang="en-US" sz="2800" dirty="0" err="1" smtClean="0">
                <a:cs typeface="Times New Roman" pitchFamily="18" charset="0"/>
              </a:rPr>
              <a:t>Hô</a:t>
            </a:r>
            <a:r>
              <a:rPr lang="en-GB" altLang="en-US" sz="2800" dirty="0" smtClean="0">
                <a:cs typeface="Times New Roman" pitchFamily="18" charset="0"/>
              </a:rPr>
              <a:t> </a:t>
            </a:r>
            <a:r>
              <a:rPr lang="en-GB" altLang="en-US" sz="2800" dirty="0" err="1">
                <a:cs typeface="Times New Roman" pitchFamily="18" charset="0"/>
              </a:rPr>
              <a:t>hấp</a:t>
            </a:r>
            <a:r>
              <a:rPr lang="en-GB" altLang="en-US" sz="2800" dirty="0">
                <a:cs typeface="Times New Roman" pitchFamily="18" charset="0"/>
              </a:rPr>
              <a:t> </a:t>
            </a:r>
            <a:r>
              <a:rPr lang="en-GB" altLang="en-US" sz="2800" dirty="0" err="1">
                <a:cs typeface="Times New Roman" pitchFamily="18" charset="0"/>
              </a:rPr>
              <a:t>tế</a:t>
            </a:r>
            <a:r>
              <a:rPr lang="en-GB" altLang="en-US" sz="2800" dirty="0">
                <a:cs typeface="Times New Roman" pitchFamily="18" charset="0"/>
              </a:rPr>
              <a:t> </a:t>
            </a:r>
            <a:r>
              <a:rPr lang="en-GB" altLang="en-US" sz="2800" dirty="0" err="1">
                <a:cs typeface="Times New Roman" pitchFamily="18" charset="0"/>
              </a:rPr>
              <a:t>bào</a:t>
            </a:r>
            <a:r>
              <a:rPr lang="en-GB" altLang="en-US" sz="2800" dirty="0">
                <a:cs typeface="Times New Roman" pitchFamily="18" charset="0"/>
              </a:rPr>
              <a:t> </a:t>
            </a:r>
            <a:r>
              <a:rPr lang="en-GB" altLang="en-US" sz="2800" dirty="0" err="1">
                <a:cs typeface="Times New Roman" pitchFamily="18" charset="0"/>
              </a:rPr>
              <a:t>là</a:t>
            </a:r>
            <a:r>
              <a:rPr lang="en-GB" altLang="en-US" sz="2800" dirty="0">
                <a:cs typeface="Times New Roman" pitchFamily="18" charset="0"/>
              </a:rPr>
              <a:t> </a:t>
            </a:r>
            <a:r>
              <a:rPr lang="en-GB" altLang="en-US" sz="2800" dirty="0" err="1">
                <a:cs typeface="Times New Roman" pitchFamily="18" charset="0"/>
              </a:rPr>
              <a:t>quá</a:t>
            </a:r>
            <a:r>
              <a:rPr lang="en-GB" altLang="en-US" sz="2800" dirty="0">
                <a:cs typeface="Times New Roman" pitchFamily="18" charset="0"/>
              </a:rPr>
              <a:t> </a:t>
            </a:r>
            <a:r>
              <a:rPr lang="en-GB" altLang="en-US" sz="2800" dirty="0" err="1">
                <a:cs typeface="Times New Roman" pitchFamily="18" charset="0"/>
              </a:rPr>
              <a:t>trình</a:t>
            </a:r>
            <a:r>
              <a:rPr lang="en-GB" altLang="en-US" sz="2800" dirty="0">
                <a:cs typeface="Times New Roman" pitchFamily="18" charset="0"/>
              </a:rPr>
              <a:t> </a:t>
            </a:r>
            <a:r>
              <a:rPr lang="en-GB" altLang="en-US" sz="2800" dirty="0" err="1">
                <a:cs typeface="Times New Roman" pitchFamily="18" charset="0"/>
              </a:rPr>
              <a:t>tế</a:t>
            </a:r>
            <a:r>
              <a:rPr lang="en-GB" altLang="en-US" sz="2800" dirty="0">
                <a:cs typeface="Times New Roman" pitchFamily="18" charset="0"/>
              </a:rPr>
              <a:t> </a:t>
            </a:r>
            <a:r>
              <a:rPr lang="en-GB" altLang="en-US" sz="2800" dirty="0" err="1">
                <a:cs typeface="Times New Roman" pitchFamily="18" charset="0"/>
              </a:rPr>
              <a:t>bào</a:t>
            </a:r>
            <a:r>
              <a:rPr lang="en-GB" altLang="en-US" sz="2800" dirty="0">
                <a:cs typeface="Times New Roman" pitchFamily="18" charset="0"/>
              </a:rPr>
              <a:t> </a:t>
            </a:r>
            <a:r>
              <a:rPr lang="en-GB" altLang="en-US" sz="2800" dirty="0" err="1">
                <a:cs typeface="Times New Roman" pitchFamily="18" charset="0"/>
              </a:rPr>
              <a:t>phân</a:t>
            </a:r>
            <a:r>
              <a:rPr lang="en-GB" altLang="en-US" sz="2800" dirty="0">
                <a:cs typeface="Times New Roman" pitchFamily="18" charset="0"/>
              </a:rPr>
              <a:t> </a:t>
            </a:r>
            <a:r>
              <a:rPr lang="en-GB" altLang="en-US" sz="2800" dirty="0" err="1">
                <a:cs typeface="Times New Roman" pitchFamily="18" charset="0"/>
              </a:rPr>
              <a:t>giải</a:t>
            </a:r>
            <a:r>
              <a:rPr lang="en-GB" altLang="en-US" sz="2800" dirty="0">
                <a:cs typeface="Times New Roman" pitchFamily="18" charset="0"/>
              </a:rPr>
              <a:t> </a:t>
            </a:r>
            <a:r>
              <a:rPr lang="en-GB" altLang="en-US" sz="2800" dirty="0" err="1">
                <a:cs typeface="Times New Roman" pitchFamily="18" charset="0"/>
              </a:rPr>
              <a:t>chất</a:t>
            </a:r>
            <a:r>
              <a:rPr lang="en-GB" altLang="en-US" sz="2800" dirty="0">
                <a:cs typeface="Times New Roman" pitchFamily="18" charset="0"/>
              </a:rPr>
              <a:t> </a:t>
            </a:r>
            <a:r>
              <a:rPr lang="en-GB" altLang="en-US" sz="2800" dirty="0" err="1">
                <a:cs typeface="Times New Roman" pitchFamily="18" charset="0"/>
              </a:rPr>
              <a:t>hữu</a:t>
            </a:r>
            <a:r>
              <a:rPr lang="en-GB" altLang="en-US" sz="2800" dirty="0">
                <a:cs typeface="Times New Roman" pitchFamily="18" charset="0"/>
              </a:rPr>
              <a:t> </a:t>
            </a:r>
            <a:r>
              <a:rPr lang="en-GB" altLang="en-US" sz="2800" dirty="0" err="1">
                <a:cs typeface="Times New Roman" pitchFamily="18" charset="0"/>
              </a:rPr>
              <a:t>cơ</a:t>
            </a:r>
            <a:r>
              <a:rPr lang="en-GB" altLang="en-US" sz="2800" dirty="0">
                <a:cs typeface="Times New Roman" pitchFamily="18" charset="0"/>
              </a:rPr>
              <a:t> </a:t>
            </a:r>
            <a:r>
              <a:rPr lang="en-GB" altLang="en-US" sz="2800" dirty="0" err="1">
                <a:cs typeface="Times New Roman" pitchFamily="18" charset="0"/>
              </a:rPr>
              <a:t>tạo</a:t>
            </a:r>
            <a:r>
              <a:rPr lang="en-GB" altLang="en-US" sz="2800" dirty="0">
                <a:cs typeface="Times New Roman" pitchFamily="18" charset="0"/>
              </a:rPr>
              <a:t> </a:t>
            </a:r>
            <a:r>
              <a:rPr lang="en-GB" altLang="en-US" sz="2800" dirty="0" err="1">
                <a:cs typeface="Times New Roman" pitchFamily="18" charset="0"/>
              </a:rPr>
              <a:t>thành</a:t>
            </a:r>
            <a:r>
              <a:rPr lang="en-GB" altLang="en-US" sz="2800" dirty="0">
                <a:cs typeface="Times New Roman" pitchFamily="18" charset="0"/>
              </a:rPr>
              <a:t> carbon dioxide, </a:t>
            </a:r>
            <a:r>
              <a:rPr lang="en-GB" altLang="en-US" sz="2800" dirty="0" err="1">
                <a:cs typeface="Times New Roman" pitchFamily="18" charset="0"/>
              </a:rPr>
              <a:t>nước</a:t>
            </a:r>
            <a:r>
              <a:rPr lang="en-GB" altLang="en-US" sz="2800" dirty="0">
                <a:cs typeface="Times New Roman" pitchFamily="18" charset="0"/>
              </a:rPr>
              <a:t>, </a:t>
            </a:r>
            <a:r>
              <a:rPr lang="en-GB" altLang="en-US" sz="2800" dirty="0" err="1">
                <a:cs typeface="Times New Roman" pitchFamily="18" charset="0"/>
              </a:rPr>
              <a:t>đồng</a:t>
            </a:r>
            <a:r>
              <a:rPr lang="en-GB" altLang="en-US" sz="2800" dirty="0">
                <a:cs typeface="Times New Roman" pitchFamily="18" charset="0"/>
              </a:rPr>
              <a:t> </a:t>
            </a:r>
            <a:r>
              <a:rPr lang="en-GB" altLang="en-US" sz="2800" dirty="0" err="1">
                <a:cs typeface="Times New Roman" pitchFamily="18" charset="0"/>
              </a:rPr>
              <a:t>thời</a:t>
            </a:r>
            <a:r>
              <a:rPr lang="en-GB" altLang="en-US" sz="2800" dirty="0">
                <a:cs typeface="Times New Roman" pitchFamily="18" charset="0"/>
              </a:rPr>
              <a:t> </a:t>
            </a:r>
            <a:r>
              <a:rPr lang="en-GB" altLang="en-US" sz="2800" dirty="0" err="1">
                <a:cs typeface="Times New Roman" pitchFamily="18" charset="0"/>
              </a:rPr>
              <a:t>giải</a:t>
            </a:r>
            <a:r>
              <a:rPr lang="en-GB" altLang="en-US" sz="2800" dirty="0">
                <a:cs typeface="Times New Roman" pitchFamily="18" charset="0"/>
              </a:rPr>
              <a:t> </a:t>
            </a:r>
            <a:r>
              <a:rPr lang="en-GB" altLang="en-US" sz="2800" dirty="0" err="1">
                <a:cs typeface="Times New Roman" pitchFamily="18" charset="0"/>
              </a:rPr>
              <a:t>phóng</a:t>
            </a:r>
            <a:r>
              <a:rPr lang="en-GB" altLang="en-US" sz="2800" dirty="0">
                <a:cs typeface="Times New Roman" pitchFamily="18" charset="0"/>
              </a:rPr>
              <a:t> </a:t>
            </a:r>
            <a:r>
              <a:rPr lang="en-GB" altLang="en-US" sz="2800" dirty="0" err="1">
                <a:cs typeface="Times New Roman" pitchFamily="18" charset="0"/>
              </a:rPr>
              <a:t>năng</a:t>
            </a:r>
            <a:r>
              <a:rPr lang="en-GB" altLang="en-US" sz="2800" dirty="0">
                <a:cs typeface="Times New Roman" pitchFamily="18" charset="0"/>
              </a:rPr>
              <a:t> </a:t>
            </a:r>
            <a:r>
              <a:rPr lang="en-GB" altLang="en-US" sz="2800" dirty="0" err="1">
                <a:cs typeface="Times New Roman" pitchFamily="18" charset="0"/>
              </a:rPr>
              <a:t>lượng</a:t>
            </a:r>
            <a:r>
              <a:rPr lang="en-GB" altLang="en-US" sz="2800" dirty="0">
                <a:cs typeface="Times New Roman" pitchFamily="18" charset="0"/>
              </a:rPr>
              <a:t> </a:t>
            </a:r>
            <a:r>
              <a:rPr lang="en-GB" altLang="en-US" sz="2800" dirty="0" err="1">
                <a:cs typeface="Times New Roman" pitchFamily="18" charset="0"/>
              </a:rPr>
              <a:t>cung</a:t>
            </a:r>
            <a:r>
              <a:rPr lang="en-GB" altLang="en-US" sz="2800" dirty="0">
                <a:cs typeface="Times New Roman" pitchFamily="18" charset="0"/>
              </a:rPr>
              <a:t> </a:t>
            </a:r>
            <a:r>
              <a:rPr lang="en-GB" altLang="en-US" sz="2800" dirty="0" err="1">
                <a:cs typeface="Times New Roman" pitchFamily="18" charset="0"/>
              </a:rPr>
              <a:t>cấp</a:t>
            </a:r>
            <a:r>
              <a:rPr lang="en-GB" altLang="en-US" sz="2800" dirty="0">
                <a:cs typeface="Times New Roman" pitchFamily="18" charset="0"/>
              </a:rPr>
              <a:t> </a:t>
            </a:r>
            <a:r>
              <a:rPr lang="en-GB" altLang="en-US" sz="2800" dirty="0" err="1">
                <a:cs typeface="Times New Roman" pitchFamily="18" charset="0"/>
              </a:rPr>
              <a:t>cho</a:t>
            </a:r>
            <a:r>
              <a:rPr lang="en-GB" altLang="en-US" sz="2800" dirty="0">
                <a:cs typeface="Times New Roman" pitchFamily="18" charset="0"/>
              </a:rPr>
              <a:t> </a:t>
            </a:r>
            <a:r>
              <a:rPr lang="en-GB" altLang="en-US" sz="2800" dirty="0" err="1">
                <a:cs typeface="Times New Roman" pitchFamily="18" charset="0"/>
              </a:rPr>
              <a:t>các</a:t>
            </a:r>
            <a:r>
              <a:rPr lang="en-GB" altLang="en-US" sz="2800" dirty="0">
                <a:cs typeface="Times New Roman" pitchFamily="18" charset="0"/>
              </a:rPr>
              <a:t> </a:t>
            </a:r>
            <a:r>
              <a:rPr lang="en-GB" altLang="en-US" sz="2800" dirty="0" err="1">
                <a:cs typeface="Times New Roman" pitchFamily="18" charset="0"/>
              </a:rPr>
              <a:t>hoạt</a:t>
            </a:r>
            <a:r>
              <a:rPr lang="en-GB" altLang="en-US" sz="2800" dirty="0">
                <a:cs typeface="Times New Roman" pitchFamily="18" charset="0"/>
              </a:rPr>
              <a:t> </a:t>
            </a:r>
            <a:r>
              <a:rPr lang="en-GB" altLang="en-US" sz="2800" dirty="0" err="1">
                <a:cs typeface="Times New Roman" pitchFamily="18" charset="0"/>
              </a:rPr>
              <a:t>động</a:t>
            </a:r>
            <a:r>
              <a:rPr lang="en-GB" altLang="en-US" sz="2800" dirty="0">
                <a:cs typeface="Times New Roman" pitchFamily="18" charset="0"/>
              </a:rPr>
              <a:t> </a:t>
            </a:r>
            <a:r>
              <a:rPr lang="en-GB" altLang="en-US" sz="2800" dirty="0" err="1">
                <a:cs typeface="Times New Roman" pitchFamily="18" charset="0"/>
              </a:rPr>
              <a:t>sống</a:t>
            </a:r>
            <a:r>
              <a:rPr lang="en-GB" altLang="en-US" sz="2800" dirty="0">
                <a:cs typeface="Times New Roman" pitchFamily="18" charset="0"/>
              </a:rPr>
              <a:t> </a:t>
            </a:r>
            <a:r>
              <a:rPr lang="en-GB" altLang="en-US" sz="2800" dirty="0" err="1">
                <a:cs typeface="Times New Roman" pitchFamily="18" charset="0"/>
              </a:rPr>
              <a:t>của</a:t>
            </a:r>
            <a:r>
              <a:rPr lang="en-GB" altLang="en-US" sz="2800" dirty="0">
                <a:cs typeface="Times New Roman" pitchFamily="18" charset="0"/>
              </a:rPr>
              <a:t> </a:t>
            </a:r>
            <a:r>
              <a:rPr lang="en-GB" altLang="en-US" sz="2800" dirty="0" err="1">
                <a:cs typeface="Times New Roman" pitchFamily="18" charset="0"/>
              </a:rPr>
              <a:t>tế</a:t>
            </a:r>
            <a:r>
              <a:rPr lang="en-GB" altLang="en-US" sz="2800" dirty="0">
                <a:cs typeface="Times New Roman" pitchFamily="18" charset="0"/>
              </a:rPr>
              <a:t> </a:t>
            </a:r>
            <a:r>
              <a:rPr lang="en-GB" altLang="en-US" sz="2800" dirty="0" err="1">
                <a:cs typeface="Times New Roman" pitchFamily="18" charset="0"/>
              </a:rPr>
              <a:t>bào</a:t>
            </a:r>
            <a:r>
              <a:rPr lang="en-GB" altLang="en-US" sz="2800" dirty="0">
                <a:cs typeface="Times New Roman" pitchFamily="18" charset="0"/>
              </a:rPr>
              <a:t> </a:t>
            </a:r>
            <a:r>
              <a:rPr lang="en-GB" altLang="en-US" sz="2800" dirty="0" err="1">
                <a:cs typeface="Times New Roman" pitchFamily="18" charset="0"/>
              </a:rPr>
              <a:t>và</a:t>
            </a:r>
            <a:r>
              <a:rPr lang="en-GB" altLang="en-US" sz="2800" dirty="0">
                <a:cs typeface="Times New Roman" pitchFamily="18" charset="0"/>
              </a:rPr>
              <a:t> </a:t>
            </a:r>
            <a:r>
              <a:rPr lang="en-GB" altLang="en-US" sz="2800" dirty="0" err="1">
                <a:cs typeface="Times New Roman" pitchFamily="18" charset="0"/>
              </a:rPr>
              <a:t>cơ</a:t>
            </a:r>
            <a:r>
              <a:rPr lang="en-GB" altLang="en-US" sz="2800" dirty="0">
                <a:cs typeface="Times New Roman" pitchFamily="18" charset="0"/>
              </a:rPr>
              <a:t> </a:t>
            </a:r>
            <a:r>
              <a:rPr lang="en-GB" altLang="en-US" sz="2800" dirty="0" err="1">
                <a:cs typeface="Times New Roman" pitchFamily="18" charset="0"/>
              </a:rPr>
              <a:t>thể</a:t>
            </a:r>
            <a:r>
              <a:rPr lang="en-GB" altLang="en-US" sz="2800" dirty="0">
                <a:cs typeface="Times New Roman" pitchFamily="18" charset="0"/>
              </a:rPr>
              <a:t>.</a:t>
            </a:r>
          </a:p>
        </p:txBody>
      </p:sp>
      <p:sp>
        <p:nvSpPr>
          <p:cNvPr id="8" name="TextBox 7"/>
          <p:cNvSpPr txBox="1"/>
          <p:nvPr/>
        </p:nvSpPr>
        <p:spPr>
          <a:xfrm>
            <a:off x="0" y="2197100"/>
            <a:ext cx="8991600" cy="1384995"/>
          </a:xfrm>
          <a:prstGeom prst="rect">
            <a:avLst/>
          </a:prstGeom>
          <a:noFill/>
        </p:spPr>
        <p:txBody>
          <a:bodyPr wrap="square">
            <a:spAutoFit/>
          </a:bodyPr>
          <a:lstStyle/>
          <a:p>
            <a:pPr>
              <a:defRPr/>
            </a:pPr>
            <a:r>
              <a:rPr lang="en-GB" sz="2800" dirty="0" smtClean="0">
                <a:latin typeface="Times New Roman" pitchFamily="18" charset="0"/>
                <a:cs typeface="Times New Roman" pitchFamily="18" charset="0"/>
              </a:rPr>
              <a:t>+ </a:t>
            </a:r>
            <a:r>
              <a:rPr lang="en-GB" sz="2800" dirty="0" err="1" smtClean="0">
                <a:latin typeface="Times New Roman" pitchFamily="18" charset="0"/>
                <a:cs typeface="Times New Roman" pitchFamily="18" charset="0"/>
              </a:rPr>
              <a:t>Phương</a:t>
            </a:r>
            <a:r>
              <a:rPr lang="en-GB" sz="2800" dirty="0" smtClean="0">
                <a:latin typeface="Times New Roman" pitchFamily="18" charset="0"/>
                <a:cs typeface="Times New Roman" pitchFamily="18" charset="0"/>
              </a:rPr>
              <a:t> </a:t>
            </a:r>
            <a:r>
              <a:rPr lang="en-GB" sz="2800" dirty="0" err="1">
                <a:latin typeface="Times New Roman" pitchFamily="18" charset="0"/>
                <a:cs typeface="Times New Roman" pitchFamily="18" charset="0"/>
              </a:rPr>
              <a:t>trình</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hô</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hấp</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tế</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bào</a:t>
            </a:r>
            <a:r>
              <a:rPr lang="en-GB" sz="2800" dirty="0">
                <a:latin typeface="Times New Roman" pitchFamily="18" charset="0"/>
                <a:cs typeface="Times New Roman" pitchFamily="18" charset="0"/>
              </a:rPr>
              <a:t>:</a:t>
            </a:r>
          </a:p>
          <a:p>
            <a:pPr>
              <a:defRPr/>
            </a:pPr>
            <a:r>
              <a:rPr lang="en-GB" sz="2800" dirty="0">
                <a:latin typeface="Times New Roman" pitchFamily="18" charset="0"/>
                <a:cs typeface="Times New Roman" pitchFamily="18" charset="0"/>
              </a:rPr>
              <a:t>Glucose + Oxygen → </a:t>
            </a:r>
            <a:r>
              <a:rPr lang="en-GB" sz="2800" dirty="0" err="1">
                <a:latin typeface="Times New Roman" pitchFamily="18" charset="0"/>
                <a:cs typeface="Times New Roman" pitchFamily="18" charset="0"/>
              </a:rPr>
              <a:t>Nước</a:t>
            </a:r>
            <a:r>
              <a:rPr lang="en-GB" sz="2800" dirty="0">
                <a:latin typeface="Times New Roman" pitchFamily="18" charset="0"/>
                <a:cs typeface="Times New Roman" pitchFamily="18" charset="0"/>
              </a:rPr>
              <a:t> + Carbon dioxide + </a:t>
            </a:r>
            <a:r>
              <a:rPr lang="en-GB" sz="2800" dirty="0" err="1">
                <a:latin typeface="Times New Roman" pitchFamily="18" charset="0"/>
                <a:cs typeface="Times New Roman" pitchFamily="18" charset="0"/>
              </a:rPr>
              <a:t>Năng</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lượng</a:t>
            </a:r>
            <a:r>
              <a:rPr lang="en-GB" sz="2800" dirty="0">
                <a:latin typeface="Times New Roman" pitchFamily="18" charset="0"/>
                <a:cs typeface="Times New Roman" pitchFamily="18" charset="0"/>
              </a:rPr>
              <a:t> (ATP + </a:t>
            </a:r>
            <a:r>
              <a:rPr lang="en-GB" sz="2800" dirty="0" err="1">
                <a:latin typeface="Times New Roman" pitchFamily="18" charset="0"/>
                <a:cs typeface="Times New Roman" pitchFamily="18" charset="0"/>
              </a:rPr>
              <a:t>Nhiệt</a:t>
            </a:r>
            <a:r>
              <a:rPr lang="en-GB" sz="2800" dirty="0">
                <a:latin typeface="Times New Roman" pitchFamily="18" charset="0"/>
                <a:cs typeface="Times New Roman" pitchFamily="18" charset="0"/>
              </a:rPr>
              <a:t>)</a:t>
            </a:r>
          </a:p>
        </p:txBody>
      </p:sp>
      <p:sp>
        <p:nvSpPr>
          <p:cNvPr id="14" name="TextBox 5"/>
          <p:cNvSpPr txBox="1">
            <a:spLocks noChangeArrowheads="1"/>
          </p:cNvSpPr>
          <p:nvPr/>
        </p:nvSpPr>
        <p:spPr bwMode="auto">
          <a:xfrm>
            <a:off x="76200" y="3436937"/>
            <a:ext cx="8915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GB" altLang="en-US" sz="2800" b="1" u="sng" dirty="0" smtClean="0">
                <a:solidFill>
                  <a:srgbClr val="0000FF"/>
                </a:solidFill>
                <a:cs typeface="Times New Roman" pitchFamily="18" charset="0"/>
              </a:rPr>
              <a:t>II. </a:t>
            </a:r>
            <a:r>
              <a:rPr lang="en-GB" altLang="en-US" sz="2800" b="1" u="sng" dirty="0" err="1" smtClean="0">
                <a:solidFill>
                  <a:srgbClr val="0000FF"/>
                </a:solidFill>
                <a:cs typeface="Times New Roman" pitchFamily="18" charset="0"/>
              </a:rPr>
              <a:t>Mối</a:t>
            </a:r>
            <a:r>
              <a:rPr lang="en-GB" altLang="en-US" sz="2800" b="1" u="sng" dirty="0" smtClean="0">
                <a:solidFill>
                  <a:srgbClr val="0000FF"/>
                </a:solidFill>
                <a:cs typeface="Times New Roman" pitchFamily="18" charset="0"/>
              </a:rPr>
              <a:t> </a:t>
            </a:r>
            <a:r>
              <a:rPr lang="en-GB" altLang="en-US" sz="2800" b="1" u="sng" dirty="0" err="1" smtClean="0">
                <a:solidFill>
                  <a:srgbClr val="0000FF"/>
                </a:solidFill>
                <a:cs typeface="Times New Roman" pitchFamily="18" charset="0"/>
              </a:rPr>
              <a:t>quan</a:t>
            </a:r>
            <a:r>
              <a:rPr lang="en-GB" altLang="en-US" sz="2800" b="1" u="sng" dirty="0" smtClean="0">
                <a:solidFill>
                  <a:srgbClr val="0000FF"/>
                </a:solidFill>
                <a:cs typeface="Times New Roman" pitchFamily="18" charset="0"/>
              </a:rPr>
              <a:t> </a:t>
            </a:r>
            <a:r>
              <a:rPr lang="en-GB" altLang="en-US" sz="2800" b="1" u="sng" dirty="0" err="1" smtClean="0">
                <a:solidFill>
                  <a:srgbClr val="0000FF"/>
                </a:solidFill>
                <a:cs typeface="Times New Roman" pitchFamily="18" charset="0"/>
              </a:rPr>
              <a:t>hệ</a:t>
            </a:r>
            <a:r>
              <a:rPr lang="en-GB" altLang="en-US" sz="2800" b="1" u="sng" dirty="0" smtClean="0">
                <a:solidFill>
                  <a:srgbClr val="0000FF"/>
                </a:solidFill>
                <a:cs typeface="Times New Roman" pitchFamily="18" charset="0"/>
              </a:rPr>
              <a:t> </a:t>
            </a:r>
            <a:r>
              <a:rPr lang="en-GB" altLang="en-US" sz="2800" b="1" u="sng" dirty="0" err="1" smtClean="0">
                <a:solidFill>
                  <a:srgbClr val="0000FF"/>
                </a:solidFill>
                <a:cs typeface="Times New Roman" pitchFamily="18" charset="0"/>
              </a:rPr>
              <a:t>hai</a:t>
            </a:r>
            <a:r>
              <a:rPr lang="en-GB" altLang="en-US" sz="2800" b="1" u="sng" dirty="0" smtClean="0">
                <a:solidFill>
                  <a:srgbClr val="0000FF"/>
                </a:solidFill>
                <a:cs typeface="Times New Roman" pitchFamily="18" charset="0"/>
              </a:rPr>
              <a:t> </a:t>
            </a:r>
            <a:r>
              <a:rPr lang="en-GB" altLang="en-US" sz="2800" b="1" u="sng" dirty="0" err="1" smtClean="0">
                <a:solidFill>
                  <a:srgbClr val="0000FF"/>
                </a:solidFill>
                <a:cs typeface="Times New Roman" pitchFamily="18" charset="0"/>
              </a:rPr>
              <a:t>chiều</a:t>
            </a:r>
            <a:r>
              <a:rPr lang="en-GB" altLang="en-US" sz="2800" b="1" u="sng" dirty="0" smtClean="0">
                <a:solidFill>
                  <a:srgbClr val="0000FF"/>
                </a:solidFill>
                <a:cs typeface="Times New Roman" pitchFamily="18" charset="0"/>
              </a:rPr>
              <a:t> </a:t>
            </a:r>
            <a:r>
              <a:rPr lang="en-GB" altLang="en-US" sz="2800" b="1" u="sng" dirty="0" err="1" smtClean="0">
                <a:solidFill>
                  <a:srgbClr val="0000FF"/>
                </a:solidFill>
                <a:cs typeface="Times New Roman" pitchFamily="18" charset="0"/>
              </a:rPr>
              <a:t>giữa</a:t>
            </a:r>
            <a:r>
              <a:rPr lang="en-GB" altLang="en-US" sz="2800" b="1" u="sng" dirty="0" smtClean="0">
                <a:solidFill>
                  <a:srgbClr val="0000FF"/>
                </a:solidFill>
                <a:cs typeface="Times New Roman" pitchFamily="18" charset="0"/>
              </a:rPr>
              <a:t> </a:t>
            </a:r>
            <a:r>
              <a:rPr lang="en-GB" altLang="en-US" sz="2800" b="1" u="sng" dirty="0" err="1" smtClean="0">
                <a:solidFill>
                  <a:srgbClr val="0000FF"/>
                </a:solidFill>
                <a:cs typeface="Times New Roman" pitchFamily="18" charset="0"/>
              </a:rPr>
              <a:t>tổng</a:t>
            </a:r>
            <a:r>
              <a:rPr lang="en-GB" altLang="en-US" sz="2800" b="1" u="sng" dirty="0" smtClean="0">
                <a:solidFill>
                  <a:srgbClr val="0000FF"/>
                </a:solidFill>
                <a:cs typeface="Times New Roman" pitchFamily="18" charset="0"/>
              </a:rPr>
              <a:t> </a:t>
            </a:r>
            <a:r>
              <a:rPr lang="en-GB" altLang="en-US" sz="2800" b="1" u="sng" dirty="0" err="1" smtClean="0">
                <a:solidFill>
                  <a:srgbClr val="0000FF"/>
                </a:solidFill>
                <a:cs typeface="Times New Roman" pitchFamily="18" charset="0"/>
              </a:rPr>
              <a:t>hợp</a:t>
            </a:r>
            <a:r>
              <a:rPr lang="en-GB" altLang="en-US" sz="2800" b="1" u="sng" dirty="0" smtClean="0">
                <a:solidFill>
                  <a:srgbClr val="0000FF"/>
                </a:solidFill>
                <a:cs typeface="Times New Roman" pitchFamily="18" charset="0"/>
              </a:rPr>
              <a:t> </a:t>
            </a:r>
            <a:r>
              <a:rPr lang="en-GB" altLang="en-US" sz="2800" b="1" u="sng" dirty="0" err="1" smtClean="0">
                <a:solidFill>
                  <a:srgbClr val="0000FF"/>
                </a:solidFill>
                <a:cs typeface="Times New Roman" pitchFamily="18" charset="0"/>
              </a:rPr>
              <a:t>và</a:t>
            </a:r>
            <a:r>
              <a:rPr lang="en-GB" altLang="en-US" sz="2800" b="1" u="sng" dirty="0" smtClean="0">
                <a:solidFill>
                  <a:srgbClr val="0000FF"/>
                </a:solidFill>
                <a:cs typeface="Times New Roman" pitchFamily="18" charset="0"/>
              </a:rPr>
              <a:t> </a:t>
            </a:r>
            <a:r>
              <a:rPr lang="en-GB" altLang="en-US" sz="2800" b="1" u="sng" dirty="0" err="1" smtClean="0">
                <a:solidFill>
                  <a:srgbClr val="0000FF"/>
                </a:solidFill>
                <a:cs typeface="Times New Roman" pitchFamily="18" charset="0"/>
              </a:rPr>
              <a:t>phân</a:t>
            </a:r>
            <a:r>
              <a:rPr lang="en-GB" altLang="en-US" sz="2800" b="1" u="sng" dirty="0" smtClean="0">
                <a:solidFill>
                  <a:srgbClr val="0000FF"/>
                </a:solidFill>
                <a:cs typeface="Times New Roman" pitchFamily="18" charset="0"/>
              </a:rPr>
              <a:t> </a:t>
            </a:r>
            <a:r>
              <a:rPr lang="en-GB" altLang="en-US" sz="2800" b="1" u="sng" dirty="0" err="1" smtClean="0">
                <a:solidFill>
                  <a:srgbClr val="0000FF"/>
                </a:solidFill>
                <a:cs typeface="Times New Roman" pitchFamily="18" charset="0"/>
              </a:rPr>
              <a:t>giải</a:t>
            </a:r>
            <a:r>
              <a:rPr lang="en-GB" altLang="en-US" sz="2800" b="1" u="sng" dirty="0" smtClean="0">
                <a:solidFill>
                  <a:srgbClr val="0000FF"/>
                </a:solidFill>
                <a:cs typeface="Times New Roman" pitchFamily="18" charset="0"/>
              </a:rPr>
              <a:t> </a:t>
            </a:r>
            <a:r>
              <a:rPr lang="en-GB" altLang="en-US" sz="2800" b="1" u="sng" dirty="0" err="1" smtClean="0">
                <a:solidFill>
                  <a:srgbClr val="0000FF"/>
                </a:solidFill>
                <a:cs typeface="Times New Roman" pitchFamily="18" charset="0"/>
              </a:rPr>
              <a:t>chất</a:t>
            </a:r>
            <a:r>
              <a:rPr lang="en-GB" altLang="en-US" sz="2800" b="1" u="sng" dirty="0" smtClean="0">
                <a:solidFill>
                  <a:srgbClr val="0000FF"/>
                </a:solidFill>
                <a:cs typeface="Times New Roman" pitchFamily="18" charset="0"/>
              </a:rPr>
              <a:t> </a:t>
            </a:r>
            <a:r>
              <a:rPr lang="en-GB" altLang="en-US" sz="2800" b="1" u="sng" dirty="0" err="1" smtClean="0">
                <a:solidFill>
                  <a:srgbClr val="0000FF"/>
                </a:solidFill>
                <a:cs typeface="Times New Roman" pitchFamily="18" charset="0"/>
              </a:rPr>
              <a:t>hữu</a:t>
            </a:r>
            <a:r>
              <a:rPr lang="en-GB" altLang="en-US" sz="2800" b="1" u="sng" dirty="0" smtClean="0">
                <a:solidFill>
                  <a:srgbClr val="0000FF"/>
                </a:solidFill>
                <a:cs typeface="Times New Roman" pitchFamily="18" charset="0"/>
              </a:rPr>
              <a:t> </a:t>
            </a:r>
            <a:r>
              <a:rPr lang="en-GB" altLang="en-US" sz="2800" b="1" u="sng" dirty="0" err="1" smtClean="0">
                <a:solidFill>
                  <a:srgbClr val="0000FF"/>
                </a:solidFill>
                <a:cs typeface="Times New Roman" pitchFamily="18" charset="0"/>
              </a:rPr>
              <a:t>cơ</a:t>
            </a:r>
            <a:r>
              <a:rPr lang="en-GB" altLang="en-US" sz="2800" b="1" u="sng" dirty="0" smtClean="0">
                <a:solidFill>
                  <a:srgbClr val="0000FF"/>
                </a:solidFill>
                <a:cs typeface="Times New Roman" pitchFamily="18" charset="0"/>
              </a:rPr>
              <a:t> ở </a:t>
            </a:r>
            <a:r>
              <a:rPr lang="en-GB" altLang="en-US" sz="2800" b="1" u="sng" dirty="0" err="1" smtClean="0">
                <a:solidFill>
                  <a:srgbClr val="0000FF"/>
                </a:solidFill>
                <a:cs typeface="Times New Roman" pitchFamily="18" charset="0"/>
              </a:rPr>
              <a:t>tế</a:t>
            </a:r>
            <a:r>
              <a:rPr lang="en-GB" altLang="en-US" sz="2800" b="1" u="sng" dirty="0" smtClean="0">
                <a:solidFill>
                  <a:srgbClr val="0000FF"/>
                </a:solidFill>
                <a:cs typeface="Times New Roman" pitchFamily="18" charset="0"/>
              </a:rPr>
              <a:t> </a:t>
            </a:r>
            <a:r>
              <a:rPr lang="en-GB" altLang="en-US" sz="2800" b="1" u="sng" dirty="0" err="1" smtClean="0">
                <a:solidFill>
                  <a:srgbClr val="0000FF"/>
                </a:solidFill>
                <a:cs typeface="Times New Roman" pitchFamily="18" charset="0"/>
              </a:rPr>
              <a:t>bào</a:t>
            </a:r>
            <a:endParaRPr lang="en-GB" altLang="en-US" sz="2800" b="1" u="sng" dirty="0" smtClean="0">
              <a:solidFill>
                <a:srgbClr val="0000FF"/>
              </a:solidFill>
              <a:cs typeface="Times New Roman" pitchFamily="18" charset="0"/>
            </a:endParaRPr>
          </a:p>
        </p:txBody>
      </p:sp>
      <p:sp>
        <p:nvSpPr>
          <p:cNvPr id="9" name="TextBox 8"/>
          <p:cNvSpPr txBox="1">
            <a:spLocks noChangeArrowheads="1"/>
          </p:cNvSpPr>
          <p:nvPr/>
        </p:nvSpPr>
        <p:spPr bwMode="auto">
          <a:xfrm>
            <a:off x="124636" y="4267200"/>
            <a:ext cx="8181164"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ltLang="en-US" sz="2800" dirty="0" smtClean="0"/>
              <a:t>+ </a:t>
            </a:r>
            <a:r>
              <a:rPr lang="en-GB" altLang="en-US" sz="2800" dirty="0" err="1"/>
              <a:t>Quá</a:t>
            </a:r>
            <a:r>
              <a:rPr lang="en-GB" altLang="en-US" sz="2800" dirty="0"/>
              <a:t> </a:t>
            </a:r>
            <a:r>
              <a:rPr lang="en-GB" altLang="en-US" sz="2800" dirty="0" err="1"/>
              <a:t>trình</a:t>
            </a:r>
            <a:r>
              <a:rPr lang="en-GB" altLang="en-US" sz="2800" dirty="0"/>
              <a:t> </a:t>
            </a:r>
            <a:r>
              <a:rPr lang="en-GB" altLang="en-US" sz="2800" dirty="0" err="1"/>
              <a:t>tổng</a:t>
            </a:r>
            <a:r>
              <a:rPr lang="en-GB" altLang="en-US" sz="2800" dirty="0"/>
              <a:t> </a:t>
            </a:r>
            <a:r>
              <a:rPr lang="en-GB" altLang="en-US" sz="2800" dirty="0" err="1"/>
              <a:t>hợp</a:t>
            </a:r>
            <a:r>
              <a:rPr lang="en-GB" altLang="en-US" sz="2800" dirty="0"/>
              <a:t> </a:t>
            </a:r>
            <a:r>
              <a:rPr lang="en-GB" altLang="en-US" sz="2800" dirty="0" err="1"/>
              <a:t>và</a:t>
            </a:r>
            <a:r>
              <a:rPr lang="en-GB" altLang="en-US" sz="2800" dirty="0"/>
              <a:t> </a:t>
            </a:r>
            <a:r>
              <a:rPr lang="en-GB" altLang="en-US" sz="2800" dirty="0" err="1"/>
              <a:t>phân</a:t>
            </a:r>
            <a:r>
              <a:rPr lang="en-GB" altLang="en-US" sz="2800" dirty="0"/>
              <a:t> </a:t>
            </a:r>
            <a:r>
              <a:rPr lang="en-GB" altLang="en-US" sz="2800" dirty="0" err="1"/>
              <a:t>giải</a:t>
            </a:r>
            <a:r>
              <a:rPr lang="en-GB" altLang="en-US" sz="2800" dirty="0"/>
              <a:t> </a:t>
            </a:r>
            <a:r>
              <a:rPr lang="en-GB" altLang="en-US" sz="2800" dirty="0" err="1"/>
              <a:t>các</a:t>
            </a:r>
            <a:r>
              <a:rPr lang="en-GB" altLang="en-US" sz="2800" dirty="0"/>
              <a:t> </a:t>
            </a:r>
            <a:r>
              <a:rPr lang="en-GB" altLang="en-US" sz="2800" dirty="0" err="1"/>
              <a:t>chất</a:t>
            </a:r>
            <a:r>
              <a:rPr lang="en-GB" altLang="en-US" sz="2800" dirty="0"/>
              <a:t> </a:t>
            </a:r>
            <a:r>
              <a:rPr lang="en-GB" altLang="en-US" sz="2800" dirty="0" err="1"/>
              <a:t>hữu</a:t>
            </a:r>
            <a:r>
              <a:rPr lang="en-GB" altLang="en-US" sz="2800" dirty="0"/>
              <a:t> </a:t>
            </a:r>
            <a:r>
              <a:rPr lang="en-GB" altLang="en-US" sz="2800" dirty="0" err="1"/>
              <a:t>cơ</a:t>
            </a:r>
            <a:r>
              <a:rPr lang="en-GB" altLang="en-US" sz="2800" dirty="0"/>
              <a:t> </a:t>
            </a:r>
            <a:r>
              <a:rPr lang="en-GB" altLang="en-US" sz="2800" dirty="0" err="1"/>
              <a:t>trong</a:t>
            </a:r>
            <a:r>
              <a:rPr lang="en-GB" altLang="en-US" sz="2800" dirty="0"/>
              <a:t> </a:t>
            </a:r>
            <a:r>
              <a:rPr lang="en-GB" altLang="en-US" sz="2800" dirty="0" err="1"/>
              <a:t>tế</a:t>
            </a:r>
            <a:r>
              <a:rPr lang="en-GB" altLang="en-US" sz="2800" dirty="0"/>
              <a:t> </a:t>
            </a:r>
            <a:r>
              <a:rPr lang="en-GB" altLang="en-US" sz="2800" dirty="0" err="1"/>
              <a:t>bào</a:t>
            </a:r>
            <a:r>
              <a:rPr lang="en-GB" altLang="en-US" sz="2800" dirty="0"/>
              <a:t> </a:t>
            </a:r>
            <a:r>
              <a:rPr lang="en-GB" altLang="en-US" sz="2800" dirty="0" err="1"/>
              <a:t>là</a:t>
            </a:r>
            <a:r>
              <a:rPr lang="en-GB" altLang="en-US" sz="2800" dirty="0"/>
              <a:t> </a:t>
            </a:r>
            <a:r>
              <a:rPr lang="en-GB" altLang="en-US" sz="2800" dirty="0" err="1"/>
              <a:t>hai</a:t>
            </a:r>
            <a:r>
              <a:rPr lang="en-GB" altLang="en-US" sz="2800" dirty="0"/>
              <a:t> </a:t>
            </a:r>
            <a:r>
              <a:rPr lang="en-GB" altLang="en-US" sz="2800" dirty="0" err="1"/>
              <a:t>quá</a:t>
            </a:r>
            <a:r>
              <a:rPr lang="en-GB" altLang="en-US" sz="2800" dirty="0"/>
              <a:t> </a:t>
            </a:r>
            <a:r>
              <a:rPr lang="en-GB" altLang="en-US" sz="2800" dirty="0" err="1"/>
              <a:t>trình</a:t>
            </a:r>
            <a:r>
              <a:rPr lang="en-GB" altLang="en-US" sz="2800" dirty="0"/>
              <a:t> </a:t>
            </a:r>
            <a:r>
              <a:rPr lang="en-GB" altLang="en-US" sz="2800" dirty="0" err="1"/>
              <a:t>trái</a:t>
            </a:r>
            <a:r>
              <a:rPr lang="en-GB" altLang="en-US" sz="2800" dirty="0"/>
              <a:t> </a:t>
            </a:r>
            <a:r>
              <a:rPr lang="en-GB" altLang="en-US" sz="2800" dirty="0" err="1"/>
              <a:t>ngược</a:t>
            </a:r>
            <a:r>
              <a:rPr lang="en-GB" altLang="en-US" sz="2800" dirty="0"/>
              <a:t> </a:t>
            </a:r>
            <a:r>
              <a:rPr lang="en-GB" altLang="en-US" sz="2800" dirty="0" err="1"/>
              <a:t>nhưng</a:t>
            </a:r>
            <a:r>
              <a:rPr lang="en-GB" altLang="en-US" sz="2800" dirty="0"/>
              <a:t> </a:t>
            </a:r>
            <a:r>
              <a:rPr lang="en-GB" altLang="en-US" sz="2800" dirty="0" err="1"/>
              <a:t>có</a:t>
            </a:r>
            <a:r>
              <a:rPr lang="en-GB" altLang="en-US" sz="2800" dirty="0"/>
              <a:t> </a:t>
            </a:r>
            <a:r>
              <a:rPr lang="en-GB" altLang="en-US" sz="2800" dirty="0" err="1"/>
              <a:t>mối</a:t>
            </a:r>
            <a:r>
              <a:rPr lang="en-GB" altLang="en-US" sz="2800" dirty="0"/>
              <a:t> </a:t>
            </a:r>
            <a:r>
              <a:rPr lang="en-GB" altLang="en-US" sz="2800" dirty="0" err="1"/>
              <a:t>quan</a:t>
            </a:r>
            <a:r>
              <a:rPr lang="en-GB" altLang="en-US" sz="2800" dirty="0"/>
              <a:t> </a:t>
            </a:r>
            <a:r>
              <a:rPr lang="en-GB" altLang="en-US" sz="2800" dirty="0" err="1"/>
              <a:t>hệ</a:t>
            </a:r>
            <a:r>
              <a:rPr lang="en-GB" altLang="en-US" sz="2800" dirty="0"/>
              <a:t> </a:t>
            </a:r>
            <a:r>
              <a:rPr lang="en-GB" altLang="en-US" sz="2800" dirty="0" err="1"/>
              <a:t>mật</a:t>
            </a:r>
            <a:r>
              <a:rPr lang="en-GB" altLang="en-US" sz="2800" dirty="0"/>
              <a:t> </a:t>
            </a:r>
            <a:r>
              <a:rPr lang="en-GB" altLang="en-US" sz="2800" dirty="0" err="1"/>
              <a:t>thiết</a:t>
            </a:r>
            <a:r>
              <a:rPr lang="en-GB" altLang="en-US" sz="2800" dirty="0"/>
              <a:t> </a:t>
            </a:r>
            <a:r>
              <a:rPr lang="en-GB" altLang="en-US" sz="2800" dirty="0" err="1"/>
              <a:t>với</a:t>
            </a:r>
            <a:r>
              <a:rPr lang="en-GB" altLang="en-US" sz="2800" dirty="0"/>
              <a:t> </a:t>
            </a:r>
            <a:r>
              <a:rPr lang="en-GB" altLang="en-US" sz="2800" dirty="0" err="1"/>
              <a:t>nhau</a:t>
            </a:r>
            <a:r>
              <a:rPr lang="en-GB" altLang="en-US" sz="2800" dirty="0"/>
              <a:t> </a:t>
            </a:r>
            <a:r>
              <a:rPr lang="en-GB" altLang="en-US" sz="2800" dirty="0" err="1"/>
              <a:t>đảm</a:t>
            </a:r>
            <a:r>
              <a:rPr lang="en-GB" altLang="en-US" sz="2800" dirty="0"/>
              <a:t> </a:t>
            </a:r>
            <a:r>
              <a:rPr lang="en-GB" altLang="en-US" sz="2800" dirty="0" err="1"/>
              <a:t>bảo</a:t>
            </a:r>
            <a:r>
              <a:rPr lang="en-GB" altLang="en-US" sz="2800" dirty="0"/>
              <a:t> </a:t>
            </a:r>
            <a:r>
              <a:rPr lang="en-GB" altLang="en-US" sz="2800" dirty="0" err="1"/>
              <a:t>duy</a:t>
            </a:r>
            <a:r>
              <a:rPr lang="en-GB" altLang="en-US" sz="2800" dirty="0"/>
              <a:t> </a:t>
            </a:r>
            <a:r>
              <a:rPr lang="en-GB" altLang="en-US" sz="2800" dirty="0" err="1"/>
              <a:t>trì</a:t>
            </a:r>
            <a:r>
              <a:rPr lang="en-GB" altLang="en-US" sz="2800" dirty="0"/>
              <a:t> </a:t>
            </a:r>
            <a:r>
              <a:rPr lang="en-GB" altLang="en-US" sz="2800" dirty="0" err="1"/>
              <a:t>các</a:t>
            </a:r>
            <a:r>
              <a:rPr lang="en-GB" altLang="en-US" sz="2800" dirty="0"/>
              <a:t> </a:t>
            </a:r>
            <a:r>
              <a:rPr lang="en-GB" altLang="en-US" sz="2800" dirty="0" err="1"/>
              <a:t>hoạt</a:t>
            </a:r>
            <a:r>
              <a:rPr lang="en-GB" altLang="en-US" sz="2800" dirty="0"/>
              <a:t> </a:t>
            </a:r>
            <a:r>
              <a:rPr lang="en-GB" altLang="en-US" sz="2800" dirty="0" err="1"/>
              <a:t>động</a:t>
            </a:r>
            <a:r>
              <a:rPr lang="en-GB" altLang="en-US" sz="2800" dirty="0"/>
              <a:t> </a:t>
            </a:r>
            <a:r>
              <a:rPr lang="en-GB" altLang="en-US" sz="2800" dirty="0" err="1"/>
              <a:t>sống</a:t>
            </a:r>
            <a:r>
              <a:rPr lang="en-GB" altLang="en-US" sz="2800" dirty="0"/>
              <a:t> </a:t>
            </a:r>
            <a:r>
              <a:rPr lang="en-GB" altLang="en-US" sz="2800" dirty="0" err="1"/>
              <a:t>của</a:t>
            </a:r>
            <a:r>
              <a:rPr lang="en-GB" altLang="en-US" sz="2800" dirty="0"/>
              <a:t> </a:t>
            </a:r>
            <a:r>
              <a:rPr lang="en-GB" altLang="en-US" sz="2800" dirty="0" err="1"/>
              <a:t>tế</a:t>
            </a:r>
            <a:r>
              <a:rPr lang="en-GB" altLang="en-US" sz="2800" dirty="0"/>
              <a:t> </a:t>
            </a:r>
            <a:r>
              <a:rPr lang="en-GB" altLang="en-US" sz="2800" dirty="0" err="1"/>
              <a:t>bào</a:t>
            </a:r>
            <a:r>
              <a:rPr lang="en-GB" altLang="en-US" sz="2800" dirty="0"/>
              <a:t>.</a:t>
            </a:r>
          </a:p>
        </p:txBody>
      </p:sp>
      <p:sp>
        <p:nvSpPr>
          <p:cNvPr id="15" name="TextBox 14"/>
          <p:cNvSpPr txBox="1"/>
          <p:nvPr/>
        </p:nvSpPr>
        <p:spPr>
          <a:xfrm>
            <a:off x="228600" y="6019800"/>
            <a:ext cx="8077200" cy="523220"/>
          </a:xfrm>
          <a:prstGeom prst="rect">
            <a:avLst/>
          </a:prstGeom>
          <a:noFill/>
        </p:spPr>
        <p:txBody>
          <a:bodyPr wrap="square">
            <a:spAutoFit/>
          </a:bodyPr>
          <a:lstStyle/>
          <a:p>
            <a:pPr>
              <a:defRPr/>
            </a:pPr>
            <a:r>
              <a:rPr lang="en-GB" sz="2800" b="1" u="sng" dirty="0" smtClean="0">
                <a:solidFill>
                  <a:srgbClr val="0000FF"/>
                </a:solidFill>
                <a:latin typeface="Times New Roman" pitchFamily="18" charset="0"/>
                <a:cs typeface="Times New Roman" pitchFamily="18" charset="0"/>
              </a:rPr>
              <a:t>III. </a:t>
            </a:r>
            <a:r>
              <a:rPr lang="en-GB" sz="2800" b="1" u="sng" dirty="0" err="1">
                <a:solidFill>
                  <a:srgbClr val="0000FF"/>
                </a:solidFill>
                <a:latin typeface="Times New Roman" pitchFamily="18" charset="0"/>
                <a:cs typeface="Times New Roman" pitchFamily="18" charset="0"/>
              </a:rPr>
              <a:t>Một</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số</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yếu</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tố</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ảnh</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hưởng</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đến</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hô</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hấp</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tế</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bào</a:t>
            </a:r>
            <a:endParaRPr lang="en-GB" sz="2800" b="1" u="sng"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93804231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6"/>
          <p:cNvSpPr>
            <a:spLocks noChangeArrowheads="1"/>
          </p:cNvSpPr>
          <p:nvPr/>
        </p:nvSpPr>
        <p:spPr bwMode="auto">
          <a:xfrm>
            <a:off x="720725" y="1916113"/>
            <a:ext cx="75438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ltLang="en-US" sz="3600" dirty="0">
                <a:cs typeface="Calibri" pitchFamily="34" charset="0"/>
              </a:rPr>
              <a:t>Đ</a:t>
            </a:r>
            <a:r>
              <a:rPr lang="vi-VN" altLang="en-US" sz="3600" dirty="0">
                <a:cs typeface="Calibri" pitchFamily="34" charset="0"/>
              </a:rPr>
              <a:t>ọc thông tin trong bảng 25.1, </a:t>
            </a:r>
            <a:r>
              <a:rPr lang="en-GB" altLang="en-US" sz="3600" dirty="0" err="1">
                <a:cs typeface="Calibri" pitchFamily="34" charset="0"/>
              </a:rPr>
              <a:t>em</a:t>
            </a:r>
            <a:r>
              <a:rPr lang="en-GB" altLang="en-US" sz="3600" dirty="0">
                <a:cs typeface="Calibri" pitchFamily="34" charset="0"/>
              </a:rPr>
              <a:t> </a:t>
            </a:r>
            <a:r>
              <a:rPr lang="en-GB" altLang="en-US" sz="3600" dirty="0" err="1">
                <a:cs typeface="Calibri" pitchFamily="34" charset="0"/>
              </a:rPr>
              <a:t>hãy</a:t>
            </a:r>
            <a:r>
              <a:rPr lang="en-GB" altLang="en-US" sz="3600" dirty="0">
                <a:cs typeface="Calibri" pitchFamily="34" charset="0"/>
              </a:rPr>
              <a:t> </a:t>
            </a:r>
            <a:r>
              <a:rPr lang="vi-VN" altLang="en-US" sz="3600" dirty="0">
                <a:cs typeface="Calibri" pitchFamily="34" charset="0"/>
              </a:rPr>
              <a:t>nêu ảnh hưởng của một số yếu tố đến hô hấp tế bào.</a:t>
            </a:r>
            <a:endParaRPr lang="en-GB" altLang="en-US" sz="3600" dirty="0"/>
          </a:p>
        </p:txBody>
      </p:sp>
    </p:spTree>
    <p:extLst>
      <p:ext uri="{BB962C8B-B14F-4D97-AF65-F5344CB8AC3E}">
        <p14:creationId xmlns:p14="http://schemas.microsoft.com/office/powerpoint/2010/main" val="9593764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barn(inVertical)">
                                      <p:cBhvr>
                                        <p:cTn id="7" dur="5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5"/>
          <p:cNvSpPr>
            <a:spLocks noChangeArrowheads="1"/>
          </p:cNvSpPr>
          <p:nvPr/>
        </p:nvSpPr>
        <p:spPr bwMode="auto">
          <a:xfrm>
            <a:off x="228600" y="63500"/>
            <a:ext cx="8686800" cy="52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07000"/>
              </a:lnSpc>
              <a:spcAft>
                <a:spcPts val="800"/>
              </a:spcAft>
            </a:pPr>
            <a:r>
              <a:rPr lang="en-US" altLang="en-US" sz="2600" dirty="0" smtClean="0">
                <a:solidFill>
                  <a:srgbClr val="0000FF"/>
                </a:solidFill>
                <a:latin typeface="Times New Roman" pitchFamily="18" charset="0"/>
                <a:ea typeface="Calibri" pitchFamily="34" charset="0"/>
                <a:cs typeface="Times New Roman" pitchFamily="18" charset="0"/>
              </a:rPr>
              <a:t>?</a:t>
            </a:r>
            <a:r>
              <a:rPr lang="vi-VN" altLang="en-US" sz="2600" dirty="0" smtClean="0">
                <a:solidFill>
                  <a:srgbClr val="0000FF"/>
                </a:solidFill>
                <a:latin typeface="Times New Roman" pitchFamily="18" charset="0"/>
                <a:ea typeface="Calibri" pitchFamily="34" charset="0"/>
                <a:cs typeface="Times New Roman" pitchFamily="18" charset="0"/>
              </a:rPr>
              <a:t>6</a:t>
            </a:r>
            <a:r>
              <a:rPr lang="vi-VN" altLang="en-US" sz="2600" dirty="0">
                <a:solidFill>
                  <a:srgbClr val="0000FF"/>
                </a:solidFill>
                <a:latin typeface="Times New Roman" pitchFamily="18" charset="0"/>
                <a:ea typeface="Calibri" pitchFamily="34" charset="0"/>
                <a:cs typeface="Times New Roman" pitchFamily="18" charset="0"/>
              </a:rPr>
              <a:t>. Quá trình hô hấp tế bào có thể bị ảnh hưởng bởi </a:t>
            </a:r>
            <a:r>
              <a:rPr lang="vi-VN" altLang="en-US" sz="2600" dirty="0" smtClean="0">
                <a:solidFill>
                  <a:srgbClr val="0000FF"/>
                </a:solidFill>
                <a:latin typeface="Times New Roman" pitchFamily="18" charset="0"/>
                <a:ea typeface="Calibri" pitchFamily="34" charset="0"/>
                <a:cs typeface="Times New Roman" pitchFamily="18" charset="0"/>
              </a:rPr>
              <a:t> </a:t>
            </a:r>
            <a:r>
              <a:rPr lang="vi-VN" altLang="en-US" sz="2600" dirty="0">
                <a:solidFill>
                  <a:srgbClr val="0000FF"/>
                </a:solidFill>
                <a:latin typeface="Times New Roman" pitchFamily="18" charset="0"/>
                <a:ea typeface="Calibri" pitchFamily="34" charset="0"/>
                <a:cs typeface="Times New Roman" pitchFamily="18" charset="0"/>
              </a:rPr>
              <a:t>yếu tố nào?</a:t>
            </a:r>
            <a:endParaRPr lang="en-GB" altLang="en-US" sz="2600" dirty="0">
              <a:solidFill>
                <a:srgbClr val="0000FF"/>
              </a:solidFill>
              <a:latin typeface="Times New Roman" pitchFamily="18" charset="0"/>
              <a:ea typeface="Calibri" pitchFamily="34" charset="0"/>
              <a:cs typeface="Times New Roman" pitchFamily="18" charset="0"/>
            </a:endParaRPr>
          </a:p>
        </p:txBody>
      </p:sp>
      <p:sp>
        <p:nvSpPr>
          <p:cNvPr id="19460" name="Rectangle 7"/>
          <p:cNvSpPr>
            <a:spLocks noChangeArrowheads="1"/>
          </p:cNvSpPr>
          <p:nvPr/>
        </p:nvSpPr>
        <p:spPr bwMode="auto">
          <a:xfrm>
            <a:off x="803564" y="685800"/>
            <a:ext cx="8001000" cy="147540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07000"/>
              </a:lnSpc>
              <a:spcAft>
                <a:spcPts val="800"/>
              </a:spcAft>
            </a:pPr>
            <a:r>
              <a:rPr lang="vi-VN" altLang="en-US" sz="2800" dirty="0">
                <a:latin typeface="Times New Roman" pitchFamily="18" charset="0"/>
                <a:ea typeface="Calibri" pitchFamily="34" charset="0"/>
                <a:cs typeface="Times New Roman" pitchFamily="18" charset="0"/>
              </a:rPr>
              <a:t>Quá trình hô hấp tế bào có thể bị ảnh hưởng bởi một số yếu tố môi trường như nhiệt độ, hàm lượng nước, nồng độ oxygen, nồng độ carbon dioxide,...</a:t>
            </a:r>
            <a:endParaRPr lang="en-GB" altLang="en-US" sz="2800" dirty="0">
              <a:latin typeface="Times New Roman" pitchFamily="18" charset="0"/>
              <a:ea typeface="Calibri" pitchFamily="34" charset="0"/>
              <a:cs typeface="Times New Roman" pitchFamily="18" charset="0"/>
            </a:endParaRPr>
          </a:p>
        </p:txBody>
      </p:sp>
      <p:sp>
        <p:nvSpPr>
          <p:cNvPr id="9" name="Right Arrow 8"/>
          <p:cNvSpPr/>
          <p:nvPr/>
        </p:nvSpPr>
        <p:spPr>
          <a:xfrm>
            <a:off x="346364" y="924542"/>
            <a:ext cx="457200" cy="6270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800">
              <a:latin typeface="Times New Roman" pitchFamily="18" charset="0"/>
              <a:cs typeface="Times New Roman" pitchFamily="18" charset="0"/>
            </a:endParaRPr>
          </a:p>
        </p:txBody>
      </p:sp>
      <p:sp>
        <p:nvSpPr>
          <p:cNvPr id="19462" name="Rectangle 10"/>
          <p:cNvSpPr>
            <a:spLocks noChangeArrowheads="1"/>
          </p:cNvSpPr>
          <p:nvPr/>
        </p:nvSpPr>
        <p:spPr bwMode="auto">
          <a:xfrm>
            <a:off x="-76200" y="2137424"/>
            <a:ext cx="9490364" cy="553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07000"/>
              </a:lnSpc>
              <a:spcAft>
                <a:spcPts val="800"/>
              </a:spcAft>
            </a:pPr>
            <a:r>
              <a:rPr lang="en-US" altLang="en-US" sz="2800" dirty="0" smtClean="0">
                <a:solidFill>
                  <a:srgbClr val="0000FF"/>
                </a:solidFill>
                <a:latin typeface="Times New Roman" pitchFamily="18" charset="0"/>
                <a:ea typeface="Calibri" pitchFamily="34" charset="0"/>
                <a:cs typeface="Times New Roman" pitchFamily="18" charset="0"/>
              </a:rPr>
              <a:t>?</a:t>
            </a:r>
            <a:r>
              <a:rPr lang="vi-VN" altLang="en-US" sz="2800" dirty="0" smtClean="0">
                <a:solidFill>
                  <a:srgbClr val="0000FF"/>
                </a:solidFill>
                <a:latin typeface="Times New Roman" pitchFamily="18" charset="0"/>
                <a:ea typeface="Calibri" pitchFamily="34" charset="0"/>
                <a:cs typeface="Times New Roman" pitchFamily="18" charset="0"/>
              </a:rPr>
              <a:t>7. </a:t>
            </a:r>
            <a:r>
              <a:rPr lang="vi-VN" altLang="en-US" sz="2800" dirty="0">
                <a:solidFill>
                  <a:srgbClr val="0000FF"/>
                </a:solidFill>
                <a:latin typeface="Times New Roman" pitchFamily="18" charset="0"/>
                <a:ea typeface="Calibri" pitchFamily="34" charset="0"/>
                <a:cs typeface="Times New Roman" pitchFamily="18" charset="0"/>
              </a:rPr>
              <a:t>Nhiệt độ ảnh hưởng như thế nào đến quá trình hô hấp tế bào?</a:t>
            </a:r>
            <a:endParaRPr lang="en-GB" altLang="en-US" sz="2800" dirty="0">
              <a:solidFill>
                <a:srgbClr val="0000FF"/>
              </a:solidFill>
              <a:latin typeface="Times New Roman" pitchFamily="18" charset="0"/>
              <a:ea typeface="Calibri" pitchFamily="34" charset="0"/>
              <a:cs typeface="Times New Roman" pitchFamily="18" charset="0"/>
            </a:endParaRPr>
          </a:p>
        </p:txBody>
      </p:sp>
      <p:sp>
        <p:nvSpPr>
          <p:cNvPr id="12" name="Right Arrow 11"/>
          <p:cNvSpPr/>
          <p:nvPr/>
        </p:nvSpPr>
        <p:spPr>
          <a:xfrm>
            <a:off x="228600" y="2944196"/>
            <a:ext cx="457200" cy="628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800">
              <a:latin typeface="Times New Roman" pitchFamily="18" charset="0"/>
              <a:cs typeface="Times New Roman" pitchFamily="18" charset="0"/>
            </a:endParaRPr>
          </a:p>
        </p:txBody>
      </p:sp>
      <p:sp>
        <p:nvSpPr>
          <p:cNvPr id="19464" name="Rectangle 13"/>
          <p:cNvSpPr>
            <a:spLocks noChangeArrowheads="1"/>
          </p:cNvSpPr>
          <p:nvPr/>
        </p:nvSpPr>
        <p:spPr bwMode="auto">
          <a:xfrm>
            <a:off x="686089" y="2667000"/>
            <a:ext cx="8153400" cy="147540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07000"/>
              </a:lnSpc>
              <a:spcAft>
                <a:spcPts val="800"/>
              </a:spcAft>
            </a:pPr>
            <a:r>
              <a:rPr lang="vi-VN" altLang="en-US" sz="2800" dirty="0">
                <a:latin typeface="Times New Roman" pitchFamily="18" charset="0"/>
                <a:ea typeface="Calibri" pitchFamily="34" charset="0"/>
                <a:cs typeface="Times New Roman" pitchFamily="18" charset="0"/>
              </a:rPr>
              <a:t>Nhiệt độ ảnh hưởng đến quá trình hô hấp tế bào thông qua sự tác động đến các enzyme xúc tác phản ứng hóa học.</a:t>
            </a:r>
            <a:endParaRPr lang="en-GB" altLang="en-US" sz="2800" dirty="0">
              <a:latin typeface="Times New Roman" pitchFamily="18" charset="0"/>
              <a:ea typeface="Calibri" pitchFamily="34" charset="0"/>
              <a:cs typeface="Times New Roman" pitchFamily="18" charset="0"/>
            </a:endParaRPr>
          </a:p>
        </p:txBody>
      </p:sp>
      <p:sp>
        <p:nvSpPr>
          <p:cNvPr id="10" name="Rectangle 5"/>
          <p:cNvSpPr>
            <a:spLocks noChangeArrowheads="1"/>
          </p:cNvSpPr>
          <p:nvPr/>
        </p:nvSpPr>
        <p:spPr bwMode="auto">
          <a:xfrm>
            <a:off x="152400" y="4038600"/>
            <a:ext cx="8859837" cy="10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07000"/>
              </a:lnSpc>
              <a:spcAft>
                <a:spcPts val="800"/>
              </a:spcAft>
            </a:pPr>
            <a:r>
              <a:rPr lang="en-US" altLang="en-US" sz="2800" dirty="0" smtClean="0">
                <a:solidFill>
                  <a:srgbClr val="0000FF"/>
                </a:solidFill>
                <a:latin typeface="+mj-lt"/>
                <a:ea typeface="Calibri" pitchFamily="34" charset="0"/>
                <a:cs typeface="Times New Roman" pitchFamily="18" charset="0"/>
              </a:rPr>
              <a:t>?</a:t>
            </a:r>
            <a:r>
              <a:rPr lang="vi-VN" altLang="en-US" sz="2800" dirty="0" smtClean="0">
                <a:solidFill>
                  <a:srgbClr val="0000FF"/>
                </a:solidFill>
                <a:latin typeface="+mj-lt"/>
                <a:ea typeface="Calibri" pitchFamily="34" charset="0"/>
                <a:cs typeface="Times New Roman" pitchFamily="18" charset="0"/>
              </a:rPr>
              <a:t>8</a:t>
            </a:r>
            <a:r>
              <a:rPr lang="vi-VN" altLang="en-US" sz="2800" dirty="0">
                <a:solidFill>
                  <a:srgbClr val="0000FF"/>
                </a:solidFill>
                <a:latin typeface="+mj-lt"/>
                <a:ea typeface="Calibri" pitchFamily="34" charset="0"/>
                <a:cs typeface="Times New Roman" pitchFamily="18" charset="0"/>
              </a:rPr>
              <a:t>. Hàm lượng nước và cường độ hô hấp có mối quan hệ với nhau như thế nào? Giải thích.</a:t>
            </a:r>
            <a:endParaRPr lang="en-GB" altLang="en-US" sz="2800" dirty="0">
              <a:solidFill>
                <a:srgbClr val="0000FF"/>
              </a:solidFill>
              <a:latin typeface="+mj-lt"/>
              <a:ea typeface="Calibri" pitchFamily="34" charset="0"/>
              <a:cs typeface="Times New Roman" pitchFamily="18" charset="0"/>
            </a:endParaRPr>
          </a:p>
        </p:txBody>
      </p:sp>
      <p:sp>
        <p:nvSpPr>
          <p:cNvPr id="11" name="Rectangle 7"/>
          <p:cNvSpPr>
            <a:spLocks noChangeArrowheads="1"/>
          </p:cNvSpPr>
          <p:nvPr/>
        </p:nvSpPr>
        <p:spPr bwMode="auto">
          <a:xfrm>
            <a:off x="457200" y="4997772"/>
            <a:ext cx="8305800" cy="193642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07000"/>
              </a:lnSpc>
              <a:spcAft>
                <a:spcPts val="800"/>
              </a:spcAft>
            </a:pPr>
            <a:r>
              <a:rPr lang="vi-VN" altLang="en-US" sz="2800" dirty="0">
                <a:latin typeface="+mj-lt"/>
                <a:ea typeface="Calibri" pitchFamily="34" charset="0"/>
                <a:cs typeface="Times New Roman" pitchFamily="18" charset="0"/>
              </a:rPr>
              <a:t>Cường độ hô hấp tỉ lệ thuận với hàm lượng nước trong tế bào, hàm lượng nước tăng thì hô hấp tế bào tăng. Do nước vừa là nguyên liệu, vừa là môi trường cho các phản ứng hóa học trong quá trình hô hấp tế bào.</a:t>
            </a:r>
            <a:endParaRPr lang="en-GB" altLang="en-US" sz="2800" dirty="0">
              <a:latin typeface="+mj-lt"/>
              <a:ea typeface="Calibri" pitchFamily="34" charset="0"/>
              <a:cs typeface="Times New Roman" pitchFamily="18" charset="0"/>
            </a:endParaRPr>
          </a:p>
        </p:txBody>
      </p:sp>
      <p:sp>
        <p:nvSpPr>
          <p:cNvPr id="13" name="Right Arrow 12"/>
          <p:cNvSpPr/>
          <p:nvPr/>
        </p:nvSpPr>
        <p:spPr>
          <a:xfrm>
            <a:off x="0" y="5545137"/>
            <a:ext cx="457200" cy="628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800">
              <a:latin typeface="+mj-lt"/>
            </a:endParaRPr>
          </a:p>
        </p:txBody>
      </p:sp>
    </p:spTree>
    <p:extLst>
      <p:ext uri="{BB962C8B-B14F-4D97-AF65-F5344CB8AC3E}">
        <p14:creationId xmlns:p14="http://schemas.microsoft.com/office/powerpoint/2010/main" val="1222119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460"/>
                                        </p:tgtEl>
                                        <p:attrNameLst>
                                          <p:attrName>style.visibility</p:attrName>
                                        </p:attrNameLst>
                                      </p:cBhvr>
                                      <p:to>
                                        <p:strVal val="visible"/>
                                      </p:to>
                                    </p:set>
                                    <p:animEffect transition="in" filter="barn(inVertical)">
                                      <p:cBhvr>
                                        <p:cTn id="10" dur="500"/>
                                        <p:tgtEl>
                                          <p:spTgt spid="1946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9464"/>
                                        </p:tgtEl>
                                        <p:attrNameLst>
                                          <p:attrName>style.visibility</p:attrName>
                                        </p:attrNameLst>
                                      </p:cBhvr>
                                      <p:to>
                                        <p:strVal val="visible"/>
                                      </p:to>
                                    </p:set>
                                    <p:animEffect transition="in" filter="barn(inVertical)">
                                      <p:cBhvr>
                                        <p:cTn id="18" dur="500"/>
                                        <p:tgtEl>
                                          <p:spTgt spid="1946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animBg="1"/>
      <p:bldP spid="9" grpId="0" animBg="1"/>
      <p:bldP spid="12" grpId="0" animBg="1"/>
      <p:bldP spid="19464" grpId="0" animBg="1"/>
      <p:bldP spid="11"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5"/>
          <p:cNvSpPr>
            <a:spLocks noChangeArrowheads="1"/>
          </p:cNvSpPr>
          <p:nvPr/>
        </p:nvSpPr>
        <p:spPr bwMode="auto">
          <a:xfrm>
            <a:off x="269874" y="152400"/>
            <a:ext cx="8645525" cy="1475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07000"/>
              </a:lnSpc>
              <a:spcAft>
                <a:spcPts val="800"/>
              </a:spcAft>
            </a:pPr>
            <a:r>
              <a:rPr lang="en-US" altLang="en-US" sz="2800" dirty="0" smtClean="0">
                <a:solidFill>
                  <a:srgbClr val="0000FF"/>
                </a:solidFill>
                <a:latin typeface="+mj-lt"/>
                <a:ea typeface="Calibri" pitchFamily="34" charset="0"/>
                <a:cs typeface="Times New Roman" pitchFamily="18" charset="0"/>
              </a:rPr>
              <a:t>?</a:t>
            </a:r>
            <a:r>
              <a:rPr lang="vi-VN" altLang="en-US" sz="2800" dirty="0" smtClean="0">
                <a:solidFill>
                  <a:srgbClr val="0000FF"/>
                </a:solidFill>
                <a:latin typeface="+mj-lt"/>
                <a:ea typeface="Calibri" pitchFamily="34" charset="0"/>
                <a:cs typeface="Times New Roman" pitchFamily="18" charset="0"/>
              </a:rPr>
              <a:t>9</a:t>
            </a:r>
            <a:r>
              <a:rPr lang="vi-VN" altLang="en-US" sz="2800" dirty="0">
                <a:solidFill>
                  <a:srgbClr val="0000FF"/>
                </a:solidFill>
                <a:latin typeface="+mj-lt"/>
                <a:ea typeface="Calibri" pitchFamily="34" charset="0"/>
                <a:cs typeface="Times New Roman" pitchFamily="18" charset="0"/>
              </a:rPr>
              <a:t>. Nồng độ oxygen và carbon dioxide ảnh hưởng đến quá trình hô hấp tế bào như thế nào? Điều gì sẽ xảy ra nếu cây bị ngập úng?</a:t>
            </a:r>
            <a:endParaRPr lang="en-GB" altLang="en-US" sz="2800" dirty="0">
              <a:solidFill>
                <a:srgbClr val="0000FF"/>
              </a:solidFill>
              <a:latin typeface="+mj-lt"/>
              <a:ea typeface="Calibri" pitchFamily="34" charset="0"/>
              <a:cs typeface="Times New Roman" pitchFamily="18" charset="0"/>
            </a:endParaRPr>
          </a:p>
        </p:txBody>
      </p:sp>
      <p:sp>
        <p:nvSpPr>
          <p:cNvPr id="21508" name="Rectangle 7"/>
          <p:cNvSpPr>
            <a:spLocks noChangeArrowheads="1"/>
          </p:cNvSpPr>
          <p:nvPr/>
        </p:nvSpPr>
        <p:spPr bwMode="auto">
          <a:xfrm>
            <a:off x="498475" y="1604353"/>
            <a:ext cx="8610600" cy="304384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07000"/>
              </a:lnSpc>
              <a:spcAft>
                <a:spcPts val="800"/>
              </a:spcAft>
            </a:pPr>
            <a:r>
              <a:rPr lang="vi-VN" altLang="en-US" sz="2400" dirty="0">
                <a:ea typeface="Calibri" pitchFamily="34" charset="0"/>
                <a:cs typeface="Times New Roman" pitchFamily="18" charset="0"/>
              </a:rPr>
              <a:t>- Nồng độ oxygen: oxygen là nguyên liệu của hô hấp nên khi nồng độ oxygen giảm thì cường độ hô hấp giảm.</a:t>
            </a:r>
            <a:endParaRPr lang="en-GB" altLang="en-US" sz="2400" dirty="0">
              <a:latin typeface="Calibri" pitchFamily="34" charset="0"/>
              <a:ea typeface="Calibri" pitchFamily="34" charset="0"/>
              <a:cs typeface="Times New Roman" pitchFamily="18" charset="0"/>
            </a:endParaRPr>
          </a:p>
          <a:p>
            <a:pPr algn="just">
              <a:lnSpc>
                <a:spcPct val="107000"/>
              </a:lnSpc>
              <a:spcAft>
                <a:spcPts val="800"/>
              </a:spcAft>
            </a:pPr>
            <a:r>
              <a:rPr lang="vi-VN" altLang="en-US" sz="2400" dirty="0">
                <a:ea typeface="Calibri" pitchFamily="34" charset="0"/>
                <a:cs typeface="Times New Roman" pitchFamily="18" charset="0"/>
              </a:rPr>
              <a:t>- Nồng độ carbon dioxide: khi nồng độ carbon dioxide tăng sẽ ức chế quá trình hô hấp.</a:t>
            </a:r>
            <a:endParaRPr lang="en-GB" altLang="en-US" sz="2400" dirty="0">
              <a:latin typeface="Calibri" pitchFamily="34" charset="0"/>
              <a:ea typeface="Calibri" pitchFamily="34" charset="0"/>
              <a:cs typeface="Times New Roman" pitchFamily="18" charset="0"/>
            </a:endParaRPr>
          </a:p>
          <a:p>
            <a:pPr algn="just">
              <a:lnSpc>
                <a:spcPct val="107000"/>
              </a:lnSpc>
              <a:spcAft>
                <a:spcPts val="800"/>
              </a:spcAft>
            </a:pPr>
            <a:r>
              <a:rPr lang="vi-VN" altLang="en-US" sz="2400" dirty="0">
                <a:ea typeface="Calibri" pitchFamily="34" charset="0"/>
                <a:cs typeface="Times New Roman" pitchFamily="18" charset="0"/>
              </a:rPr>
              <a:t>- Khi cây bị ngập úng rễ, cây sẽ bị thiếu oxygen nên không thực hiện được quá trình hô hấp tế bào dẫn đến rễ chết và không được phục hồi, cây chết.</a:t>
            </a:r>
            <a:endParaRPr lang="en-GB" altLang="en-US" sz="2400" dirty="0">
              <a:latin typeface="Calibri" pitchFamily="34" charset="0"/>
              <a:ea typeface="Calibri" pitchFamily="34" charset="0"/>
              <a:cs typeface="Times New Roman" pitchFamily="18" charset="0"/>
            </a:endParaRPr>
          </a:p>
        </p:txBody>
      </p:sp>
      <p:sp>
        <p:nvSpPr>
          <p:cNvPr id="9" name="Right Arrow 8"/>
          <p:cNvSpPr/>
          <p:nvPr/>
        </p:nvSpPr>
        <p:spPr>
          <a:xfrm>
            <a:off x="20492" y="2497626"/>
            <a:ext cx="457200" cy="628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TextBox 6"/>
          <p:cNvSpPr txBox="1">
            <a:spLocks noChangeArrowheads="1"/>
          </p:cNvSpPr>
          <p:nvPr/>
        </p:nvSpPr>
        <p:spPr bwMode="auto">
          <a:xfrm>
            <a:off x="304800" y="4810780"/>
            <a:ext cx="8991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ltLang="en-US" sz="2800" dirty="0" smtClean="0">
                <a:cs typeface="Times New Roman" pitchFamily="18" charset="0"/>
              </a:rPr>
              <a:t>???</a:t>
            </a:r>
            <a:r>
              <a:rPr lang="en-GB" altLang="en-US" sz="2800" dirty="0" err="1" smtClean="0">
                <a:cs typeface="Times New Roman" pitchFamily="18" charset="0"/>
              </a:rPr>
              <a:t>Em</a:t>
            </a:r>
            <a:r>
              <a:rPr lang="en-GB" altLang="en-US" sz="2800" dirty="0" smtClean="0">
                <a:cs typeface="Times New Roman" pitchFamily="18" charset="0"/>
              </a:rPr>
              <a:t> </a:t>
            </a:r>
            <a:r>
              <a:rPr lang="en-GB" altLang="en-US" sz="2800" dirty="0" err="1">
                <a:cs typeface="Times New Roman" pitchFamily="18" charset="0"/>
              </a:rPr>
              <a:t>hãy</a:t>
            </a:r>
            <a:r>
              <a:rPr lang="en-GB" altLang="en-US" sz="2800" dirty="0">
                <a:cs typeface="Times New Roman" pitchFamily="18" charset="0"/>
              </a:rPr>
              <a:t> </a:t>
            </a:r>
            <a:r>
              <a:rPr lang="en-GB" altLang="en-US" sz="2800" dirty="0" err="1">
                <a:cs typeface="Times New Roman" pitchFamily="18" charset="0"/>
              </a:rPr>
              <a:t>nêu</a:t>
            </a:r>
            <a:r>
              <a:rPr lang="en-GB" altLang="en-US" sz="2800" dirty="0">
                <a:cs typeface="Times New Roman" pitchFamily="18" charset="0"/>
              </a:rPr>
              <a:t> </a:t>
            </a:r>
            <a:r>
              <a:rPr lang="en-GB" altLang="en-US" sz="2800" dirty="0" err="1">
                <a:cs typeface="Times New Roman" pitchFamily="18" charset="0"/>
              </a:rPr>
              <a:t>một</a:t>
            </a:r>
            <a:r>
              <a:rPr lang="en-GB" altLang="en-US" sz="2800" dirty="0">
                <a:cs typeface="Times New Roman" pitchFamily="18" charset="0"/>
              </a:rPr>
              <a:t> </a:t>
            </a:r>
            <a:r>
              <a:rPr lang="en-GB" altLang="en-US" sz="2800" dirty="0" err="1">
                <a:cs typeface="Times New Roman" pitchFamily="18" charset="0"/>
              </a:rPr>
              <a:t>số</a:t>
            </a:r>
            <a:r>
              <a:rPr lang="en-GB" altLang="en-US" sz="2800" dirty="0">
                <a:cs typeface="Times New Roman" pitchFamily="18" charset="0"/>
              </a:rPr>
              <a:t> </a:t>
            </a:r>
            <a:r>
              <a:rPr lang="en-GB" altLang="en-US" sz="2800" dirty="0" err="1">
                <a:cs typeface="Times New Roman" pitchFamily="18" charset="0"/>
              </a:rPr>
              <a:t>yếu</a:t>
            </a:r>
            <a:r>
              <a:rPr lang="en-GB" altLang="en-US" sz="2800" dirty="0">
                <a:cs typeface="Times New Roman" pitchFamily="18" charset="0"/>
              </a:rPr>
              <a:t> </a:t>
            </a:r>
            <a:r>
              <a:rPr lang="en-GB" altLang="en-US" sz="2800" dirty="0" err="1">
                <a:cs typeface="Times New Roman" pitchFamily="18" charset="0"/>
              </a:rPr>
              <a:t>tố</a:t>
            </a:r>
            <a:r>
              <a:rPr lang="en-GB" altLang="en-US" sz="2800" dirty="0">
                <a:cs typeface="Times New Roman" pitchFamily="18" charset="0"/>
              </a:rPr>
              <a:t> </a:t>
            </a:r>
            <a:r>
              <a:rPr lang="en-GB" altLang="en-US" sz="2800" dirty="0" err="1">
                <a:cs typeface="Times New Roman" pitchFamily="18" charset="0"/>
              </a:rPr>
              <a:t>ảnh</a:t>
            </a:r>
            <a:r>
              <a:rPr lang="en-GB" altLang="en-US" sz="2800" dirty="0">
                <a:cs typeface="Times New Roman" pitchFamily="18" charset="0"/>
              </a:rPr>
              <a:t> </a:t>
            </a:r>
            <a:r>
              <a:rPr lang="en-GB" altLang="en-US" sz="2800" dirty="0" err="1">
                <a:cs typeface="Times New Roman" pitchFamily="18" charset="0"/>
              </a:rPr>
              <a:t>hưởng</a:t>
            </a:r>
            <a:r>
              <a:rPr lang="en-GB" altLang="en-US" sz="2800" dirty="0">
                <a:cs typeface="Times New Roman" pitchFamily="18" charset="0"/>
              </a:rPr>
              <a:t> </a:t>
            </a:r>
            <a:r>
              <a:rPr lang="en-GB" altLang="en-US" sz="2800" dirty="0" err="1">
                <a:cs typeface="Times New Roman" pitchFamily="18" charset="0"/>
              </a:rPr>
              <a:t>đến</a:t>
            </a:r>
            <a:r>
              <a:rPr lang="en-GB" altLang="en-US" sz="2800" dirty="0">
                <a:cs typeface="Times New Roman" pitchFamily="18" charset="0"/>
              </a:rPr>
              <a:t> </a:t>
            </a:r>
            <a:r>
              <a:rPr lang="en-GB" altLang="en-US" sz="2800" dirty="0" err="1">
                <a:cs typeface="Times New Roman" pitchFamily="18" charset="0"/>
              </a:rPr>
              <a:t>hô</a:t>
            </a:r>
            <a:r>
              <a:rPr lang="en-GB" altLang="en-US" sz="2800" dirty="0">
                <a:cs typeface="Times New Roman" pitchFamily="18" charset="0"/>
              </a:rPr>
              <a:t> </a:t>
            </a:r>
            <a:r>
              <a:rPr lang="en-GB" altLang="en-US" sz="2800" dirty="0" err="1">
                <a:cs typeface="Times New Roman" pitchFamily="18" charset="0"/>
              </a:rPr>
              <a:t>hấp</a:t>
            </a:r>
            <a:r>
              <a:rPr lang="en-GB" altLang="en-US" sz="2800" dirty="0">
                <a:cs typeface="Times New Roman" pitchFamily="18" charset="0"/>
              </a:rPr>
              <a:t> </a:t>
            </a:r>
            <a:r>
              <a:rPr lang="en-GB" altLang="en-US" sz="2800" dirty="0" err="1">
                <a:cs typeface="Times New Roman" pitchFamily="18" charset="0"/>
              </a:rPr>
              <a:t>tế</a:t>
            </a:r>
            <a:r>
              <a:rPr lang="en-GB" altLang="en-US" sz="2800" dirty="0">
                <a:cs typeface="Times New Roman" pitchFamily="18" charset="0"/>
              </a:rPr>
              <a:t> </a:t>
            </a:r>
            <a:r>
              <a:rPr lang="en-GB" altLang="en-US" sz="2800" dirty="0" err="1">
                <a:cs typeface="Times New Roman" pitchFamily="18" charset="0"/>
              </a:rPr>
              <a:t>bào</a:t>
            </a:r>
            <a:r>
              <a:rPr lang="en-GB" altLang="en-US" sz="2800" dirty="0">
                <a:cs typeface="Times New Roman" pitchFamily="18" charset="0"/>
              </a:rPr>
              <a:t>?</a:t>
            </a:r>
          </a:p>
        </p:txBody>
      </p:sp>
      <p:sp>
        <p:nvSpPr>
          <p:cNvPr id="7" name="TextBox 7"/>
          <p:cNvSpPr txBox="1">
            <a:spLocks noChangeArrowheads="1"/>
          </p:cNvSpPr>
          <p:nvPr/>
        </p:nvSpPr>
        <p:spPr bwMode="auto">
          <a:xfrm>
            <a:off x="685800" y="5638800"/>
            <a:ext cx="8305800" cy="107721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ltLang="en-US" sz="3200">
                <a:cs typeface="Times New Roman" pitchFamily="18" charset="0"/>
              </a:rPr>
              <a:t>Một số yếu tố như nhiệt độ, hàm lượng nước, nồng độ oxygen, nồng độ carbon dioxide.</a:t>
            </a:r>
          </a:p>
        </p:txBody>
      </p:sp>
      <p:sp>
        <p:nvSpPr>
          <p:cNvPr id="8" name="Right Arrow 7"/>
          <p:cNvSpPr/>
          <p:nvPr/>
        </p:nvSpPr>
        <p:spPr>
          <a:xfrm>
            <a:off x="93663" y="5740400"/>
            <a:ext cx="457200" cy="628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latin typeface="Times New Roman" pitchFamily="18" charset="0"/>
              <a:cs typeface="Times New Roman" pitchFamily="18" charset="0"/>
            </a:endParaRPr>
          </a:p>
        </p:txBody>
      </p:sp>
    </p:spTree>
    <p:extLst>
      <p:ext uri="{BB962C8B-B14F-4D97-AF65-F5344CB8AC3E}">
        <p14:creationId xmlns:p14="http://schemas.microsoft.com/office/powerpoint/2010/main" val="5032679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1508"/>
                                        </p:tgtEl>
                                        <p:attrNameLst>
                                          <p:attrName>style.visibility</p:attrName>
                                        </p:attrNameLst>
                                      </p:cBhvr>
                                      <p:to>
                                        <p:strVal val="visible"/>
                                      </p:to>
                                    </p:set>
                                    <p:animEffect transition="in" filter="barn(inVertical)">
                                      <p:cBhvr>
                                        <p:cTn id="10" dur="500"/>
                                        <p:tgtEl>
                                          <p:spTgt spid="2150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animBg="1"/>
      <p:bldP spid="9"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72104" y="71734"/>
            <a:ext cx="959201" cy="657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20"/>
          <p:cNvSpPr txBox="1">
            <a:spLocks noChangeArrowheads="1"/>
          </p:cNvSpPr>
          <p:nvPr/>
        </p:nvSpPr>
        <p:spPr bwMode="auto">
          <a:xfrm>
            <a:off x="-13855" y="457200"/>
            <a:ext cx="426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smtClean="0">
                <a:solidFill>
                  <a:srgbClr val="3333FF"/>
                </a:solidFill>
                <a:latin typeface="Times New Roman" pitchFamily="18" charset="0"/>
                <a:cs typeface="Times New Roman" pitchFamily="18" charset="0"/>
              </a:rPr>
              <a:t>I . </a:t>
            </a:r>
            <a:r>
              <a:rPr lang="en-US" altLang="en-US" sz="2800" b="1" u="sng" dirty="0" err="1" smtClean="0">
                <a:solidFill>
                  <a:srgbClr val="3333FF"/>
                </a:solidFill>
                <a:latin typeface="Times New Roman" pitchFamily="18" charset="0"/>
                <a:cs typeface="Times New Roman" pitchFamily="18" charset="0"/>
              </a:rPr>
              <a:t>Hô</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hấp</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tế</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bào</a:t>
            </a:r>
            <a:r>
              <a:rPr lang="en-US" altLang="en-US" sz="2800" b="1" u="sng" dirty="0" smtClean="0">
                <a:solidFill>
                  <a:srgbClr val="3333FF"/>
                </a:solidFill>
                <a:latin typeface="Times New Roman" pitchFamily="18" charset="0"/>
                <a:cs typeface="Times New Roman" pitchFamily="18" charset="0"/>
              </a:rPr>
              <a:t> :</a:t>
            </a:r>
            <a:endParaRPr lang="en-US" altLang="en-US" sz="2800" b="1" u="sng" dirty="0" smtClean="0">
              <a:solidFill>
                <a:srgbClr val="3333FF"/>
              </a:solidFill>
              <a:latin typeface="Times New Roman" pitchFamily="18" charset="0"/>
              <a:cs typeface="Times New Roman" pitchFamily="18" charset="0"/>
            </a:endParaRPr>
          </a:p>
        </p:txBody>
      </p:sp>
      <p:pic>
        <p:nvPicPr>
          <p:cNvPr id="12" name="Picture 11">
            <a:extLst>
              <a:ext uri="{FF2B5EF4-FFF2-40B4-BE49-F238E27FC236}">
                <a16:creationId xmlns="" xmlns:a16="http://schemas.microsoft.com/office/drawing/2014/main" id="{6E32C8DF-88D4-1DE6-4BD8-15696F3036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2886" y="4218445"/>
            <a:ext cx="2098883" cy="2798510"/>
          </a:xfrm>
          <a:prstGeom prst="rect">
            <a:avLst/>
          </a:prstGeom>
        </p:spPr>
      </p:pic>
      <p:sp>
        <p:nvSpPr>
          <p:cNvPr id="13" name="Text Box 20"/>
          <p:cNvSpPr txBox="1">
            <a:spLocks noChangeArrowheads="1"/>
          </p:cNvSpPr>
          <p:nvPr/>
        </p:nvSpPr>
        <p:spPr bwMode="auto">
          <a:xfrm>
            <a:off x="1856400" y="0"/>
            <a:ext cx="4696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US" altLang="en-US" sz="2800" b="1" dirty="0" smtClean="0">
                <a:solidFill>
                  <a:srgbClr val="FF0000"/>
                </a:solidFill>
                <a:latin typeface="Times New Roman" pitchFamily="18" charset="0"/>
                <a:cs typeface="Times New Roman" pitchFamily="18" charset="0"/>
              </a:rPr>
              <a:t>BÀI </a:t>
            </a:r>
            <a:r>
              <a:rPr lang="en-US" altLang="en-US" sz="2800" b="1" dirty="0" smtClean="0">
                <a:solidFill>
                  <a:srgbClr val="FF0000"/>
                </a:solidFill>
                <a:latin typeface="Times New Roman" pitchFamily="18" charset="0"/>
                <a:cs typeface="Times New Roman" pitchFamily="18" charset="0"/>
              </a:rPr>
              <a:t>25- HÔ HẤP TẾ BÀO </a:t>
            </a:r>
            <a:endParaRPr lang="en-US" altLang="en-US" sz="2800" b="1" dirty="0">
              <a:solidFill>
                <a:srgbClr val="FF0000"/>
              </a:solidFill>
              <a:latin typeface="Times New Roman" pitchFamily="18" charset="0"/>
              <a:cs typeface="Times New Roman" pitchFamily="18" charset="0"/>
            </a:endParaRPr>
          </a:p>
        </p:txBody>
      </p:sp>
      <p:sp>
        <p:nvSpPr>
          <p:cNvPr id="7" name="TextBox 7"/>
          <p:cNvSpPr txBox="1">
            <a:spLocks noChangeArrowheads="1"/>
          </p:cNvSpPr>
          <p:nvPr/>
        </p:nvSpPr>
        <p:spPr bwMode="auto">
          <a:xfrm>
            <a:off x="0" y="914400"/>
            <a:ext cx="89916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ltLang="en-US" sz="2800" dirty="0" smtClean="0">
                <a:cs typeface="Times New Roman" pitchFamily="18" charset="0"/>
              </a:rPr>
              <a:t>+ </a:t>
            </a:r>
            <a:r>
              <a:rPr lang="en-GB" altLang="en-US" sz="2800" dirty="0" err="1" smtClean="0">
                <a:cs typeface="Times New Roman" pitchFamily="18" charset="0"/>
              </a:rPr>
              <a:t>Hô</a:t>
            </a:r>
            <a:r>
              <a:rPr lang="en-GB" altLang="en-US" sz="2800" dirty="0" smtClean="0">
                <a:cs typeface="Times New Roman" pitchFamily="18" charset="0"/>
              </a:rPr>
              <a:t> </a:t>
            </a:r>
            <a:r>
              <a:rPr lang="en-GB" altLang="en-US" sz="2800" dirty="0" err="1">
                <a:cs typeface="Times New Roman" pitchFamily="18" charset="0"/>
              </a:rPr>
              <a:t>hấp</a:t>
            </a:r>
            <a:r>
              <a:rPr lang="en-GB" altLang="en-US" sz="2800" dirty="0">
                <a:cs typeface="Times New Roman" pitchFamily="18" charset="0"/>
              </a:rPr>
              <a:t> </a:t>
            </a:r>
            <a:r>
              <a:rPr lang="en-GB" altLang="en-US" sz="2800" dirty="0" err="1">
                <a:cs typeface="Times New Roman" pitchFamily="18" charset="0"/>
              </a:rPr>
              <a:t>tế</a:t>
            </a:r>
            <a:r>
              <a:rPr lang="en-GB" altLang="en-US" sz="2800" dirty="0">
                <a:cs typeface="Times New Roman" pitchFamily="18" charset="0"/>
              </a:rPr>
              <a:t> </a:t>
            </a:r>
            <a:r>
              <a:rPr lang="en-GB" altLang="en-US" sz="2800" dirty="0" err="1">
                <a:cs typeface="Times New Roman" pitchFamily="18" charset="0"/>
              </a:rPr>
              <a:t>bào</a:t>
            </a:r>
            <a:r>
              <a:rPr lang="en-GB" altLang="en-US" sz="2800" dirty="0">
                <a:cs typeface="Times New Roman" pitchFamily="18" charset="0"/>
              </a:rPr>
              <a:t> </a:t>
            </a:r>
            <a:r>
              <a:rPr lang="en-GB" altLang="en-US" sz="2800" dirty="0" err="1">
                <a:cs typeface="Times New Roman" pitchFamily="18" charset="0"/>
              </a:rPr>
              <a:t>là</a:t>
            </a:r>
            <a:r>
              <a:rPr lang="en-GB" altLang="en-US" sz="2800" dirty="0">
                <a:cs typeface="Times New Roman" pitchFamily="18" charset="0"/>
              </a:rPr>
              <a:t> </a:t>
            </a:r>
            <a:r>
              <a:rPr lang="en-GB" altLang="en-US" sz="2800" dirty="0" err="1">
                <a:cs typeface="Times New Roman" pitchFamily="18" charset="0"/>
              </a:rPr>
              <a:t>quá</a:t>
            </a:r>
            <a:r>
              <a:rPr lang="en-GB" altLang="en-US" sz="2800" dirty="0">
                <a:cs typeface="Times New Roman" pitchFamily="18" charset="0"/>
              </a:rPr>
              <a:t> </a:t>
            </a:r>
            <a:r>
              <a:rPr lang="en-GB" altLang="en-US" sz="2800" dirty="0" err="1">
                <a:cs typeface="Times New Roman" pitchFamily="18" charset="0"/>
              </a:rPr>
              <a:t>trình</a:t>
            </a:r>
            <a:r>
              <a:rPr lang="en-GB" altLang="en-US" sz="2800" dirty="0">
                <a:cs typeface="Times New Roman" pitchFamily="18" charset="0"/>
              </a:rPr>
              <a:t> </a:t>
            </a:r>
            <a:r>
              <a:rPr lang="en-GB" altLang="en-US" sz="2800" dirty="0" err="1">
                <a:cs typeface="Times New Roman" pitchFamily="18" charset="0"/>
              </a:rPr>
              <a:t>tế</a:t>
            </a:r>
            <a:r>
              <a:rPr lang="en-GB" altLang="en-US" sz="2800" dirty="0">
                <a:cs typeface="Times New Roman" pitchFamily="18" charset="0"/>
              </a:rPr>
              <a:t> </a:t>
            </a:r>
            <a:r>
              <a:rPr lang="en-GB" altLang="en-US" sz="2800" dirty="0" err="1">
                <a:cs typeface="Times New Roman" pitchFamily="18" charset="0"/>
              </a:rPr>
              <a:t>bào</a:t>
            </a:r>
            <a:r>
              <a:rPr lang="en-GB" altLang="en-US" sz="2800" dirty="0">
                <a:cs typeface="Times New Roman" pitchFamily="18" charset="0"/>
              </a:rPr>
              <a:t> </a:t>
            </a:r>
            <a:r>
              <a:rPr lang="en-GB" altLang="en-US" sz="2800" dirty="0" err="1">
                <a:cs typeface="Times New Roman" pitchFamily="18" charset="0"/>
              </a:rPr>
              <a:t>phân</a:t>
            </a:r>
            <a:r>
              <a:rPr lang="en-GB" altLang="en-US" sz="2800" dirty="0">
                <a:cs typeface="Times New Roman" pitchFamily="18" charset="0"/>
              </a:rPr>
              <a:t> </a:t>
            </a:r>
            <a:r>
              <a:rPr lang="en-GB" altLang="en-US" sz="2800" dirty="0" err="1">
                <a:cs typeface="Times New Roman" pitchFamily="18" charset="0"/>
              </a:rPr>
              <a:t>giải</a:t>
            </a:r>
            <a:r>
              <a:rPr lang="en-GB" altLang="en-US" sz="2800" dirty="0">
                <a:cs typeface="Times New Roman" pitchFamily="18" charset="0"/>
              </a:rPr>
              <a:t> </a:t>
            </a:r>
            <a:r>
              <a:rPr lang="en-GB" altLang="en-US" sz="2800" dirty="0" err="1">
                <a:cs typeface="Times New Roman" pitchFamily="18" charset="0"/>
              </a:rPr>
              <a:t>chất</a:t>
            </a:r>
            <a:r>
              <a:rPr lang="en-GB" altLang="en-US" sz="2800" dirty="0">
                <a:cs typeface="Times New Roman" pitchFamily="18" charset="0"/>
              </a:rPr>
              <a:t> </a:t>
            </a:r>
            <a:r>
              <a:rPr lang="en-GB" altLang="en-US" sz="2800" dirty="0" err="1">
                <a:cs typeface="Times New Roman" pitchFamily="18" charset="0"/>
              </a:rPr>
              <a:t>hữu</a:t>
            </a:r>
            <a:r>
              <a:rPr lang="en-GB" altLang="en-US" sz="2800" dirty="0">
                <a:cs typeface="Times New Roman" pitchFamily="18" charset="0"/>
              </a:rPr>
              <a:t> </a:t>
            </a:r>
            <a:r>
              <a:rPr lang="en-GB" altLang="en-US" sz="2800" dirty="0" err="1">
                <a:cs typeface="Times New Roman" pitchFamily="18" charset="0"/>
              </a:rPr>
              <a:t>cơ</a:t>
            </a:r>
            <a:r>
              <a:rPr lang="en-GB" altLang="en-US" sz="2800" dirty="0">
                <a:cs typeface="Times New Roman" pitchFamily="18" charset="0"/>
              </a:rPr>
              <a:t> </a:t>
            </a:r>
            <a:r>
              <a:rPr lang="en-GB" altLang="en-US" sz="2800" dirty="0" err="1">
                <a:cs typeface="Times New Roman" pitchFamily="18" charset="0"/>
              </a:rPr>
              <a:t>tạo</a:t>
            </a:r>
            <a:r>
              <a:rPr lang="en-GB" altLang="en-US" sz="2800" dirty="0">
                <a:cs typeface="Times New Roman" pitchFamily="18" charset="0"/>
              </a:rPr>
              <a:t> </a:t>
            </a:r>
            <a:r>
              <a:rPr lang="en-GB" altLang="en-US" sz="2800" dirty="0" err="1">
                <a:cs typeface="Times New Roman" pitchFamily="18" charset="0"/>
              </a:rPr>
              <a:t>thành</a:t>
            </a:r>
            <a:r>
              <a:rPr lang="en-GB" altLang="en-US" sz="2800" dirty="0">
                <a:cs typeface="Times New Roman" pitchFamily="18" charset="0"/>
              </a:rPr>
              <a:t> carbon dioxide, </a:t>
            </a:r>
            <a:r>
              <a:rPr lang="en-GB" altLang="en-US" sz="2800" dirty="0" err="1">
                <a:cs typeface="Times New Roman" pitchFamily="18" charset="0"/>
              </a:rPr>
              <a:t>nước</a:t>
            </a:r>
            <a:r>
              <a:rPr lang="en-GB" altLang="en-US" sz="2800" dirty="0">
                <a:cs typeface="Times New Roman" pitchFamily="18" charset="0"/>
              </a:rPr>
              <a:t>, </a:t>
            </a:r>
            <a:r>
              <a:rPr lang="en-GB" altLang="en-US" sz="2800" dirty="0" err="1">
                <a:cs typeface="Times New Roman" pitchFamily="18" charset="0"/>
              </a:rPr>
              <a:t>đồng</a:t>
            </a:r>
            <a:r>
              <a:rPr lang="en-GB" altLang="en-US" sz="2800" dirty="0">
                <a:cs typeface="Times New Roman" pitchFamily="18" charset="0"/>
              </a:rPr>
              <a:t> </a:t>
            </a:r>
            <a:r>
              <a:rPr lang="en-GB" altLang="en-US" sz="2800" dirty="0" err="1">
                <a:cs typeface="Times New Roman" pitchFamily="18" charset="0"/>
              </a:rPr>
              <a:t>thời</a:t>
            </a:r>
            <a:r>
              <a:rPr lang="en-GB" altLang="en-US" sz="2800" dirty="0">
                <a:cs typeface="Times New Roman" pitchFamily="18" charset="0"/>
              </a:rPr>
              <a:t> </a:t>
            </a:r>
            <a:r>
              <a:rPr lang="en-GB" altLang="en-US" sz="2800" dirty="0" err="1">
                <a:cs typeface="Times New Roman" pitchFamily="18" charset="0"/>
              </a:rPr>
              <a:t>giải</a:t>
            </a:r>
            <a:r>
              <a:rPr lang="en-GB" altLang="en-US" sz="2800" dirty="0">
                <a:cs typeface="Times New Roman" pitchFamily="18" charset="0"/>
              </a:rPr>
              <a:t> </a:t>
            </a:r>
            <a:r>
              <a:rPr lang="en-GB" altLang="en-US" sz="2800" dirty="0" err="1">
                <a:cs typeface="Times New Roman" pitchFamily="18" charset="0"/>
              </a:rPr>
              <a:t>phóng</a:t>
            </a:r>
            <a:r>
              <a:rPr lang="en-GB" altLang="en-US" sz="2800" dirty="0">
                <a:cs typeface="Times New Roman" pitchFamily="18" charset="0"/>
              </a:rPr>
              <a:t> </a:t>
            </a:r>
            <a:r>
              <a:rPr lang="en-GB" altLang="en-US" sz="2800" dirty="0" err="1">
                <a:cs typeface="Times New Roman" pitchFamily="18" charset="0"/>
              </a:rPr>
              <a:t>năng</a:t>
            </a:r>
            <a:r>
              <a:rPr lang="en-GB" altLang="en-US" sz="2800" dirty="0">
                <a:cs typeface="Times New Roman" pitchFamily="18" charset="0"/>
              </a:rPr>
              <a:t> </a:t>
            </a:r>
            <a:r>
              <a:rPr lang="en-GB" altLang="en-US" sz="2800" dirty="0" err="1">
                <a:cs typeface="Times New Roman" pitchFamily="18" charset="0"/>
              </a:rPr>
              <a:t>lượng</a:t>
            </a:r>
            <a:r>
              <a:rPr lang="en-GB" altLang="en-US" sz="2800" dirty="0">
                <a:cs typeface="Times New Roman" pitchFamily="18" charset="0"/>
              </a:rPr>
              <a:t> </a:t>
            </a:r>
            <a:r>
              <a:rPr lang="en-GB" altLang="en-US" sz="2800" dirty="0" err="1">
                <a:cs typeface="Times New Roman" pitchFamily="18" charset="0"/>
              </a:rPr>
              <a:t>cung</a:t>
            </a:r>
            <a:r>
              <a:rPr lang="en-GB" altLang="en-US" sz="2800" dirty="0">
                <a:cs typeface="Times New Roman" pitchFamily="18" charset="0"/>
              </a:rPr>
              <a:t> </a:t>
            </a:r>
            <a:r>
              <a:rPr lang="en-GB" altLang="en-US" sz="2800" dirty="0" err="1">
                <a:cs typeface="Times New Roman" pitchFamily="18" charset="0"/>
              </a:rPr>
              <a:t>cấp</a:t>
            </a:r>
            <a:r>
              <a:rPr lang="en-GB" altLang="en-US" sz="2800" dirty="0">
                <a:cs typeface="Times New Roman" pitchFamily="18" charset="0"/>
              </a:rPr>
              <a:t> </a:t>
            </a:r>
            <a:r>
              <a:rPr lang="en-GB" altLang="en-US" sz="2800" dirty="0" err="1">
                <a:cs typeface="Times New Roman" pitchFamily="18" charset="0"/>
              </a:rPr>
              <a:t>cho</a:t>
            </a:r>
            <a:r>
              <a:rPr lang="en-GB" altLang="en-US" sz="2800" dirty="0">
                <a:cs typeface="Times New Roman" pitchFamily="18" charset="0"/>
              </a:rPr>
              <a:t> </a:t>
            </a:r>
            <a:r>
              <a:rPr lang="en-GB" altLang="en-US" sz="2800" dirty="0" err="1">
                <a:cs typeface="Times New Roman" pitchFamily="18" charset="0"/>
              </a:rPr>
              <a:t>các</a:t>
            </a:r>
            <a:r>
              <a:rPr lang="en-GB" altLang="en-US" sz="2800" dirty="0">
                <a:cs typeface="Times New Roman" pitchFamily="18" charset="0"/>
              </a:rPr>
              <a:t> </a:t>
            </a:r>
            <a:r>
              <a:rPr lang="en-GB" altLang="en-US" sz="2800" dirty="0" err="1">
                <a:cs typeface="Times New Roman" pitchFamily="18" charset="0"/>
              </a:rPr>
              <a:t>hoạt</a:t>
            </a:r>
            <a:r>
              <a:rPr lang="en-GB" altLang="en-US" sz="2800" dirty="0">
                <a:cs typeface="Times New Roman" pitchFamily="18" charset="0"/>
              </a:rPr>
              <a:t> </a:t>
            </a:r>
            <a:r>
              <a:rPr lang="en-GB" altLang="en-US" sz="2800" dirty="0" err="1">
                <a:cs typeface="Times New Roman" pitchFamily="18" charset="0"/>
              </a:rPr>
              <a:t>động</a:t>
            </a:r>
            <a:r>
              <a:rPr lang="en-GB" altLang="en-US" sz="2800" dirty="0">
                <a:cs typeface="Times New Roman" pitchFamily="18" charset="0"/>
              </a:rPr>
              <a:t> </a:t>
            </a:r>
            <a:r>
              <a:rPr lang="en-GB" altLang="en-US" sz="2800" dirty="0" err="1">
                <a:cs typeface="Times New Roman" pitchFamily="18" charset="0"/>
              </a:rPr>
              <a:t>sống</a:t>
            </a:r>
            <a:r>
              <a:rPr lang="en-GB" altLang="en-US" sz="2800" dirty="0">
                <a:cs typeface="Times New Roman" pitchFamily="18" charset="0"/>
              </a:rPr>
              <a:t> </a:t>
            </a:r>
            <a:r>
              <a:rPr lang="en-GB" altLang="en-US" sz="2800" dirty="0" err="1">
                <a:cs typeface="Times New Roman" pitchFamily="18" charset="0"/>
              </a:rPr>
              <a:t>của</a:t>
            </a:r>
            <a:r>
              <a:rPr lang="en-GB" altLang="en-US" sz="2800" dirty="0">
                <a:cs typeface="Times New Roman" pitchFamily="18" charset="0"/>
              </a:rPr>
              <a:t> </a:t>
            </a:r>
            <a:r>
              <a:rPr lang="en-GB" altLang="en-US" sz="2800" dirty="0" err="1">
                <a:cs typeface="Times New Roman" pitchFamily="18" charset="0"/>
              </a:rPr>
              <a:t>tế</a:t>
            </a:r>
            <a:r>
              <a:rPr lang="en-GB" altLang="en-US" sz="2800" dirty="0">
                <a:cs typeface="Times New Roman" pitchFamily="18" charset="0"/>
              </a:rPr>
              <a:t> </a:t>
            </a:r>
            <a:r>
              <a:rPr lang="en-GB" altLang="en-US" sz="2800" dirty="0" err="1">
                <a:cs typeface="Times New Roman" pitchFamily="18" charset="0"/>
              </a:rPr>
              <a:t>bào</a:t>
            </a:r>
            <a:r>
              <a:rPr lang="en-GB" altLang="en-US" sz="2800" dirty="0">
                <a:cs typeface="Times New Roman" pitchFamily="18" charset="0"/>
              </a:rPr>
              <a:t> </a:t>
            </a:r>
            <a:r>
              <a:rPr lang="en-GB" altLang="en-US" sz="2800" dirty="0" err="1">
                <a:cs typeface="Times New Roman" pitchFamily="18" charset="0"/>
              </a:rPr>
              <a:t>và</a:t>
            </a:r>
            <a:r>
              <a:rPr lang="en-GB" altLang="en-US" sz="2800" dirty="0">
                <a:cs typeface="Times New Roman" pitchFamily="18" charset="0"/>
              </a:rPr>
              <a:t> </a:t>
            </a:r>
            <a:r>
              <a:rPr lang="en-GB" altLang="en-US" sz="2800" dirty="0" err="1">
                <a:cs typeface="Times New Roman" pitchFamily="18" charset="0"/>
              </a:rPr>
              <a:t>cơ</a:t>
            </a:r>
            <a:r>
              <a:rPr lang="en-GB" altLang="en-US" sz="2800" dirty="0">
                <a:cs typeface="Times New Roman" pitchFamily="18" charset="0"/>
              </a:rPr>
              <a:t> </a:t>
            </a:r>
            <a:r>
              <a:rPr lang="en-GB" altLang="en-US" sz="2800" dirty="0" err="1">
                <a:cs typeface="Times New Roman" pitchFamily="18" charset="0"/>
              </a:rPr>
              <a:t>thể</a:t>
            </a:r>
            <a:r>
              <a:rPr lang="en-GB" altLang="en-US" sz="2800" dirty="0">
                <a:cs typeface="Times New Roman" pitchFamily="18" charset="0"/>
              </a:rPr>
              <a:t>.</a:t>
            </a:r>
          </a:p>
        </p:txBody>
      </p:sp>
      <p:sp>
        <p:nvSpPr>
          <p:cNvPr id="14" name="TextBox 5"/>
          <p:cNvSpPr txBox="1">
            <a:spLocks noChangeArrowheads="1"/>
          </p:cNvSpPr>
          <p:nvPr/>
        </p:nvSpPr>
        <p:spPr bwMode="auto">
          <a:xfrm>
            <a:off x="76200" y="2151717"/>
            <a:ext cx="8915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GB" altLang="en-US" sz="2800" b="1" u="sng" dirty="0" smtClean="0">
                <a:solidFill>
                  <a:srgbClr val="0000FF"/>
                </a:solidFill>
                <a:cs typeface="Times New Roman" pitchFamily="18" charset="0"/>
              </a:rPr>
              <a:t>II. </a:t>
            </a:r>
            <a:r>
              <a:rPr lang="en-GB" altLang="en-US" sz="2800" b="1" u="sng" dirty="0" err="1" smtClean="0">
                <a:solidFill>
                  <a:srgbClr val="0000FF"/>
                </a:solidFill>
                <a:cs typeface="Times New Roman" pitchFamily="18" charset="0"/>
              </a:rPr>
              <a:t>Mối</a:t>
            </a:r>
            <a:r>
              <a:rPr lang="en-GB" altLang="en-US" sz="2800" b="1" u="sng" dirty="0" smtClean="0">
                <a:solidFill>
                  <a:srgbClr val="0000FF"/>
                </a:solidFill>
                <a:cs typeface="Times New Roman" pitchFamily="18" charset="0"/>
              </a:rPr>
              <a:t> </a:t>
            </a:r>
            <a:r>
              <a:rPr lang="en-GB" altLang="en-US" sz="2800" b="1" u="sng" dirty="0" err="1" smtClean="0">
                <a:solidFill>
                  <a:srgbClr val="0000FF"/>
                </a:solidFill>
                <a:cs typeface="Times New Roman" pitchFamily="18" charset="0"/>
              </a:rPr>
              <a:t>quan</a:t>
            </a:r>
            <a:r>
              <a:rPr lang="en-GB" altLang="en-US" sz="2800" b="1" u="sng" dirty="0" smtClean="0">
                <a:solidFill>
                  <a:srgbClr val="0000FF"/>
                </a:solidFill>
                <a:cs typeface="Times New Roman" pitchFamily="18" charset="0"/>
              </a:rPr>
              <a:t> </a:t>
            </a:r>
            <a:r>
              <a:rPr lang="en-GB" altLang="en-US" sz="2800" b="1" u="sng" dirty="0" err="1" smtClean="0">
                <a:solidFill>
                  <a:srgbClr val="0000FF"/>
                </a:solidFill>
                <a:cs typeface="Times New Roman" pitchFamily="18" charset="0"/>
              </a:rPr>
              <a:t>hệ</a:t>
            </a:r>
            <a:r>
              <a:rPr lang="en-GB" altLang="en-US" sz="2800" b="1" u="sng" dirty="0" smtClean="0">
                <a:solidFill>
                  <a:srgbClr val="0000FF"/>
                </a:solidFill>
                <a:cs typeface="Times New Roman" pitchFamily="18" charset="0"/>
              </a:rPr>
              <a:t> </a:t>
            </a:r>
            <a:r>
              <a:rPr lang="en-GB" altLang="en-US" sz="2800" b="1" u="sng" dirty="0" err="1" smtClean="0">
                <a:solidFill>
                  <a:srgbClr val="0000FF"/>
                </a:solidFill>
                <a:cs typeface="Times New Roman" pitchFamily="18" charset="0"/>
              </a:rPr>
              <a:t>hai</a:t>
            </a:r>
            <a:r>
              <a:rPr lang="en-GB" altLang="en-US" sz="2800" b="1" u="sng" dirty="0" smtClean="0">
                <a:solidFill>
                  <a:srgbClr val="0000FF"/>
                </a:solidFill>
                <a:cs typeface="Times New Roman" pitchFamily="18" charset="0"/>
              </a:rPr>
              <a:t> </a:t>
            </a:r>
            <a:r>
              <a:rPr lang="en-GB" altLang="en-US" sz="2800" b="1" u="sng" dirty="0" err="1" smtClean="0">
                <a:solidFill>
                  <a:srgbClr val="0000FF"/>
                </a:solidFill>
                <a:cs typeface="Times New Roman" pitchFamily="18" charset="0"/>
              </a:rPr>
              <a:t>chiều</a:t>
            </a:r>
            <a:r>
              <a:rPr lang="en-GB" altLang="en-US" sz="2800" b="1" u="sng" dirty="0" smtClean="0">
                <a:solidFill>
                  <a:srgbClr val="0000FF"/>
                </a:solidFill>
                <a:cs typeface="Times New Roman" pitchFamily="18" charset="0"/>
              </a:rPr>
              <a:t> </a:t>
            </a:r>
            <a:r>
              <a:rPr lang="en-GB" altLang="en-US" sz="2800" b="1" u="sng" dirty="0" err="1" smtClean="0">
                <a:solidFill>
                  <a:srgbClr val="0000FF"/>
                </a:solidFill>
                <a:cs typeface="Times New Roman" pitchFamily="18" charset="0"/>
              </a:rPr>
              <a:t>giữa</a:t>
            </a:r>
            <a:r>
              <a:rPr lang="en-GB" altLang="en-US" sz="2800" b="1" u="sng" dirty="0" smtClean="0">
                <a:solidFill>
                  <a:srgbClr val="0000FF"/>
                </a:solidFill>
                <a:cs typeface="Times New Roman" pitchFamily="18" charset="0"/>
              </a:rPr>
              <a:t> </a:t>
            </a:r>
            <a:r>
              <a:rPr lang="en-GB" altLang="en-US" sz="2800" b="1" u="sng" dirty="0" err="1" smtClean="0">
                <a:solidFill>
                  <a:srgbClr val="0000FF"/>
                </a:solidFill>
                <a:cs typeface="Times New Roman" pitchFamily="18" charset="0"/>
              </a:rPr>
              <a:t>tổng</a:t>
            </a:r>
            <a:r>
              <a:rPr lang="en-GB" altLang="en-US" sz="2800" b="1" u="sng" dirty="0" smtClean="0">
                <a:solidFill>
                  <a:srgbClr val="0000FF"/>
                </a:solidFill>
                <a:cs typeface="Times New Roman" pitchFamily="18" charset="0"/>
              </a:rPr>
              <a:t> </a:t>
            </a:r>
            <a:r>
              <a:rPr lang="en-GB" altLang="en-US" sz="2800" b="1" u="sng" dirty="0" err="1" smtClean="0">
                <a:solidFill>
                  <a:srgbClr val="0000FF"/>
                </a:solidFill>
                <a:cs typeface="Times New Roman" pitchFamily="18" charset="0"/>
              </a:rPr>
              <a:t>hợp</a:t>
            </a:r>
            <a:r>
              <a:rPr lang="en-GB" altLang="en-US" sz="2800" b="1" u="sng" dirty="0" smtClean="0">
                <a:solidFill>
                  <a:srgbClr val="0000FF"/>
                </a:solidFill>
                <a:cs typeface="Times New Roman" pitchFamily="18" charset="0"/>
              </a:rPr>
              <a:t> </a:t>
            </a:r>
            <a:r>
              <a:rPr lang="en-GB" altLang="en-US" sz="2800" b="1" u="sng" dirty="0" err="1" smtClean="0">
                <a:solidFill>
                  <a:srgbClr val="0000FF"/>
                </a:solidFill>
                <a:cs typeface="Times New Roman" pitchFamily="18" charset="0"/>
              </a:rPr>
              <a:t>và</a:t>
            </a:r>
            <a:r>
              <a:rPr lang="en-GB" altLang="en-US" sz="2800" b="1" u="sng" dirty="0" smtClean="0">
                <a:solidFill>
                  <a:srgbClr val="0000FF"/>
                </a:solidFill>
                <a:cs typeface="Times New Roman" pitchFamily="18" charset="0"/>
              </a:rPr>
              <a:t> </a:t>
            </a:r>
            <a:r>
              <a:rPr lang="en-GB" altLang="en-US" sz="2800" b="1" u="sng" dirty="0" err="1" smtClean="0">
                <a:solidFill>
                  <a:srgbClr val="0000FF"/>
                </a:solidFill>
                <a:cs typeface="Times New Roman" pitchFamily="18" charset="0"/>
              </a:rPr>
              <a:t>phân</a:t>
            </a:r>
            <a:r>
              <a:rPr lang="en-GB" altLang="en-US" sz="2800" b="1" u="sng" dirty="0" smtClean="0">
                <a:solidFill>
                  <a:srgbClr val="0000FF"/>
                </a:solidFill>
                <a:cs typeface="Times New Roman" pitchFamily="18" charset="0"/>
              </a:rPr>
              <a:t> </a:t>
            </a:r>
            <a:r>
              <a:rPr lang="en-GB" altLang="en-US" sz="2800" b="1" u="sng" dirty="0" err="1" smtClean="0">
                <a:solidFill>
                  <a:srgbClr val="0000FF"/>
                </a:solidFill>
                <a:cs typeface="Times New Roman" pitchFamily="18" charset="0"/>
              </a:rPr>
              <a:t>giải</a:t>
            </a:r>
            <a:r>
              <a:rPr lang="en-GB" altLang="en-US" sz="2800" b="1" u="sng" dirty="0" smtClean="0">
                <a:solidFill>
                  <a:srgbClr val="0000FF"/>
                </a:solidFill>
                <a:cs typeface="Times New Roman" pitchFamily="18" charset="0"/>
              </a:rPr>
              <a:t> </a:t>
            </a:r>
            <a:r>
              <a:rPr lang="en-GB" altLang="en-US" sz="2800" b="1" u="sng" dirty="0" err="1" smtClean="0">
                <a:solidFill>
                  <a:srgbClr val="0000FF"/>
                </a:solidFill>
                <a:cs typeface="Times New Roman" pitchFamily="18" charset="0"/>
              </a:rPr>
              <a:t>chất</a:t>
            </a:r>
            <a:r>
              <a:rPr lang="en-GB" altLang="en-US" sz="2800" b="1" u="sng" dirty="0" smtClean="0">
                <a:solidFill>
                  <a:srgbClr val="0000FF"/>
                </a:solidFill>
                <a:cs typeface="Times New Roman" pitchFamily="18" charset="0"/>
              </a:rPr>
              <a:t> </a:t>
            </a:r>
            <a:r>
              <a:rPr lang="en-GB" altLang="en-US" sz="2800" b="1" u="sng" dirty="0" err="1" smtClean="0">
                <a:solidFill>
                  <a:srgbClr val="0000FF"/>
                </a:solidFill>
                <a:cs typeface="Times New Roman" pitchFamily="18" charset="0"/>
              </a:rPr>
              <a:t>hữu</a:t>
            </a:r>
            <a:r>
              <a:rPr lang="en-GB" altLang="en-US" sz="2800" b="1" u="sng" dirty="0" smtClean="0">
                <a:solidFill>
                  <a:srgbClr val="0000FF"/>
                </a:solidFill>
                <a:cs typeface="Times New Roman" pitchFamily="18" charset="0"/>
              </a:rPr>
              <a:t> </a:t>
            </a:r>
            <a:r>
              <a:rPr lang="en-GB" altLang="en-US" sz="2800" b="1" u="sng" dirty="0" err="1" smtClean="0">
                <a:solidFill>
                  <a:srgbClr val="0000FF"/>
                </a:solidFill>
                <a:cs typeface="Times New Roman" pitchFamily="18" charset="0"/>
              </a:rPr>
              <a:t>cơ</a:t>
            </a:r>
            <a:r>
              <a:rPr lang="en-GB" altLang="en-US" sz="2800" b="1" u="sng" dirty="0" smtClean="0">
                <a:solidFill>
                  <a:srgbClr val="0000FF"/>
                </a:solidFill>
                <a:cs typeface="Times New Roman" pitchFamily="18" charset="0"/>
              </a:rPr>
              <a:t> ở </a:t>
            </a:r>
            <a:r>
              <a:rPr lang="en-GB" altLang="en-US" sz="2800" b="1" u="sng" dirty="0" err="1" smtClean="0">
                <a:solidFill>
                  <a:srgbClr val="0000FF"/>
                </a:solidFill>
                <a:cs typeface="Times New Roman" pitchFamily="18" charset="0"/>
              </a:rPr>
              <a:t>tế</a:t>
            </a:r>
            <a:r>
              <a:rPr lang="en-GB" altLang="en-US" sz="2800" b="1" u="sng" dirty="0" smtClean="0">
                <a:solidFill>
                  <a:srgbClr val="0000FF"/>
                </a:solidFill>
                <a:cs typeface="Times New Roman" pitchFamily="18" charset="0"/>
              </a:rPr>
              <a:t> </a:t>
            </a:r>
            <a:r>
              <a:rPr lang="en-GB" altLang="en-US" sz="2800" b="1" u="sng" dirty="0" err="1" smtClean="0">
                <a:solidFill>
                  <a:srgbClr val="0000FF"/>
                </a:solidFill>
                <a:cs typeface="Times New Roman" pitchFamily="18" charset="0"/>
              </a:rPr>
              <a:t>bào</a:t>
            </a:r>
            <a:endParaRPr lang="en-GB" altLang="en-US" sz="2800" b="1" u="sng" dirty="0" smtClean="0">
              <a:solidFill>
                <a:srgbClr val="0000FF"/>
              </a:solidFill>
              <a:cs typeface="Times New Roman" pitchFamily="18" charset="0"/>
            </a:endParaRPr>
          </a:p>
        </p:txBody>
      </p:sp>
      <p:sp>
        <p:nvSpPr>
          <p:cNvPr id="9" name="TextBox 8"/>
          <p:cNvSpPr txBox="1">
            <a:spLocks noChangeArrowheads="1"/>
          </p:cNvSpPr>
          <p:nvPr/>
        </p:nvSpPr>
        <p:spPr bwMode="auto">
          <a:xfrm>
            <a:off x="124636" y="2951020"/>
            <a:ext cx="901936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ltLang="en-US" sz="2800" dirty="0" smtClean="0"/>
              <a:t>+ </a:t>
            </a:r>
            <a:r>
              <a:rPr lang="en-GB" altLang="en-US" sz="2800" dirty="0" err="1"/>
              <a:t>Quá</a:t>
            </a:r>
            <a:r>
              <a:rPr lang="en-GB" altLang="en-US" sz="2800" dirty="0"/>
              <a:t> </a:t>
            </a:r>
            <a:r>
              <a:rPr lang="en-GB" altLang="en-US" sz="2800" dirty="0" err="1"/>
              <a:t>trình</a:t>
            </a:r>
            <a:r>
              <a:rPr lang="en-GB" altLang="en-US" sz="2800" dirty="0"/>
              <a:t> </a:t>
            </a:r>
            <a:r>
              <a:rPr lang="en-GB" altLang="en-US" sz="2800" dirty="0" err="1"/>
              <a:t>tổng</a:t>
            </a:r>
            <a:r>
              <a:rPr lang="en-GB" altLang="en-US" sz="2800" dirty="0"/>
              <a:t> </a:t>
            </a:r>
            <a:r>
              <a:rPr lang="en-GB" altLang="en-US" sz="2800" dirty="0" err="1"/>
              <a:t>hợp</a:t>
            </a:r>
            <a:r>
              <a:rPr lang="en-GB" altLang="en-US" sz="2800" dirty="0"/>
              <a:t> </a:t>
            </a:r>
            <a:r>
              <a:rPr lang="en-GB" altLang="en-US" sz="2800" dirty="0" err="1"/>
              <a:t>và</a:t>
            </a:r>
            <a:r>
              <a:rPr lang="en-GB" altLang="en-US" sz="2800" dirty="0"/>
              <a:t> </a:t>
            </a:r>
            <a:r>
              <a:rPr lang="en-GB" altLang="en-US" sz="2800" dirty="0" err="1"/>
              <a:t>phân</a:t>
            </a:r>
            <a:r>
              <a:rPr lang="en-GB" altLang="en-US" sz="2800" dirty="0"/>
              <a:t> </a:t>
            </a:r>
            <a:r>
              <a:rPr lang="en-GB" altLang="en-US" sz="2800" dirty="0" err="1"/>
              <a:t>giải</a:t>
            </a:r>
            <a:r>
              <a:rPr lang="en-GB" altLang="en-US" sz="2800" dirty="0"/>
              <a:t> </a:t>
            </a:r>
            <a:r>
              <a:rPr lang="en-GB" altLang="en-US" sz="2800" dirty="0" err="1"/>
              <a:t>các</a:t>
            </a:r>
            <a:r>
              <a:rPr lang="en-GB" altLang="en-US" sz="2800" dirty="0"/>
              <a:t> </a:t>
            </a:r>
            <a:r>
              <a:rPr lang="en-GB" altLang="en-US" sz="2800" dirty="0" err="1"/>
              <a:t>chất</a:t>
            </a:r>
            <a:r>
              <a:rPr lang="en-GB" altLang="en-US" sz="2800" dirty="0"/>
              <a:t> </a:t>
            </a:r>
            <a:r>
              <a:rPr lang="en-GB" altLang="en-US" sz="2800" dirty="0" err="1"/>
              <a:t>hữu</a:t>
            </a:r>
            <a:r>
              <a:rPr lang="en-GB" altLang="en-US" sz="2800" dirty="0"/>
              <a:t> </a:t>
            </a:r>
            <a:r>
              <a:rPr lang="en-GB" altLang="en-US" sz="2800" dirty="0" err="1"/>
              <a:t>cơ</a:t>
            </a:r>
            <a:r>
              <a:rPr lang="en-GB" altLang="en-US" sz="2800" dirty="0"/>
              <a:t> </a:t>
            </a:r>
            <a:r>
              <a:rPr lang="en-GB" altLang="en-US" sz="2800" dirty="0" err="1"/>
              <a:t>trong</a:t>
            </a:r>
            <a:r>
              <a:rPr lang="en-GB" altLang="en-US" sz="2800" dirty="0"/>
              <a:t> </a:t>
            </a:r>
            <a:r>
              <a:rPr lang="en-GB" altLang="en-US" sz="2800" dirty="0" err="1"/>
              <a:t>tế</a:t>
            </a:r>
            <a:r>
              <a:rPr lang="en-GB" altLang="en-US" sz="2800" dirty="0"/>
              <a:t> </a:t>
            </a:r>
            <a:r>
              <a:rPr lang="en-GB" altLang="en-US" sz="2800" dirty="0" err="1"/>
              <a:t>bào</a:t>
            </a:r>
            <a:r>
              <a:rPr lang="en-GB" altLang="en-US" sz="2800" dirty="0"/>
              <a:t> </a:t>
            </a:r>
            <a:r>
              <a:rPr lang="en-GB" altLang="en-US" sz="2800" dirty="0" err="1"/>
              <a:t>là</a:t>
            </a:r>
            <a:r>
              <a:rPr lang="en-GB" altLang="en-US" sz="2800" dirty="0"/>
              <a:t> </a:t>
            </a:r>
            <a:r>
              <a:rPr lang="en-GB" altLang="en-US" sz="2800" dirty="0" err="1"/>
              <a:t>hai</a:t>
            </a:r>
            <a:r>
              <a:rPr lang="en-GB" altLang="en-US" sz="2800" dirty="0"/>
              <a:t> </a:t>
            </a:r>
            <a:r>
              <a:rPr lang="en-GB" altLang="en-US" sz="2800" dirty="0" err="1"/>
              <a:t>quá</a:t>
            </a:r>
            <a:r>
              <a:rPr lang="en-GB" altLang="en-US" sz="2800" dirty="0"/>
              <a:t> </a:t>
            </a:r>
            <a:r>
              <a:rPr lang="en-GB" altLang="en-US" sz="2800" dirty="0" err="1"/>
              <a:t>trình</a:t>
            </a:r>
            <a:r>
              <a:rPr lang="en-GB" altLang="en-US" sz="2800" dirty="0"/>
              <a:t> </a:t>
            </a:r>
            <a:r>
              <a:rPr lang="en-GB" altLang="en-US" sz="2800" dirty="0" err="1"/>
              <a:t>trái</a:t>
            </a:r>
            <a:r>
              <a:rPr lang="en-GB" altLang="en-US" sz="2800" dirty="0"/>
              <a:t> </a:t>
            </a:r>
            <a:r>
              <a:rPr lang="en-GB" altLang="en-US" sz="2800" dirty="0" err="1"/>
              <a:t>ngược</a:t>
            </a:r>
            <a:r>
              <a:rPr lang="en-GB" altLang="en-US" sz="2800" dirty="0"/>
              <a:t> </a:t>
            </a:r>
            <a:r>
              <a:rPr lang="en-GB" altLang="en-US" sz="2800" dirty="0" err="1"/>
              <a:t>nhưng</a:t>
            </a:r>
            <a:r>
              <a:rPr lang="en-GB" altLang="en-US" sz="2800" dirty="0"/>
              <a:t> </a:t>
            </a:r>
            <a:r>
              <a:rPr lang="en-GB" altLang="en-US" sz="2800" dirty="0" err="1"/>
              <a:t>có</a:t>
            </a:r>
            <a:r>
              <a:rPr lang="en-GB" altLang="en-US" sz="2800" dirty="0"/>
              <a:t> </a:t>
            </a:r>
            <a:r>
              <a:rPr lang="en-GB" altLang="en-US" sz="2800" dirty="0" err="1"/>
              <a:t>mối</a:t>
            </a:r>
            <a:r>
              <a:rPr lang="en-GB" altLang="en-US" sz="2800" dirty="0"/>
              <a:t> </a:t>
            </a:r>
            <a:r>
              <a:rPr lang="en-GB" altLang="en-US" sz="2800" dirty="0" err="1"/>
              <a:t>quan</a:t>
            </a:r>
            <a:r>
              <a:rPr lang="en-GB" altLang="en-US" sz="2800" dirty="0"/>
              <a:t> </a:t>
            </a:r>
            <a:r>
              <a:rPr lang="en-GB" altLang="en-US" sz="2800" dirty="0" err="1"/>
              <a:t>hệ</a:t>
            </a:r>
            <a:r>
              <a:rPr lang="en-GB" altLang="en-US" sz="2800" dirty="0"/>
              <a:t> </a:t>
            </a:r>
            <a:r>
              <a:rPr lang="en-GB" altLang="en-US" sz="2800" dirty="0" err="1"/>
              <a:t>mật</a:t>
            </a:r>
            <a:r>
              <a:rPr lang="en-GB" altLang="en-US" sz="2800" dirty="0"/>
              <a:t> </a:t>
            </a:r>
            <a:r>
              <a:rPr lang="en-GB" altLang="en-US" sz="2800" dirty="0" err="1"/>
              <a:t>thiết</a:t>
            </a:r>
            <a:r>
              <a:rPr lang="en-GB" altLang="en-US" sz="2800" dirty="0"/>
              <a:t> </a:t>
            </a:r>
            <a:r>
              <a:rPr lang="en-GB" altLang="en-US" sz="2800" dirty="0" err="1"/>
              <a:t>với</a:t>
            </a:r>
            <a:r>
              <a:rPr lang="en-GB" altLang="en-US" sz="2800" dirty="0"/>
              <a:t> </a:t>
            </a:r>
            <a:r>
              <a:rPr lang="en-GB" altLang="en-US" sz="2800" dirty="0" err="1"/>
              <a:t>nhau</a:t>
            </a:r>
            <a:r>
              <a:rPr lang="en-GB" altLang="en-US" sz="2800" dirty="0"/>
              <a:t> </a:t>
            </a:r>
            <a:r>
              <a:rPr lang="en-GB" altLang="en-US" sz="2800" dirty="0" err="1"/>
              <a:t>đảm</a:t>
            </a:r>
            <a:r>
              <a:rPr lang="en-GB" altLang="en-US" sz="2800" dirty="0"/>
              <a:t> </a:t>
            </a:r>
            <a:r>
              <a:rPr lang="en-GB" altLang="en-US" sz="2800" dirty="0" err="1"/>
              <a:t>bảo</a:t>
            </a:r>
            <a:r>
              <a:rPr lang="en-GB" altLang="en-US" sz="2800" dirty="0"/>
              <a:t> </a:t>
            </a:r>
            <a:r>
              <a:rPr lang="en-GB" altLang="en-US" sz="2800" dirty="0" err="1"/>
              <a:t>duy</a:t>
            </a:r>
            <a:r>
              <a:rPr lang="en-GB" altLang="en-US" sz="2800" dirty="0"/>
              <a:t> </a:t>
            </a:r>
            <a:r>
              <a:rPr lang="en-GB" altLang="en-US" sz="2800" dirty="0" err="1"/>
              <a:t>trì</a:t>
            </a:r>
            <a:r>
              <a:rPr lang="en-GB" altLang="en-US" sz="2800" dirty="0"/>
              <a:t> </a:t>
            </a:r>
            <a:r>
              <a:rPr lang="en-GB" altLang="en-US" sz="2800" dirty="0" err="1"/>
              <a:t>các</a:t>
            </a:r>
            <a:r>
              <a:rPr lang="en-GB" altLang="en-US" sz="2800" dirty="0"/>
              <a:t> </a:t>
            </a:r>
            <a:r>
              <a:rPr lang="en-GB" altLang="en-US" sz="2800" dirty="0" err="1"/>
              <a:t>hoạt</a:t>
            </a:r>
            <a:r>
              <a:rPr lang="en-GB" altLang="en-US" sz="2800" dirty="0"/>
              <a:t> </a:t>
            </a:r>
            <a:r>
              <a:rPr lang="en-GB" altLang="en-US" sz="2800" dirty="0" err="1"/>
              <a:t>động</a:t>
            </a:r>
            <a:r>
              <a:rPr lang="en-GB" altLang="en-US" sz="2800" dirty="0"/>
              <a:t> </a:t>
            </a:r>
            <a:r>
              <a:rPr lang="en-GB" altLang="en-US" sz="2800" dirty="0" err="1"/>
              <a:t>sống</a:t>
            </a:r>
            <a:r>
              <a:rPr lang="en-GB" altLang="en-US" sz="2800" dirty="0"/>
              <a:t> </a:t>
            </a:r>
            <a:r>
              <a:rPr lang="en-GB" altLang="en-US" sz="2800" dirty="0" err="1"/>
              <a:t>của</a:t>
            </a:r>
            <a:r>
              <a:rPr lang="en-GB" altLang="en-US" sz="2800" dirty="0"/>
              <a:t> </a:t>
            </a:r>
            <a:r>
              <a:rPr lang="en-GB" altLang="en-US" sz="2800" dirty="0" err="1"/>
              <a:t>tế</a:t>
            </a:r>
            <a:r>
              <a:rPr lang="en-GB" altLang="en-US" sz="2800" dirty="0"/>
              <a:t> </a:t>
            </a:r>
            <a:r>
              <a:rPr lang="en-GB" altLang="en-US" sz="2800" dirty="0" err="1"/>
              <a:t>bào</a:t>
            </a:r>
            <a:r>
              <a:rPr lang="en-GB" altLang="en-US" sz="2800" dirty="0"/>
              <a:t>.</a:t>
            </a:r>
          </a:p>
        </p:txBody>
      </p:sp>
      <p:sp>
        <p:nvSpPr>
          <p:cNvPr id="15" name="TextBox 14"/>
          <p:cNvSpPr txBox="1"/>
          <p:nvPr/>
        </p:nvSpPr>
        <p:spPr>
          <a:xfrm>
            <a:off x="0" y="4131905"/>
            <a:ext cx="8077200" cy="523220"/>
          </a:xfrm>
          <a:prstGeom prst="rect">
            <a:avLst/>
          </a:prstGeom>
          <a:noFill/>
        </p:spPr>
        <p:txBody>
          <a:bodyPr wrap="square">
            <a:spAutoFit/>
          </a:bodyPr>
          <a:lstStyle/>
          <a:p>
            <a:pPr>
              <a:defRPr/>
            </a:pPr>
            <a:r>
              <a:rPr lang="en-GB" sz="2800" b="1" u="sng" dirty="0" smtClean="0">
                <a:solidFill>
                  <a:srgbClr val="0000FF"/>
                </a:solidFill>
                <a:latin typeface="Times New Roman" pitchFamily="18" charset="0"/>
                <a:cs typeface="Times New Roman" pitchFamily="18" charset="0"/>
              </a:rPr>
              <a:t>III. </a:t>
            </a:r>
            <a:r>
              <a:rPr lang="en-GB" sz="2800" b="1" u="sng" dirty="0" err="1">
                <a:solidFill>
                  <a:srgbClr val="0000FF"/>
                </a:solidFill>
                <a:latin typeface="Times New Roman" pitchFamily="18" charset="0"/>
                <a:cs typeface="Times New Roman" pitchFamily="18" charset="0"/>
              </a:rPr>
              <a:t>Một</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số</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yếu</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tố</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ảnh</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hưởng</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đến</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hô</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hấp</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tế</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bào</a:t>
            </a:r>
            <a:endParaRPr lang="en-GB" sz="2800" b="1" u="sng" dirty="0">
              <a:solidFill>
                <a:srgbClr val="0000FF"/>
              </a:solidFill>
              <a:latin typeface="Times New Roman" pitchFamily="18" charset="0"/>
              <a:cs typeface="Times New Roman" pitchFamily="18" charset="0"/>
            </a:endParaRPr>
          </a:p>
        </p:txBody>
      </p:sp>
      <p:sp>
        <p:nvSpPr>
          <p:cNvPr id="2" name="Rectangle 1"/>
          <p:cNvSpPr/>
          <p:nvPr/>
        </p:nvSpPr>
        <p:spPr>
          <a:xfrm>
            <a:off x="117708" y="4572000"/>
            <a:ext cx="8188091" cy="1384995"/>
          </a:xfrm>
          <a:prstGeom prst="rect">
            <a:avLst/>
          </a:prstGeom>
        </p:spPr>
        <p:txBody>
          <a:bodyPr wrap="square">
            <a:spAutoFit/>
          </a:bodyPr>
          <a:lstStyle/>
          <a:p>
            <a:pPr algn="just"/>
            <a:r>
              <a:rPr lang="en-GB" altLang="en-US" sz="2800" dirty="0" smtClean="0">
                <a:latin typeface="Times New Roman" pitchFamily="18" charset="0"/>
                <a:cs typeface="Times New Roman" pitchFamily="18" charset="0"/>
              </a:rPr>
              <a:t>+ </a:t>
            </a:r>
            <a:r>
              <a:rPr lang="en-GB" altLang="en-US" sz="2800" dirty="0" err="1" smtClean="0">
                <a:latin typeface="Times New Roman" pitchFamily="18" charset="0"/>
                <a:cs typeface="Times New Roman" pitchFamily="18" charset="0"/>
              </a:rPr>
              <a:t>Cường</a:t>
            </a:r>
            <a:r>
              <a:rPr lang="en-GB" altLang="en-US" sz="2800" dirty="0" smtClean="0">
                <a:latin typeface="Times New Roman" pitchFamily="18" charset="0"/>
                <a:cs typeface="Times New Roman" pitchFamily="18" charset="0"/>
              </a:rPr>
              <a:t> </a:t>
            </a:r>
            <a:r>
              <a:rPr lang="en-GB" altLang="en-US" sz="2800" dirty="0" err="1" smtClean="0">
                <a:latin typeface="Times New Roman" pitchFamily="18" charset="0"/>
                <a:cs typeface="Times New Roman" pitchFamily="18" charset="0"/>
              </a:rPr>
              <a:t>độ</a:t>
            </a:r>
            <a:r>
              <a:rPr lang="en-GB" altLang="en-US" sz="2800" dirty="0" smtClean="0">
                <a:latin typeface="Times New Roman" pitchFamily="18" charset="0"/>
                <a:cs typeface="Times New Roman" pitchFamily="18" charset="0"/>
              </a:rPr>
              <a:t> </a:t>
            </a:r>
            <a:r>
              <a:rPr lang="en-GB" altLang="en-US" sz="2800" dirty="0" err="1" smtClean="0">
                <a:latin typeface="Times New Roman" pitchFamily="18" charset="0"/>
                <a:cs typeface="Times New Roman" pitchFamily="18" charset="0"/>
              </a:rPr>
              <a:t>của</a:t>
            </a:r>
            <a:r>
              <a:rPr lang="en-GB" altLang="en-US" sz="2800" dirty="0" smtClean="0">
                <a:latin typeface="Times New Roman" pitchFamily="18" charset="0"/>
                <a:cs typeface="Times New Roman" pitchFamily="18" charset="0"/>
              </a:rPr>
              <a:t> </a:t>
            </a:r>
            <a:r>
              <a:rPr lang="en-GB" altLang="en-US" sz="2800" dirty="0" err="1" smtClean="0">
                <a:latin typeface="Times New Roman" pitchFamily="18" charset="0"/>
                <a:cs typeface="Times New Roman" pitchFamily="18" charset="0"/>
              </a:rPr>
              <a:t>quá</a:t>
            </a:r>
            <a:r>
              <a:rPr lang="en-GB" altLang="en-US" sz="2800" dirty="0" smtClean="0">
                <a:latin typeface="Times New Roman" pitchFamily="18" charset="0"/>
                <a:cs typeface="Times New Roman" pitchFamily="18" charset="0"/>
              </a:rPr>
              <a:t> </a:t>
            </a:r>
            <a:r>
              <a:rPr lang="en-GB" altLang="en-US" sz="2800" dirty="0" err="1" smtClean="0">
                <a:latin typeface="Times New Roman" pitchFamily="18" charset="0"/>
                <a:cs typeface="Times New Roman" pitchFamily="18" charset="0"/>
              </a:rPr>
              <a:t>trình</a:t>
            </a:r>
            <a:r>
              <a:rPr lang="en-GB" altLang="en-US" sz="2800" dirty="0" smtClean="0">
                <a:latin typeface="Times New Roman" pitchFamily="18" charset="0"/>
                <a:cs typeface="Times New Roman" pitchFamily="18" charset="0"/>
              </a:rPr>
              <a:t> </a:t>
            </a:r>
            <a:r>
              <a:rPr lang="en-GB" altLang="en-US" sz="2800" dirty="0" err="1" smtClean="0">
                <a:latin typeface="Times New Roman" pitchFamily="18" charset="0"/>
                <a:cs typeface="Times New Roman" pitchFamily="18" charset="0"/>
              </a:rPr>
              <a:t>hô</a:t>
            </a:r>
            <a:r>
              <a:rPr lang="en-GB" altLang="en-US" sz="2800" dirty="0" smtClean="0">
                <a:latin typeface="Times New Roman" pitchFamily="18" charset="0"/>
                <a:cs typeface="Times New Roman" pitchFamily="18" charset="0"/>
              </a:rPr>
              <a:t> </a:t>
            </a:r>
            <a:r>
              <a:rPr lang="en-GB" altLang="en-US" sz="2800" dirty="0" err="1" smtClean="0">
                <a:latin typeface="Times New Roman" pitchFamily="18" charset="0"/>
                <a:cs typeface="Times New Roman" pitchFamily="18" charset="0"/>
              </a:rPr>
              <a:t>hấp</a:t>
            </a:r>
            <a:r>
              <a:rPr lang="en-GB" altLang="en-US" sz="2800" dirty="0" smtClean="0">
                <a:latin typeface="Times New Roman" pitchFamily="18" charset="0"/>
                <a:cs typeface="Times New Roman" pitchFamily="18" charset="0"/>
              </a:rPr>
              <a:t> </a:t>
            </a:r>
            <a:r>
              <a:rPr lang="en-GB" altLang="en-US" sz="2800" dirty="0" err="1" smtClean="0">
                <a:latin typeface="Times New Roman" pitchFamily="18" charset="0"/>
                <a:cs typeface="Times New Roman" pitchFamily="18" charset="0"/>
              </a:rPr>
              <a:t>tế</a:t>
            </a:r>
            <a:r>
              <a:rPr lang="en-GB" altLang="en-US" sz="2800" dirty="0" smtClean="0">
                <a:latin typeface="Times New Roman" pitchFamily="18" charset="0"/>
                <a:cs typeface="Times New Roman" pitchFamily="18" charset="0"/>
              </a:rPr>
              <a:t> </a:t>
            </a:r>
            <a:r>
              <a:rPr lang="en-GB" altLang="en-US" sz="2800" dirty="0" err="1" smtClean="0">
                <a:latin typeface="Times New Roman" pitchFamily="18" charset="0"/>
                <a:cs typeface="Times New Roman" pitchFamily="18" charset="0"/>
              </a:rPr>
              <a:t>bào</a:t>
            </a:r>
            <a:r>
              <a:rPr lang="en-GB" altLang="en-US" sz="2800" dirty="0" smtClean="0">
                <a:latin typeface="Times New Roman" pitchFamily="18" charset="0"/>
                <a:cs typeface="Times New Roman" pitchFamily="18" charset="0"/>
              </a:rPr>
              <a:t> </a:t>
            </a:r>
            <a:r>
              <a:rPr lang="en-GB" altLang="en-US" sz="2800" dirty="0" err="1" smtClean="0">
                <a:latin typeface="Times New Roman" pitchFamily="18" charset="0"/>
                <a:cs typeface="Times New Roman" pitchFamily="18" charset="0"/>
              </a:rPr>
              <a:t>bị</a:t>
            </a:r>
            <a:r>
              <a:rPr lang="en-GB" altLang="en-US" sz="2800" dirty="0" smtClean="0">
                <a:latin typeface="Times New Roman" pitchFamily="18" charset="0"/>
                <a:cs typeface="Times New Roman" pitchFamily="18" charset="0"/>
              </a:rPr>
              <a:t> </a:t>
            </a:r>
            <a:r>
              <a:rPr lang="en-GB" altLang="en-US" sz="2800" dirty="0" err="1" smtClean="0">
                <a:latin typeface="Times New Roman" pitchFamily="18" charset="0"/>
                <a:cs typeface="Times New Roman" pitchFamily="18" charset="0"/>
              </a:rPr>
              <a:t>ảnh</a:t>
            </a:r>
            <a:r>
              <a:rPr lang="en-GB" altLang="en-US" sz="2800" dirty="0" smtClean="0">
                <a:latin typeface="Times New Roman" pitchFamily="18" charset="0"/>
                <a:cs typeface="Times New Roman" pitchFamily="18" charset="0"/>
              </a:rPr>
              <a:t> </a:t>
            </a:r>
            <a:r>
              <a:rPr lang="en-GB" altLang="en-US" sz="2800" dirty="0" err="1" smtClean="0">
                <a:latin typeface="Times New Roman" pitchFamily="18" charset="0"/>
                <a:cs typeface="Times New Roman" pitchFamily="18" charset="0"/>
              </a:rPr>
              <a:t>hưởng</a:t>
            </a:r>
            <a:r>
              <a:rPr lang="en-GB" altLang="en-US" sz="2800" dirty="0" smtClean="0">
                <a:latin typeface="Times New Roman" pitchFamily="18" charset="0"/>
                <a:cs typeface="Times New Roman" pitchFamily="18" charset="0"/>
              </a:rPr>
              <a:t> </a:t>
            </a:r>
            <a:r>
              <a:rPr lang="en-GB" altLang="en-US" sz="2800" dirty="0" err="1" smtClean="0">
                <a:latin typeface="Times New Roman" pitchFamily="18" charset="0"/>
                <a:cs typeface="Times New Roman" pitchFamily="18" charset="0"/>
              </a:rPr>
              <a:t>bởi</a:t>
            </a:r>
            <a:r>
              <a:rPr lang="en-GB" altLang="en-US" sz="2800" dirty="0" smtClean="0">
                <a:latin typeface="Times New Roman" pitchFamily="18" charset="0"/>
                <a:cs typeface="Times New Roman" pitchFamily="18" charset="0"/>
              </a:rPr>
              <a:t> </a:t>
            </a:r>
            <a:r>
              <a:rPr lang="en-GB" altLang="en-US" sz="2800" dirty="0" err="1" smtClean="0">
                <a:latin typeface="Times New Roman" pitchFamily="18" charset="0"/>
                <a:cs typeface="Times New Roman" pitchFamily="18" charset="0"/>
              </a:rPr>
              <a:t>một</a:t>
            </a:r>
            <a:r>
              <a:rPr lang="en-GB" altLang="en-US" sz="2800" dirty="0" smtClean="0">
                <a:latin typeface="Times New Roman" pitchFamily="18" charset="0"/>
                <a:cs typeface="Times New Roman" pitchFamily="18" charset="0"/>
              </a:rPr>
              <a:t> </a:t>
            </a:r>
            <a:r>
              <a:rPr lang="en-GB" altLang="en-US" sz="2800" dirty="0" err="1" smtClean="0">
                <a:latin typeface="Times New Roman" pitchFamily="18" charset="0"/>
                <a:cs typeface="Times New Roman" pitchFamily="18" charset="0"/>
              </a:rPr>
              <a:t>số</a:t>
            </a:r>
            <a:r>
              <a:rPr lang="en-GB" altLang="en-US" sz="2800" dirty="0" smtClean="0">
                <a:latin typeface="Times New Roman" pitchFamily="18" charset="0"/>
                <a:cs typeface="Times New Roman" pitchFamily="18" charset="0"/>
              </a:rPr>
              <a:t> </a:t>
            </a:r>
            <a:r>
              <a:rPr lang="en-GB" altLang="en-US" sz="2800" dirty="0" err="1" smtClean="0">
                <a:latin typeface="Times New Roman" pitchFamily="18" charset="0"/>
                <a:cs typeface="Times New Roman" pitchFamily="18" charset="0"/>
              </a:rPr>
              <a:t>yếu</a:t>
            </a:r>
            <a:r>
              <a:rPr lang="en-GB" altLang="en-US" sz="2800" dirty="0" smtClean="0">
                <a:latin typeface="Times New Roman" pitchFamily="18" charset="0"/>
                <a:cs typeface="Times New Roman" pitchFamily="18" charset="0"/>
              </a:rPr>
              <a:t> </a:t>
            </a:r>
            <a:r>
              <a:rPr lang="en-GB" altLang="en-US" sz="2800" dirty="0" err="1" smtClean="0">
                <a:latin typeface="Times New Roman" pitchFamily="18" charset="0"/>
                <a:cs typeface="Times New Roman" pitchFamily="18" charset="0"/>
              </a:rPr>
              <a:t>tố</a:t>
            </a:r>
            <a:r>
              <a:rPr lang="en-GB" altLang="en-US" sz="2800" dirty="0" smtClean="0">
                <a:latin typeface="Times New Roman" pitchFamily="18" charset="0"/>
                <a:cs typeface="Times New Roman" pitchFamily="18" charset="0"/>
              </a:rPr>
              <a:t> </a:t>
            </a:r>
            <a:r>
              <a:rPr lang="en-GB" altLang="en-US" sz="2800" dirty="0" err="1" smtClean="0">
                <a:latin typeface="Times New Roman" pitchFamily="18" charset="0"/>
                <a:cs typeface="Times New Roman" pitchFamily="18" charset="0"/>
              </a:rPr>
              <a:t>như</a:t>
            </a:r>
            <a:r>
              <a:rPr lang="en-GB" altLang="en-US" sz="2800" dirty="0" smtClean="0">
                <a:latin typeface="Times New Roman" pitchFamily="18" charset="0"/>
                <a:cs typeface="Times New Roman" pitchFamily="18" charset="0"/>
              </a:rPr>
              <a:t>: </a:t>
            </a:r>
            <a:r>
              <a:rPr lang="en-GB" altLang="en-US" sz="2800" dirty="0" err="1" smtClean="0">
                <a:latin typeface="Times New Roman" pitchFamily="18" charset="0"/>
                <a:cs typeface="Times New Roman" pitchFamily="18" charset="0"/>
              </a:rPr>
              <a:t>nhiệt</a:t>
            </a:r>
            <a:r>
              <a:rPr lang="en-GB" altLang="en-US" sz="2800" dirty="0" smtClean="0">
                <a:latin typeface="Times New Roman" pitchFamily="18" charset="0"/>
                <a:cs typeface="Times New Roman" pitchFamily="18" charset="0"/>
              </a:rPr>
              <a:t> </a:t>
            </a:r>
            <a:r>
              <a:rPr lang="en-GB" altLang="en-US" sz="2800" dirty="0" err="1" smtClean="0">
                <a:latin typeface="Times New Roman" pitchFamily="18" charset="0"/>
                <a:cs typeface="Times New Roman" pitchFamily="18" charset="0"/>
              </a:rPr>
              <a:t>độ</a:t>
            </a:r>
            <a:r>
              <a:rPr lang="en-GB" altLang="en-US" sz="2800" dirty="0" smtClean="0">
                <a:latin typeface="Times New Roman" pitchFamily="18" charset="0"/>
                <a:cs typeface="Times New Roman" pitchFamily="18" charset="0"/>
              </a:rPr>
              <a:t>, </a:t>
            </a:r>
            <a:r>
              <a:rPr lang="en-GB" altLang="en-US" sz="2800" dirty="0" err="1" smtClean="0">
                <a:latin typeface="Times New Roman" pitchFamily="18" charset="0"/>
                <a:cs typeface="Times New Roman" pitchFamily="18" charset="0"/>
              </a:rPr>
              <a:t>hàm</a:t>
            </a:r>
            <a:r>
              <a:rPr lang="en-GB" altLang="en-US" sz="2800" dirty="0" smtClean="0">
                <a:latin typeface="Times New Roman" pitchFamily="18" charset="0"/>
                <a:cs typeface="Times New Roman" pitchFamily="18" charset="0"/>
              </a:rPr>
              <a:t> </a:t>
            </a:r>
            <a:r>
              <a:rPr lang="en-GB" altLang="en-US" sz="2800" dirty="0" err="1" smtClean="0">
                <a:latin typeface="Times New Roman" pitchFamily="18" charset="0"/>
                <a:cs typeface="Times New Roman" pitchFamily="18" charset="0"/>
              </a:rPr>
              <a:t>lượng</a:t>
            </a:r>
            <a:r>
              <a:rPr lang="en-GB" altLang="en-US" sz="2800" dirty="0" smtClean="0">
                <a:latin typeface="Times New Roman" pitchFamily="18" charset="0"/>
                <a:cs typeface="Times New Roman" pitchFamily="18" charset="0"/>
              </a:rPr>
              <a:t> </a:t>
            </a:r>
            <a:r>
              <a:rPr lang="en-GB" altLang="en-US" sz="2800" dirty="0" err="1" smtClean="0">
                <a:latin typeface="Times New Roman" pitchFamily="18" charset="0"/>
                <a:cs typeface="Times New Roman" pitchFamily="18" charset="0"/>
              </a:rPr>
              <a:t>nước</a:t>
            </a:r>
            <a:r>
              <a:rPr lang="en-GB" altLang="en-US" sz="2800" dirty="0" smtClean="0">
                <a:latin typeface="Times New Roman" pitchFamily="18" charset="0"/>
                <a:cs typeface="Times New Roman" pitchFamily="18" charset="0"/>
              </a:rPr>
              <a:t>, </a:t>
            </a:r>
            <a:r>
              <a:rPr lang="en-GB" altLang="en-US" sz="2800" dirty="0" err="1" smtClean="0">
                <a:latin typeface="Times New Roman" pitchFamily="18" charset="0"/>
                <a:cs typeface="Times New Roman" pitchFamily="18" charset="0"/>
              </a:rPr>
              <a:t>nồng</a:t>
            </a:r>
            <a:r>
              <a:rPr lang="en-GB" altLang="en-US" sz="2800" dirty="0" smtClean="0">
                <a:latin typeface="Times New Roman" pitchFamily="18" charset="0"/>
                <a:cs typeface="Times New Roman" pitchFamily="18" charset="0"/>
              </a:rPr>
              <a:t> </a:t>
            </a:r>
            <a:r>
              <a:rPr lang="en-GB" altLang="en-US" sz="2800" dirty="0" err="1" smtClean="0">
                <a:latin typeface="Times New Roman" pitchFamily="18" charset="0"/>
                <a:cs typeface="Times New Roman" pitchFamily="18" charset="0"/>
              </a:rPr>
              <a:t>độ</a:t>
            </a:r>
            <a:r>
              <a:rPr lang="en-GB" altLang="en-US" sz="2800" dirty="0" smtClean="0">
                <a:latin typeface="Times New Roman" pitchFamily="18" charset="0"/>
                <a:cs typeface="Times New Roman" pitchFamily="18" charset="0"/>
              </a:rPr>
              <a:t> oxygen, </a:t>
            </a:r>
            <a:r>
              <a:rPr lang="en-GB" altLang="en-US" sz="2800" dirty="0" err="1" smtClean="0">
                <a:latin typeface="Times New Roman" pitchFamily="18" charset="0"/>
                <a:cs typeface="Times New Roman" pitchFamily="18" charset="0"/>
              </a:rPr>
              <a:t>nồng</a:t>
            </a:r>
            <a:r>
              <a:rPr lang="en-GB" altLang="en-US" sz="2800" dirty="0" smtClean="0">
                <a:latin typeface="Times New Roman" pitchFamily="18" charset="0"/>
                <a:cs typeface="Times New Roman" pitchFamily="18" charset="0"/>
              </a:rPr>
              <a:t> </a:t>
            </a:r>
            <a:r>
              <a:rPr lang="en-GB" altLang="en-US" sz="2800" dirty="0" err="1" smtClean="0">
                <a:latin typeface="Times New Roman" pitchFamily="18" charset="0"/>
                <a:cs typeface="Times New Roman" pitchFamily="18" charset="0"/>
              </a:rPr>
              <a:t>độ</a:t>
            </a:r>
            <a:r>
              <a:rPr lang="en-GB" altLang="en-US" sz="2800" dirty="0" smtClean="0">
                <a:latin typeface="Times New Roman" pitchFamily="18" charset="0"/>
                <a:cs typeface="Times New Roman" pitchFamily="18" charset="0"/>
              </a:rPr>
              <a:t> carbon dioxide.</a:t>
            </a:r>
            <a:endParaRPr lang="en-GB" alt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7156589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5"/>
          <p:cNvSpPr>
            <a:spLocks noChangeArrowheads="1"/>
          </p:cNvSpPr>
          <p:nvPr/>
        </p:nvSpPr>
        <p:spPr bwMode="auto">
          <a:xfrm>
            <a:off x="391391" y="93662"/>
            <a:ext cx="8229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800" dirty="0" smtClean="0">
                <a:solidFill>
                  <a:srgbClr val="0000FF"/>
                </a:solidFill>
                <a:latin typeface="+mj-lt"/>
                <a:cs typeface="Calibri" pitchFamily="34" charset="0"/>
              </a:rPr>
              <a:t>???</a:t>
            </a:r>
            <a:r>
              <a:rPr lang="vi-VN" altLang="en-US" sz="2800" dirty="0" smtClean="0">
                <a:solidFill>
                  <a:srgbClr val="0000FF"/>
                </a:solidFill>
                <a:latin typeface="+mj-lt"/>
                <a:cs typeface="Calibri" pitchFamily="34" charset="0"/>
              </a:rPr>
              <a:t>Vì </a:t>
            </a:r>
            <a:r>
              <a:rPr lang="vi-VN" altLang="en-US" sz="2800" dirty="0">
                <a:solidFill>
                  <a:srgbClr val="0000FF"/>
                </a:solidFill>
                <a:latin typeface="+mj-lt"/>
                <a:cs typeface="Calibri" pitchFamily="34" charset="0"/>
              </a:rPr>
              <a:t>sao trước khi gieo, người ta thường ngâm hạt trong nước ấm (khoảng 40</a:t>
            </a:r>
            <a:r>
              <a:rPr lang="vi-VN" altLang="en-US" sz="2800" baseline="30000" dirty="0">
                <a:solidFill>
                  <a:srgbClr val="0000FF"/>
                </a:solidFill>
                <a:latin typeface="+mj-lt"/>
                <a:cs typeface="Calibri" pitchFamily="34" charset="0"/>
              </a:rPr>
              <a:t>o</a:t>
            </a:r>
            <a:r>
              <a:rPr lang="vi-VN" altLang="en-US" sz="2800" dirty="0">
                <a:solidFill>
                  <a:srgbClr val="0000FF"/>
                </a:solidFill>
                <a:latin typeface="+mj-lt"/>
                <a:cs typeface="Calibri" pitchFamily="34" charset="0"/>
              </a:rPr>
              <a:t>C)?</a:t>
            </a:r>
            <a:endParaRPr lang="en-GB" altLang="en-US" sz="2800" dirty="0">
              <a:solidFill>
                <a:srgbClr val="0000FF"/>
              </a:solidFill>
              <a:latin typeface="+mj-lt"/>
            </a:endParaRPr>
          </a:p>
        </p:txBody>
      </p:sp>
      <p:sp>
        <p:nvSpPr>
          <p:cNvPr id="24580" name="Rectangle 7"/>
          <p:cNvSpPr>
            <a:spLocks noChangeArrowheads="1"/>
          </p:cNvSpPr>
          <p:nvPr/>
        </p:nvSpPr>
        <p:spPr bwMode="auto">
          <a:xfrm>
            <a:off x="419100" y="1084262"/>
            <a:ext cx="8229600" cy="145264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07000"/>
              </a:lnSpc>
              <a:spcAft>
                <a:spcPts val="800"/>
              </a:spcAft>
            </a:pPr>
            <a:r>
              <a:rPr lang="vi-VN" altLang="en-US" sz="2800">
                <a:latin typeface="+mj-lt"/>
                <a:ea typeface="Calibri" pitchFamily="34" charset="0"/>
                <a:cs typeface="Times New Roman" pitchFamily="18" charset="0"/>
              </a:rPr>
              <a:t>Ngâm hạt trong nước ấm để làm tăng nhiệt độ và độ ẩm. Nhờ đó, làm tăng tốc độ hô hấp tế bào, kích thích hạt nảy mầm nhanh hơn và tỉ lệ nảy mầm cao hơn.</a:t>
            </a:r>
            <a:endParaRPr lang="en-GB" altLang="en-US" sz="2800">
              <a:latin typeface="+mj-lt"/>
              <a:ea typeface="Calibri" pitchFamily="34" charset="0"/>
              <a:cs typeface="Times New Roman" pitchFamily="18" charset="0"/>
            </a:endParaRPr>
          </a:p>
        </p:txBody>
      </p:sp>
      <p:sp>
        <p:nvSpPr>
          <p:cNvPr id="9" name="Right Arrow 8"/>
          <p:cNvSpPr/>
          <p:nvPr/>
        </p:nvSpPr>
        <p:spPr>
          <a:xfrm>
            <a:off x="-45027" y="1409700"/>
            <a:ext cx="457200" cy="6270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800">
              <a:latin typeface="+mj-lt"/>
            </a:endParaRPr>
          </a:p>
        </p:txBody>
      </p:sp>
    </p:spTree>
    <p:extLst>
      <p:ext uri="{BB962C8B-B14F-4D97-AF65-F5344CB8AC3E}">
        <p14:creationId xmlns:p14="http://schemas.microsoft.com/office/powerpoint/2010/main" val="35051033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barn(inVertical)">
                                      <p:cBhvr>
                                        <p:cTn id="7" dur="500"/>
                                        <p:tgtEl>
                                          <p:spTgt spid="245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4580"/>
                                        </p:tgtEl>
                                        <p:attrNameLst>
                                          <p:attrName>style.visibility</p:attrName>
                                        </p:attrNameLst>
                                      </p:cBhvr>
                                      <p:to>
                                        <p:strVal val="visible"/>
                                      </p:to>
                                    </p:set>
                                    <p:animEffect transition="in" filter="barn(inVertical)">
                                      <p:cBhvr>
                                        <p:cTn id="15" dur="500"/>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p:bldP spid="24580"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2F1FC3E5-2976-21AF-E7F9-2BE21B3F8B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89" y="0"/>
            <a:ext cx="9116511" cy="6765268"/>
          </a:xfrm>
          <a:prstGeom prst="rect">
            <a:avLst/>
          </a:prstGeom>
        </p:spPr>
      </p:pic>
      <p:sp>
        <p:nvSpPr>
          <p:cNvPr id="3" name="Rectangle 2"/>
          <p:cNvSpPr/>
          <p:nvPr/>
        </p:nvSpPr>
        <p:spPr>
          <a:xfrm>
            <a:off x="304800" y="1905000"/>
            <a:ext cx="8534400" cy="1938338"/>
          </a:xfrm>
          <a:prstGeom prst="rect">
            <a:avLst/>
          </a:prstGeom>
          <a:solidFill>
            <a:schemeClr val="accent1">
              <a:lumMod val="90000"/>
            </a:schemeClr>
          </a:solidFill>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defRPr/>
            </a:pPr>
            <a:r>
              <a:rPr lang="en-GB" altLang="en-US" dirty="0" err="1" smtClean="0">
                <a:solidFill>
                  <a:schemeClr val="bg1"/>
                </a:solidFill>
                <a:latin typeface="Arial" panose="020B0604020202020204" pitchFamily="34" charset="0"/>
                <a:cs typeface="Calibri" panose="020F0502020204030204" pitchFamily="34" charset="0"/>
              </a:rPr>
              <a:t>Khi</a:t>
            </a:r>
            <a:r>
              <a:rPr lang="en-GB" altLang="en-US" dirty="0" smtClean="0">
                <a:solidFill>
                  <a:schemeClr val="bg1"/>
                </a:solidFill>
                <a:latin typeface="Arial" panose="020B0604020202020204" pitchFamily="34" charset="0"/>
                <a:cs typeface="Calibri" panose="020F0502020204030204" pitchFamily="34" charset="0"/>
              </a:rPr>
              <a:t> </a:t>
            </a:r>
            <a:r>
              <a:rPr lang="en-GB" altLang="en-US" dirty="0" err="1" smtClean="0">
                <a:solidFill>
                  <a:schemeClr val="bg1"/>
                </a:solidFill>
                <a:latin typeface="Arial" panose="020B0604020202020204" pitchFamily="34" charset="0"/>
                <a:cs typeface="Calibri" panose="020F0502020204030204" pitchFamily="34" charset="0"/>
              </a:rPr>
              <a:t>chúng</a:t>
            </a:r>
            <a:r>
              <a:rPr lang="en-GB" altLang="en-US" dirty="0" smtClean="0">
                <a:solidFill>
                  <a:schemeClr val="bg1"/>
                </a:solidFill>
                <a:latin typeface="Arial" panose="020B0604020202020204" pitchFamily="34" charset="0"/>
                <a:cs typeface="Calibri" panose="020F0502020204030204" pitchFamily="34" charset="0"/>
              </a:rPr>
              <a:t> ta </a:t>
            </a:r>
            <a:r>
              <a:rPr lang="en-GB" altLang="en-US" dirty="0" err="1" smtClean="0">
                <a:solidFill>
                  <a:schemeClr val="bg1"/>
                </a:solidFill>
                <a:latin typeface="Arial" panose="020B0604020202020204" pitchFamily="34" charset="0"/>
                <a:cs typeface="Calibri" panose="020F0502020204030204" pitchFamily="34" charset="0"/>
              </a:rPr>
              <a:t>vận</a:t>
            </a:r>
            <a:r>
              <a:rPr lang="en-GB" altLang="en-US" dirty="0" smtClean="0">
                <a:solidFill>
                  <a:schemeClr val="bg1"/>
                </a:solidFill>
                <a:latin typeface="Arial" panose="020B0604020202020204" pitchFamily="34" charset="0"/>
                <a:cs typeface="Calibri" panose="020F0502020204030204" pitchFamily="34" charset="0"/>
              </a:rPr>
              <a:t> </a:t>
            </a:r>
            <a:r>
              <a:rPr lang="en-GB" altLang="en-US" dirty="0" err="1" smtClean="0">
                <a:solidFill>
                  <a:schemeClr val="bg1"/>
                </a:solidFill>
                <a:latin typeface="Arial" panose="020B0604020202020204" pitchFamily="34" charset="0"/>
                <a:cs typeface="Calibri" panose="020F0502020204030204" pitchFamily="34" charset="0"/>
              </a:rPr>
              <a:t>động</a:t>
            </a:r>
            <a:r>
              <a:rPr lang="en-GB" altLang="en-US" dirty="0" smtClean="0">
                <a:solidFill>
                  <a:schemeClr val="bg1"/>
                </a:solidFill>
                <a:latin typeface="Arial" panose="020B0604020202020204" pitchFamily="34" charset="0"/>
                <a:cs typeface="Calibri" panose="020F0502020204030204" pitchFamily="34" charset="0"/>
              </a:rPr>
              <a:t> </a:t>
            </a:r>
            <a:r>
              <a:rPr lang="en-GB" altLang="en-US" dirty="0" err="1" smtClean="0">
                <a:solidFill>
                  <a:schemeClr val="bg1"/>
                </a:solidFill>
                <a:latin typeface="Arial" panose="020B0604020202020204" pitchFamily="34" charset="0"/>
                <a:cs typeface="Calibri" panose="020F0502020204030204" pitchFamily="34" charset="0"/>
              </a:rPr>
              <a:t>mạnh</a:t>
            </a:r>
            <a:r>
              <a:rPr lang="en-GB" altLang="en-US" dirty="0" smtClean="0">
                <a:solidFill>
                  <a:schemeClr val="bg1"/>
                </a:solidFill>
                <a:latin typeface="Arial" panose="020B0604020202020204" pitchFamily="34" charset="0"/>
                <a:cs typeface="Calibri" panose="020F0502020204030204" pitchFamily="34" charset="0"/>
              </a:rPr>
              <a:t> </a:t>
            </a:r>
            <a:r>
              <a:rPr lang="en-GB" altLang="en-US" dirty="0" err="1" smtClean="0">
                <a:solidFill>
                  <a:schemeClr val="bg1"/>
                </a:solidFill>
                <a:latin typeface="Arial" panose="020B0604020202020204" pitchFamily="34" charset="0"/>
                <a:cs typeface="Calibri" panose="020F0502020204030204" pitchFamily="34" charset="0"/>
              </a:rPr>
              <a:t>như</a:t>
            </a:r>
            <a:r>
              <a:rPr lang="en-GB" altLang="en-US" dirty="0" smtClean="0">
                <a:solidFill>
                  <a:schemeClr val="bg1"/>
                </a:solidFill>
                <a:latin typeface="Arial" panose="020B0604020202020204" pitchFamily="34" charset="0"/>
                <a:cs typeface="Calibri" panose="020F0502020204030204" pitchFamily="34" charset="0"/>
              </a:rPr>
              <a:t> </a:t>
            </a:r>
            <a:r>
              <a:rPr lang="en-GB" altLang="en-US" dirty="0" err="1" smtClean="0">
                <a:solidFill>
                  <a:schemeClr val="bg1"/>
                </a:solidFill>
                <a:latin typeface="Arial" panose="020B0604020202020204" pitchFamily="34" charset="0"/>
                <a:cs typeface="Calibri" panose="020F0502020204030204" pitchFamily="34" charset="0"/>
              </a:rPr>
              <a:t>chơi</a:t>
            </a:r>
            <a:r>
              <a:rPr lang="en-GB" altLang="en-US" dirty="0" smtClean="0">
                <a:solidFill>
                  <a:schemeClr val="bg1"/>
                </a:solidFill>
                <a:latin typeface="Arial" panose="020B0604020202020204" pitchFamily="34" charset="0"/>
                <a:cs typeface="Calibri" panose="020F0502020204030204" pitchFamily="34" charset="0"/>
              </a:rPr>
              <a:t> </a:t>
            </a:r>
            <a:r>
              <a:rPr lang="en-GB" altLang="en-US" dirty="0" err="1" smtClean="0">
                <a:solidFill>
                  <a:schemeClr val="bg1"/>
                </a:solidFill>
                <a:latin typeface="Arial" panose="020B0604020202020204" pitchFamily="34" charset="0"/>
                <a:cs typeface="Calibri" panose="020F0502020204030204" pitchFamily="34" charset="0"/>
              </a:rPr>
              <a:t>thể</a:t>
            </a:r>
            <a:r>
              <a:rPr lang="en-GB" altLang="en-US" dirty="0" smtClean="0">
                <a:solidFill>
                  <a:schemeClr val="bg1"/>
                </a:solidFill>
                <a:latin typeface="Arial" panose="020B0604020202020204" pitchFamily="34" charset="0"/>
                <a:cs typeface="Calibri" panose="020F0502020204030204" pitchFamily="34" charset="0"/>
              </a:rPr>
              <a:t> </a:t>
            </a:r>
            <a:r>
              <a:rPr lang="en-GB" altLang="en-US" dirty="0" err="1" smtClean="0">
                <a:solidFill>
                  <a:schemeClr val="bg1"/>
                </a:solidFill>
                <a:latin typeface="Arial" panose="020B0604020202020204" pitchFamily="34" charset="0"/>
                <a:cs typeface="Calibri" panose="020F0502020204030204" pitchFamily="34" charset="0"/>
              </a:rPr>
              <a:t>thao</a:t>
            </a:r>
            <a:r>
              <a:rPr lang="en-GB" altLang="en-US" dirty="0" smtClean="0">
                <a:solidFill>
                  <a:schemeClr val="bg1"/>
                </a:solidFill>
                <a:latin typeface="Arial" panose="020B0604020202020204" pitchFamily="34" charset="0"/>
                <a:cs typeface="Calibri" panose="020F0502020204030204" pitchFamily="34" charset="0"/>
              </a:rPr>
              <a:t>, </a:t>
            </a:r>
            <a:r>
              <a:rPr lang="en-GB" altLang="en-US" dirty="0" err="1" smtClean="0">
                <a:solidFill>
                  <a:schemeClr val="bg1"/>
                </a:solidFill>
                <a:latin typeface="Arial" panose="020B0604020202020204" pitchFamily="34" charset="0"/>
                <a:cs typeface="Calibri" panose="020F0502020204030204" pitchFamily="34" charset="0"/>
              </a:rPr>
              <a:t>lao</a:t>
            </a:r>
            <a:r>
              <a:rPr lang="en-GB" altLang="en-US" dirty="0" smtClean="0">
                <a:solidFill>
                  <a:schemeClr val="bg1"/>
                </a:solidFill>
                <a:latin typeface="Arial" panose="020B0604020202020204" pitchFamily="34" charset="0"/>
                <a:cs typeface="Calibri" panose="020F0502020204030204" pitchFamily="34" charset="0"/>
              </a:rPr>
              <a:t> </a:t>
            </a:r>
            <a:r>
              <a:rPr lang="en-GB" altLang="en-US" dirty="0" err="1" smtClean="0">
                <a:solidFill>
                  <a:schemeClr val="bg1"/>
                </a:solidFill>
                <a:latin typeface="Arial" panose="020B0604020202020204" pitchFamily="34" charset="0"/>
                <a:cs typeface="Calibri" panose="020F0502020204030204" pitchFamily="34" charset="0"/>
              </a:rPr>
              <a:t>động</a:t>
            </a:r>
            <a:r>
              <a:rPr lang="en-GB" altLang="en-US" dirty="0" smtClean="0">
                <a:solidFill>
                  <a:schemeClr val="bg1"/>
                </a:solidFill>
                <a:latin typeface="Arial" panose="020B0604020202020204" pitchFamily="34" charset="0"/>
                <a:cs typeface="Calibri" panose="020F0502020204030204" pitchFamily="34" charset="0"/>
              </a:rPr>
              <a:t> </a:t>
            </a:r>
            <a:r>
              <a:rPr lang="en-GB" altLang="en-US" dirty="0" err="1" smtClean="0">
                <a:solidFill>
                  <a:schemeClr val="bg1"/>
                </a:solidFill>
                <a:latin typeface="Arial" panose="020B0604020202020204" pitchFamily="34" charset="0"/>
                <a:cs typeface="Calibri" panose="020F0502020204030204" pitchFamily="34" charset="0"/>
              </a:rPr>
              <a:t>nặng</a:t>
            </a:r>
            <a:r>
              <a:rPr lang="en-GB" altLang="en-US" dirty="0" smtClean="0">
                <a:solidFill>
                  <a:schemeClr val="bg1"/>
                </a:solidFill>
                <a:latin typeface="Arial" panose="020B0604020202020204" pitchFamily="34" charset="0"/>
                <a:cs typeface="Calibri" panose="020F0502020204030204" pitchFamily="34" charset="0"/>
              </a:rPr>
              <a:t>,… </a:t>
            </a:r>
            <a:r>
              <a:rPr lang="en-GB" altLang="en-US" dirty="0" err="1" smtClean="0">
                <a:solidFill>
                  <a:schemeClr val="bg1"/>
                </a:solidFill>
                <a:latin typeface="Arial" panose="020B0604020202020204" pitchFamily="34" charset="0"/>
                <a:cs typeface="Calibri" panose="020F0502020204030204" pitchFamily="34" charset="0"/>
              </a:rPr>
              <a:t>nhịp</a:t>
            </a:r>
            <a:r>
              <a:rPr lang="en-GB" altLang="en-US" dirty="0" smtClean="0">
                <a:solidFill>
                  <a:schemeClr val="bg1"/>
                </a:solidFill>
                <a:latin typeface="Arial" panose="020B0604020202020204" pitchFamily="34" charset="0"/>
                <a:cs typeface="Calibri" panose="020F0502020204030204" pitchFamily="34" charset="0"/>
              </a:rPr>
              <a:t> </a:t>
            </a:r>
            <a:r>
              <a:rPr lang="en-GB" altLang="en-US" dirty="0" err="1" smtClean="0">
                <a:solidFill>
                  <a:schemeClr val="bg1"/>
                </a:solidFill>
                <a:latin typeface="Arial" panose="020B0604020202020204" pitchFamily="34" charset="0"/>
                <a:cs typeface="Calibri" panose="020F0502020204030204" pitchFamily="34" charset="0"/>
              </a:rPr>
              <a:t>hô</a:t>
            </a:r>
            <a:r>
              <a:rPr lang="en-GB" altLang="en-US" dirty="0" smtClean="0">
                <a:solidFill>
                  <a:schemeClr val="bg1"/>
                </a:solidFill>
                <a:latin typeface="Arial" panose="020B0604020202020204" pitchFamily="34" charset="0"/>
                <a:cs typeface="Calibri" panose="020F0502020204030204" pitchFamily="34" charset="0"/>
              </a:rPr>
              <a:t> </a:t>
            </a:r>
            <a:r>
              <a:rPr lang="en-GB" altLang="en-US" dirty="0" err="1" smtClean="0">
                <a:solidFill>
                  <a:schemeClr val="bg1"/>
                </a:solidFill>
                <a:latin typeface="Arial" panose="020B0604020202020204" pitchFamily="34" charset="0"/>
                <a:cs typeface="Calibri" panose="020F0502020204030204" pitchFamily="34" charset="0"/>
              </a:rPr>
              <a:t>hấp</a:t>
            </a:r>
            <a:r>
              <a:rPr lang="en-GB" altLang="en-US" dirty="0" smtClean="0">
                <a:solidFill>
                  <a:schemeClr val="bg1"/>
                </a:solidFill>
                <a:latin typeface="Arial" panose="020B0604020202020204" pitchFamily="34" charset="0"/>
                <a:cs typeface="Calibri" panose="020F0502020204030204" pitchFamily="34" charset="0"/>
              </a:rPr>
              <a:t> </a:t>
            </a:r>
            <a:r>
              <a:rPr lang="en-GB" altLang="en-US" dirty="0" err="1" smtClean="0">
                <a:solidFill>
                  <a:schemeClr val="bg1"/>
                </a:solidFill>
                <a:latin typeface="Arial" panose="020B0604020202020204" pitchFamily="34" charset="0"/>
                <a:cs typeface="Calibri" panose="020F0502020204030204" pitchFamily="34" charset="0"/>
              </a:rPr>
              <a:t>của</a:t>
            </a:r>
            <a:r>
              <a:rPr lang="en-GB" altLang="en-US" dirty="0" smtClean="0">
                <a:solidFill>
                  <a:schemeClr val="bg1"/>
                </a:solidFill>
                <a:latin typeface="Arial" panose="020B0604020202020204" pitchFamily="34" charset="0"/>
                <a:cs typeface="Calibri" panose="020F0502020204030204" pitchFamily="34" charset="0"/>
              </a:rPr>
              <a:t> </a:t>
            </a:r>
            <a:r>
              <a:rPr lang="en-GB" altLang="en-US" dirty="0" err="1" smtClean="0">
                <a:solidFill>
                  <a:schemeClr val="bg1"/>
                </a:solidFill>
                <a:latin typeface="Arial" panose="020B0604020202020204" pitchFamily="34" charset="0"/>
                <a:cs typeface="Calibri" panose="020F0502020204030204" pitchFamily="34" charset="0"/>
              </a:rPr>
              <a:t>cơ</a:t>
            </a:r>
            <a:r>
              <a:rPr lang="en-GB" altLang="en-US" dirty="0" smtClean="0">
                <a:solidFill>
                  <a:schemeClr val="bg1"/>
                </a:solidFill>
                <a:latin typeface="Arial" panose="020B0604020202020204" pitchFamily="34" charset="0"/>
                <a:cs typeface="Calibri" panose="020F0502020204030204" pitchFamily="34" charset="0"/>
              </a:rPr>
              <a:t> </a:t>
            </a:r>
            <a:r>
              <a:rPr lang="en-GB" altLang="en-US" dirty="0" err="1" smtClean="0">
                <a:solidFill>
                  <a:schemeClr val="bg1"/>
                </a:solidFill>
                <a:latin typeface="Arial" panose="020B0604020202020204" pitchFamily="34" charset="0"/>
                <a:cs typeface="Calibri" panose="020F0502020204030204" pitchFamily="34" charset="0"/>
              </a:rPr>
              <a:t>thể</a:t>
            </a:r>
            <a:r>
              <a:rPr lang="en-GB" altLang="en-US" dirty="0" smtClean="0">
                <a:solidFill>
                  <a:schemeClr val="bg1"/>
                </a:solidFill>
                <a:latin typeface="Arial" panose="020B0604020202020204" pitchFamily="34" charset="0"/>
                <a:cs typeface="Calibri" panose="020F0502020204030204" pitchFamily="34" charset="0"/>
              </a:rPr>
              <a:t> </a:t>
            </a:r>
            <a:r>
              <a:rPr lang="en-GB" altLang="en-US" dirty="0" err="1" smtClean="0">
                <a:solidFill>
                  <a:schemeClr val="bg1"/>
                </a:solidFill>
                <a:latin typeface="Arial" panose="020B0604020202020204" pitchFamily="34" charset="0"/>
                <a:cs typeface="Calibri" panose="020F0502020204030204" pitchFamily="34" charset="0"/>
              </a:rPr>
              <a:t>sẽ</a:t>
            </a:r>
            <a:r>
              <a:rPr lang="en-GB" altLang="en-US" dirty="0" smtClean="0">
                <a:solidFill>
                  <a:schemeClr val="bg1"/>
                </a:solidFill>
                <a:latin typeface="Arial" panose="020B0604020202020204" pitchFamily="34" charset="0"/>
                <a:cs typeface="Calibri" panose="020F0502020204030204" pitchFamily="34" charset="0"/>
              </a:rPr>
              <a:t> </a:t>
            </a:r>
            <a:r>
              <a:rPr lang="en-GB" altLang="en-US" dirty="0" err="1" smtClean="0">
                <a:solidFill>
                  <a:schemeClr val="bg1"/>
                </a:solidFill>
                <a:latin typeface="Arial" panose="020B0604020202020204" pitchFamily="34" charset="0"/>
                <a:cs typeface="Calibri" panose="020F0502020204030204" pitchFamily="34" charset="0"/>
              </a:rPr>
              <a:t>tăng</a:t>
            </a:r>
            <a:r>
              <a:rPr lang="en-GB" altLang="en-US" dirty="0" smtClean="0">
                <a:solidFill>
                  <a:schemeClr val="bg1"/>
                </a:solidFill>
                <a:latin typeface="Arial" panose="020B0604020202020204" pitchFamily="34" charset="0"/>
                <a:cs typeface="Calibri" panose="020F0502020204030204" pitchFamily="34" charset="0"/>
              </a:rPr>
              <a:t> </a:t>
            </a:r>
            <a:r>
              <a:rPr lang="en-GB" altLang="en-US" dirty="0" err="1" smtClean="0">
                <a:solidFill>
                  <a:schemeClr val="bg1"/>
                </a:solidFill>
                <a:latin typeface="Arial" panose="020B0604020202020204" pitchFamily="34" charset="0"/>
                <a:cs typeface="Calibri" panose="020F0502020204030204" pitchFamily="34" charset="0"/>
              </a:rPr>
              <a:t>lên</a:t>
            </a:r>
            <a:r>
              <a:rPr lang="en-GB" altLang="en-US" dirty="0" smtClean="0">
                <a:solidFill>
                  <a:schemeClr val="bg1"/>
                </a:solidFill>
                <a:latin typeface="Arial" panose="020B0604020202020204" pitchFamily="34" charset="0"/>
                <a:cs typeface="Calibri" panose="020F0502020204030204" pitchFamily="34" charset="0"/>
              </a:rPr>
              <a:t> </a:t>
            </a:r>
            <a:r>
              <a:rPr lang="en-GB" altLang="en-US" dirty="0" err="1" smtClean="0">
                <a:solidFill>
                  <a:schemeClr val="bg1"/>
                </a:solidFill>
                <a:latin typeface="Arial" panose="020B0604020202020204" pitchFamily="34" charset="0"/>
                <a:cs typeface="Calibri" panose="020F0502020204030204" pitchFamily="34" charset="0"/>
              </a:rPr>
              <a:t>giúp</a:t>
            </a:r>
            <a:r>
              <a:rPr lang="en-GB" altLang="en-US" dirty="0" smtClean="0">
                <a:solidFill>
                  <a:schemeClr val="bg1"/>
                </a:solidFill>
                <a:latin typeface="Arial" panose="020B0604020202020204" pitchFamily="34" charset="0"/>
                <a:cs typeface="Calibri" panose="020F0502020204030204" pitchFamily="34" charset="0"/>
              </a:rPr>
              <a:t> </a:t>
            </a:r>
            <a:r>
              <a:rPr lang="en-GB" altLang="en-US" dirty="0" err="1" smtClean="0">
                <a:solidFill>
                  <a:schemeClr val="bg1"/>
                </a:solidFill>
                <a:latin typeface="Arial" panose="020B0604020202020204" pitchFamily="34" charset="0"/>
                <a:cs typeface="Calibri" panose="020F0502020204030204" pitchFamily="34" charset="0"/>
              </a:rPr>
              <a:t>cơ</a:t>
            </a:r>
            <a:r>
              <a:rPr lang="en-GB" altLang="en-US" dirty="0" smtClean="0">
                <a:solidFill>
                  <a:schemeClr val="bg1"/>
                </a:solidFill>
                <a:latin typeface="Arial" panose="020B0604020202020204" pitchFamily="34" charset="0"/>
                <a:cs typeface="Calibri" panose="020F0502020204030204" pitchFamily="34" charset="0"/>
              </a:rPr>
              <a:t> </a:t>
            </a:r>
            <a:r>
              <a:rPr lang="en-GB" altLang="en-US" dirty="0" err="1" smtClean="0">
                <a:solidFill>
                  <a:schemeClr val="bg1"/>
                </a:solidFill>
                <a:latin typeface="Arial" panose="020B0604020202020204" pitchFamily="34" charset="0"/>
                <a:cs typeface="Calibri" panose="020F0502020204030204" pitchFamily="34" charset="0"/>
              </a:rPr>
              <a:t>thể</a:t>
            </a:r>
            <a:r>
              <a:rPr lang="en-GB" altLang="en-US" dirty="0" smtClean="0">
                <a:solidFill>
                  <a:schemeClr val="bg1"/>
                </a:solidFill>
                <a:latin typeface="Arial" panose="020B0604020202020204" pitchFamily="34" charset="0"/>
                <a:cs typeface="Calibri" panose="020F0502020204030204" pitchFamily="34" charset="0"/>
              </a:rPr>
              <a:t> </a:t>
            </a:r>
            <a:r>
              <a:rPr lang="en-GB" altLang="en-US" dirty="0" err="1" smtClean="0">
                <a:solidFill>
                  <a:schemeClr val="bg1"/>
                </a:solidFill>
                <a:latin typeface="Arial" panose="020B0604020202020204" pitchFamily="34" charset="0"/>
                <a:cs typeface="Calibri" panose="020F0502020204030204" pitchFamily="34" charset="0"/>
              </a:rPr>
              <a:t>lấy</a:t>
            </a:r>
            <a:r>
              <a:rPr lang="en-GB" altLang="en-US" dirty="0" smtClean="0">
                <a:solidFill>
                  <a:schemeClr val="bg1"/>
                </a:solidFill>
                <a:latin typeface="Arial" panose="020B0604020202020204" pitchFamily="34" charset="0"/>
                <a:cs typeface="Calibri" panose="020F0502020204030204" pitchFamily="34" charset="0"/>
              </a:rPr>
              <a:t> </a:t>
            </a:r>
            <a:r>
              <a:rPr lang="en-GB" altLang="en-US" dirty="0" err="1" smtClean="0">
                <a:solidFill>
                  <a:schemeClr val="bg1"/>
                </a:solidFill>
                <a:latin typeface="Arial" panose="020B0604020202020204" pitchFamily="34" charset="0"/>
                <a:cs typeface="Calibri" panose="020F0502020204030204" pitchFamily="34" charset="0"/>
              </a:rPr>
              <a:t>được</a:t>
            </a:r>
            <a:r>
              <a:rPr lang="en-GB" altLang="en-US" dirty="0" smtClean="0">
                <a:solidFill>
                  <a:schemeClr val="bg1"/>
                </a:solidFill>
                <a:latin typeface="Arial" panose="020B0604020202020204" pitchFamily="34" charset="0"/>
                <a:cs typeface="Calibri" panose="020F0502020204030204" pitchFamily="34" charset="0"/>
              </a:rPr>
              <a:t> </a:t>
            </a:r>
            <a:r>
              <a:rPr lang="en-GB" altLang="en-US" dirty="0" err="1" smtClean="0">
                <a:solidFill>
                  <a:schemeClr val="bg1"/>
                </a:solidFill>
                <a:latin typeface="Arial" panose="020B0604020202020204" pitchFamily="34" charset="0"/>
                <a:cs typeface="Calibri" panose="020F0502020204030204" pitchFamily="34" charset="0"/>
              </a:rPr>
              <a:t>nhiều</a:t>
            </a:r>
            <a:r>
              <a:rPr lang="en-GB" altLang="en-US" dirty="0" smtClean="0">
                <a:solidFill>
                  <a:schemeClr val="bg1"/>
                </a:solidFill>
                <a:latin typeface="Arial" panose="020B0604020202020204" pitchFamily="34" charset="0"/>
                <a:cs typeface="Calibri" panose="020F0502020204030204" pitchFamily="34" charset="0"/>
              </a:rPr>
              <a:t> </a:t>
            </a:r>
            <a:r>
              <a:rPr lang="en-GB" altLang="en-US" dirty="0" err="1" smtClean="0">
                <a:solidFill>
                  <a:schemeClr val="bg1"/>
                </a:solidFill>
                <a:latin typeface="Arial" panose="020B0604020202020204" pitchFamily="34" charset="0"/>
                <a:cs typeface="Calibri" panose="020F0502020204030204" pitchFamily="34" charset="0"/>
              </a:rPr>
              <a:t>khí</a:t>
            </a:r>
            <a:r>
              <a:rPr lang="en-GB" altLang="en-US" dirty="0" smtClean="0">
                <a:solidFill>
                  <a:schemeClr val="bg1"/>
                </a:solidFill>
                <a:latin typeface="Arial" panose="020B0604020202020204" pitchFamily="34" charset="0"/>
                <a:cs typeface="Calibri" panose="020F0502020204030204" pitchFamily="34" charset="0"/>
              </a:rPr>
              <a:t> oxygen </a:t>
            </a:r>
            <a:r>
              <a:rPr lang="en-GB" altLang="en-US" dirty="0" err="1" smtClean="0">
                <a:solidFill>
                  <a:schemeClr val="bg1"/>
                </a:solidFill>
                <a:latin typeface="Arial" panose="020B0604020202020204" pitchFamily="34" charset="0"/>
                <a:cs typeface="Calibri" panose="020F0502020204030204" pitchFamily="34" charset="0"/>
              </a:rPr>
              <a:t>và</a:t>
            </a:r>
            <a:r>
              <a:rPr lang="en-GB" altLang="en-US" dirty="0" smtClean="0">
                <a:solidFill>
                  <a:schemeClr val="bg1"/>
                </a:solidFill>
                <a:latin typeface="Arial" panose="020B0604020202020204" pitchFamily="34" charset="0"/>
                <a:cs typeface="Calibri" panose="020F0502020204030204" pitchFamily="34" charset="0"/>
              </a:rPr>
              <a:t> </a:t>
            </a:r>
            <a:r>
              <a:rPr lang="en-GB" altLang="en-US" dirty="0" err="1" smtClean="0">
                <a:solidFill>
                  <a:schemeClr val="bg1"/>
                </a:solidFill>
                <a:latin typeface="Arial" panose="020B0604020202020204" pitchFamily="34" charset="0"/>
                <a:cs typeface="Calibri" panose="020F0502020204030204" pitchFamily="34" charset="0"/>
              </a:rPr>
              <a:t>giải</a:t>
            </a:r>
            <a:r>
              <a:rPr lang="en-GB" altLang="en-US" dirty="0" smtClean="0">
                <a:solidFill>
                  <a:schemeClr val="bg1"/>
                </a:solidFill>
                <a:latin typeface="Arial" panose="020B0604020202020204" pitchFamily="34" charset="0"/>
                <a:cs typeface="Calibri" panose="020F0502020204030204" pitchFamily="34" charset="0"/>
              </a:rPr>
              <a:t> </a:t>
            </a:r>
            <a:r>
              <a:rPr lang="en-GB" altLang="en-US" dirty="0" err="1" smtClean="0">
                <a:solidFill>
                  <a:schemeClr val="bg1"/>
                </a:solidFill>
                <a:latin typeface="Arial" panose="020B0604020202020204" pitchFamily="34" charset="0"/>
                <a:cs typeface="Calibri" panose="020F0502020204030204" pitchFamily="34" charset="0"/>
              </a:rPr>
              <a:t>phóng</a:t>
            </a:r>
            <a:r>
              <a:rPr lang="en-GB" altLang="en-US" dirty="0" smtClean="0">
                <a:solidFill>
                  <a:schemeClr val="bg1"/>
                </a:solidFill>
                <a:latin typeface="Arial" panose="020B0604020202020204" pitchFamily="34" charset="0"/>
                <a:cs typeface="Calibri" panose="020F0502020204030204" pitchFamily="34" charset="0"/>
              </a:rPr>
              <a:t> </a:t>
            </a:r>
            <a:r>
              <a:rPr lang="en-GB" altLang="en-US" dirty="0" err="1" smtClean="0">
                <a:solidFill>
                  <a:schemeClr val="bg1"/>
                </a:solidFill>
                <a:latin typeface="Arial" panose="020B0604020202020204" pitchFamily="34" charset="0"/>
                <a:cs typeface="Calibri" panose="020F0502020204030204" pitchFamily="34" charset="0"/>
              </a:rPr>
              <a:t>nhiều</a:t>
            </a:r>
            <a:r>
              <a:rPr lang="en-GB" altLang="en-US" dirty="0" smtClean="0">
                <a:solidFill>
                  <a:schemeClr val="bg1"/>
                </a:solidFill>
                <a:latin typeface="Arial" panose="020B0604020202020204" pitchFamily="34" charset="0"/>
                <a:cs typeface="Calibri" panose="020F0502020204030204" pitchFamily="34" charset="0"/>
              </a:rPr>
              <a:t> </a:t>
            </a:r>
            <a:r>
              <a:rPr lang="en-GB" altLang="en-US" dirty="0" err="1" smtClean="0">
                <a:solidFill>
                  <a:schemeClr val="bg1"/>
                </a:solidFill>
                <a:latin typeface="Arial" panose="020B0604020202020204" pitchFamily="34" charset="0"/>
                <a:cs typeface="Calibri" panose="020F0502020204030204" pitchFamily="34" charset="0"/>
              </a:rPr>
              <a:t>khí</a:t>
            </a:r>
            <a:r>
              <a:rPr lang="en-GB" altLang="en-US" dirty="0" smtClean="0">
                <a:solidFill>
                  <a:schemeClr val="bg1"/>
                </a:solidFill>
                <a:latin typeface="Arial" panose="020B0604020202020204" pitchFamily="34" charset="0"/>
                <a:cs typeface="Calibri" panose="020F0502020204030204" pitchFamily="34" charset="0"/>
              </a:rPr>
              <a:t> carbon dioxide, </a:t>
            </a:r>
            <a:r>
              <a:rPr lang="en-GB" altLang="en-US" dirty="0" err="1" smtClean="0">
                <a:solidFill>
                  <a:schemeClr val="bg1"/>
                </a:solidFill>
                <a:latin typeface="Arial" panose="020B0604020202020204" pitchFamily="34" charset="0"/>
                <a:cs typeface="Calibri" panose="020F0502020204030204" pitchFamily="34" charset="0"/>
              </a:rPr>
              <a:t>đồng</a:t>
            </a:r>
            <a:r>
              <a:rPr lang="en-GB" altLang="en-US" dirty="0" smtClean="0">
                <a:solidFill>
                  <a:schemeClr val="bg1"/>
                </a:solidFill>
                <a:latin typeface="Arial" panose="020B0604020202020204" pitchFamily="34" charset="0"/>
                <a:cs typeface="Calibri" panose="020F0502020204030204" pitchFamily="34" charset="0"/>
              </a:rPr>
              <a:t> </a:t>
            </a:r>
            <a:r>
              <a:rPr lang="en-GB" altLang="en-US" dirty="0" err="1" smtClean="0">
                <a:solidFill>
                  <a:schemeClr val="bg1"/>
                </a:solidFill>
                <a:latin typeface="Arial" panose="020B0604020202020204" pitchFamily="34" charset="0"/>
                <a:cs typeface="Calibri" panose="020F0502020204030204" pitchFamily="34" charset="0"/>
              </a:rPr>
              <a:t>thời</a:t>
            </a:r>
            <a:r>
              <a:rPr lang="en-GB" altLang="en-US" dirty="0" smtClean="0">
                <a:solidFill>
                  <a:schemeClr val="bg1"/>
                </a:solidFill>
                <a:latin typeface="Arial" panose="020B0604020202020204" pitchFamily="34" charset="0"/>
                <a:cs typeface="Calibri" panose="020F0502020204030204" pitchFamily="34" charset="0"/>
              </a:rPr>
              <a:t> </a:t>
            </a:r>
            <a:r>
              <a:rPr lang="en-GB" altLang="en-US" dirty="0" err="1" smtClean="0">
                <a:solidFill>
                  <a:schemeClr val="bg1"/>
                </a:solidFill>
                <a:latin typeface="Arial" panose="020B0604020202020204" pitchFamily="34" charset="0"/>
                <a:cs typeface="Calibri" panose="020F0502020204030204" pitchFamily="34" charset="0"/>
              </a:rPr>
              <a:t>nhiệt</a:t>
            </a:r>
            <a:r>
              <a:rPr lang="en-GB" altLang="en-US" dirty="0" smtClean="0">
                <a:solidFill>
                  <a:schemeClr val="bg1"/>
                </a:solidFill>
                <a:latin typeface="Arial" panose="020B0604020202020204" pitchFamily="34" charset="0"/>
                <a:cs typeface="Calibri" panose="020F0502020204030204" pitchFamily="34" charset="0"/>
              </a:rPr>
              <a:t> </a:t>
            </a:r>
            <a:r>
              <a:rPr lang="en-GB" altLang="en-US" dirty="0" err="1" smtClean="0">
                <a:solidFill>
                  <a:schemeClr val="bg1"/>
                </a:solidFill>
                <a:latin typeface="Arial" panose="020B0604020202020204" pitchFamily="34" charset="0"/>
                <a:cs typeface="Calibri" panose="020F0502020204030204" pitchFamily="34" charset="0"/>
              </a:rPr>
              <a:t>độ</a:t>
            </a:r>
            <a:r>
              <a:rPr lang="en-GB" altLang="en-US" dirty="0" smtClean="0">
                <a:solidFill>
                  <a:schemeClr val="bg1"/>
                </a:solidFill>
                <a:latin typeface="Arial" panose="020B0604020202020204" pitchFamily="34" charset="0"/>
                <a:cs typeface="Calibri" panose="020F0502020204030204" pitchFamily="34" charset="0"/>
              </a:rPr>
              <a:t> </a:t>
            </a:r>
            <a:r>
              <a:rPr lang="en-GB" altLang="en-US" dirty="0" err="1" smtClean="0">
                <a:solidFill>
                  <a:schemeClr val="bg1"/>
                </a:solidFill>
                <a:latin typeface="Arial" panose="020B0604020202020204" pitchFamily="34" charset="0"/>
                <a:cs typeface="Calibri" panose="020F0502020204030204" pitchFamily="34" charset="0"/>
              </a:rPr>
              <a:t>cơ</a:t>
            </a:r>
            <a:r>
              <a:rPr lang="en-GB" altLang="en-US" dirty="0" smtClean="0">
                <a:solidFill>
                  <a:schemeClr val="bg1"/>
                </a:solidFill>
                <a:latin typeface="Arial" panose="020B0604020202020204" pitchFamily="34" charset="0"/>
                <a:cs typeface="Calibri" panose="020F0502020204030204" pitchFamily="34" charset="0"/>
              </a:rPr>
              <a:t> </a:t>
            </a:r>
            <a:r>
              <a:rPr lang="en-GB" altLang="en-US" dirty="0" err="1" smtClean="0">
                <a:solidFill>
                  <a:schemeClr val="bg1"/>
                </a:solidFill>
                <a:latin typeface="Arial" panose="020B0604020202020204" pitchFamily="34" charset="0"/>
                <a:cs typeface="Calibri" panose="020F0502020204030204" pitchFamily="34" charset="0"/>
              </a:rPr>
              <a:t>thể</a:t>
            </a:r>
            <a:r>
              <a:rPr lang="en-GB" altLang="en-US" dirty="0" smtClean="0">
                <a:solidFill>
                  <a:schemeClr val="bg1"/>
                </a:solidFill>
                <a:latin typeface="Arial" panose="020B0604020202020204" pitchFamily="34" charset="0"/>
                <a:cs typeface="Calibri" panose="020F0502020204030204" pitchFamily="34" charset="0"/>
              </a:rPr>
              <a:t> </a:t>
            </a:r>
            <a:r>
              <a:rPr lang="en-GB" altLang="en-US" dirty="0" err="1" smtClean="0">
                <a:solidFill>
                  <a:schemeClr val="bg1"/>
                </a:solidFill>
                <a:latin typeface="Arial" panose="020B0604020202020204" pitchFamily="34" charset="0"/>
                <a:cs typeface="Calibri" panose="020F0502020204030204" pitchFamily="34" charset="0"/>
              </a:rPr>
              <a:t>cũng</a:t>
            </a:r>
            <a:r>
              <a:rPr lang="en-GB" altLang="en-US" dirty="0" smtClean="0">
                <a:solidFill>
                  <a:schemeClr val="bg1"/>
                </a:solidFill>
                <a:latin typeface="Arial" panose="020B0604020202020204" pitchFamily="34" charset="0"/>
                <a:cs typeface="Calibri" panose="020F0502020204030204" pitchFamily="34" charset="0"/>
              </a:rPr>
              <a:t> </a:t>
            </a:r>
            <a:r>
              <a:rPr lang="en-GB" altLang="en-US" dirty="0" err="1" smtClean="0">
                <a:solidFill>
                  <a:schemeClr val="bg1"/>
                </a:solidFill>
                <a:latin typeface="Arial" panose="020B0604020202020204" pitchFamily="34" charset="0"/>
                <a:cs typeface="Calibri" panose="020F0502020204030204" pitchFamily="34" charset="0"/>
              </a:rPr>
              <a:t>tăng</a:t>
            </a:r>
            <a:r>
              <a:rPr lang="en-GB" altLang="en-US" dirty="0" smtClean="0">
                <a:solidFill>
                  <a:schemeClr val="bg1"/>
                </a:solidFill>
                <a:latin typeface="Arial" panose="020B0604020202020204" pitchFamily="34" charset="0"/>
                <a:cs typeface="Calibri" panose="020F0502020204030204" pitchFamily="34" charset="0"/>
              </a:rPr>
              <a:t> </a:t>
            </a:r>
            <a:r>
              <a:rPr lang="en-GB" altLang="en-US" dirty="0" err="1" smtClean="0">
                <a:solidFill>
                  <a:schemeClr val="bg1"/>
                </a:solidFill>
                <a:latin typeface="Arial" panose="020B0604020202020204" pitchFamily="34" charset="0"/>
                <a:cs typeface="Calibri" panose="020F0502020204030204" pitchFamily="34" charset="0"/>
              </a:rPr>
              <a:t>lên</a:t>
            </a:r>
            <a:r>
              <a:rPr lang="en-GB" altLang="en-US" dirty="0" smtClean="0">
                <a:solidFill>
                  <a:schemeClr val="bg1"/>
                </a:solidFill>
                <a:latin typeface="Arial" panose="020B0604020202020204" pitchFamily="34" charset="0"/>
                <a:cs typeface="Calibri" panose="020F0502020204030204" pitchFamily="34" charset="0"/>
              </a:rPr>
              <a:t>. </a:t>
            </a:r>
            <a:r>
              <a:rPr lang="en-GB" altLang="en-US" dirty="0" err="1" smtClean="0">
                <a:solidFill>
                  <a:schemeClr val="bg1"/>
                </a:solidFill>
                <a:latin typeface="Arial" panose="020B0604020202020204" pitchFamily="34" charset="0"/>
                <a:cs typeface="Calibri" panose="020F0502020204030204" pitchFamily="34" charset="0"/>
              </a:rPr>
              <a:t>Hiện</a:t>
            </a:r>
            <a:r>
              <a:rPr lang="en-GB" altLang="en-US" dirty="0" smtClean="0">
                <a:solidFill>
                  <a:schemeClr val="bg1"/>
                </a:solidFill>
                <a:latin typeface="Arial" panose="020B0604020202020204" pitchFamily="34" charset="0"/>
                <a:cs typeface="Calibri" panose="020F0502020204030204" pitchFamily="34" charset="0"/>
              </a:rPr>
              <a:t> </a:t>
            </a:r>
            <a:r>
              <a:rPr lang="en-GB" altLang="en-US" dirty="0" err="1" smtClean="0">
                <a:solidFill>
                  <a:schemeClr val="bg1"/>
                </a:solidFill>
                <a:latin typeface="Arial" panose="020B0604020202020204" pitchFamily="34" charset="0"/>
                <a:cs typeface="Calibri" panose="020F0502020204030204" pitchFamily="34" charset="0"/>
              </a:rPr>
              <a:t>tượng</a:t>
            </a:r>
            <a:r>
              <a:rPr lang="en-GB" altLang="en-US" dirty="0" smtClean="0">
                <a:solidFill>
                  <a:schemeClr val="bg1"/>
                </a:solidFill>
                <a:latin typeface="Arial" panose="020B0604020202020204" pitchFamily="34" charset="0"/>
                <a:cs typeface="Calibri" panose="020F0502020204030204" pitchFamily="34" charset="0"/>
              </a:rPr>
              <a:t> </a:t>
            </a:r>
            <a:r>
              <a:rPr lang="en-GB" altLang="en-US" dirty="0" err="1" smtClean="0">
                <a:solidFill>
                  <a:schemeClr val="bg1"/>
                </a:solidFill>
                <a:latin typeface="Arial" panose="020B0604020202020204" pitchFamily="34" charset="0"/>
                <a:cs typeface="Calibri" panose="020F0502020204030204" pitchFamily="34" charset="0"/>
              </a:rPr>
              <a:t>này</a:t>
            </a:r>
            <a:r>
              <a:rPr lang="en-GB" altLang="en-US" dirty="0" smtClean="0">
                <a:solidFill>
                  <a:schemeClr val="bg1"/>
                </a:solidFill>
                <a:latin typeface="Arial" panose="020B0604020202020204" pitchFamily="34" charset="0"/>
                <a:cs typeface="Calibri" panose="020F0502020204030204" pitchFamily="34" charset="0"/>
              </a:rPr>
              <a:t> </a:t>
            </a:r>
            <a:r>
              <a:rPr lang="en-GB" altLang="en-US" dirty="0" err="1" smtClean="0">
                <a:solidFill>
                  <a:schemeClr val="bg1"/>
                </a:solidFill>
                <a:latin typeface="Arial" panose="020B0604020202020204" pitchFamily="34" charset="0"/>
                <a:cs typeface="Calibri" panose="020F0502020204030204" pitchFamily="34" charset="0"/>
              </a:rPr>
              <a:t>được</a:t>
            </a:r>
            <a:r>
              <a:rPr lang="en-GB" altLang="en-US" dirty="0" smtClean="0">
                <a:solidFill>
                  <a:schemeClr val="bg1"/>
                </a:solidFill>
                <a:latin typeface="Arial" panose="020B0604020202020204" pitchFamily="34" charset="0"/>
                <a:cs typeface="Calibri" panose="020F0502020204030204" pitchFamily="34" charset="0"/>
              </a:rPr>
              <a:t> </a:t>
            </a:r>
            <a:r>
              <a:rPr lang="en-GB" altLang="en-US" dirty="0" err="1" smtClean="0">
                <a:solidFill>
                  <a:schemeClr val="bg1"/>
                </a:solidFill>
                <a:latin typeface="Arial" panose="020B0604020202020204" pitchFamily="34" charset="0"/>
                <a:cs typeface="Calibri" panose="020F0502020204030204" pitchFamily="34" charset="0"/>
              </a:rPr>
              <a:t>giải</a:t>
            </a:r>
            <a:r>
              <a:rPr lang="en-GB" altLang="en-US" dirty="0" smtClean="0">
                <a:solidFill>
                  <a:schemeClr val="bg1"/>
                </a:solidFill>
                <a:latin typeface="Arial" panose="020B0604020202020204" pitchFamily="34" charset="0"/>
                <a:cs typeface="Calibri" panose="020F0502020204030204" pitchFamily="34" charset="0"/>
              </a:rPr>
              <a:t> </a:t>
            </a:r>
            <a:r>
              <a:rPr lang="en-GB" altLang="en-US" dirty="0" err="1" smtClean="0">
                <a:solidFill>
                  <a:schemeClr val="bg1"/>
                </a:solidFill>
                <a:latin typeface="Arial" panose="020B0604020202020204" pitchFamily="34" charset="0"/>
                <a:cs typeface="Calibri" panose="020F0502020204030204" pitchFamily="34" charset="0"/>
              </a:rPr>
              <a:t>thích</a:t>
            </a:r>
            <a:r>
              <a:rPr lang="en-GB" altLang="en-US" dirty="0" smtClean="0">
                <a:solidFill>
                  <a:schemeClr val="bg1"/>
                </a:solidFill>
                <a:latin typeface="Arial" panose="020B0604020202020204" pitchFamily="34" charset="0"/>
                <a:cs typeface="Calibri" panose="020F0502020204030204" pitchFamily="34" charset="0"/>
              </a:rPr>
              <a:t> </a:t>
            </a:r>
            <a:r>
              <a:rPr lang="en-GB" altLang="en-US" dirty="0" err="1" smtClean="0">
                <a:solidFill>
                  <a:schemeClr val="bg1"/>
                </a:solidFill>
                <a:latin typeface="Arial" panose="020B0604020202020204" pitchFamily="34" charset="0"/>
                <a:cs typeface="Calibri" panose="020F0502020204030204" pitchFamily="34" charset="0"/>
              </a:rPr>
              <a:t>như</a:t>
            </a:r>
            <a:r>
              <a:rPr lang="en-GB" altLang="en-US" dirty="0" smtClean="0">
                <a:solidFill>
                  <a:schemeClr val="bg1"/>
                </a:solidFill>
                <a:latin typeface="Arial" panose="020B0604020202020204" pitchFamily="34" charset="0"/>
                <a:cs typeface="Calibri" panose="020F0502020204030204" pitchFamily="34" charset="0"/>
              </a:rPr>
              <a:t> </a:t>
            </a:r>
            <a:r>
              <a:rPr lang="en-GB" altLang="en-US" dirty="0" err="1" smtClean="0">
                <a:solidFill>
                  <a:schemeClr val="bg1"/>
                </a:solidFill>
                <a:latin typeface="Arial" panose="020B0604020202020204" pitchFamily="34" charset="0"/>
                <a:cs typeface="Calibri" panose="020F0502020204030204" pitchFamily="34" charset="0"/>
              </a:rPr>
              <a:t>thế</a:t>
            </a:r>
            <a:r>
              <a:rPr lang="en-GB" altLang="en-US" dirty="0" smtClean="0">
                <a:solidFill>
                  <a:schemeClr val="bg1"/>
                </a:solidFill>
                <a:latin typeface="Arial" panose="020B0604020202020204" pitchFamily="34" charset="0"/>
                <a:cs typeface="Calibri" panose="020F0502020204030204" pitchFamily="34" charset="0"/>
              </a:rPr>
              <a:t> </a:t>
            </a:r>
            <a:r>
              <a:rPr lang="en-GB" altLang="en-US" dirty="0" err="1" smtClean="0">
                <a:solidFill>
                  <a:schemeClr val="bg1"/>
                </a:solidFill>
                <a:latin typeface="Arial" panose="020B0604020202020204" pitchFamily="34" charset="0"/>
                <a:cs typeface="Calibri" panose="020F0502020204030204" pitchFamily="34" charset="0"/>
              </a:rPr>
              <a:t>nào</a:t>
            </a:r>
            <a:r>
              <a:rPr lang="en-GB" altLang="en-US" dirty="0" smtClean="0">
                <a:solidFill>
                  <a:schemeClr val="bg1"/>
                </a:solidFill>
                <a:latin typeface="Arial" panose="020B0604020202020204" pitchFamily="34" charset="0"/>
                <a:cs typeface="Calibri" panose="020F0502020204030204" pitchFamily="34" charset="0"/>
              </a:rPr>
              <a:t>?</a:t>
            </a:r>
            <a:endParaRPr lang="en-GB" altLang="en-US" dirty="0" smtClean="0">
              <a:solidFill>
                <a:schemeClr val="bg1"/>
              </a:solidFill>
              <a:latin typeface="Arial" panose="020B0604020202020204" pitchFamily="34" charset="0"/>
            </a:endParaRPr>
          </a:p>
        </p:txBody>
      </p:sp>
    </p:spTree>
    <p:extLst>
      <p:ext uri="{BB962C8B-B14F-4D97-AF65-F5344CB8AC3E}">
        <p14:creationId xmlns:p14="http://schemas.microsoft.com/office/powerpoint/2010/main" val="242292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72104" y="71734"/>
            <a:ext cx="959201" cy="657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20"/>
          <p:cNvSpPr txBox="1">
            <a:spLocks noChangeArrowheads="1"/>
          </p:cNvSpPr>
          <p:nvPr/>
        </p:nvSpPr>
        <p:spPr bwMode="auto">
          <a:xfrm>
            <a:off x="-13855" y="457200"/>
            <a:ext cx="426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smtClean="0">
                <a:solidFill>
                  <a:srgbClr val="3333FF"/>
                </a:solidFill>
                <a:latin typeface="Times New Roman" pitchFamily="18" charset="0"/>
                <a:cs typeface="Times New Roman" pitchFamily="18" charset="0"/>
              </a:rPr>
              <a:t>I . </a:t>
            </a:r>
            <a:r>
              <a:rPr lang="en-US" altLang="en-US" sz="2800" b="1" u="sng" dirty="0" err="1" smtClean="0">
                <a:solidFill>
                  <a:srgbClr val="3333FF"/>
                </a:solidFill>
                <a:latin typeface="Times New Roman" pitchFamily="18" charset="0"/>
                <a:cs typeface="Times New Roman" pitchFamily="18" charset="0"/>
              </a:rPr>
              <a:t>Hô</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hấp</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tế</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bào</a:t>
            </a:r>
            <a:r>
              <a:rPr lang="en-US" altLang="en-US" sz="2800" b="1" u="sng" dirty="0" smtClean="0">
                <a:solidFill>
                  <a:srgbClr val="3333FF"/>
                </a:solidFill>
                <a:latin typeface="Times New Roman" pitchFamily="18" charset="0"/>
                <a:cs typeface="Times New Roman" pitchFamily="18" charset="0"/>
              </a:rPr>
              <a:t> :</a:t>
            </a:r>
            <a:endParaRPr lang="en-US" altLang="en-US" sz="2800" b="1" u="sng" dirty="0" smtClean="0">
              <a:solidFill>
                <a:srgbClr val="3333FF"/>
              </a:solidFill>
              <a:latin typeface="Times New Roman" pitchFamily="18" charset="0"/>
              <a:cs typeface="Times New Roman" pitchFamily="18" charset="0"/>
            </a:endParaRPr>
          </a:p>
        </p:txBody>
      </p:sp>
      <p:pic>
        <p:nvPicPr>
          <p:cNvPr id="12" name="Picture 11">
            <a:extLst>
              <a:ext uri="{FF2B5EF4-FFF2-40B4-BE49-F238E27FC236}">
                <a16:creationId xmlns="" xmlns:a16="http://schemas.microsoft.com/office/drawing/2014/main" id="{6E32C8DF-88D4-1DE6-4BD8-15696F3036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2886" y="4218445"/>
            <a:ext cx="2098883" cy="2798510"/>
          </a:xfrm>
          <a:prstGeom prst="rect">
            <a:avLst/>
          </a:prstGeom>
        </p:spPr>
      </p:pic>
      <p:sp>
        <p:nvSpPr>
          <p:cNvPr id="13" name="Text Box 20"/>
          <p:cNvSpPr txBox="1">
            <a:spLocks noChangeArrowheads="1"/>
          </p:cNvSpPr>
          <p:nvPr/>
        </p:nvSpPr>
        <p:spPr bwMode="auto">
          <a:xfrm>
            <a:off x="1856400" y="0"/>
            <a:ext cx="4696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US" altLang="en-US" sz="2800" b="1" dirty="0" smtClean="0">
                <a:solidFill>
                  <a:srgbClr val="FF0000"/>
                </a:solidFill>
                <a:latin typeface="Times New Roman" pitchFamily="18" charset="0"/>
                <a:cs typeface="Times New Roman" pitchFamily="18" charset="0"/>
              </a:rPr>
              <a:t>BÀI </a:t>
            </a:r>
            <a:r>
              <a:rPr lang="en-US" altLang="en-US" sz="2800" b="1" dirty="0" smtClean="0">
                <a:solidFill>
                  <a:srgbClr val="FF0000"/>
                </a:solidFill>
                <a:latin typeface="Times New Roman" pitchFamily="18" charset="0"/>
                <a:cs typeface="Times New Roman" pitchFamily="18" charset="0"/>
              </a:rPr>
              <a:t>25- HÔ HẤP TẾ BÀO </a:t>
            </a:r>
            <a:endParaRPr lang="en-US" altLang="en-US" sz="2800" b="1" dirty="0">
              <a:solidFill>
                <a:srgbClr val="FF0000"/>
              </a:solidFill>
              <a:latin typeface="Times New Roman" pitchFamily="18" charset="0"/>
              <a:cs typeface="Times New Roman" pitchFamily="18" charset="0"/>
            </a:endParaRPr>
          </a:p>
        </p:txBody>
      </p:sp>
      <p:sp>
        <p:nvSpPr>
          <p:cNvPr id="7" name="TextBox 7"/>
          <p:cNvSpPr txBox="1">
            <a:spLocks noChangeArrowheads="1"/>
          </p:cNvSpPr>
          <p:nvPr/>
        </p:nvSpPr>
        <p:spPr bwMode="auto">
          <a:xfrm>
            <a:off x="0" y="914400"/>
            <a:ext cx="89916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ltLang="en-US" sz="2800" dirty="0" smtClean="0">
                <a:cs typeface="Times New Roman" pitchFamily="18" charset="0"/>
              </a:rPr>
              <a:t>+ </a:t>
            </a:r>
            <a:r>
              <a:rPr lang="en-GB" altLang="en-US" sz="2800" dirty="0" err="1" smtClean="0">
                <a:cs typeface="Times New Roman" pitchFamily="18" charset="0"/>
              </a:rPr>
              <a:t>Hô</a:t>
            </a:r>
            <a:r>
              <a:rPr lang="en-GB" altLang="en-US" sz="2800" dirty="0" smtClean="0">
                <a:cs typeface="Times New Roman" pitchFamily="18" charset="0"/>
              </a:rPr>
              <a:t> </a:t>
            </a:r>
            <a:r>
              <a:rPr lang="en-GB" altLang="en-US" sz="2800" dirty="0" err="1">
                <a:cs typeface="Times New Roman" pitchFamily="18" charset="0"/>
              </a:rPr>
              <a:t>hấp</a:t>
            </a:r>
            <a:r>
              <a:rPr lang="en-GB" altLang="en-US" sz="2800" dirty="0">
                <a:cs typeface="Times New Roman" pitchFamily="18" charset="0"/>
              </a:rPr>
              <a:t> </a:t>
            </a:r>
            <a:r>
              <a:rPr lang="en-GB" altLang="en-US" sz="2800" dirty="0" err="1">
                <a:cs typeface="Times New Roman" pitchFamily="18" charset="0"/>
              </a:rPr>
              <a:t>tế</a:t>
            </a:r>
            <a:r>
              <a:rPr lang="en-GB" altLang="en-US" sz="2800" dirty="0">
                <a:cs typeface="Times New Roman" pitchFamily="18" charset="0"/>
              </a:rPr>
              <a:t> </a:t>
            </a:r>
            <a:r>
              <a:rPr lang="en-GB" altLang="en-US" sz="2800" dirty="0" err="1">
                <a:cs typeface="Times New Roman" pitchFamily="18" charset="0"/>
              </a:rPr>
              <a:t>bào</a:t>
            </a:r>
            <a:r>
              <a:rPr lang="en-GB" altLang="en-US" sz="2800" dirty="0">
                <a:cs typeface="Times New Roman" pitchFamily="18" charset="0"/>
              </a:rPr>
              <a:t> </a:t>
            </a:r>
            <a:r>
              <a:rPr lang="en-GB" altLang="en-US" sz="2800" dirty="0" err="1">
                <a:cs typeface="Times New Roman" pitchFamily="18" charset="0"/>
              </a:rPr>
              <a:t>là</a:t>
            </a:r>
            <a:r>
              <a:rPr lang="en-GB" altLang="en-US" sz="2800" dirty="0">
                <a:cs typeface="Times New Roman" pitchFamily="18" charset="0"/>
              </a:rPr>
              <a:t> </a:t>
            </a:r>
            <a:r>
              <a:rPr lang="en-GB" altLang="en-US" sz="2800" dirty="0" err="1">
                <a:cs typeface="Times New Roman" pitchFamily="18" charset="0"/>
              </a:rPr>
              <a:t>quá</a:t>
            </a:r>
            <a:r>
              <a:rPr lang="en-GB" altLang="en-US" sz="2800" dirty="0">
                <a:cs typeface="Times New Roman" pitchFamily="18" charset="0"/>
              </a:rPr>
              <a:t> </a:t>
            </a:r>
            <a:r>
              <a:rPr lang="en-GB" altLang="en-US" sz="2800" dirty="0" err="1">
                <a:cs typeface="Times New Roman" pitchFamily="18" charset="0"/>
              </a:rPr>
              <a:t>trình</a:t>
            </a:r>
            <a:r>
              <a:rPr lang="en-GB" altLang="en-US" sz="2800" dirty="0">
                <a:cs typeface="Times New Roman" pitchFamily="18" charset="0"/>
              </a:rPr>
              <a:t> </a:t>
            </a:r>
            <a:r>
              <a:rPr lang="en-GB" altLang="en-US" sz="2800" dirty="0" err="1">
                <a:cs typeface="Times New Roman" pitchFamily="18" charset="0"/>
              </a:rPr>
              <a:t>tế</a:t>
            </a:r>
            <a:r>
              <a:rPr lang="en-GB" altLang="en-US" sz="2800" dirty="0">
                <a:cs typeface="Times New Roman" pitchFamily="18" charset="0"/>
              </a:rPr>
              <a:t> </a:t>
            </a:r>
            <a:r>
              <a:rPr lang="en-GB" altLang="en-US" sz="2800" dirty="0" err="1">
                <a:cs typeface="Times New Roman" pitchFamily="18" charset="0"/>
              </a:rPr>
              <a:t>bào</a:t>
            </a:r>
            <a:r>
              <a:rPr lang="en-GB" altLang="en-US" sz="2800" dirty="0">
                <a:cs typeface="Times New Roman" pitchFamily="18" charset="0"/>
              </a:rPr>
              <a:t> </a:t>
            </a:r>
            <a:r>
              <a:rPr lang="en-GB" altLang="en-US" sz="2800" dirty="0" err="1">
                <a:cs typeface="Times New Roman" pitchFamily="18" charset="0"/>
              </a:rPr>
              <a:t>phân</a:t>
            </a:r>
            <a:r>
              <a:rPr lang="en-GB" altLang="en-US" sz="2800" dirty="0">
                <a:cs typeface="Times New Roman" pitchFamily="18" charset="0"/>
              </a:rPr>
              <a:t> </a:t>
            </a:r>
            <a:r>
              <a:rPr lang="en-GB" altLang="en-US" sz="2800" dirty="0" err="1">
                <a:cs typeface="Times New Roman" pitchFamily="18" charset="0"/>
              </a:rPr>
              <a:t>giải</a:t>
            </a:r>
            <a:r>
              <a:rPr lang="en-GB" altLang="en-US" sz="2800" dirty="0">
                <a:cs typeface="Times New Roman" pitchFamily="18" charset="0"/>
              </a:rPr>
              <a:t> </a:t>
            </a:r>
            <a:r>
              <a:rPr lang="en-GB" altLang="en-US" sz="2800" dirty="0" err="1">
                <a:cs typeface="Times New Roman" pitchFamily="18" charset="0"/>
              </a:rPr>
              <a:t>chất</a:t>
            </a:r>
            <a:r>
              <a:rPr lang="en-GB" altLang="en-US" sz="2800" dirty="0">
                <a:cs typeface="Times New Roman" pitchFamily="18" charset="0"/>
              </a:rPr>
              <a:t> </a:t>
            </a:r>
            <a:r>
              <a:rPr lang="en-GB" altLang="en-US" sz="2800" dirty="0" err="1">
                <a:cs typeface="Times New Roman" pitchFamily="18" charset="0"/>
              </a:rPr>
              <a:t>hữu</a:t>
            </a:r>
            <a:r>
              <a:rPr lang="en-GB" altLang="en-US" sz="2800" dirty="0">
                <a:cs typeface="Times New Roman" pitchFamily="18" charset="0"/>
              </a:rPr>
              <a:t> </a:t>
            </a:r>
            <a:r>
              <a:rPr lang="en-GB" altLang="en-US" sz="2800" dirty="0" err="1">
                <a:cs typeface="Times New Roman" pitchFamily="18" charset="0"/>
              </a:rPr>
              <a:t>cơ</a:t>
            </a:r>
            <a:r>
              <a:rPr lang="en-GB" altLang="en-US" sz="2800" dirty="0">
                <a:cs typeface="Times New Roman" pitchFamily="18" charset="0"/>
              </a:rPr>
              <a:t> </a:t>
            </a:r>
            <a:r>
              <a:rPr lang="en-GB" altLang="en-US" sz="2800" dirty="0" err="1">
                <a:cs typeface="Times New Roman" pitchFamily="18" charset="0"/>
              </a:rPr>
              <a:t>tạo</a:t>
            </a:r>
            <a:r>
              <a:rPr lang="en-GB" altLang="en-US" sz="2800" dirty="0">
                <a:cs typeface="Times New Roman" pitchFamily="18" charset="0"/>
              </a:rPr>
              <a:t> </a:t>
            </a:r>
            <a:r>
              <a:rPr lang="en-GB" altLang="en-US" sz="2800" dirty="0" err="1">
                <a:cs typeface="Times New Roman" pitchFamily="18" charset="0"/>
              </a:rPr>
              <a:t>thành</a:t>
            </a:r>
            <a:r>
              <a:rPr lang="en-GB" altLang="en-US" sz="2800" dirty="0">
                <a:cs typeface="Times New Roman" pitchFamily="18" charset="0"/>
              </a:rPr>
              <a:t> carbon dioxide, </a:t>
            </a:r>
            <a:r>
              <a:rPr lang="en-GB" altLang="en-US" sz="2800" dirty="0" err="1">
                <a:cs typeface="Times New Roman" pitchFamily="18" charset="0"/>
              </a:rPr>
              <a:t>nước</a:t>
            </a:r>
            <a:r>
              <a:rPr lang="en-GB" altLang="en-US" sz="2800" dirty="0">
                <a:cs typeface="Times New Roman" pitchFamily="18" charset="0"/>
              </a:rPr>
              <a:t>, </a:t>
            </a:r>
            <a:r>
              <a:rPr lang="en-GB" altLang="en-US" sz="2800" dirty="0" err="1">
                <a:cs typeface="Times New Roman" pitchFamily="18" charset="0"/>
              </a:rPr>
              <a:t>đồng</a:t>
            </a:r>
            <a:r>
              <a:rPr lang="en-GB" altLang="en-US" sz="2800" dirty="0">
                <a:cs typeface="Times New Roman" pitchFamily="18" charset="0"/>
              </a:rPr>
              <a:t> </a:t>
            </a:r>
            <a:r>
              <a:rPr lang="en-GB" altLang="en-US" sz="2800" dirty="0" err="1">
                <a:cs typeface="Times New Roman" pitchFamily="18" charset="0"/>
              </a:rPr>
              <a:t>thời</a:t>
            </a:r>
            <a:r>
              <a:rPr lang="en-GB" altLang="en-US" sz="2800" dirty="0">
                <a:cs typeface="Times New Roman" pitchFamily="18" charset="0"/>
              </a:rPr>
              <a:t> </a:t>
            </a:r>
            <a:r>
              <a:rPr lang="en-GB" altLang="en-US" sz="2800" dirty="0" err="1">
                <a:cs typeface="Times New Roman" pitchFamily="18" charset="0"/>
              </a:rPr>
              <a:t>giải</a:t>
            </a:r>
            <a:r>
              <a:rPr lang="en-GB" altLang="en-US" sz="2800" dirty="0">
                <a:cs typeface="Times New Roman" pitchFamily="18" charset="0"/>
              </a:rPr>
              <a:t> </a:t>
            </a:r>
            <a:r>
              <a:rPr lang="en-GB" altLang="en-US" sz="2800" dirty="0" err="1">
                <a:cs typeface="Times New Roman" pitchFamily="18" charset="0"/>
              </a:rPr>
              <a:t>phóng</a:t>
            </a:r>
            <a:r>
              <a:rPr lang="en-GB" altLang="en-US" sz="2800" dirty="0">
                <a:cs typeface="Times New Roman" pitchFamily="18" charset="0"/>
              </a:rPr>
              <a:t> </a:t>
            </a:r>
            <a:r>
              <a:rPr lang="en-GB" altLang="en-US" sz="2800" dirty="0" err="1">
                <a:cs typeface="Times New Roman" pitchFamily="18" charset="0"/>
              </a:rPr>
              <a:t>năng</a:t>
            </a:r>
            <a:r>
              <a:rPr lang="en-GB" altLang="en-US" sz="2800" dirty="0">
                <a:cs typeface="Times New Roman" pitchFamily="18" charset="0"/>
              </a:rPr>
              <a:t> </a:t>
            </a:r>
            <a:r>
              <a:rPr lang="en-GB" altLang="en-US" sz="2800" dirty="0" err="1">
                <a:cs typeface="Times New Roman" pitchFamily="18" charset="0"/>
              </a:rPr>
              <a:t>lượng</a:t>
            </a:r>
            <a:r>
              <a:rPr lang="en-GB" altLang="en-US" sz="2800" dirty="0">
                <a:cs typeface="Times New Roman" pitchFamily="18" charset="0"/>
              </a:rPr>
              <a:t> </a:t>
            </a:r>
            <a:r>
              <a:rPr lang="en-GB" altLang="en-US" sz="2800" dirty="0" err="1">
                <a:cs typeface="Times New Roman" pitchFamily="18" charset="0"/>
              </a:rPr>
              <a:t>cung</a:t>
            </a:r>
            <a:r>
              <a:rPr lang="en-GB" altLang="en-US" sz="2800" dirty="0">
                <a:cs typeface="Times New Roman" pitchFamily="18" charset="0"/>
              </a:rPr>
              <a:t> </a:t>
            </a:r>
            <a:r>
              <a:rPr lang="en-GB" altLang="en-US" sz="2800" dirty="0" err="1">
                <a:cs typeface="Times New Roman" pitchFamily="18" charset="0"/>
              </a:rPr>
              <a:t>cấp</a:t>
            </a:r>
            <a:r>
              <a:rPr lang="en-GB" altLang="en-US" sz="2800" dirty="0">
                <a:cs typeface="Times New Roman" pitchFamily="18" charset="0"/>
              </a:rPr>
              <a:t> </a:t>
            </a:r>
            <a:r>
              <a:rPr lang="en-GB" altLang="en-US" sz="2800" dirty="0" err="1">
                <a:cs typeface="Times New Roman" pitchFamily="18" charset="0"/>
              </a:rPr>
              <a:t>cho</a:t>
            </a:r>
            <a:r>
              <a:rPr lang="en-GB" altLang="en-US" sz="2800" dirty="0">
                <a:cs typeface="Times New Roman" pitchFamily="18" charset="0"/>
              </a:rPr>
              <a:t> </a:t>
            </a:r>
            <a:r>
              <a:rPr lang="en-GB" altLang="en-US" sz="2800" dirty="0" err="1">
                <a:cs typeface="Times New Roman" pitchFamily="18" charset="0"/>
              </a:rPr>
              <a:t>các</a:t>
            </a:r>
            <a:r>
              <a:rPr lang="en-GB" altLang="en-US" sz="2800" dirty="0">
                <a:cs typeface="Times New Roman" pitchFamily="18" charset="0"/>
              </a:rPr>
              <a:t> </a:t>
            </a:r>
            <a:r>
              <a:rPr lang="en-GB" altLang="en-US" sz="2800" dirty="0" err="1">
                <a:cs typeface="Times New Roman" pitchFamily="18" charset="0"/>
              </a:rPr>
              <a:t>hoạt</a:t>
            </a:r>
            <a:r>
              <a:rPr lang="en-GB" altLang="en-US" sz="2800" dirty="0">
                <a:cs typeface="Times New Roman" pitchFamily="18" charset="0"/>
              </a:rPr>
              <a:t> </a:t>
            </a:r>
            <a:r>
              <a:rPr lang="en-GB" altLang="en-US" sz="2800" dirty="0" err="1">
                <a:cs typeface="Times New Roman" pitchFamily="18" charset="0"/>
              </a:rPr>
              <a:t>động</a:t>
            </a:r>
            <a:r>
              <a:rPr lang="en-GB" altLang="en-US" sz="2800" dirty="0">
                <a:cs typeface="Times New Roman" pitchFamily="18" charset="0"/>
              </a:rPr>
              <a:t> </a:t>
            </a:r>
            <a:r>
              <a:rPr lang="en-GB" altLang="en-US" sz="2800" dirty="0" err="1">
                <a:cs typeface="Times New Roman" pitchFamily="18" charset="0"/>
              </a:rPr>
              <a:t>sống</a:t>
            </a:r>
            <a:r>
              <a:rPr lang="en-GB" altLang="en-US" sz="2800" dirty="0">
                <a:cs typeface="Times New Roman" pitchFamily="18" charset="0"/>
              </a:rPr>
              <a:t> </a:t>
            </a:r>
            <a:r>
              <a:rPr lang="en-GB" altLang="en-US" sz="2800" dirty="0" err="1">
                <a:cs typeface="Times New Roman" pitchFamily="18" charset="0"/>
              </a:rPr>
              <a:t>của</a:t>
            </a:r>
            <a:r>
              <a:rPr lang="en-GB" altLang="en-US" sz="2800" dirty="0">
                <a:cs typeface="Times New Roman" pitchFamily="18" charset="0"/>
              </a:rPr>
              <a:t> </a:t>
            </a:r>
            <a:r>
              <a:rPr lang="en-GB" altLang="en-US" sz="2800" dirty="0" err="1">
                <a:cs typeface="Times New Roman" pitchFamily="18" charset="0"/>
              </a:rPr>
              <a:t>tế</a:t>
            </a:r>
            <a:r>
              <a:rPr lang="en-GB" altLang="en-US" sz="2800" dirty="0">
                <a:cs typeface="Times New Roman" pitchFamily="18" charset="0"/>
              </a:rPr>
              <a:t> </a:t>
            </a:r>
            <a:r>
              <a:rPr lang="en-GB" altLang="en-US" sz="2800" dirty="0" err="1">
                <a:cs typeface="Times New Roman" pitchFamily="18" charset="0"/>
              </a:rPr>
              <a:t>bào</a:t>
            </a:r>
            <a:r>
              <a:rPr lang="en-GB" altLang="en-US" sz="2800" dirty="0">
                <a:cs typeface="Times New Roman" pitchFamily="18" charset="0"/>
              </a:rPr>
              <a:t> </a:t>
            </a:r>
            <a:r>
              <a:rPr lang="en-GB" altLang="en-US" sz="2800" dirty="0" err="1">
                <a:cs typeface="Times New Roman" pitchFamily="18" charset="0"/>
              </a:rPr>
              <a:t>và</a:t>
            </a:r>
            <a:r>
              <a:rPr lang="en-GB" altLang="en-US" sz="2800" dirty="0">
                <a:cs typeface="Times New Roman" pitchFamily="18" charset="0"/>
              </a:rPr>
              <a:t> </a:t>
            </a:r>
            <a:r>
              <a:rPr lang="en-GB" altLang="en-US" sz="2800" dirty="0" err="1">
                <a:cs typeface="Times New Roman" pitchFamily="18" charset="0"/>
              </a:rPr>
              <a:t>cơ</a:t>
            </a:r>
            <a:r>
              <a:rPr lang="en-GB" altLang="en-US" sz="2800" dirty="0">
                <a:cs typeface="Times New Roman" pitchFamily="18" charset="0"/>
              </a:rPr>
              <a:t> </a:t>
            </a:r>
            <a:r>
              <a:rPr lang="en-GB" altLang="en-US" sz="2800" dirty="0" err="1">
                <a:cs typeface="Times New Roman" pitchFamily="18" charset="0"/>
              </a:rPr>
              <a:t>thể</a:t>
            </a:r>
            <a:r>
              <a:rPr lang="en-GB" altLang="en-US" sz="2800" dirty="0">
                <a:cs typeface="Times New Roman" pitchFamily="18" charset="0"/>
              </a:rPr>
              <a:t>.</a:t>
            </a:r>
          </a:p>
        </p:txBody>
      </p:sp>
      <p:sp>
        <p:nvSpPr>
          <p:cNvPr id="14" name="TextBox 5"/>
          <p:cNvSpPr txBox="1">
            <a:spLocks noChangeArrowheads="1"/>
          </p:cNvSpPr>
          <p:nvPr/>
        </p:nvSpPr>
        <p:spPr bwMode="auto">
          <a:xfrm>
            <a:off x="76200" y="2151717"/>
            <a:ext cx="8915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GB" altLang="en-US" sz="2800" b="1" u="sng" dirty="0" smtClean="0">
                <a:solidFill>
                  <a:srgbClr val="0000FF"/>
                </a:solidFill>
                <a:cs typeface="Times New Roman" pitchFamily="18" charset="0"/>
              </a:rPr>
              <a:t>II. </a:t>
            </a:r>
            <a:r>
              <a:rPr lang="en-GB" altLang="en-US" sz="2800" b="1" u="sng" dirty="0" err="1" smtClean="0">
                <a:solidFill>
                  <a:srgbClr val="0000FF"/>
                </a:solidFill>
                <a:cs typeface="Times New Roman" pitchFamily="18" charset="0"/>
              </a:rPr>
              <a:t>Mối</a:t>
            </a:r>
            <a:r>
              <a:rPr lang="en-GB" altLang="en-US" sz="2800" b="1" u="sng" dirty="0" smtClean="0">
                <a:solidFill>
                  <a:srgbClr val="0000FF"/>
                </a:solidFill>
                <a:cs typeface="Times New Roman" pitchFamily="18" charset="0"/>
              </a:rPr>
              <a:t> </a:t>
            </a:r>
            <a:r>
              <a:rPr lang="en-GB" altLang="en-US" sz="2800" b="1" u="sng" dirty="0" err="1" smtClean="0">
                <a:solidFill>
                  <a:srgbClr val="0000FF"/>
                </a:solidFill>
                <a:cs typeface="Times New Roman" pitchFamily="18" charset="0"/>
              </a:rPr>
              <a:t>quan</a:t>
            </a:r>
            <a:r>
              <a:rPr lang="en-GB" altLang="en-US" sz="2800" b="1" u="sng" dirty="0" smtClean="0">
                <a:solidFill>
                  <a:srgbClr val="0000FF"/>
                </a:solidFill>
                <a:cs typeface="Times New Roman" pitchFamily="18" charset="0"/>
              </a:rPr>
              <a:t> </a:t>
            </a:r>
            <a:r>
              <a:rPr lang="en-GB" altLang="en-US" sz="2800" b="1" u="sng" dirty="0" err="1" smtClean="0">
                <a:solidFill>
                  <a:srgbClr val="0000FF"/>
                </a:solidFill>
                <a:cs typeface="Times New Roman" pitchFamily="18" charset="0"/>
              </a:rPr>
              <a:t>hệ</a:t>
            </a:r>
            <a:r>
              <a:rPr lang="en-GB" altLang="en-US" sz="2800" b="1" u="sng" dirty="0" smtClean="0">
                <a:solidFill>
                  <a:srgbClr val="0000FF"/>
                </a:solidFill>
                <a:cs typeface="Times New Roman" pitchFamily="18" charset="0"/>
              </a:rPr>
              <a:t> </a:t>
            </a:r>
            <a:r>
              <a:rPr lang="en-GB" altLang="en-US" sz="2800" b="1" u="sng" dirty="0" err="1" smtClean="0">
                <a:solidFill>
                  <a:srgbClr val="0000FF"/>
                </a:solidFill>
                <a:cs typeface="Times New Roman" pitchFamily="18" charset="0"/>
              </a:rPr>
              <a:t>hai</a:t>
            </a:r>
            <a:r>
              <a:rPr lang="en-GB" altLang="en-US" sz="2800" b="1" u="sng" dirty="0" smtClean="0">
                <a:solidFill>
                  <a:srgbClr val="0000FF"/>
                </a:solidFill>
                <a:cs typeface="Times New Roman" pitchFamily="18" charset="0"/>
              </a:rPr>
              <a:t> </a:t>
            </a:r>
            <a:r>
              <a:rPr lang="en-GB" altLang="en-US" sz="2800" b="1" u="sng" dirty="0" err="1" smtClean="0">
                <a:solidFill>
                  <a:srgbClr val="0000FF"/>
                </a:solidFill>
                <a:cs typeface="Times New Roman" pitchFamily="18" charset="0"/>
              </a:rPr>
              <a:t>chiều</a:t>
            </a:r>
            <a:r>
              <a:rPr lang="en-GB" altLang="en-US" sz="2800" b="1" u="sng" dirty="0" smtClean="0">
                <a:solidFill>
                  <a:srgbClr val="0000FF"/>
                </a:solidFill>
                <a:cs typeface="Times New Roman" pitchFamily="18" charset="0"/>
              </a:rPr>
              <a:t> </a:t>
            </a:r>
            <a:r>
              <a:rPr lang="en-GB" altLang="en-US" sz="2800" b="1" u="sng" dirty="0" err="1" smtClean="0">
                <a:solidFill>
                  <a:srgbClr val="0000FF"/>
                </a:solidFill>
                <a:cs typeface="Times New Roman" pitchFamily="18" charset="0"/>
              </a:rPr>
              <a:t>giữa</a:t>
            </a:r>
            <a:r>
              <a:rPr lang="en-GB" altLang="en-US" sz="2800" b="1" u="sng" dirty="0" smtClean="0">
                <a:solidFill>
                  <a:srgbClr val="0000FF"/>
                </a:solidFill>
                <a:cs typeface="Times New Roman" pitchFamily="18" charset="0"/>
              </a:rPr>
              <a:t> </a:t>
            </a:r>
            <a:r>
              <a:rPr lang="en-GB" altLang="en-US" sz="2800" b="1" u="sng" dirty="0" err="1" smtClean="0">
                <a:solidFill>
                  <a:srgbClr val="0000FF"/>
                </a:solidFill>
                <a:cs typeface="Times New Roman" pitchFamily="18" charset="0"/>
              </a:rPr>
              <a:t>tổng</a:t>
            </a:r>
            <a:r>
              <a:rPr lang="en-GB" altLang="en-US" sz="2800" b="1" u="sng" dirty="0" smtClean="0">
                <a:solidFill>
                  <a:srgbClr val="0000FF"/>
                </a:solidFill>
                <a:cs typeface="Times New Roman" pitchFamily="18" charset="0"/>
              </a:rPr>
              <a:t> </a:t>
            </a:r>
            <a:r>
              <a:rPr lang="en-GB" altLang="en-US" sz="2800" b="1" u="sng" dirty="0" err="1" smtClean="0">
                <a:solidFill>
                  <a:srgbClr val="0000FF"/>
                </a:solidFill>
                <a:cs typeface="Times New Roman" pitchFamily="18" charset="0"/>
              </a:rPr>
              <a:t>hợp</a:t>
            </a:r>
            <a:r>
              <a:rPr lang="en-GB" altLang="en-US" sz="2800" b="1" u="sng" dirty="0" smtClean="0">
                <a:solidFill>
                  <a:srgbClr val="0000FF"/>
                </a:solidFill>
                <a:cs typeface="Times New Roman" pitchFamily="18" charset="0"/>
              </a:rPr>
              <a:t> </a:t>
            </a:r>
            <a:r>
              <a:rPr lang="en-GB" altLang="en-US" sz="2800" b="1" u="sng" dirty="0" err="1" smtClean="0">
                <a:solidFill>
                  <a:srgbClr val="0000FF"/>
                </a:solidFill>
                <a:cs typeface="Times New Roman" pitchFamily="18" charset="0"/>
              </a:rPr>
              <a:t>và</a:t>
            </a:r>
            <a:r>
              <a:rPr lang="en-GB" altLang="en-US" sz="2800" b="1" u="sng" dirty="0" smtClean="0">
                <a:solidFill>
                  <a:srgbClr val="0000FF"/>
                </a:solidFill>
                <a:cs typeface="Times New Roman" pitchFamily="18" charset="0"/>
              </a:rPr>
              <a:t> </a:t>
            </a:r>
            <a:r>
              <a:rPr lang="en-GB" altLang="en-US" sz="2800" b="1" u="sng" dirty="0" err="1" smtClean="0">
                <a:solidFill>
                  <a:srgbClr val="0000FF"/>
                </a:solidFill>
                <a:cs typeface="Times New Roman" pitchFamily="18" charset="0"/>
              </a:rPr>
              <a:t>phân</a:t>
            </a:r>
            <a:r>
              <a:rPr lang="en-GB" altLang="en-US" sz="2800" b="1" u="sng" dirty="0" smtClean="0">
                <a:solidFill>
                  <a:srgbClr val="0000FF"/>
                </a:solidFill>
                <a:cs typeface="Times New Roman" pitchFamily="18" charset="0"/>
              </a:rPr>
              <a:t> </a:t>
            </a:r>
            <a:r>
              <a:rPr lang="en-GB" altLang="en-US" sz="2800" b="1" u="sng" dirty="0" err="1" smtClean="0">
                <a:solidFill>
                  <a:srgbClr val="0000FF"/>
                </a:solidFill>
                <a:cs typeface="Times New Roman" pitchFamily="18" charset="0"/>
              </a:rPr>
              <a:t>giải</a:t>
            </a:r>
            <a:r>
              <a:rPr lang="en-GB" altLang="en-US" sz="2800" b="1" u="sng" dirty="0" smtClean="0">
                <a:solidFill>
                  <a:srgbClr val="0000FF"/>
                </a:solidFill>
                <a:cs typeface="Times New Roman" pitchFamily="18" charset="0"/>
              </a:rPr>
              <a:t> </a:t>
            </a:r>
            <a:r>
              <a:rPr lang="en-GB" altLang="en-US" sz="2800" b="1" u="sng" dirty="0" err="1" smtClean="0">
                <a:solidFill>
                  <a:srgbClr val="0000FF"/>
                </a:solidFill>
                <a:cs typeface="Times New Roman" pitchFamily="18" charset="0"/>
              </a:rPr>
              <a:t>chất</a:t>
            </a:r>
            <a:r>
              <a:rPr lang="en-GB" altLang="en-US" sz="2800" b="1" u="sng" dirty="0" smtClean="0">
                <a:solidFill>
                  <a:srgbClr val="0000FF"/>
                </a:solidFill>
                <a:cs typeface="Times New Roman" pitchFamily="18" charset="0"/>
              </a:rPr>
              <a:t> </a:t>
            </a:r>
            <a:r>
              <a:rPr lang="en-GB" altLang="en-US" sz="2800" b="1" u="sng" dirty="0" err="1" smtClean="0">
                <a:solidFill>
                  <a:srgbClr val="0000FF"/>
                </a:solidFill>
                <a:cs typeface="Times New Roman" pitchFamily="18" charset="0"/>
              </a:rPr>
              <a:t>hữu</a:t>
            </a:r>
            <a:r>
              <a:rPr lang="en-GB" altLang="en-US" sz="2800" b="1" u="sng" dirty="0" smtClean="0">
                <a:solidFill>
                  <a:srgbClr val="0000FF"/>
                </a:solidFill>
                <a:cs typeface="Times New Roman" pitchFamily="18" charset="0"/>
              </a:rPr>
              <a:t> </a:t>
            </a:r>
            <a:r>
              <a:rPr lang="en-GB" altLang="en-US" sz="2800" b="1" u="sng" dirty="0" err="1" smtClean="0">
                <a:solidFill>
                  <a:srgbClr val="0000FF"/>
                </a:solidFill>
                <a:cs typeface="Times New Roman" pitchFamily="18" charset="0"/>
              </a:rPr>
              <a:t>cơ</a:t>
            </a:r>
            <a:r>
              <a:rPr lang="en-GB" altLang="en-US" sz="2800" b="1" u="sng" dirty="0" smtClean="0">
                <a:solidFill>
                  <a:srgbClr val="0000FF"/>
                </a:solidFill>
                <a:cs typeface="Times New Roman" pitchFamily="18" charset="0"/>
              </a:rPr>
              <a:t> ở </a:t>
            </a:r>
            <a:r>
              <a:rPr lang="en-GB" altLang="en-US" sz="2800" b="1" u="sng" dirty="0" err="1" smtClean="0">
                <a:solidFill>
                  <a:srgbClr val="0000FF"/>
                </a:solidFill>
                <a:cs typeface="Times New Roman" pitchFamily="18" charset="0"/>
              </a:rPr>
              <a:t>tế</a:t>
            </a:r>
            <a:r>
              <a:rPr lang="en-GB" altLang="en-US" sz="2800" b="1" u="sng" dirty="0" smtClean="0">
                <a:solidFill>
                  <a:srgbClr val="0000FF"/>
                </a:solidFill>
                <a:cs typeface="Times New Roman" pitchFamily="18" charset="0"/>
              </a:rPr>
              <a:t> </a:t>
            </a:r>
            <a:r>
              <a:rPr lang="en-GB" altLang="en-US" sz="2800" b="1" u="sng" dirty="0" err="1" smtClean="0">
                <a:solidFill>
                  <a:srgbClr val="0000FF"/>
                </a:solidFill>
                <a:cs typeface="Times New Roman" pitchFamily="18" charset="0"/>
              </a:rPr>
              <a:t>bào</a:t>
            </a:r>
            <a:endParaRPr lang="en-GB" altLang="en-US" sz="2800" b="1" u="sng" dirty="0" smtClean="0">
              <a:solidFill>
                <a:srgbClr val="0000FF"/>
              </a:solidFill>
              <a:cs typeface="Times New Roman" pitchFamily="18" charset="0"/>
            </a:endParaRPr>
          </a:p>
        </p:txBody>
      </p:sp>
      <p:sp>
        <p:nvSpPr>
          <p:cNvPr id="9" name="TextBox 8"/>
          <p:cNvSpPr txBox="1">
            <a:spLocks noChangeArrowheads="1"/>
          </p:cNvSpPr>
          <p:nvPr/>
        </p:nvSpPr>
        <p:spPr bwMode="auto">
          <a:xfrm>
            <a:off x="124636" y="2951020"/>
            <a:ext cx="901936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ltLang="en-US" sz="2800" dirty="0" smtClean="0"/>
              <a:t>+ </a:t>
            </a:r>
            <a:r>
              <a:rPr lang="en-GB" altLang="en-US" sz="2800" dirty="0" err="1"/>
              <a:t>Quá</a:t>
            </a:r>
            <a:r>
              <a:rPr lang="en-GB" altLang="en-US" sz="2800" dirty="0"/>
              <a:t> </a:t>
            </a:r>
            <a:r>
              <a:rPr lang="en-GB" altLang="en-US" sz="2800" dirty="0" err="1"/>
              <a:t>trình</a:t>
            </a:r>
            <a:r>
              <a:rPr lang="en-GB" altLang="en-US" sz="2800" dirty="0"/>
              <a:t> </a:t>
            </a:r>
            <a:r>
              <a:rPr lang="en-GB" altLang="en-US" sz="2800" dirty="0" err="1"/>
              <a:t>tổng</a:t>
            </a:r>
            <a:r>
              <a:rPr lang="en-GB" altLang="en-US" sz="2800" dirty="0"/>
              <a:t> </a:t>
            </a:r>
            <a:r>
              <a:rPr lang="en-GB" altLang="en-US" sz="2800" dirty="0" err="1"/>
              <a:t>hợp</a:t>
            </a:r>
            <a:r>
              <a:rPr lang="en-GB" altLang="en-US" sz="2800" dirty="0"/>
              <a:t> </a:t>
            </a:r>
            <a:r>
              <a:rPr lang="en-GB" altLang="en-US" sz="2800" dirty="0" err="1"/>
              <a:t>và</a:t>
            </a:r>
            <a:r>
              <a:rPr lang="en-GB" altLang="en-US" sz="2800" dirty="0"/>
              <a:t> </a:t>
            </a:r>
            <a:r>
              <a:rPr lang="en-GB" altLang="en-US" sz="2800" dirty="0" err="1"/>
              <a:t>phân</a:t>
            </a:r>
            <a:r>
              <a:rPr lang="en-GB" altLang="en-US" sz="2800" dirty="0"/>
              <a:t> </a:t>
            </a:r>
            <a:r>
              <a:rPr lang="en-GB" altLang="en-US" sz="2800" dirty="0" err="1"/>
              <a:t>giải</a:t>
            </a:r>
            <a:r>
              <a:rPr lang="en-GB" altLang="en-US" sz="2800" dirty="0"/>
              <a:t> </a:t>
            </a:r>
            <a:r>
              <a:rPr lang="en-GB" altLang="en-US" sz="2800" dirty="0" err="1"/>
              <a:t>các</a:t>
            </a:r>
            <a:r>
              <a:rPr lang="en-GB" altLang="en-US" sz="2800" dirty="0"/>
              <a:t> </a:t>
            </a:r>
            <a:r>
              <a:rPr lang="en-GB" altLang="en-US" sz="2800" dirty="0" err="1"/>
              <a:t>chất</a:t>
            </a:r>
            <a:r>
              <a:rPr lang="en-GB" altLang="en-US" sz="2800" dirty="0"/>
              <a:t> </a:t>
            </a:r>
            <a:r>
              <a:rPr lang="en-GB" altLang="en-US" sz="2800" dirty="0" err="1"/>
              <a:t>hữu</a:t>
            </a:r>
            <a:r>
              <a:rPr lang="en-GB" altLang="en-US" sz="2800" dirty="0"/>
              <a:t> </a:t>
            </a:r>
            <a:r>
              <a:rPr lang="en-GB" altLang="en-US" sz="2800" dirty="0" err="1"/>
              <a:t>cơ</a:t>
            </a:r>
            <a:r>
              <a:rPr lang="en-GB" altLang="en-US" sz="2800" dirty="0"/>
              <a:t> </a:t>
            </a:r>
            <a:r>
              <a:rPr lang="en-GB" altLang="en-US" sz="2800" dirty="0" err="1"/>
              <a:t>trong</a:t>
            </a:r>
            <a:r>
              <a:rPr lang="en-GB" altLang="en-US" sz="2800" dirty="0"/>
              <a:t> </a:t>
            </a:r>
            <a:r>
              <a:rPr lang="en-GB" altLang="en-US" sz="2800" dirty="0" err="1"/>
              <a:t>tế</a:t>
            </a:r>
            <a:r>
              <a:rPr lang="en-GB" altLang="en-US" sz="2800" dirty="0"/>
              <a:t> </a:t>
            </a:r>
            <a:r>
              <a:rPr lang="en-GB" altLang="en-US" sz="2800" dirty="0" err="1"/>
              <a:t>bào</a:t>
            </a:r>
            <a:r>
              <a:rPr lang="en-GB" altLang="en-US" sz="2800" dirty="0"/>
              <a:t> </a:t>
            </a:r>
            <a:r>
              <a:rPr lang="en-GB" altLang="en-US" sz="2800" dirty="0" err="1"/>
              <a:t>là</a:t>
            </a:r>
            <a:r>
              <a:rPr lang="en-GB" altLang="en-US" sz="2800" dirty="0"/>
              <a:t> </a:t>
            </a:r>
            <a:r>
              <a:rPr lang="en-GB" altLang="en-US" sz="2800" dirty="0" err="1"/>
              <a:t>hai</a:t>
            </a:r>
            <a:r>
              <a:rPr lang="en-GB" altLang="en-US" sz="2800" dirty="0"/>
              <a:t> </a:t>
            </a:r>
            <a:r>
              <a:rPr lang="en-GB" altLang="en-US" sz="2800" dirty="0" err="1"/>
              <a:t>quá</a:t>
            </a:r>
            <a:r>
              <a:rPr lang="en-GB" altLang="en-US" sz="2800" dirty="0"/>
              <a:t> </a:t>
            </a:r>
            <a:r>
              <a:rPr lang="en-GB" altLang="en-US" sz="2800" dirty="0" err="1"/>
              <a:t>trình</a:t>
            </a:r>
            <a:r>
              <a:rPr lang="en-GB" altLang="en-US" sz="2800" dirty="0"/>
              <a:t> </a:t>
            </a:r>
            <a:r>
              <a:rPr lang="en-GB" altLang="en-US" sz="2800" dirty="0" err="1"/>
              <a:t>trái</a:t>
            </a:r>
            <a:r>
              <a:rPr lang="en-GB" altLang="en-US" sz="2800" dirty="0"/>
              <a:t> </a:t>
            </a:r>
            <a:r>
              <a:rPr lang="en-GB" altLang="en-US" sz="2800" dirty="0" err="1"/>
              <a:t>ngược</a:t>
            </a:r>
            <a:r>
              <a:rPr lang="en-GB" altLang="en-US" sz="2800" dirty="0"/>
              <a:t> </a:t>
            </a:r>
            <a:r>
              <a:rPr lang="en-GB" altLang="en-US" sz="2800" dirty="0" err="1"/>
              <a:t>nhưng</a:t>
            </a:r>
            <a:r>
              <a:rPr lang="en-GB" altLang="en-US" sz="2800" dirty="0"/>
              <a:t> </a:t>
            </a:r>
            <a:r>
              <a:rPr lang="en-GB" altLang="en-US" sz="2800" dirty="0" err="1"/>
              <a:t>có</a:t>
            </a:r>
            <a:r>
              <a:rPr lang="en-GB" altLang="en-US" sz="2800" dirty="0"/>
              <a:t> </a:t>
            </a:r>
            <a:r>
              <a:rPr lang="en-GB" altLang="en-US" sz="2800" dirty="0" err="1"/>
              <a:t>mối</a:t>
            </a:r>
            <a:r>
              <a:rPr lang="en-GB" altLang="en-US" sz="2800" dirty="0"/>
              <a:t> </a:t>
            </a:r>
            <a:r>
              <a:rPr lang="en-GB" altLang="en-US" sz="2800" dirty="0" err="1"/>
              <a:t>quan</a:t>
            </a:r>
            <a:r>
              <a:rPr lang="en-GB" altLang="en-US" sz="2800" dirty="0"/>
              <a:t> </a:t>
            </a:r>
            <a:r>
              <a:rPr lang="en-GB" altLang="en-US" sz="2800" dirty="0" err="1"/>
              <a:t>hệ</a:t>
            </a:r>
            <a:r>
              <a:rPr lang="en-GB" altLang="en-US" sz="2800" dirty="0"/>
              <a:t> </a:t>
            </a:r>
            <a:r>
              <a:rPr lang="en-GB" altLang="en-US" sz="2800" dirty="0" err="1"/>
              <a:t>mật</a:t>
            </a:r>
            <a:r>
              <a:rPr lang="en-GB" altLang="en-US" sz="2800" dirty="0"/>
              <a:t> </a:t>
            </a:r>
            <a:r>
              <a:rPr lang="en-GB" altLang="en-US" sz="2800" dirty="0" err="1"/>
              <a:t>thiết</a:t>
            </a:r>
            <a:r>
              <a:rPr lang="en-GB" altLang="en-US" sz="2800" dirty="0"/>
              <a:t> </a:t>
            </a:r>
            <a:r>
              <a:rPr lang="en-GB" altLang="en-US" sz="2800" dirty="0" err="1"/>
              <a:t>với</a:t>
            </a:r>
            <a:r>
              <a:rPr lang="en-GB" altLang="en-US" sz="2800" dirty="0"/>
              <a:t> </a:t>
            </a:r>
            <a:r>
              <a:rPr lang="en-GB" altLang="en-US" sz="2800" dirty="0" err="1"/>
              <a:t>nhau</a:t>
            </a:r>
            <a:r>
              <a:rPr lang="en-GB" altLang="en-US" sz="2800" dirty="0"/>
              <a:t> </a:t>
            </a:r>
            <a:r>
              <a:rPr lang="en-GB" altLang="en-US" sz="2800" dirty="0" err="1"/>
              <a:t>đảm</a:t>
            </a:r>
            <a:r>
              <a:rPr lang="en-GB" altLang="en-US" sz="2800" dirty="0"/>
              <a:t> </a:t>
            </a:r>
            <a:r>
              <a:rPr lang="en-GB" altLang="en-US" sz="2800" dirty="0" err="1"/>
              <a:t>bảo</a:t>
            </a:r>
            <a:r>
              <a:rPr lang="en-GB" altLang="en-US" sz="2800" dirty="0"/>
              <a:t> </a:t>
            </a:r>
            <a:r>
              <a:rPr lang="en-GB" altLang="en-US" sz="2800" dirty="0" err="1"/>
              <a:t>duy</a:t>
            </a:r>
            <a:r>
              <a:rPr lang="en-GB" altLang="en-US" sz="2800" dirty="0"/>
              <a:t> </a:t>
            </a:r>
            <a:r>
              <a:rPr lang="en-GB" altLang="en-US" sz="2800" dirty="0" err="1"/>
              <a:t>trì</a:t>
            </a:r>
            <a:r>
              <a:rPr lang="en-GB" altLang="en-US" sz="2800" dirty="0"/>
              <a:t> </a:t>
            </a:r>
            <a:r>
              <a:rPr lang="en-GB" altLang="en-US" sz="2800" dirty="0" err="1"/>
              <a:t>các</a:t>
            </a:r>
            <a:r>
              <a:rPr lang="en-GB" altLang="en-US" sz="2800" dirty="0"/>
              <a:t> </a:t>
            </a:r>
            <a:r>
              <a:rPr lang="en-GB" altLang="en-US" sz="2800" dirty="0" err="1"/>
              <a:t>hoạt</a:t>
            </a:r>
            <a:r>
              <a:rPr lang="en-GB" altLang="en-US" sz="2800" dirty="0"/>
              <a:t> </a:t>
            </a:r>
            <a:r>
              <a:rPr lang="en-GB" altLang="en-US" sz="2800" dirty="0" err="1"/>
              <a:t>động</a:t>
            </a:r>
            <a:r>
              <a:rPr lang="en-GB" altLang="en-US" sz="2800" dirty="0"/>
              <a:t> </a:t>
            </a:r>
            <a:r>
              <a:rPr lang="en-GB" altLang="en-US" sz="2800" dirty="0" err="1"/>
              <a:t>sống</a:t>
            </a:r>
            <a:r>
              <a:rPr lang="en-GB" altLang="en-US" sz="2800" dirty="0"/>
              <a:t> </a:t>
            </a:r>
            <a:r>
              <a:rPr lang="en-GB" altLang="en-US" sz="2800" dirty="0" err="1"/>
              <a:t>của</a:t>
            </a:r>
            <a:r>
              <a:rPr lang="en-GB" altLang="en-US" sz="2800" dirty="0"/>
              <a:t> </a:t>
            </a:r>
            <a:r>
              <a:rPr lang="en-GB" altLang="en-US" sz="2800" dirty="0" err="1"/>
              <a:t>tế</a:t>
            </a:r>
            <a:r>
              <a:rPr lang="en-GB" altLang="en-US" sz="2800" dirty="0"/>
              <a:t> </a:t>
            </a:r>
            <a:r>
              <a:rPr lang="en-GB" altLang="en-US" sz="2800" dirty="0" err="1"/>
              <a:t>bào</a:t>
            </a:r>
            <a:r>
              <a:rPr lang="en-GB" altLang="en-US" sz="2800" dirty="0"/>
              <a:t>.</a:t>
            </a:r>
          </a:p>
        </p:txBody>
      </p:sp>
      <p:sp>
        <p:nvSpPr>
          <p:cNvPr id="15" name="TextBox 14"/>
          <p:cNvSpPr txBox="1"/>
          <p:nvPr/>
        </p:nvSpPr>
        <p:spPr>
          <a:xfrm>
            <a:off x="0" y="4131905"/>
            <a:ext cx="8077200" cy="523220"/>
          </a:xfrm>
          <a:prstGeom prst="rect">
            <a:avLst/>
          </a:prstGeom>
          <a:noFill/>
        </p:spPr>
        <p:txBody>
          <a:bodyPr wrap="square">
            <a:spAutoFit/>
          </a:bodyPr>
          <a:lstStyle/>
          <a:p>
            <a:pPr>
              <a:defRPr/>
            </a:pPr>
            <a:r>
              <a:rPr lang="en-GB" sz="2800" b="1" u="sng" dirty="0" smtClean="0">
                <a:solidFill>
                  <a:srgbClr val="0000FF"/>
                </a:solidFill>
                <a:latin typeface="Times New Roman" pitchFamily="18" charset="0"/>
                <a:cs typeface="Times New Roman" pitchFamily="18" charset="0"/>
              </a:rPr>
              <a:t>III. </a:t>
            </a:r>
            <a:r>
              <a:rPr lang="en-GB" sz="2800" b="1" u="sng" dirty="0" err="1">
                <a:solidFill>
                  <a:srgbClr val="0000FF"/>
                </a:solidFill>
                <a:latin typeface="Times New Roman" pitchFamily="18" charset="0"/>
                <a:cs typeface="Times New Roman" pitchFamily="18" charset="0"/>
              </a:rPr>
              <a:t>Một</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số</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yếu</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tố</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ảnh</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hưởng</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đến</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hô</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hấp</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tế</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bào</a:t>
            </a:r>
            <a:endParaRPr lang="en-GB" sz="2800" b="1" u="sng" dirty="0">
              <a:solidFill>
                <a:srgbClr val="0000FF"/>
              </a:solidFill>
              <a:latin typeface="Times New Roman" pitchFamily="18" charset="0"/>
              <a:cs typeface="Times New Roman" pitchFamily="18" charset="0"/>
            </a:endParaRPr>
          </a:p>
        </p:txBody>
      </p:sp>
      <p:sp>
        <p:nvSpPr>
          <p:cNvPr id="2" name="Rectangle 1"/>
          <p:cNvSpPr/>
          <p:nvPr/>
        </p:nvSpPr>
        <p:spPr>
          <a:xfrm>
            <a:off x="117708" y="4572000"/>
            <a:ext cx="8188091" cy="1384995"/>
          </a:xfrm>
          <a:prstGeom prst="rect">
            <a:avLst/>
          </a:prstGeom>
        </p:spPr>
        <p:txBody>
          <a:bodyPr wrap="square">
            <a:spAutoFit/>
          </a:bodyPr>
          <a:lstStyle/>
          <a:p>
            <a:pPr algn="just"/>
            <a:r>
              <a:rPr lang="en-GB" altLang="en-US" sz="2800" dirty="0" smtClean="0">
                <a:latin typeface="Times New Roman" pitchFamily="18" charset="0"/>
                <a:cs typeface="Times New Roman" pitchFamily="18" charset="0"/>
              </a:rPr>
              <a:t>+ </a:t>
            </a:r>
            <a:r>
              <a:rPr lang="en-GB" altLang="en-US" sz="2800" dirty="0" err="1" smtClean="0">
                <a:latin typeface="Times New Roman" pitchFamily="18" charset="0"/>
                <a:cs typeface="Times New Roman" pitchFamily="18" charset="0"/>
              </a:rPr>
              <a:t>Cường</a:t>
            </a:r>
            <a:r>
              <a:rPr lang="en-GB" altLang="en-US" sz="2800" dirty="0" smtClean="0">
                <a:latin typeface="Times New Roman" pitchFamily="18" charset="0"/>
                <a:cs typeface="Times New Roman" pitchFamily="18" charset="0"/>
              </a:rPr>
              <a:t> </a:t>
            </a:r>
            <a:r>
              <a:rPr lang="en-GB" altLang="en-US" sz="2800" dirty="0" err="1" smtClean="0">
                <a:latin typeface="Times New Roman" pitchFamily="18" charset="0"/>
                <a:cs typeface="Times New Roman" pitchFamily="18" charset="0"/>
              </a:rPr>
              <a:t>độ</a:t>
            </a:r>
            <a:r>
              <a:rPr lang="en-GB" altLang="en-US" sz="2800" dirty="0" smtClean="0">
                <a:latin typeface="Times New Roman" pitchFamily="18" charset="0"/>
                <a:cs typeface="Times New Roman" pitchFamily="18" charset="0"/>
              </a:rPr>
              <a:t> </a:t>
            </a:r>
            <a:r>
              <a:rPr lang="en-GB" altLang="en-US" sz="2800" dirty="0" err="1" smtClean="0">
                <a:latin typeface="Times New Roman" pitchFamily="18" charset="0"/>
                <a:cs typeface="Times New Roman" pitchFamily="18" charset="0"/>
              </a:rPr>
              <a:t>của</a:t>
            </a:r>
            <a:r>
              <a:rPr lang="en-GB" altLang="en-US" sz="2800" dirty="0" smtClean="0">
                <a:latin typeface="Times New Roman" pitchFamily="18" charset="0"/>
                <a:cs typeface="Times New Roman" pitchFamily="18" charset="0"/>
              </a:rPr>
              <a:t> </a:t>
            </a:r>
            <a:r>
              <a:rPr lang="en-GB" altLang="en-US" sz="2800" dirty="0" err="1" smtClean="0">
                <a:latin typeface="Times New Roman" pitchFamily="18" charset="0"/>
                <a:cs typeface="Times New Roman" pitchFamily="18" charset="0"/>
              </a:rPr>
              <a:t>quá</a:t>
            </a:r>
            <a:r>
              <a:rPr lang="en-GB" altLang="en-US" sz="2800" dirty="0" smtClean="0">
                <a:latin typeface="Times New Roman" pitchFamily="18" charset="0"/>
                <a:cs typeface="Times New Roman" pitchFamily="18" charset="0"/>
              </a:rPr>
              <a:t> </a:t>
            </a:r>
            <a:r>
              <a:rPr lang="en-GB" altLang="en-US" sz="2800" dirty="0" err="1" smtClean="0">
                <a:latin typeface="Times New Roman" pitchFamily="18" charset="0"/>
                <a:cs typeface="Times New Roman" pitchFamily="18" charset="0"/>
              </a:rPr>
              <a:t>trình</a:t>
            </a:r>
            <a:r>
              <a:rPr lang="en-GB" altLang="en-US" sz="2800" dirty="0" smtClean="0">
                <a:latin typeface="Times New Roman" pitchFamily="18" charset="0"/>
                <a:cs typeface="Times New Roman" pitchFamily="18" charset="0"/>
              </a:rPr>
              <a:t> </a:t>
            </a:r>
            <a:r>
              <a:rPr lang="en-GB" altLang="en-US" sz="2800" dirty="0" err="1" smtClean="0">
                <a:latin typeface="Times New Roman" pitchFamily="18" charset="0"/>
                <a:cs typeface="Times New Roman" pitchFamily="18" charset="0"/>
              </a:rPr>
              <a:t>hô</a:t>
            </a:r>
            <a:r>
              <a:rPr lang="en-GB" altLang="en-US" sz="2800" dirty="0" smtClean="0">
                <a:latin typeface="Times New Roman" pitchFamily="18" charset="0"/>
                <a:cs typeface="Times New Roman" pitchFamily="18" charset="0"/>
              </a:rPr>
              <a:t> </a:t>
            </a:r>
            <a:r>
              <a:rPr lang="en-GB" altLang="en-US" sz="2800" dirty="0" err="1" smtClean="0">
                <a:latin typeface="Times New Roman" pitchFamily="18" charset="0"/>
                <a:cs typeface="Times New Roman" pitchFamily="18" charset="0"/>
              </a:rPr>
              <a:t>hấp</a:t>
            </a:r>
            <a:r>
              <a:rPr lang="en-GB" altLang="en-US" sz="2800" dirty="0" smtClean="0">
                <a:latin typeface="Times New Roman" pitchFamily="18" charset="0"/>
                <a:cs typeface="Times New Roman" pitchFamily="18" charset="0"/>
              </a:rPr>
              <a:t> </a:t>
            </a:r>
            <a:r>
              <a:rPr lang="en-GB" altLang="en-US" sz="2800" dirty="0" err="1" smtClean="0">
                <a:latin typeface="Times New Roman" pitchFamily="18" charset="0"/>
                <a:cs typeface="Times New Roman" pitchFamily="18" charset="0"/>
              </a:rPr>
              <a:t>tế</a:t>
            </a:r>
            <a:r>
              <a:rPr lang="en-GB" altLang="en-US" sz="2800" dirty="0" smtClean="0">
                <a:latin typeface="Times New Roman" pitchFamily="18" charset="0"/>
                <a:cs typeface="Times New Roman" pitchFamily="18" charset="0"/>
              </a:rPr>
              <a:t> </a:t>
            </a:r>
            <a:r>
              <a:rPr lang="en-GB" altLang="en-US" sz="2800" dirty="0" err="1" smtClean="0">
                <a:latin typeface="Times New Roman" pitchFamily="18" charset="0"/>
                <a:cs typeface="Times New Roman" pitchFamily="18" charset="0"/>
              </a:rPr>
              <a:t>bào</a:t>
            </a:r>
            <a:r>
              <a:rPr lang="en-GB" altLang="en-US" sz="2800" dirty="0" smtClean="0">
                <a:latin typeface="Times New Roman" pitchFamily="18" charset="0"/>
                <a:cs typeface="Times New Roman" pitchFamily="18" charset="0"/>
              </a:rPr>
              <a:t> </a:t>
            </a:r>
            <a:r>
              <a:rPr lang="en-GB" altLang="en-US" sz="2800" dirty="0" err="1" smtClean="0">
                <a:latin typeface="Times New Roman" pitchFamily="18" charset="0"/>
                <a:cs typeface="Times New Roman" pitchFamily="18" charset="0"/>
              </a:rPr>
              <a:t>bị</a:t>
            </a:r>
            <a:r>
              <a:rPr lang="en-GB" altLang="en-US" sz="2800" dirty="0" smtClean="0">
                <a:latin typeface="Times New Roman" pitchFamily="18" charset="0"/>
                <a:cs typeface="Times New Roman" pitchFamily="18" charset="0"/>
              </a:rPr>
              <a:t> </a:t>
            </a:r>
            <a:r>
              <a:rPr lang="en-GB" altLang="en-US" sz="2800" dirty="0" err="1" smtClean="0">
                <a:latin typeface="Times New Roman" pitchFamily="18" charset="0"/>
                <a:cs typeface="Times New Roman" pitchFamily="18" charset="0"/>
              </a:rPr>
              <a:t>ảnh</a:t>
            </a:r>
            <a:r>
              <a:rPr lang="en-GB" altLang="en-US" sz="2800" dirty="0" smtClean="0">
                <a:latin typeface="Times New Roman" pitchFamily="18" charset="0"/>
                <a:cs typeface="Times New Roman" pitchFamily="18" charset="0"/>
              </a:rPr>
              <a:t> </a:t>
            </a:r>
            <a:r>
              <a:rPr lang="en-GB" altLang="en-US" sz="2800" dirty="0" err="1" smtClean="0">
                <a:latin typeface="Times New Roman" pitchFamily="18" charset="0"/>
                <a:cs typeface="Times New Roman" pitchFamily="18" charset="0"/>
              </a:rPr>
              <a:t>hưởng</a:t>
            </a:r>
            <a:r>
              <a:rPr lang="en-GB" altLang="en-US" sz="2800" dirty="0" smtClean="0">
                <a:latin typeface="Times New Roman" pitchFamily="18" charset="0"/>
                <a:cs typeface="Times New Roman" pitchFamily="18" charset="0"/>
              </a:rPr>
              <a:t> </a:t>
            </a:r>
            <a:r>
              <a:rPr lang="en-GB" altLang="en-US" sz="2800" dirty="0" err="1" smtClean="0">
                <a:latin typeface="Times New Roman" pitchFamily="18" charset="0"/>
                <a:cs typeface="Times New Roman" pitchFamily="18" charset="0"/>
              </a:rPr>
              <a:t>bởi</a:t>
            </a:r>
            <a:r>
              <a:rPr lang="en-GB" altLang="en-US" sz="2800" dirty="0" smtClean="0">
                <a:latin typeface="Times New Roman" pitchFamily="18" charset="0"/>
                <a:cs typeface="Times New Roman" pitchFamily="18" charset="0"/>
              </a:rPr>
              <a:t> </a:t>
            </a:r>
            <a:r>
              <a:rPr lang="en-GB" altLang="en-US" sz="2800" dirty="0" err="1" smtClean="0">
                <a:latin typeface="Times New Roman" pitchFamily="18" charset="0"/>
                <a:cs typeface="Times New Roman" pitchFamily="18" charset="0"/>
              </a:rPr>
              <a:t>một</a:t>
            </a:r>
            <a:r>
              <a:rPr lang="en-GB" altLang="en-US" sz="2800" dirty="0" smtClean="0">
                <a:latin typeface="Times New Roman" pitchFamily="18" charset="0"/>
                <a:cs typeface="Times New Roman" pitchFamily="18" charset="0"/>
              </a:rPr>
              <a:t> </a:t>
            </a:r>
            <a:r>
              <a:rPr lang="en-GB" altLang="en-US" sz="2800" dirty="0" err="1" smtClean="0">
                <a:latin typeface="Times New Roman" pitchFamily="18" charset="0"/>
                <a:cs typeface="Times New Roman" pitchFamily="18" charset="0"/>
              </a:rPr>
              <a:t>số</a:t>
            </a:r>
            <a:r>
              <a:rPr lang="en-GB" altLang="en-US" sz="2800" dirty="0" smtClean="0">
                <a:latin typeface="Times New Roman" pitchFamily="18" charset="0"/>
                <a:cs typeface="Times New Roman" pitchFamily="18" charset="0"/>
              </a:rPr>
              <a:t> </a:t>
            </a:r>
            <a:r>
              <a:rPr lang="en-GB" altLang="en-US" sz="2800" dirty="0" err="1" smtClean="0">
                <a:latin typeface="Times New Roman" pitchFamily="18" charset="0"/>
                <a:cs typeface="Times New Roman" pitchFamily="18" charset="0"/>
              </a:rPr>
              <a:t>yếu</a:t>
            </a:r>
            <a:r>
              <a:rPr lang="en-GB" altLang="en-US" sz="2800" dirty="0" smtClean="0">
                <a:latin typeface="Times New Roman" pitchFamily="18" charset="0"/>
                <a:cs typeface="Times New Roman" pitchFamily="18" charset="0"/>
              </a:rPr>
              <a:t> </a:t>
            </a:r>
            <a:r>
              <a:rPr lang="en-GB" altLang="en-US" sz="2800" dirty="0" err="1" smtClean="0">
                <a:latin typeface="Times New Roman" pitchFamily="18" charset="0"/>
                <a:cs typeface="Times New Roman" pitchFamily="18" charset="0"/>
              </a:rPr>
              <a:t>tố</a:t>
            </a:r>
            <a:r>
              <a:rPr lang="en-GB" altLang="en-US" sz="2800" dirty="0" smtClean="0">
                <a:latin typeface="Times New Roman" pitchFamily="18" charset="0"/>
                <a:cs typeface="Times New Roman" pitchFamily="18" charset="0"/>
              </a:rPr>
              <a:t> </a:t>
            </a:r>
            <a:r>
              <a:rPr lang="en-GB" altLang="en-US" sz="2800" dirty="0" err="1" smtClean="0">
                <a:latin typeface="Times New Roman" pitchFamily="18" charset="0"/>
                <a:cs typeface="Times New Roman" pitchFamily="18" charset="0"/>
              </a:rPr>
              <a:t>như</a:t>
            </a:r>
            <a:r>
              <a:rPr lang="en-GB" altLang="en-US" sz="2800" dirty="0" smtClean="0">
                <a:latin typeface="Times New Roman" pitchFamily="18" charset="0"/>
                <a:cs typeface="Times New Roman" pitchFamily="18" charset="0"/>
              </a:rPr>
              <a:t>: </a:t>
            </a:r>
            <a:r>
              <a:rPr lang="en-GB" altLang="en-US" sz="2800" dirty="0" err="1" smtClean="0">
                <a:latin typeface="Times New Roman" pitchFamily="18" charset="0"/>
                <a:cs typeface="Times New Roman" pitchFamily="18" charset="0"/>
              </a:rPr>
              <a:t>nhiệt</a:t>
            </a:r>
            <a:r>
              <a:rPr lang="en-GB" altLang="en-US" sz="2800" dirty="0" smtClean="0">
                <a:latin typeface="Times New Roman" pitchFamily="18" charset="0"/>
                <a:cs typeface="Times New Roman" pitchFamily="18" charset="0"/>
              </a:rPr>
              <a:t> </a:t>
            </a:r>
            <a:r>
              <a:rPr lang="en-GB" altLang="en-US" sz="2800" dirty="0" err="1" smtClean="0">
                <a:latin typeface="Times New Roman" pitchFamily="18" charset="0"/>
                <a:cs typeface="Times New Roman" pitchFamily="18" charset="0"/>
              </a:rPr>
              <a:t>độ</a:t>
            </a:r>
            <a:r>
              <a:rPr lang="en-GB" altLang="en-US" sz="2800" dirty="0" smtClean="0">
                <a:latin typeface="Times New Roman" pitchFamily="18" charset="0"/>
                <a:cs typeface="Times New Roman" pitchFamily="18" charset="0"/>
              </a:rPr>
              <a:t>, </a:t>
            </a:r>
            <a:r>
              <a:rPr lang="en-GB" altLang="en-US" sz="2800" dirty="0" err="1" smtClean="0">
                <a:latin typeface="Times New Roman" pitchFamily="18" charset="0"/>
                <a:cs typeface="Times New Roman" pitchFamily="18" charset="0"/>
              </a:rPr>
              <a:t>hàm</a:t>
            </a:r>
            <a:r>
              <a:rPr lang="en-GB" altLang="en-US" sz="2800" dirty="0" smtClean="0">
                <a:latin typeface="Times New Roman" pitchFamily="18" charset="0"/>
                <a:cs typeface="Times New Roman" pitchFamily="18" charset="0"/>
              </a:rPr>
              <a:t> </a:t>
            </a:r>
            <a:r>
              <a:rPr lang="en-GB" altLang="en-US" sz="2800" dirty="0" err="1" smtClean="0">
                <a:latin typeface="Times New Roman" pitchFamily="18" charset="0"/>
                <a:cs typeface="Times New Roman" pitchFamily="18" charset="0"/>
              </a:rPr>
              <a:t>lượng</a:t>
            </a:r>
            <a:r>
              <a:rPr lang="en-GB" altLang="en-US" sz="2800" dirty="0" smtClean="0">
                <a:latin typeface="Times New Roman" pitchFamily="18" charset="0"/>
                <a:cs typeface="Times New Roman" pitchFamily="18" charset="0"/>
              </a:rPr>
              <a:t> </a:t>
            </a:r>
            <a:r>
              <a:rPr lang="en-GB" altLang="en-US" sz="2800" dirty="0" err="1" smtClean="0">
                <a:latin typeface="Times New Roman" pitchFamily="18" charset="0"/>
                <a:cs typeface="Times New Roman" pitchFamily="18" charset="0"/>
              </a:rPr>
              <a:t>nước</a:t>
            </a:r>
            <a:r>
              <a:rPr lang="en-GB" altLang="en-US" sz="2800" dirty="0" smtClean="0">
                <a:latin typeface="Times New Roman" pitchFamily="18" charset="0"/>
                <a:cs typeface="Times New Roman" pitchFamily="18" charset="0"/>
              </a:rPr>
              <a:t>, </a:t>
            </a:r>
            <a:r>
              <a:rPr lang="en-GB" altLang="en-US" sz="2800" dirty="0" err="1" smtClean="0">
                <a:latin typeface="Times New Roman" pitchFamily="18" charset="0"/>
                <a:cs typeface="Times New Roman" pitchFamily="18" charset="0"/>
              </a:rPr>
              <a:t>nồng</a:t>
            </a:r>
            <a:r>
              <a:rPr lang="en-GB" altLang="en-US" sz="2800" dirty="0" smtClean="0">
                <a:latin typeface="Times New Roman" pitchFamily="18" charset="0"/>
                <a:cs typeface="Times New Roman" pitchFamily="18" charset="0"/>
              </a:rPr>
              <a:t> </a:t>
            </a:r>
            <a:r>
              <a:rPr lang="en-GB" altLang="en-US" sz="2800" dirty="0" err="1" smtClean="0">
                <a:latin typeface="Times New Roman" pitchFamily="18" charset="0"/>
                <a:cs typeface="Times New Roman" pitchFamily="18" charset="0"/>
              </a:rPr>
              <a:t>độ</a:t>
            </a:r>
            <a:r>
              <a:rPr lang="en-GB" altLang="en-US" sz="2800" dirty="0" smtClean="0">
                <a:latin typeface="Times New Roman" pitchFamily="18" charset="0"/>
                <a:cs typeface="Times New Roman" pitchFamily="18" charset="0"/>
              </a:rPr>
              <a:t> oxygen, </a:t>
            </a:r>
            <a:r>
              <a:rPr lang="en-GB" altLang="en-US" sz="2800" dirty="0" err="1" smtClean="0">
                <a:latin typeface="Times New Roman" pitchFamily="18" charset="0"/>
                <a:cs typeface="Times New Roman" pitchFamily="18" charset="0"/>
              </a:rPr>
              <a:t>nồng</a:t>
            </a:r>
            <a:r>
              <a:rPr lang="en-GB" altLang="en-US" sz="2800" dirty="0" smtClean="0">
                <a:latin typeface="Times New Roman" pitchFamily="18" charset="0"/>
                <a:cs typeface="Times New Roman" pitchFamily="18" charset="0"/>
              </a:rPr>
              <a:t> </a:t>
            </a:r>
            <a:r>
              <a:rPr lang="en-GB" altLang="en-US" sz="2800" dirty="0" err="1" smtClean="0">
                <a:latin typeface="Times New Roman" pitchFamily="18" charset="0"/>
                <a:cs typeface="Times New Roman" pitchFamily="18" charset="0"/>
              </a:rPr>
              <a:t>độ</a:t>
            </a:r>
            <a:r>
              <a:rPr lang="en-GB" altLang="en-US" sz="2800" dirty="0" smtClean="0">
                <a:latin typeface="Times New Roman" pitchFamily="18" charset="0"/>
                <a:cs typeface="Times New Roman" pitchFamily="18" charset="0"/>
              </a:rPr>
              <a:t> carbon dioxide.</a:t>
            </a:r>
            <a:endParaRPr lang="en-GB" altLang="en-US" sz="2800" dirty="0">
              <a:latin typeface="Times New Roman" pitchFamily="18" charset="0"/>
              <a:cs typeface="Times New Roman" pitchFamily="18" charset="0"/>
            </a:endParaRPr>
          </a:p>
        </p:txBody>
      </p:sp>
      <p:sp>
        <p:nvSpPr>
          <p:cNvPr id="16" name="TextBox 15"/>
          <p:cNvSpPr txBox="1"/>
          <p:nvPr/>
        </p:nvSpPr>
        <p:spPr>
          <a:xfrm>
            <a:off x="-20705" y="5877580"/>
            <a:ext cx="8707505" cy="523220"/>
          </a:xfrm>
          <a:prstGeom prst="rect">
            <a:avLst/>
          </a:prstGeom>
          <a:noFill/>
        </p:spPr>
        <p:txBody>
          <a:bodyPr wrap="square">
            <a:spAutoFit/>
          </a:bodyPr>
          <a:lstStyle/>
          <a:p>
            <a:pPr>
              <a:defRPr/>
            </a:pPr>
            <a:r>
              <a:rPr lang="en-GB" sz="2800" b="1" u="sng" dirty="0" smtClean="0">
                <a:solidFill>
                  <a:srgbClr val="0000FF"/>
                </a:solidFill>
                <a:latin typeface="Times New Roman" pitchFamily="18" charset="0"/>
                <a:cs typeface="Times New Roman" pitchFamily="18" charset="0"/>
              </a:rPr>
              <a:t>IV. </a:t>
            </a:r>
            <a:r>
              <a:rPr lang="en-GB" sz="2800" b="1" u="sng" dirty="0" err="1">
                <a:solidFill>
                  <a:srgbClr val="0000FF"/>
                </a:solidFill>
                <a:latin typeface="Times New Roman" pitchFamily="18" charset="0"/>
                <a:cs typeface="Times New Roman" pitchFamily="18" charset="0"/>
              </a:rPr>
              <a:t>Vận</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dụng</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hiểu</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biết</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về</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hô</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hấp</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tế</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bào</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trong</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thực</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tiễn</a:t>
            </a:r>
            <a:endParaRPr lang="en-GB" sz="2800" b="1" u="sng"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08281379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5"/>
          <p:cNvSpPr>
            <a:spLocks noChangeArrowheads="1"/>
          </p:cNvSpPr>
          <p:nvPr/>
        </p:nvSpPr>
        <p:spPr bwMode="auto">
          <a:xfrm>
            <a:off x="139268" y="950893"/>
            <a:ext cx="885233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800" dirty="0" smtClean="0">
                <a:latin typeface="Times New Roman" pitchFamily="18" charset="0"/>
                <a:cs typeface="Times New Roman" pitchFamily="18" charset="0"/>
              </a:rPr>
              <a:t>?</a:t>
            </a:r>
            <a:r>
              <a:rPr lang="vi-VN" altLang="en-US" sz="2800" dirty="0" smtClean="0">
                <a:latin typeface="Times New Roman" pitchFamily="18" charset="0"/>
                <a:cs typeface="Times New Roman" pitchFamily="18" charset="0"/>
              </a:rPr>
              <a:t>10</a:t>
            </a:r>
            <a:r>
              <a:rPr lang="vi-VN" altLang="en-US" sz="2800" dirty="0">
                <a:latin typeface="Times New Roman" pitchFamily="18" charset="0"/>
                <a:cs typeface="Times New Roman" pitchFamily="18" charset="0"/>
              </a:rPr>
              <a:t>. Vì sao hô hấp tế bào gây ảnh hưởng đến hiệu quả của quá trình bảo quản lương thực, thực phẩm?</a:t>
            </a:r>
            <a:endParaRPr lang="en-GB" altLang="en-US" sz="2800" dirty="0">
              <a:latin typeface="Times New Roman" pitchFamily="18" charset="0"/>
              <a:cs typeface="Times New Roman" pitchFamily="18" charset="0"/>
            </a:endParaRPr>
          </a:p>
        </p:txBody>
      </p:sp>
      <p:sp>
        <p:nvSpPr>
          <p:cNvPr id="26630" name="Rectangle 10"/>
          <p:cNvSpPr>
            <a:spLocks noChangeArrowheads="1"/>
          </p:cNvSpPr>
          <p:nvPr/>
        </p:nvSpPr>
        <p:spPr bwMode="auto">
          <a:xfrm>
            <a:off x="125413" y="1801196"/>
            <a:ext cx="8588375" cy="1475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07000"/>
              </a:lnSpc>
              <a:spcAft>
                <a:spcPts val="800"/>
              </a:spcAft>
            </a:pPr>
            <a:r>
              <a:rPr lang="en-US" altLang="en-US" sz="2800" dirty="0" smtClean="0">
                <a:solidFill>
                  <a:srgbClr val="FF0000"/>
                </a:solidFill>
                <a:latin typeface="Times New Roman" pitchFamily="18" charset="0"/>
                <a:ea typeface="Calibri" pitchFamily="34" charset="0"/>
                <a:cs typeface="Times New Roman" pitchFamily="18" charset="0"/>
              </a:rPr>
              <a:t>?</a:t>
            </a:r>
            <a:r>
              <a:rPr lang="vi-VN" altLang="en-US" sz="2800" dirty="0" smtClean="0">
                <a:solidFill>
                  <a:srgbClr val="FF0000"/>
                </a:solidFill>
                <a:latin typeface="Times New Roman" pitchFamily="18" charset="0"/>
                <a:ea typeface="Calibri" pitchFamily="34" charset="0"/>
                <a:cs typeface="Times New Roman" pitchFamily="18" charset="0"/>
              </a:rPr>
              <a:t>11</a:t>
            </a:r>
            <a:r>
              <a:rPr lang="vi-VN" altLang="en-US" sz="2800" dirty="0">
                <a:solidFill>
                  <a:srgbClr val="FF0000"/>
                </a:solidFill>
                <a:latin typeface="Times New Roman" pitchFamily="18" charset="0"/>
                <a:ea typeface="Calibri" pitchFamily="34" charset="0"/>
                <a:cs typeface="Times New Roman" pitchFamily="18" charset="0"/>
              </a:rPr>
              <a:t>. Kể tên một số biện pháp được sử dụng để bảo quản lương thực, thực phẩm. Hiện nay, gia đình</a:t>
            </a:r>
            <a:r>
              <a:rPr lang="vi-VN" altLang="en-US" sz="2800" dirty="0" smtClean="0">
                <a:solidFill>
                  <a:srgbClr val="FF0000"/>
                </a:solidFill>
                <a:latin typeface="Times New Roman" pitchFamily="18" charset="0"/>
                <a:ea typeface="Calibri" pitchFamily="34" charset="0"/>
                <a:cs typeface="Times New Roman" pitchFamily="18" charset="0"/>
              </a:rPr>
              <a:t> </a:t>
            </a:r>
            <a:r>
              <a:rPr lang="vi-VN" altLang="en-US" sz="2800" dirty="0">
                <a:solidFill>
                  <a:srgbClr val="FF0000"/>
                </a:solidFill>
                <a:latin typeface="Times New Roman" pitchFamily="18" charset="0"/>
                <a:ea typeface="Calibri" pitchFamily="34" charset="0"/>
                <a:cs typeface="Times New Roman" pitchFamily="18" charset="0"/>
              </a:rPr>
              <a:t>em đang áp dụng những biện pháp bảo quản nào?</a:t>
            </a:r>
            <a:endParaRPr lang="en-GB" altLang="en-US" sz="2800" dirty="0">
              <a:solidFill>
                <a:srgbClr val="FF0000"/>
              </a:solidFill>
              <a:latin typeface="Times New Roman" pitchFamily="18" charset="0"/>
              <a:ea typeface="Calibri" pitchFamily="34" charset="0"/>
              <a:cs typeface="Times New Roman" pitchFamily="18" charset="0"/>
            </a:endParaRPr>
          </a:p>
        </p:txBody>
      </p:sp>
      <p:sp>
        <p:nvSpPr>
          <p:cNvPr id="10" name="Rectangle 5"/>
          <p:cNvSpPr>
            <a:spLocks noChangeArrowheads="1"/>
          </p:cNvSpPr>
          <p:nvPr/>
        </p:nvSpPr>
        <p:spPr bwMode="auto">
          <a:xfrm>
            <a:off x="152400" y="3176620"/>
            <a:ext cx="8305800" cy="10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07000"/>
              </a:lnSpc>
              <a:spcAft>
                <a:spcPts val="800"/>
              </a:spcAft>
            </a:pPr>
            <a:r>
              <a:rPr lang="en-US" altLang="en-US" sz="2800" dirty="0">
                <a:latin typeface="Times New Roman" pitchFamily="18" charset="0"/>
                <a:ea typeface="Calibri" pitchFamily="34" charset="0"/>
                <a:cs typeface="Times New Roman" pitchFamily="18" charset="0"/>
              </a:rPr>
              <a:t>?</a:t>
            </a:r>
            <a:r>
              <a:rPr lang="vi-VN" altLang="en-US" sz="2800" dirty="0" smtClean="0">
                <a:latin typeface="Times New Roman" pitchFamily="18" charset="0"/>
                <a:ea typeface="Calibri" pitchFamily="34" charset="0"/>
                <a:cs typeface="Times New Roman" pitchFamily="18" charset="0"/>
              </a:rPr>
              <a:t>12</a:t>
            </a:r>
            <a:r>
              <a:rPr lang="vi-VN" altLang="en-US" sz="2800" dirty="0">
                <a:latin typeface="Times New Roman" pitchFamily="18" charset="0"/>
                <a:ea typeface="Calibri" pitchFamily="34" charset="0"/>
                <a:cs typeface="Times New Roman" pitchFamily="18" charset="0"/>
              </a:rPr>
              <a:t>. Vì sao các loại hạt được đem phơi khô trước khi đưa vào kho bảo quản?</a:t>
            </a:r>
            <a:endParaRPr lang="en-GB" altLang="en-US" sz="2800" dirty="0">
              <a:latin typeface="Times New Roman" pitchFamily="18" charset="0"/>
              <a:ea typeface="Calibri" pitchFamily="34" charset="0"/>
              <a:cs typeface="Times New Roman" pitchFamily="18" charset="0"/>
            </a:endParaRPr>
          </a:p>
        </p:txBody>
      </p:sp>
      <p:sp>
        <p:nvSpPr>
          <p:cNvPr id="11" name="Rectangle 10"/>
          <p:cNvSpPr>
            <a:spLocks noChangeArrowheads="1"/>
          </p:cNvSpPr>
          <p:nvPr/>
        </p:nvSpPr>
        <p:spPr bwMode="auto">
          <a:xfrm>
            <a:off x="125413" y="4038600"/>
            <a:ext cx="8824912" cy="1475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07000"/>
              </a:lnSpc>
              <a:spcAft>
                <a:spcPts val="800"/>
              </a:spcAft>
            </a:pPr>
            <a:r>
              <a:rPr lang="en-US" altLang="en-US" sz="2800" dirty="0" smtClean="0">
                <a:solidFill>
                  <a:srgbClr val="FF0000"/>
                </a:solidFill>
                <a:latin typeface="Times New Roman" pitchFamily="18" charset="0"/>
                <a:ea typeface="Calibri" pitchFamily="34" charset="0"/>
                <a:cs typeface="Times New Roman" pitchFamily="18" charset="0"/>
              </a:rPr>
              <a:t>?</a:t>
            </a:r>
            <a:r>
              <a:rPr lang="vi-VN" altLang="en-US" sz="2800" dirty="0" smtClean="0">
                <a:solidFill>
                  <a:srgbClr val="FF0000"/>
                </a:solidFill>
                <a:latin typeface="Times New Roman" pitchFamily="18" charset="0"/>
                <a:ea typeface="Calibri" pitchFamily="34" charset="0"/>
                <a:cs typeface="Times New Roman" pitchFamily="18" charset="0"/>
              </a:rPr>
              <a:t>13</a:t>
            </a:r>
            <a:r>
              <a:rPr lang="vi-VN" altLang="en-US" sz="2800" dirty="0">
                <a:solidFill>
                  <a:srgbClr val="FF0000"/>
                </a:solidFill>
                <a:latin typeface="Times New Roman" pitchFamily="18" charset="0"/>
                <a:ea typeface="Calibri" pitchFamily="34" charset="0"/>
                <a:cs typeface="Times New Roman" pitchFamily="18" charset="0"/>
              </a:rPr>
              <a:t>. Em hãy cho biết cơ sở khoa học của việc bảo quản lương thực, thực phẩm ở nồng độ carbon dioxide cao và nồng độ oxygen thấp.</a:t>
            </a:r>
            <a:endParaRPr lang="en-GB" altLang="en-US" sz="2800" dirty="0">
              <a:solidFill>
                <a:srgbClr val="FF0000"/>
              </a:solidFill>
              <a:latin typeface="Times New Roman" pitchFamily="18" charset="0"/>
              <a:ea typeface="Calibri" pitchFamily="34" charset="0"/>
              <a:cs typeface="Times New Roman" pitchFamily="18" charset="0"/>
            </a:endParaRPr>
          </a:p>
        </p:txBody>
      </p:sp>
      <p:sp>
        <p:nvSpPr>
          <p:cNvPr id="12" name="Rectangle 11"/>
          <p:cNvSpPr>
            <a:spLocks noChangeArrowheads="1"/>
          </p:cNvSpPr>
          <p:nvPr/>
        </p:nvSpPr>
        <p:spPr bwMode="auto">
          <a:xfrm>
            <a:off x="152400" y="5382596"/>
            <a:ext cx="8382000" cy="1475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07000"/>
              </a:lnSpc>
              <a:spcAft>
                <a:spcPts val="800"/>
              </a:spcAft>
            </a:pPr>
            <a:r>
              <a:rPr lang="en-US" sz="2800" dirty="0" smtClean="0">
                <a:latin typeface="Times New Roman" pitchFamily="18" charset="0"/>
                <a:ea typeface="Calibri" pitchFamily="34" charset="0"/>
                <a:cs typeface="Times New Roman" pitchFamily="18" charset="0"/>
              </a:rPr>
              <a:t>?</a:t>
            </a:r>
            <a:r>
              <a:rPr lang="vi-VN" sz="2800" dirty="0" smtClean="0">
                <a:latin typeface="Times New Roman" pitchFamily="18" charset="0"/>
                <a:ea typeface="Calibri" pitchFamily="34" charset="0"/>
                <a:cs typeface="Times New Roman" pitchFamily="18" charset="0"/>
              </a:rPr>
              <a:t>14</a:t>
            </a:r>
            <a:r>
              <a:rPr lang="vi-VN" sz="2800" dirty="0">
                <a:latin typeface="Times New Roman" pitchFamily="18" charset="0"/>
                <a:ea typeface="Calibri" pitchFamily="34" charset="0"/>
                <a:cs typeface="Times New Roman" pitchFamily="18" charset="0"/>
              </a:rPr>
              <a:t>. Em hãy chọn biện pháp bảo quản phù hợp cho các loại lương thực, thực phẩm sau: rau lang, quả nho, củ cà rốt, hạt thóc, hạt ngô, thịt heo, quả táo, thịt bò, hạt lạc.</a:t>
            </a:r>
            <a:endParaRPr lang="en-GB" sz="2800" dirty="0">
              <a:latin typeface="Times New Roman" pitchFamily="18" charset="0"/>
              <a:ea typeface="Calibri" pitchFamily="34" charset="0"/>
              <a:cs typeface="Times New Roman" pitchFamily="18" charset="0"/>
            </a:endParaRPr>
          </a:p>
        </p:txBody>
      </p:sp>
      <p:sp>
        <p:nvSpPr>
          <p:cNvPr id="13" name="Rectangle 12"/>
          <p:cNvSpPr>
            <a:spLocks noChangeArrowheads="1"/>
          </p:cNvSpPr>
          <p:nvPr/>
        </p:nvSpPr>
        <p:spPr bwMode="auto">
          <a:xfrm>
            <a:off x="457200" y="76200"/>
            <a:ext cx="698197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254000" algn="just">
              <a:spcAft>
                <a:spcPts val="500"/>
              </a:spcAft>
              <a:tabLst>
                <a:tab pos="503238" algn="l"/>
              </a:tabLst>
            </a:pPr>
            <a:r>
              <a:rPr lang="en-GB" sz="2800" dirty="0" smtClean="0">
                <a:solidFill>
                  <a:srgbClr val="0000FF"/>
                </a:solidFill>
                <a:latin typeface="Times New Roman" pitchFamily="18" charset="0"/>
                <a:cs typeface="Times New Roman" pitchFamily="18" charset="0"/>
              </a:rPr>
              <a:t>* </a:t>
            </a:r>
            <a:r>
              <a:rPr lang="en-GB" sz="2800" dirty="0" err="1" smtClean="0">
                <a:solidFill>
                  <a:srgbClr val="0000FF"/>
                </a:solidFill>
                <a:latin typeface="Times New Roman" pitchFamily="18" charset="0"/>
                <a:cs typeface="Times New Roman" pitchFamily="18" charset="0"/>
              </a:rPr>
              <a:t>Tìm</a:t>
            </a:r>
            <a:r>
              <a:rPr lang="en-GB" sz="2800" dirty="0" smtClean="0">
                <a:solidFill>
                  <a:srgbClr val="0000FF"/>
                </a:solidFill>
                <a:latin typeface="Times New Roman" pitchFamily="18" charset="0"/>
                <a:cs typeface="Times New Roman" pitchFamily="18" charset="0"/>
              </a:rPr>
              <a:t> </a:t>
            </a:r>
            <a:r>
              <a:rPr lang="en-GB" sz="2800" dirty="0" err="1" smtClean="0">
                <a:solidFill>
                  <a:srgbClr val="0000FF"/>
                </a:solidFill>
                <a:latin typeface="Times New Roman" pitchFamily="18" charset="0"/>
                <a:cs typeface="Times New Roman" pitchFamily="18" charset="0"/>
              </a:rPr>
              <a:t>hiểu</a:t>
            </a:r>
            <a:r>
              <a:rPr lang="en-GB" sz="2800" dirty="0" smtClean="0">
                <a:solidFill>
                  <a:srgbClr val="0000FF"/>
                </a:solidFill>
                <a:latin typeface="Times New Roman" pitchFamily="18" charset="0"/>
                <a:cs typeface="Times New Roman" pitchFamily="18" charset="0"/>
              </a:rPr>
              <a:t> </a:t>
            </a:r>
            <a:r>
              <a:rPr lang="en-GB" sz="2800" dirty="0" err="1" smtClean="0">
                <a:solidFill>
                  <a:srgbClr val="0000FF"/>
                </a:solidFill>
                <a:latin typeface="Times New Roman" pitchFamily="18" charset="0"/>
                <a:cs typeface="Times New Roman" pitchFamily="18" charset="0"/>
              </a:rPr>
              <a:t>mối</a:t>
            </a:r>
            <a:r>
              <a:rPr lang="en-GB" sz="2800" dirty="0" smtClean="0">
                <a:solidFill>
                  <a:srgbClr val="0000FF"/>
                </a:solidFill>
                <a:latin typeface="Times New Roman" pitchFamily="18" charset="0"/>
                <a:cs typeface="Times New Roman" pitchFamily="18" charset="0"/>
              </a:rPr>
              <a:t> </a:t>
            </a:r>
            <a:r>
              <a:rPr lang="en-GB" sz="2800" dirty="0" err="1" smtClean="0">
                <a:solidFill>
                  <a:srgbClr val="0000FF"/>
                </a:solidFill>
                <a:latin typeface="Times New Roman" pitchFamily="18" charset="0"/>
                <a:cs typeface="Times New Roman" pitchFamily="18" charset="0"/>
              </a:rPr>
              <a:t>quan</a:t>
            </a:r>
            <a:r>
              <a:rPr lang="en-GB" sz="2800" dirty="0" smtClean="0">
                <a:solidFill>
                  <a:srgbClr val="0000FF"/>
                </a:solidFill>
                <a:latin typeface="Times New Roman" pitchFamily="18" charset="0"/>
                <a:cs typeface="Times New Roman" pitchFamily="18" charset="0"/>
              </a:rPr>
              <a:t> </a:t>
            </a:r>
            <a:r>
              <a:rPr lang="en-GB" sz="2800" dirty="0" err="1" smtClean="0">
                <a:solidFill>
                  <a:srgbClr val="0000FF"/>
                </a:solidFill>
                <a:latin typeface="Times New Roman" pitchFamily="18" charset="0"/>
                <a:cs typeface="Times New Roman" pitchFamily="18" charset="0"/>
              </a:rPr>
              <a:t>hệ</a:t>
            </a:r>
            <a:r>
              <a:rPr lang="en-GB" sz="2800" dirty="0" smtClean="0">
                <a:solidFill>
                  <a:srgbClr val="0000FF"/>
                </a:solidFill>
                <a:latin typeface="Times New Roman" pitchFamily="18" charset="0"/>
                <a:cs typeface="Times New Roman" pitchFamily="18" charset="0"/>
              </a:rPr>
              <a:t> </a:t>
            </a:r>
            <a:r>
              <a:rPr lang="en-GB" sz="2800" dirty="0" err="1" smtClean="0">
                <a:solidFill>
                  <a:srgbClr val="0000FF"/>
                </a:solidFill>
                <a:latin typeface="Times New Roman" pitchFamily="18" charset="0"/>
                <a:cs typeface="Times New Roman" pitchFamily="18" charset="0"/>
              </a:rPr>
              <a:t>giữa</a:t>
            </a:r>
            <a:r>
              <a:rPr lang="en-GB" sz="2800" dirty="0" smtClean="0">
                <a:solidFill>
                  <a:srgbClr val="0000FF"/>
                </a:solidFill>
                <a:latin typeface="Times New Roman" pitchFamily="18" charset="0"/>
                <a:cs typeface="Times New Roman" pitchFamily="18" charset="0"/>
              </a:rPr>
              <a:t> </a:t>
            </a:r>
            <a:r>
              <a:rPr lang="en-GB" sz="2800" dirty="0" err="1" smtClean="0">
                <a:solidFill>
                  <a:srgbClr val="0000FF"/>
                </a:solidFill>
                <a:latin typeface="Times New Roman" pitchFamily="18" charset="0"/>
                <a:cs typeface="Times New Roman" pitchFamily="18" charset="0"/>
              </a:rPr>
              <a:t>hô</a:t>
            </a:r>
            <a:r>
              <a:rPr lang="en-GB" sz="2800" dirty="0" smtClean="0">
                <a:solidFill>
                  <a:srgbClr val="0000FF"/>
                </a:solidFill>
                <a:latin typeface="Times New Roman" pitchFamily="18" charset="0"/>
                <a:cs typeface="Times New Roman" pitchFamily="18" charset="0"/>
              </a:rPr>
              <a:t> </a:t>
            </a:r>
            <a:r>
              <a:rPr lang="en-GB" sz="2800" dirty="0" err="1" smtClean="0">
                <a:solidFill>
                  <a:srgbClr val="0000FF"/>
                </a:solidFill>
                <a:latin typeface="Times New Roman" pitchFamily="18" charset="0"/>
                <a:cs typeface="Times New Roman" pitchFamily="18" charset="0"/>
              </a:rPr>
              <a:t>hấp</a:t>
            </a:r>
            <a:r>
              <a:rPr lang="en-GB" sz="2800" dirty="0" smtClean="0">
                <a:solidFill>
                  <a:srgbClr val="0000FF"/>
                </a:solidFill>
                <a:latin typeface="Times New Roman" pitchFamily="18" charset="0"/>
                <a:cs typeface="Times New Roman" pitchFamily="18" charset="0"/>
              </a:rPr>
              <a:t> </a:t>
            </a:r>
            <a:r>
              <a:rPr lang="en-GB" sz="2800" dirty="0" err="1" smtClean="0">
                <a:solidFill>
                  <a:srgbClr val="0000FF"/>
                </a:solidFill>
                <a:latin typeface="Times New Roman" pitchFamily="18" charset="0"/>
                <a:cs typeface="Times New Roman" pitchFamily="18" charset="0"/>
              </a:rPr>
              <a:t>tế</a:t>
            </a:r>
            <a:r>
              <a:rPr lang="en-GB" sz="2800" dirty="0" smtClean="0">
                <a:solidFill>
                  <a:srgbClr val="0000FF"/>
                </a:solidFill>
                <a:latin typeface="Times New Roman" pitchFamily="18" charset="0"/>
                <a:cs typeface="Times New Roman" pitchFamily="18" charset="0"/>
              </a:rPr>
              <a:t> </a:t>
            </a:r>
            <a:r>
              <a:rPr lang="en-GB" sz="2800" dirty="0" err="1" smtClean="0">
                <a:solidFill>
                  <a:srgbClr val="0000FF"/>
                </a:solidFill>
                <a:latin typeface="Times New Roman" pitchFamily="18" charset="0"/>
                <a:cs typeface="Times New Roman" pitchFamily="18" charset="0"/>
              </a:rPr>
              <a:t>bào</a:t>
            </a:r>
            <a:r>
              <a:rPr lang="en-GB" sz="2800" dirty="0" smtClean="0">
                <a:solidFill>
                  <a:srgbClr val="0000FF"/>
                </a:solidFill>
                <a:latin typeface="Times New Roman" pitchFamily="18" charset="0"/>
                <a:cs typeface="Times New Roman" pitchFamily="18" charset="0"/>
              </a:rPr>
              <a:t> </a:t>
            </a:r>
            <a:r>
              <a:rPr lang="en-GB" sz="2800" dirty="0" err="1" smtClean="0">
                <a:solidFill>
                  <a:srgbClr val="0000FF"/>
                </a:solidFill>
                <a:latin typeface="Times New Roman" pitchFamily="18" charset="0"/>
                <a:cs typeface="Times New Roman" pitchFamily="18" charset="0"/>
              </a:rPr>
              <a:t>và</a:t>
            </a:r>
            <a:r>
              <a:rPr lang="en-GB" sz="2800" dirty="0" smtClean="0">
                <a:solidFill>
                  <a:srgbClr val="0000FF"/>
                </a:solidFill>
                <a:latin typeface="Times New Roman" pitchFamily="18" charset="0"/>
                <a:cs typeface="Times New Roman" pitchFamily="18" charset="0"/>
              </a:rPr>
              <a:t> </a:t>
            </a:r>
            <a:r>
              <a:rPr lang="en-GB" sz="2800" dirty="0" err="1" smtClean="0">
                <a:solidFill>
                  <a:srgbClr val="0000FF"/>
                </a:solidFill>
                <a:latin typeface="Times New Roman" pitchFamily="18" charset="0"/>
                <a:cs typeface="Times New Roman" pitchFamily="18" charset="0"/>
              </a:rPr>
              <a:t>bảo</a:t>
            </a:r>
            <a:r>
              <a:rPr lang="en-GB" sz="2800" dirty="0" smtClean="0">
                <a:solidFill>
                  <a:srgbClr val="0000FF"/>
                </a:solidFill>
                <a:latin typeface="Times New Roman" pitchFamily="18" charset="0"/>
                <a:cs typeface="Times New Roman" pitchFamily="18" charset="0"/>
              </a:rPr>
              <a:t> </a:t>
            </a:r>
            <a:r>
              <a:rPr lang="en-GB" sz="2800" dirty="0" err="1" smtClean="0">
                <a:solidFill>
                  <a:srgbClr val="0000FF"/>
                </a:solidFill>
                <a:latin typeface="Times New Roman" pitchFamily="18" charset="0"/>
                <a:cs typeface="Times New Roman" pitchFamily="18" charset="0"/>
              </a:rPr>
              <a:t>quản</a:t>
            </a:r>
            <a:r>
              <a:rPr lang="en-GB" sz="2800" dirty="0" smtClean="0">
                <a:solidFill>
                  <a:srgbClr val="0000FF"/>
                </a:solidFill>
                <a:latin typeface="Times New Roman" pitchFamily="18" charset="0"/>
                <a:cs typeface="Times New Roman" pitchFamily="18" charset="0"/>
              </a:rPr>
              <a:t> </a:t>
            </a:r>
            <a:r>
              <a:rPr lang="en-GB" sz="2800" dirty="0" err="1" smtClean="0">
                <a:solidFill>
                  <a:srgbClr val="0000FF"/>
                </a:solidFill>
                <a:latin typeface="Times New Roman" pitchFamily="18" charset="0"/>
                <a:cs typeface="Times New Roman" pitchFamily="18" charset="0"/>
              </a:rPr>
              <a:t>lương</a:t>
            </a:r>
            <a:r>
              <a:rPr lang="en-GB" sz="2800" dirty="0" smtClean="0">
                <a:solidFill>
                  <a:srgbClr val="0000FF"/>
                </a:solidFill>
                <a:latin typeface="Times New Roman" pitchFamily="18" charset="0"/>
                <a:cs typeface="Times New Roman" pitchFamily="18" charset="0"/>
              </a:rPr>
              <a:t> </a:t>
            </a:r>
            <a:r>
              <a:rPr lang="en-GB" sz="2800" dirty="0" err="1" smtClean="0">
                <a:solidFill>
                  <a:srgbClr val="0000FF"/>
                </a:solidFill>
                <a:latin typeface="Times New Roman" pitchFamily="18" charset="0"/>
                <a:cs typeface="Times New Roman" pitchFamily="18" charset="0"/>
              </a:rPr>
              <a:t>thực</a:t>
            </a:r>
            <a:r>
              <a:rPr lang="en-GB" sz="2800" dirty="0" smtClean="0">
                <a:solidFill>
                  <a:srgbClr val="0000FF"/>
                </a:solidFill>
                <a:latin typeface="Times New Roman" pitchFamily="18" charset="0"/>
                <a:cs typeface="Times New Roman" pitchFamily="18" charset="0"/>
              </a:rPr>
              <a:t> , </a:t>
            </a:r>
            <a:r>
              <a:rPr lang="en-GB" sz="2800" dirty="0" err="1" smtClean="0">
                <a:solidFill>
                  <a:srgbClr val="0000FF"/>
                </a:solidFill>
                <a:latin typeface="Times New Roman" pitchFamily="18" charset="0"/>
                <a:cs typeface="Times New Roman" pitchFamily="18" charset="0"/>
              </a:rPr>
              <a:t>thực</a:t>
            </a:r>
            <a:r>
              <a:rPr lang="en-GB" sz="2800" dirty="0" smtClean="0">
                <a:solidFill>
                  <a:srgbClr val="0000FF"/>
                </a:solidFill>
                <a:latin typeface="Times New Roman" pitchFamily="18" charset="0"/>
                <a:cs typeface="Times New Roman" pitchFamily="18" charset="0"/>
              </a:rPr>
              <a:t> </a:t>
            </a:r>
            <a:r>
              <a:rPr lang="en-GB" sz="2800" dirty="0" err="1" smtClean="0">
                <a:solidFill>
                  <a:srgbClr val="0000FF"/>
                </a:solidFill>
                <a:latin typeface="Times New Roman" pitchFamily="18" charset="0"/>
                <a:cs typeface="Times New Roman" pitchFamily="18" charset="0"/>
              </a:rPr>
              <a:t>phẩm</a:t>
            </a:r>
            <a:endParaRPr lang="en-GB" sz="20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42214071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5"/>
          <p:cNvSpPr>
            <a:spLocks noChangeArrowheads="1"/>
          </p:cNvSpPr>
          <p:nvPr/>
        </p:nvSpPr>
        <p:spPr bwMode="auto">
          <a:xfrm>
            <a:off x="76200" y="76200"/>
            <a:ext cx="853367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800" dirty="0" smtClean="0">
                <a:cs typeface="Calibri" pitchFamily="34" charset="0"/>
              </a:rPr>
              <a:t>?</a:t>
            </a:r>
            <a:r>
              <a:rPr lang="vi-VN" altLang="en-US" sz="2800" dirty="0" smtClean="0">
                <a:cs typeface="Calibri" pitchFamily="34" charset="0"/>
              </a:rPr>
              <a:t>10</a:t>
            </a:r>
            <a:r>
              <a:rPr lang="vi-VN" altLang="en-US" sz="2800" dirty="0">
                <a:cs typeface="Calibri" pitchFamily="34" charset="0"/>
              </a:rPr>
              <a:t>. Vì sao hô hấp tế bào gây ảnh hưởng đến hiệu quả của quá trình bảo quản lương thực, thực phẩm?</a:t>
            </a:r>
            <a:endParaRPr lang="en-GB" altLang="en-US" sz="2800" dirty="0"/>
          </a:p>
        </p:txBody>
      </p:sp>
      <p:sp>
        <p:nvSpPr>
          <p:cNvPr id="26628" name="Rectangle 7"/>
          <p:cNvSpPr>
            <a:spLocks noChangeArrowheads="1"/>
          </p:cNvSpPr>
          <p:nvPr/>
        </p:nvSpPr>
        <p:spPr bwMode="auto">
          <a:xfrm>
            <a:off x="609600" y="914400"/>
            <a:ext cx="8153400" cy="237424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07000"/>
              </a:lnSpc>
              <a:spcAft>
                <a:spcPts val="800"/>
              </a:spcAft>
            </a:pPr>
            <a:r>
              <a:rPr lang="vi-VN" altLang="en-US" sz="2800">
                <a:ea typeface="Calibri" pitchFamily="34" charset="0"/>
                <a:cs typeface="Times New Roman" pitchFamily="18" charset="0"/>
              </a:rPr>
              <a:t>Hô hấp tế bào là quá trình phân giải các chất hữu cơ, điều này sẽ gây ảnh hưởng đến chất lượng của lương thực, thực phẩm nếu điều kiện bảo quản không phù hợp hoặc bảo quản trong thời gian quá dài.</a:t>
            </a:r>
            <a:endParaRPr lang="en-GB" altLang="en-US" sz="2800">
              <a:latin typeface="Calibri" pitchFamily="34" charset="0"/>
              <a:ea typeface="Calibri" pitchFamily="34" charset="0"/>
              <a:cs typeface="Times New Roman" pitchFamily="18" charset="0"/>
            </a:endParaRPr>
          </a:p>
        </p:txBody>
      </p:sp>
      <p:sp>
        <p:nvSpPr>
          <p:cNvPr id="9" name="Right Arrow 8"/>
          <p:cNvSpPr/>
          <p:nvPr/>
        </p:nvSpPr>
        <p:spPr>
          <a:xfrm>
            <a:off x="125413" y="1720850"/>
            <a:ext cx="457200" cy="628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6630" name="Rectangle 10"/>
          <p:cNvSpPr>
            <a:spLocks noChangeArrowheads="1"/>
          </p:cNvSpPr>
          <p:nvPr/>
        </p:nvSpPr>
        <p:spPr bwMode="auto">
          <a:xfrm>
            <a:off x="125413" y="3294063"/>
            <a:ext cx="8588375" cy="1475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07000"/>
              </a:lnSpc>
              <a:spcAft>
                <a:spcPts val="800"/>
              </a:spcAft>
            </a:pPr>
            <a:r>
              <a:rPr lang="en-US" altLang="en-US" sz="2800" dirty="0" smtClean="0">
                <a:ea typeface="Calibri" pitchFamily="34" charset="0"/>
                <a:cs typeface="Times New Roman" pitchFamily="18" charset="0"/>
              </a:rPr>
              <a:t>?</a:t>
            </a:r>
            <a:r>
              <a:rPr lang="vi-VN" altLang="en-US" sz="2800" dirty="0" smtClean="0">
                <a:ea typeface="Calibri" pitchFamily="34" charset="0"/>
                <a:cs typeface="Times New Roman" pitchFamily="18" charset="0"/>
              </a:rPr>
              <a:t>11</a:t>
            </a:r>
            <a:r>
              <a:rPr lang="vi-VN" altLang="en-US" sz="2800" dirty="0">
                <a:ea typeface="Calibri" pitchFamily="34" charset="0"/>
                <a:cs typeface="Times New Roman" pitchFamily="18" charset="0"/>
              </a:rPr>
              <a:t>. Kể tên một số biện pháp được sử dụng để bảo quản lương thực, thực phẩm. Hiện nay, gia đình em đang áp dụng những biện pháp bảo quản nào?</a:t>
            </a:r>
            <a:endParaRPr lang="en-GB" altLang="en-US" sz="2800" dirty="0">
              <a:latin typeface="Calibri" pitchFamily="34" charset="0"/>
              <a:ea typeface="Calibri" pitchFamily="34" charset="0"/>
              <a:cs typeface="Times New Roman" pitchFamily="18" charset="0"/>
            </a:endParaRPr>
          </a:p>
        </p:txBody>
      </p:sp>
      <p:sp>
        <p:nvSpPr>
          <p:cNvPr id="26631" name="Rectangle 12"/>
          <p:cNvSpPr>
            <a:spLocks noChangeArrowheads="1"/>
          </p:cNvSpPr>
          <p:nvPr/>
        </p:nvSpPr>
        <p:spPr bwMode="auto">
          <a:xfrm>
            <a:off x="582613" y="4868584"/>
            <a:ext cx="8034337" cy="191321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07000"/>
              </a:lnSpc>
              <a:spcAft>
                <a:spcPts val="800"/>
              </a:spcAft>
            </a:pPr>
            <a:r>
              <a:rPr lang="vi-VN" altLang="en-US" sz="2800" dirty="0">
                <a:ea typeface="Calibri" pitchFamily="34" charset="0"/>
                <a:cs typeface="Times New Roman" pitchFamily="18" charset="0"/>
              </a:rPr>
              <a:t>- Một số biện pháp được sử dụng để bảo quản lương thực, thực phẩm: bảo quản khô, bảo quản lạnh, bảo quản trong điều kiện nồng độ carbon dioxide cao và nồng độ oxygen thấp.</a:t>
            </a:r>
            <a:endParaRPr lang="en-GB" altLang="en-US" sz="2800" dirty="0">
              <a:latin typeface="Calibri" pitchFamily="34" charset="0"/>
              <a:ea typeface="Calibri" pitchFamily="34" charset="0"/>
              <a:cs typeface="Times New Roman" pitchFamily="18" charset="0"/>
            </a:endParaRPr>
          </a:p>
        </p:txBody>
      </p:sp>
      <p:sp>
        <p:nvSpPr>
          <p:cNvPr id="14" name="Right Arrow 13"/>
          <p:cNvSpPr/>
          <p:nvPr/>
        </p:nvSpPr>
        <p:spPr>
          <a:xfrm>
            <a:off x="125413" y="5353050"/>
            <a:ext cx="457200" cy="628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21778425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6628"/>
                                        </p:tgtEl>
                                        <p:attrNameLst>
                                          <p:attrName>style.visibility</p:attrName>
                                        </p:attrNameLst>
                                      </p:cBhvr>
                                      <p:to>
                                        <p:strVal val="visible"/>
                                      </p:to>
                                    </p:set>
                                    <p:animEffect transition="in" filter="barn(inVertical)">
                                      <p:cBhvr>
                                        <p:cTn id="10" dur="500"/>
                                        <p:tgtEl>
                                          <p:spTgt spid="2662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6631"/>
                                        </p:tgtEl>
                                        <p:attrNameLst>
                                          <p:attrName>style.visibility</p:attrName>
                                        </p:attrNameLst>
                                      </p:cBhvr>
                                      <p:to>
                                        <p:strVal val="visible"/>
                                      </p:to>
                                    </p:set>
                                    <p:animEffect transition="in" filter="barn(inVertical)">
                                      <p:cBhvr>
                                        <p:cTn id="18" dur="500"/>
                                        <p:tgtEl>
                                          <p:spTgt spid="26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animBg="1"/>
      <p:bldP spid="9" grpId="0" animBg="1"/>
      <p:bldP spid="26631"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5"/>
          <p:cNvSpPr>
            <a:spLocks noChangeArrowheads="1"/>
          </p:cNvSpPr>
          <p:nvPr/>
        </p:nvSpPr>
        <p:spPr bwMode="auto">
          <a:xfrm>
            <a:off x="1905000" y="152400"/>
            <a:ext cx="7239000" cy="10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07000"/>
              </a:lnSpc>
              <a:spcAft>
                <a:spcPts val="800"/>
              </a:spcAft>
            </a:pPr>
            <a:r>
              <a:rPr lang="en-US" altLang="en-US" sz="2800" dirty="0" smtClean="0">
                <a:ea typeface="Calibri" pitchFamily="34" charset="0"/>
                <a:cs typeface="Times New Roman" pitchFamily="18" charset="0"/>
              </a:rPr>
              <a:t>?</a:t>
            </a:r>
            <a:r>
              <a:rPr lang="vi-VN" altLang="en-US" sz="2800" dirty="0" smtClean="0">
                <a:ea typeface="Calibri" pitchFamily="34" charset="0"/>
                <a:cs typeface="Times New Roman" pitchFamily="18" charset="0"/>
              </a:rPr>
              <a:t>12</a:t>
            </a:r>
            <a:r>
              <a:rPr lang="vi-VN" altLang="en-US" sz="2800" dirty="0">
                <a:ea typeface="Calibri" pitchFamily="34" charset="0"/>
                <a:cs typeface="Times New Roman" pitchFamily="18" charset="0"/>
              </a:rPr>
              <a:t>. Vì sao các loại hạt được đem phơi khô trước khi đưa vào kho bảo quản?</a:t>
            </a:r>
            <a:endParaRPr lang="en-GB" altLang="en-US" sz="2800" dirty="0">
              <a:latin typeface="Calibri" pitchFamily="34" charset="0"/>
              <a:ea typeface="Calibri" pitchFamily="34" charset="0"/>
              <a:cs typeface="Times New Roman" pitchFamily="18" charset="0"/>
            </a:endParaRPr>
          </a:p>
        </p:txBody>
      </p:sp>
      <p:sp>
        <p:nvSpPr>
          <p:cNvPr id="27652" name="Rectangle 7"/>
          <p:cNvSpPr>
            <a:spLocks noChangeArrowheads="1"/>
          </p:cNvSpPr>
          <p:nvPr/>
        </p:nvSpPr>
        <p:spPr bwMode="auto">
          <a:xfrm>
            <a:off x="609600" y="1066800"/>
            <a:ext cx="8153400" cy="145219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07000"/>
              </a:lnSpc>
              <a:spcAft>
                <a:spcPts val="800"/>
              </a:spcAft>
            </a:pPr>
            <a:r>
              <a:rPr lang="vi-VN" altLang="en-US" sz="2800" dirty="0">
                <a:ea typeface="Calibri" pitchFamily="34" charset="0"/>
                <a:cs typeface="Times New Roman" pitchFamily="18" charset="0"/>
              </a:rPr>
              <a:t>Phơi khô nhằm làm giảm hàm lượng nước trong hạt để giảm cường độ hô hấp tế bào, giúp bảo quản hạt được lâu hơn.</a:t>
            </a:r>
            <a:endParaRPr lang="en-GB" altLang="en-US" sz="2800" dirty="0">
              <a:latin typeface="Calibri" pitchFamily="34" charset="0"/>
              <a:ea typeface="Calibri" pitchFamily="34" charset="0"/>
              <a:cs typeface="Times New Roman" pitchFamily="18" charset="0"/>
            </a:endParaRPr>
          </a:p>
        </p:txBody>
      </p:sp>
      <p:sp>
        <p:nvSpPr>
          <p:cNvPr id="9" name="Right Arrow 8"/>
          <p:cNvSpPr/>
          <p:nvPr/>
        </p:nvSpPr>
        <p:spPr>
          <a:xfrm>
            <a:off x="117475" y="1316038"/>
            <a:ext cx="457200" cy="628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800"/>
          </a:p>
        </p:txBody>
      </p:sp>
      <p:sp>
        <p:nvSpPr>
          <p:cNvPr id="27654" name="Rectangle 10"/>
          <p:cNvSpPr>
            <a:spLocks noChangeArrowheads="1"/>
          </p:cNvSpPr>
          <p:nvPr/>
        </p:nvSpPr>
        <p:spPr bwMode="auto">
          <a:xfrm>
            <a:off x="-152400" y="2514600"/>
            <a:ext cx="9753600" cy="10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07000"/>
              </a:lnSpc>
              <a:spcAft>
                <a:spcPts val="800"/>
              </a:spcAft>
            </a:pPr>
            <a:r>
              <a:rPr lang="vi-VN" altLang="en-US" sz="2800" dirty="0">
                <a:latin typeface="+mj-lt"/>
                <a:ea typeface="Calibri" pitchFamily="34" charset="0"/>
                <a:cs typeface="Times New Roman" pitchFamily="18" charset="0"/>
              </a:rPr>
              <a:t>13. Em hãy cho biết cơ sở khoa học của việc bảo quản lương thực, thực phẩm ở nồng độ carbon dioxide cao và nồng độ oxygen thấp.</a:t>
            </a:r>
            <a:endParaRPr lang="en-GB" altLang="en-US" sz="2800" dirty="0">
              <a:latin typeface="+mj-lt"/>
              <a:ea typeface="Calibri" pitchFamily="34" charset="0"/>
              <a:cs typeface="Times New Roman" pitchFamily="18" charset="0"/>
            </a:endParaRPr>
          </a:p>
        </p:txBody>
      </p:sp>
      <p:sp>
        <p:nvSpPr>
          <p:cNvPr id="27655" name="Rectangle 12"/>
          <p:cNvSpPr>
            <a:spLocks noChangeArrowheads="1"/>
          </p:cNvSpPr>
          <p:nvPr/>
        </p:nvSpPr>
        <p:spPr bwMode="auto">
          <a:xfrm>
            <a:off x="533400" y="3581400"/>
            <a:ext cx="8248650" cy="293830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07000"/>
              </a:lnSpc>
              <a:spcAft>
                <a:spcPts val="800"/>
              </a:spcAft>
            </a:pPr>
            <a:r>
              <a:rPr lang="vi-VN" altLang="en-US" sz="2800" dirty="0">
                <a:latin typeface="+mj-lt"/>
                <a:ea typeface="Calibri" pitchFamily="34" charset="0"/>
                <a:cs typeface="Times New Roman" pitchFamily="18" charset="0"/>
              </a:rPr>
              <a:t>- Bảo quản trong điều kiện nồng độ carbon dioxide cao: Khi nồng độ carbon dioxide tăng sẽ ức chế quá trình hô hấp, nhờ đó tăng hiệu quả của quá trình bảo quản.</a:t>
            </a:r>
            <a:endParaRPr lang="en-GB" altLang="en-US" sz="2800" dirty="0">
              <a:latin typeface="+mj-lt"/>
              <a:ea typeface="Calibri" pitchFamily="34" charset="0"/>
              <a:cs typeface="Times New Roman" pitchFamily="18" charset="0"/>
            </a:endParaRPr>
          </a:p>
          <a:p>
            <a:pPr>
              <a:lnSpc>
                <a:spcPct val="107000"/>
              </a:lnSpc>
              <a:spcAft>
                <a:spcPts val="800"/>
              </a:spcAft>
            </a:pPr>
            <a:r>
              <a:rPr lang="vi-VN" altLang="en-US" sz="2800" dirty="0">
                <a:latin typeface="+mj-lt"/>
                <a:ea typeface="Calibri" pitchFamily="34" charset="0"/>
                <a:cs typeface="Times New Roman" pitchFamily="18" charset="0"/>
              </a:rPr>
              <a:t>- Bảo quản trong điều kiện nồng độ oxygen thấp: Làm giảm nồng độ oxygen có tác dụng làm giảm hô hấp, nhờ đó tăng hiệu quả của quá trình bảo quản.</a:t>
            </a:r>
            <a:endParaRPr lang="en-GB" altLang="en-US" sz="2800" dirty="0">
              <a:latin typeface="+mj-lt"/>
              <a:ea typeface="Calibri" pitchFamily="34" charset="0"/>
              <a:cs typeface="Times New Roman" pitchFamily="18" charset="0"/>
            </a:endParaRPr>
          </a:p>
        </p:txBody>
      </p:sp>
      <p:sp>
        <p:nvSpPr>
          <p:cNvPr id="14" name="Right Arrow 13"/>
          <p:cNvSpPr/>
          <p:nvPr/>
        </p:nvSpPr>
        <p:spPr>
          <a:xfrm>
            <a:off x="69850" y="4694238"/>
            <a:ext cx="457200" cy="628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27167236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7652"/>
                                        </p:tgtEl>
                                        <p:attrNameLst>
                                          <p:attrName>style.visibility</p:attrName>
                                        </p:attrNameLst>
                                      </p:cBhvr>
                                      <p:to>
                                        <p:strVal val="visible"/>
                                      </p:to>
                                    </p:set>
                                    <p:animEffect transition="in" filter="barn(inVertical)">
                                      <p:cBhvr>
                                        <p:cTn id="10" dur="500"/>
                                        <p:tgtEl>
                                          <p:spTgt spid="2765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7655"/>
                                        </p:tgtEl>
                                        <p:attrNameLst>
                                          <p:attrName>style.visibility</p:attrName>
                                        </p:attrNameLst>
                                      </p:cBhvr>
                                      <p:to>
                                        <p:strVal val="visible"/>
                                      </p:to>
                                    </p:set>
                                    <p:animEffect transition="in" filter="barn(inVertical)">
                                      <p:cBhvr>
                                        <p:cTn id="18" dur="500"/>
                                        <p:tgtEl>
                                          <p:spTgt spid="27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animBg="1"/>
      <p:bldP spid="9" grpId="0" animBg="1"/>
      <p:bldP spid="27655"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990600" y="533400"/>
            <a:ext cx="8077200" cy="1936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07000"/>
              </a:lnSpc>
              <a:spcAft>
                <a:spcPts val="800"/>
              </a:spcAft>
            </a:pPr>
            <a:r>
              <a:rPr lang="en-US" sz="2800" dirty="0" smtClean="0">
                <a:ea typeface="Calibri" pitchFamily="34" charset="0"/>
                <a:cs typeface="Times New Roman" pitchFamily="18" charset="0"/>
              </a:rPr>
              <a:t>?</a:t>
            </a:r>
            <a:r>
              <a:rPr lang="vi-VN" sz="2800" dirty="0" smtClean="0">
                <a:ea typeface="Calibri" pitchFamily="34" charset="0"/>
                <a:cs typeface="Times New Roman" pitchFamily="18" charset="0"/>
              </a:rPr>
              <a:t>14</a:t>
            </a:r>
            <a:r>
              <a:rPr lang="vi-VN" sz="2800" dirty="0">
                <a:ea typeface="Calibri" pitchFamily="34" charset="0"/>
                <a:cs typeface="Times New Roman" pitchFamily="18" charset="0"/>
              </a:rPr>
              <a:t>. Em hãy chọn biện pháp bảo quản phù hợp cho các loại lương thực, thực phẩm sau: rau lang, quả nho, củ cà rốt, hạt thóc, hạt ngô, thịt heo, quả táo, thịt bò, hạt lạc.</a:t>
            </a:r>
            <a:endParaRPr lang="en-GB" sz="2800" dirty="0">
              <a:latin typeface="Calibri" pitchFamily="34" charset="0"/>
              <a:ea typeface="Calibri" pitchFamily="34" charset="0"/>
              <a:cs typeface="Times New Roman" pitchFamily="18" charset="0"/>
            </a:endParaRPr>
          </a:p>
        </p:txBody>
      </p:sp>
      <p:sp>
        <p:nvSpPr>
          <p:cNvPr id="4" name="Rectangle 3"/>
          <p:cNvSpPr>
            <a:spLocks noChangeArrowheads="1"/>
          </p:cNvSpPr>
          <p:nvPr/>
        </p:nvSpPr>
        <p:spPr bwMode="auto">
          <a:xfrm>
            <a:off x="650875" y="2514600"/>
            <a:ext cx="8382000" cy="406207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07000"/>
              </a:lnSpc>
              <a:spcAft>
                <a:spcPts val="800"/>
              </a:spcAft>
            </a:pPr>
            <a:r>
              <a:rPr lang="vi-VN" sz="3200" dirty="0">
                <a:ea typeface="Calibri" pitchFamily="34" charset="0"/>
                <a:cs typeface="Times New Roman" pitchFamily="18" charset="0"/>
              </a:rPr>
              <a:t>- Bảo quản lạnh: rau lang, quả nho, củ cà rốt, thịt heo, quả táo, thịt bò.</a:t>
            </a:r>
            <a:endParaRPr lang="en-GB" sz="3200" dirty="0">
              <a:latin typeface="Calibri" pitchFamily="34" charset="0"/>
              <a:ea typeface="Calibri" pitchFamily="34" charset="0"/>
              <a:cs typeface="Times New Roman" pitchFamily="18" charset="0"/>
            </a:endParaRPr>
          </a:p>
          <a:p>
            <a:pPr algn="just">
              <a:lnSpc>
                <a:spcPct val="107000"/>
              </a:lnSpc>
              <a:spcAft>
                <a:spcPts val="800"/>
              </a:spcAft>
            </a:pPr>
            <a:r>
              <a:rPr lang="en-GB" sz="3200" dirty="0">
                <a:ea typeface="Calibri" pitchFamily="34" charset="0"/>
                <a:cs typeface="Times New Roman" pitchFamily="18" charset="0"/>
              </a:rPr>
              <a:t>- </a:t>
            </a:r>
            <a:r>
              <a:rPr lang="vi-VN" sz="3200" dirty="0">
                <a:ea typeface="Calibri" pitchFamily="34" charset="0"/>
                <a:cs typeface="Times New Roman" pitchFamily="18" charset="0"/>
              </a:rPr>
              <a:t>Bảo quản khô: hạt thóc, hạt ngô, hạt lạc,</a:t>
            </a:r>
            <a:endParaRPr lang="en-GB" sz="3200" dirty="0">
              <a:latin typeface="Calibri" pitchFamily="34" charset="0"/>
              <a:ea typeface="Calibri" pitchFamily="34" charset="0"/>
              <a:cs typeface="Times New Roman" pitchFamily="18" charset="0"/>
            </a:endParaRPr>
          </a:p>
          <a:p>
            <a:pPr algn="just">
              <a:lnSpc>
                <a:spcPct val="107000"/>
              </a:lnSpc>
              <a:spcAft>
                <a:spcPts val="800"/>
              </a:spcAft>
            </a:pPr>
            <a:r>
              <a:rPr lang="en-GB" sz="3200" dirty="0">
                <a:ea typeface="Calibri" pitchFamily="34" charset="0"/>
                <a:cs typeface="Segoe UI" pitchFamily="34" charset="0"/>
              </a:rPr>
              <a:t>- </a:t>
            </a:r>
            <a:r>
              <a:rPr lang="en-GB" sz="3200" dirty="0" err="1">
                <a:ea typeface="Calibri" pitchFamily="34" charset="0"/>
                <a:cs typeface="Segoe UI" pitchFamily="34" charset="0"/>
              </a:rPr>
              <a:t>Bảo</a:t>
            </a:r>
            <a:r>
              <a:rPr lang="en-GB" sz="3200" dirty="0">
                <a:ea typeface="Calibri" pitchFamily="34" charset="0"/>
                <a:cs typeface="Segoe UI" pitchFamily="34" charset="0"/>
              </a:rPr>
              <a:t> </a:t>
            </a:r>
            <a:r>
              <a:rPr lang="en-GB" sz="3200" dirty="0" err="1">
                <a:ea typeface="Calibri" pitchFamily="34" charset="0"/>
                <a:cs typeface="Segoe UI" pitchFamily="34" charset="0"/>
              </a:rPr>
              <a:t>quản</a:t>
            </a:r>
            <a:r>
              <a:rPr lang="en-GB" sz="3200" dirty="0">
                <a:ea typeface="Calibri" pitchFamily="34" charset="0"/>
                <a:cs typeface="Segoe UI" pitchFamily="34" charset="0"/>
              </a:rPr>
              <a:t> </a:t>
            </a:r>
            <a:r>
              <a:rPr lang="en-GB" sz="3200" dirty="0" err="1">
                <a:ea typeface="Calibri" pitchFamily="34" charset="0"/>
                <a:cs typeface="Segoe UI" pitchFamily="34" charset="0"/>
              </a:rPr>
              <a:t>trong</a:t>
            </a:r>
            <a:r>
              <a:rPr lang="en-GB" sz="3200" dirty="0">
                <a:ea typeface="Calibri" pitchFamily="34" charset="0"/>
                <a:cs typeface="Segoe UI" pitchFamily="34" charset="0"/>
              </a:rPr>
              <a:t> </a:t>
            </a:r>
            <a:r>
              <a:rPr lang="en-GB" sz="3200" dirty="0" err="1">
                <a:ea typeface="Calibri" pitchFamily="34" charset="0"/>
                <a:cs typeface="Segoe UI" pitchFamily="34" charset="0"/>
              </a:rPr>
              <a:t>điểu</a:t>
            </a:r>
            <a:r>
              <a:rPr lang="en-GB" sz="3200" dirty="0">
                <a:ea typeface="Calibri" pitchFamily="34" charset="0"/>
                <a:cs typeface="Segoe UI" pitchFamily="34" charset="0"/>
              </a:rPr>
              <a:t> </a:t>
            </a:r>
            <a:r>
              <a:rPr lang="en-GB" sz="3200" dirty="0" err="1">
                <a:ea typeface="Calibri" pitchFamily="34" charset="0"/>
                <a:cs typeface="Segoe UI" pitchFamily="34" charset="0"/>
              </a:rPr>
              <a:t>kiện</a:t>
            </a:r>
            <a:r>
              <a:rPr lang="en-GB" sz="3200" dirty="0">
                <a:ea typeface="Calibri" pitchFamily="34" charset="0"/>
                <a:cs typeface="Segoe UI" pitchFamily="34" charset="0"/>
              </a:rPr>
              <a:t> </a:t>
            </a:r>
            <a:r>
              <a:rPr lang="en-GB" sz="3200" dirty="0" err="1">
                <a:ea typeface="Calibri" pitchFamily="34" charset="0"/>
                <a:cs typeface="Segoe UI" pitchFamily="34" charset="0"/>
              </a:rPr>
              <a:t>nổng</a:t>
            </a:r>
            <a:r>
              <a:rPr lang="en-GB" sz="3200" dirty="0">
                <a:ea typeface="Calibri" pitchFamily="34" charset="0"/>
                <a:cs typeface="Segoe UI" pitchFamily="34" charset="0"/>
              </a:rPr>
              <a:t> </a:t>
            </a:r>
            <a:r>
              <a:rPr lang="en-GB" sz="3200" dirty="0" err="1">
                <a:ea typeface="Calibri" pitchFamily="34" charset="0"/>
                <a:cs typeface="Segoe UI" pitchFamily="34" charset="0"/>
              </a:rPr>
              <a:t>độ</a:t>
            </a:r>
            <a:r>
              <a:rPr lang="en-GB" sz="3200" dirty="0">
                <a:ea typeface="Calibri" pitchFamily="34" charset="0"/>
                <a:cs typeface="Segoe UI" pitchFamily="34" charset="0"/>
              </a:rPr>
              <a:t> </a:t>
            </a:r>
            <a:r>
              <a:rPr lang="en-US" sz="3200" dirty="0">
                <a:ea typeface="Calibri" pitchFamily="34" charset="0"/>
                <a:cs typeface="Segoe UI" pitchFamily="34" charset="0"/>
              </a:rPr>
              <a:t>oxygen </a:t>
            </a:r>
            <a:r>
              <a:rPr lang="en-GB" sz="3200" dirty="0" err="1">
                <a:ea typeface="Calibri" pitchFamily="34" charset="0"/>
                <a:cs typeface="Segoe UI" pitchFamily="34" charset="0"/>
              </a:rPr>
              <a:t>thấp</a:t>
            </a:r>
            <a:r>
              <a:rPr lang="en-GB" sz="3200" dirty="0">
                <a:ea typeface="Calibri" pitchFamily="34" charset="0"/>
                <a:cs typeface="Segoe UI" pitchFamily="34" charset="0"/>
              </a:rPr>
              <a:t>: </a:t>
            </a:r>
            <a:r>
              <a:rPr lang="en-GB" sz="3200" dirty="0" err="1">
                <a:ea typeface="Calibri" pitchFamily="34" charset="0"/>
                <a:cs typeface="Segoe UI" pitchFamily="34" charset="0"/>
              </a:rPr>
              <a:t>hạt</a:t>
            </a:r>
            <a:r>
              <a:rPr lang="en-GB" sz="3200" dirty="0">
                <a:ea typeface="Calibri" pitchFamily="34" charset="0"/>
                <a:cs typeface="Segoe UI" pitchFamily="34" charset="0"/>
              </a:rPr>
              <a:t> </a:t>
            </a:r>
            <a:r>
              <a:rPr lang="en-GB" sz="3200" dirty="0" err="1">
                <a:ea typeface="Calibri" pitchFamily="34" charset="0"/>
                <a:cs typeface="Segoe UI" pitchFamily="34" charset="0"/>
              </a:rPr>
              <a:t>thóc</a:t>
            </a:r>
            <a:r>
              <a:rPr lang="en-GB" sz="3200" dirty="0">
                <a:ea typeface="Calibri" pitchFamily="34" charset="0"/>
                <a:cs typeface="Segoe UI" pitchFamily="34" charset="0"/>
              </a:rPr>
              <a:t>, </a:t>
            </a:r>
            <a:r>
              <a:rPr lang="en-GB" sz="3200" dirty="0" err="1">
                <a:ea typeface="Calibri" pitchFamily="34" charset="0"/>
                <a:cs typeface="Segoe UI" pitchFamily="34" charset="0"/>
              </a:rPr>
              <a:t>hạt</a:t>
            </a:r>
            <a:r>
              <a:rPr lang="en-GB" sz="3200" dirty="0">
                <a:ea typeface="Calibri" pitchFamily="34" charset="0"/>
                <a:cs typeface="Segoe UI" pitchFamily="34" charset="0"/>
              </a:rPr>
              <a:t> </a:t>
            </a:r>
            <a:r>
              <a:rPr lang="en-GB" sz="3200" dirty="0" err="1">
                <a:ea typeface="Calibri" pitchFamily="34" charset="0"/>
                <a:cs typeface="Segoe UI" pitchFamily="34" charset="0"/>
              </a:rPr>
              <a:t>ngỏ</a:t>
            </a:r>
            <a:r>
              <a:rPr lang="en-GB" sz="3200" dirty="0">
                <a:ea typeface="Calibri" pitchFamily="34" charset="0"/>
                <a:cs typeface="Segoe UI" pitchFamily="34" charset="0"/>
              </a:rPr>
              <a:t>, </a:t>
            </a:r>
            <a:r>
              <a:rPr lang="en-GB" sz="3200" dirty="0" err="1">
                <a:ea typeface="Calibri" pitchFamily="34" charset="0"/>
                <a:cs typeface="Segoe UI" pitchFamily="34" charset="0"/>
              </a:rPr>
              <a:t>thịt</a:t>
            </a:r>
            <a:r>
              <a:rPr lang="en-GB" sz="3200" dirty="0">
                <a:ea typeface="Calibri" pitchFamily="34" charset="0"/>
                <a:cs typeface="Segoe UI" pitchFamily="34" charset="0"/>
              </a:rPr>
              <a:t> </a:t>
            </a:r>
            <a:r>
              <a:rPr lang="en-GB" sz="3200" dirty="0" err="1">
                <a:ea typeface="Calibri" pitchFamily="34" charset="0"/>
                <a:cs typeface="Segoe UI" pitchFamily="34" charset="0"/>
              </a:rPr>
              <a:t>heo</a:t>
            </a:r>
            <a:r>
              <a:rPr lang="en-GB" sz="3200" dirty="0">
                <a:ea typeface="Calibri" pitchFamily="34" charset="0"/>
                <a:cs typeface="Segoe UI" pitchFamily="34" charset="0"/>
              </a:rPr>
              <a:t>, </a:t>
            </a:r>
            <a:r>
              <a:rPr lang="en-GB" sz="3200" dirty="0" err="1">
                <a:ea typeface="Calibri" pitchFamily="34" charset="0"/>
                <a:cs typeface="Segoe UI" pitchFamily="34" charset="0"/>
              </a:rPr>
              <a:t>thịt</a:t>
            </a:r>
            <a:r>
              <a:rPr lang="en-GB" sz="3200" dirty="0">
                <a:ea typeface="Calibri" pitchFamily="34" charset="0"/>
                <a:cs typeface="Segoe UI" pitchFamily="34" charset="0"/>
              </a:rPr>
              <a:t> </a:t>
            </a:r>
            <a:r>
              <a:rPr lang="en-GB" sz="3200" dirty="0" err="1">
                <a:ea typeface="Calibri" pitchFamily="34" charset="0"/>
                <a:cs typeface="Segoe UI" pitchFamily="34" charset="0"/>
              </a:rPr>
              <a:t>bò</a:t>
            </a:r>
            <a:r>
              <a:rPr lang="en-GB" sz="3200" dirty="0">
                <a:ea typeface="Calibri" pitchFamily="34" charset="0"/>
                <a:cs typeface="Segoe UI" pitchFamily="34" charset="0"/>
              </a:rPr>
              <a:t>.</a:t>
            </a:r>
            <a:endParaRPr lang="en-GB" sz="3200" dirty="0">
              <a:latin typeface="Segoe UI" pitchFamily="34" charset="0"/>
              <a:ea typeface="Calibri" pitchFamily="34" charset="0"/>
              <a:cs typeface="Segoe UI" pitchFamily="34" charset="0"/>
            </a:endParaRPr>
          </a:p>
          <a:p>
            <a:pPr algn="just">
              <a:lnSpc>
                <a:spcPct val="107000"/>
              </a:lnSpc>
              <a:spcAft>
                <a:spcPts val="800"/>
              </a:spcAft>
            </a:pPr>
            <a:r>
              <a:rPr lang="en-GB" sz="3200" dirty="0">
                <a:ea typeface="Calibri" pitchFamily="34" charset="0"/>
                <a:cs typeface="Segoe UI" pitchFamily="34" charset="0"/>
              </a:rPr>
              <a:t>- </a:t>
            </a:r>
            <a:r>
              <a:rPr lang="en-GB" sz="3200" dirty="0" err="1">
                <a:ea typeface="Calibri" pitchFamily="34" charset="0"/>
                <a:cs typeface="Segoe UI" pitchFamily="34" charset="0"/>
              </a:rPr>
              <a:t>Bảo</a:t>
            </a:r>
            <a:r>
              <a:rPr lang="en-GB" sz="3200" dirty="0">
                <a:ea typeface="Calibri" pitchFamily="34" charset="0"/>
                <a:cs typeface="Segoe UI" pitchFamily="34" charset="0"/>
              </a:rPr>
              <a:t> </a:t>
            </a:r>
            <a:r>
              <a:rPr lang="en-GB" sz="3200" dirty="0" err="1">
                <a:ea typeface="Calibri" pitchFamily="34" charset="0"/>
                <a:cs typeface="Segoe UI" pitchFamily="34" charset="0"/>
              </a:rPr>
              <a:t>quản</a:t>
            </a:r>
            <a:r>
              <a:rPr lang="en-GB" sz="3200" dirty="0">
                <a:ea typeface="Calibri" pitchFamily="34" charset="0"/>
                <a:cs typeface="Segoe UI" pitchFamily="34" charset="0"/>
              </a:rPr>
              <a:t> </a:t>
            </a:r>
            <a:r>
              <a:rPr lang="en-GB" sz="3200" dirty="0" err="1">
                <a:ea typeface="Calibri" pitchFamily="34" charset="0"/>
                <a:cs typeface="Segoe UI" pitchFamily="34" charset="0"/>
              </a:rPr>
              <a:t>trong</a:t>
            </a:r>
            <a:r>
              <a:rPr lang="en-GB" sz="3200" dirty="0">
                <a:ea typeface="Calibri" pitchFamily="34" charset="0"/>
                <a:cs typeface="Segoe UI" pitchFamily="34" charset="0"/>
              </a:rPr>
              <a:t> </a:t>
            </a:r>
            <a:r>
              <a:rPr lang="en-GB" sz="3200" dirty="0" err="1">
                <a:ea typeface="Calibri" pitchFamily="34" charset="0"/>
                <a:cs typeface="Segoe UI" pitchFamily="34" charset="0"/>
              </a:rPr>
              <a:t>điểu</a:t>
            </a:r>
            <a:r>
              <a:rPr lang="en-GB" sz="3200" dirty="0">
                <a:ea typeface="Calibri" pitchFamily="34" charset="0"/>
                <a:cs typeface="Segoe UI" pitchFamily="34" charset="0"/>
              </a:rPr>
              <a:t> </a:t>
            </a:r>
            <a:r>
              <a:rPr lang="en-GB" sz="3200" dirty="0" err="1">
                <a:ea typeface="Calibri" pitchFamily="34" charset="0"/>
                <a:cs typeface="Segoe UI" pitchFamily="34" charset="0"/>
              </a:rPr>
              <a:t>kiện</a:t>
            </a:r>
            <a:r>
              <a:rPr lang="en-GB" sz="3200" dirty="0">
                <a:ea typeface="Calibri" pitchFamily="34" charset="0"/>
                <a:cs typeface="Segoe UI" pitchFamily="34" charset="0"/>
              </a:rPr>
              <a:t> </a:t>
            </a:r>
            <a:r>
              <a:rPr lang="en-GB" sz="3200" dirty="0" err="1">
                <a:ea typeface="Calibri" pitchFamily="34" charset="0"/>
                <a:cs typeface="Segoe UI" pitchFamily="34" charset="0"/>
              </a:rPr>
              <a:t>nồng</a:t>
            </a:r>
            <a:r>
              <a:rPr lang="en-GB" sz="3200" dirty="0">
                <a:ea typeface="Calibri" pitchFamily="34" charset="0"/>
                <a:cs typeface="Segoe UI" pitchFamily="34" charset="0"/>
              </a:rPr>
              <a:t> </a:t>
            </a:r>
            <a:r>
              <a:rPr lang="en-GB" sz="3200" dirty="0" err="1">
                <a:ea typeface="Calibri" pitchFamily="34" charset="0"/>
                <a:cs typeface="Segoe UI" pitchFamily="34" charset="0"/>
              </a:rPr>
              <a:t>độ</a:t>
            </a:r>
            <a:r>
              <a:rPr lang="en-GB" sz="3200" dirty="0">
                <a:ea typeface="Calibri" pitchFamily="34" charset="0"/>
                <a:cs typeface="Segoe UI" pitchFamily="34" charset="0"/>
              </a:rPr>
              <a:t> </a:t>
            </a:r>
            <a:r>
              <a:rPr lang="en-US" sz="3200" dirty="0">
                <a:ea typeface="Calibri" pitchFamily="34" charset="0"/>
                <a:cs typeface="Segoe UI" pitchFamily="34" charset="0"/>
              </a:rPr>
              <a:t>carbon dioxide </a:t>
            </a:r>
            <a:r>
              <a:rPr lang="en-GB" sz="3200" dirty="0" err="1">
                <a:ea typeface="Calibri" pitchFamily="34" charset="0"/>
                <a:cs typeface="Segoe UI" pitchFamily="34" charset="0"/>
              </a:rPr>
              <a:t>cao</a:t>
            </a:r>
            <a:r>
              <a:rPr lang="en-GB" sz="3200" dirty="0">
                <a:ea typeface="Calibri" pitchFamily="34" charset="0"/>
                <a:cs typeface="Segoe UI" pitchFamily="34" charset="0"/>
              </a:rPr>
              <a:t>: </a:t>
            </a:r>
            <a:r>
              <a:rPr lang="en-GB" sz="3200" dirty="0" err="1">
                <a:ea typeface="Calibri" pitchFamily="34" charset="0"/>
                <a:cs typeface="Segoe UI" pitchFamily="34" charset="0"/>
              </a:rPr>
              <a:t>quả</a:t>
            </a:r>
            <a:r>
              <a:rPr lang="en-GB" sz="3200" dirty="0">
                <a:ea typeface="Calibri" pitchFamily="34" charset="0"/>
                <a:cs typeface="Segoe UI" pitchFamily="34" charset="0"/>
              </a:rPr>
              <a:t> </a:t>
            </a:r>
            <a:r>
              <a:rPr lang="en-GB" sz="3200" dirty="0" err="1">
                <a:ea typeface="Calibri" pitchFamily="34" charset="0"/>
                <a:cs typeface="Segoe UI" pitchFamily="34" charset="0"/>
              </a:rPr>
              <a:t>nho</a:t>
            </a:r>
            <a:r>
              <a:rPr lang="en-GB" sz="3200" dirty="0">
                <a:ea typeface="Calibri" pitchFamily="34" charset="0"/>
                <a:cs typeface="Segoe UI" pitchFamily="34" charset="0"/>
              </a:rPr>
              <a:t>, </a:t>
            </a:r>
            <a:r>
              <a:rPr lang="en-GB" sz="3200" dirty="0" err="1">
                <a:ea typeface="Calibri" pitchFamily="34" charset="0"/>
                <a:cs typeface="Segoe UI" pitchFamily="34" charset="0"/>
              </a:rPr>
              <a:t>hạt</a:t>
            </a:r>
            <a:r>
              <a:rPr lang="en-GB" sz="3200" dirty="0">
                <a:ea typeface="Calibri" pitchFamily="34" charset="0"/>
                <a:cs typeface="Segoe UI" pitchFamily="34" charset="0"/>
              </a:rPr>
              <a:t> </a:t>
            </a:r>
            <a:r>
              <a:rPr lang="en-GB" sz="3200" dirty="0" err="1">
                <a:ea typeface="Calibri" pitchFamily="34" charset="0"/>
                <a:cs typeface="Segoe UI" pitchFamily="34" charset="0"/>
              </a:rPr>
              <a:t>thóc</a:t>
            </a:r>
            <a:r>
              <a:rPr lang="en-GB" sz="3200" dirty="0">
                <a:ea typeface="Calibri" pitchFamily="34" charset="0"/>
                <a:cs typeface="Segoe UI" pitchFamily="34" charset="0"/>
              </a:rPr>
              <a:t>, </a:t>
            </a:r>
            <a:r>
              <a:rPr lang="en-GB" sz="3200" dirty="0" err="1">
                <a:ea typeface="Calibri" pitchFamily="34" charset="0"/>
                <a:cs typeface="Segoe UI" pitchFamily="34" charset="0"/>
              </a:rPr>
              <a:t>hạt</a:t>
            </a:r>
            <a:r>
              <a:rPr lang="en-GB" sz="3200" dirty="0">
                <a:ea typeface="Calibri" pitchFamily="34" charset="0"/>
                <a:cs typeface="Segoe UI" pitchFamily="34" charset="0"/>
              </a:rPr>
              <a:t> </a:t>
            </a:r>
            <a:r>
              <a:rPr lang="en-GB" sz="3200" dirty="0" err="1">
                <a:ea typeface="Calibri" pitchFamily="34" charset="0"/>
                <a:cs typeface="Segoe UI" pitchFamily="34" charset="0"/>
              </a:rPr>
              <a:t>ngỏ</a:t>
            </a:r>
            <a:r>
              <a:rPr lang="en-GB" sz="3200" dirty="0">
                <a:ea typeface="Calibri" pitchFamily="34" charset="0"/>
                <a:cs typeface="Segoe UI" pitchFamily="34" charset="0"/>
              </a:rPr>
              <a:t>, </a:t>
            </a:r>
            <a:r>
              <a:rPr lang="en-GB" sz="3200" dirty="0" err="1">
                <a:ea typeface="Calibri" pitchFamily="34" charset="0"/>
                <a:cs typeface="Segoe UI" pitchFamily="34" charset="0"/>
              </a:rPr>
              <a:t>hạt</a:t>
            </a:r>
            <a:r>
              <a:rPr lang="en-GB" sz="3200" dirty="0">
                <a:ea typeface="Calibri" pitchFamily="34" charset="0"/>
                <a:cs typeface="Segoe UI" pitchFamily="34" charset="0"/>
              </a:rPr>
              <a:t> </a:t>
            </a:r>
            <a:r>
              <a:rPr lang="en-GB" sz="3200" dirty="0" err="1">
                <a:ea typeface="Calibri" pitchFamily="34" charset="0"/>
                <a:cs typeface="Segoe UI" pitchFamily="34" charset="0"/>
              </a:rPr>
              <a:t>lạc</a:t>
            </a:r>
            <a:r>
              <a:rPr lang="en-GB" sz="3200" dirty="0">
                <a:ea typeface="Calibri" pitchFamily="34" charset="0"/>
                <a:cs typeface="Segoe UI" pitchFamily="34" charset="0"/>
              </a:rPr>
              <a:t>.</a:t>
            </a:r>
            <a:endParaRPr lang="en-GB" sz="3200" dirty="0">
              <a:latin typeface="Segoe UI" pitchFamily="34" charset="0"/>
              <a:ea typeface="Calibri" pitchFamily="34" charset="0"/>
              <a:cs typeface="Segoe UI" pitchFamily="34" charset="0"/>
            </a:endParaRPr>
          </a:p>
        </p:txBody>
      </p:sp>
      <p:sp>
        <p:nvSpPr>
          <p:cNvPr id="6" name="Right Arrow 5"/>
          <p:cNvSpPr/>
          <p:nvPr/>
        </p:nvSpPr>
        <p:spPr>
          <a:xfrm>
            <a:off x="179388" y="3424238"/>
            <a:ext cx="457200" cy="628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29163644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5"/>
          <p:cNvSpPr>
            <a:spLocks noChangeArrowheads="1"/>
          </p:cNvSpPr>
          <p:nvPr/>
        </p:nvSpPr>
        <p:spPr bwMode="auto">
          <a:xfrm>
            <a:off x="609600" y="1371600"/>
            <a:ext cx="7924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GB" sz="3200" dirty="0" err="1">
                <a:cs typeface="Calibri" pitchFamily="34" charset="0"/>
              </a:rPr>
              <a:t>Vì</a:t>
            </a:r>
            <a:r>
              <a:rPr lang="en-GB" sz="3200" dirty="0">
                <a:cs typeface="Calibri" pitchFamily="34" charset="0"/>
              </a:rPr>
              <a:t> </a:t>
            </a:r>
            <a:r>
              <a:rPr lang="en-GB" sz="3200" dirty="0" err="1">
                <a:cs typeface="Calibri" pitchFamily="34" charset="0"/>
              </a:rPr>
              <a:t>sao</a:t>
            </a:r>
            <a:r>
              <a:rPr lang="en-GB" sz="3200" dirty="0">
                <a:cs typeface="Calibri" pitchFamily="34" charset="0"/>
              </a:rPr>
              <a:t> </a:t>
            </a:r>
            <a:r>
              <a:rPr lang="en-GB" sz="3200" dirty="0" err="1">
                <a:cs typeface="Calibri" pitchFamily="34" charset="0"/>
              </a:rPr>
              <a:t>một</a:t>
            </a:r>
            <a:r>
              <a:rPr lang="en-GB" sz="3200" dirty="0">
                <a:cs typeface="Calibri" pitchFamily="34" charset="0"/>
              </a:rPr>
              <a:t> </a:t>
            </a:r>
            <a:r>
              <a:rPr lang="en-GB" sz="3200" dirty="0" err="1">
                <a:cs typeface="Calibri" pitchFamily="34" charset="0"/>
              </a:rPr>
              <a:t>loại</a:t>
            </a:r>
            <a:r>
              <a:rPr lang="en-GB" sz="3200" dirty="0">
                <a:cs typeface="Calibri" pitchFamily="34" charset="0"/>
              </a:rPr>
              <a:t> </a:t>
            </a:r>
            <a:r>
              <a:rPr lang="en-GB" sz="3200" dirty="0" err="1">
                <a:cs typeface="Calibri" pitchFamily="34" charset="0"/>
              </a:rPr>
              <a:t>thực</a:t>
            </a:r>
            <a:r>
              <a:rPr lang="en-GB" sz="3200" dirty="0">
                <a:cs typeface="Calibri" pitchFamily="34" charset="0"/>
              </a:rPr>
              <a:t> </a:t>
            </a:r>
            <a:r>
              <a:rPr lang="en-GB" sz="3200" dirty="0" err="1">
                <a:cs typeface="Calibri" pitchFamily="34" charset="0"/>
              </a:rPr>
              <a:t>phẩm</a:t>
            </a:r>
            <a:r>
              <a:rPr lang="en-GB" sz="3200" dirty="0">
                <a:cs typeface="Calibri" pitchFamily="34" charset="0"/>
              </a:rPr>
              <a:t> </a:t>
            </a:r>
            <a:r>
              <a:rPr lang="en-GB" sz="3200" dirty="0" err="1">
                <a:cs typeface="Calibri" pitchFamily="34" charset="0"/>
              </a:rPr>
              <a:t>được</a:t>
            </a:r>
            <a:r>
              <a:rPr lang="en-GB" sz="3200" dirty="0">
                <a:cs typeface="Calibri" pitchFamily="34" charset="0"/>
              </a:rPr>
              <a:t> </a:t>
            </a:r>
            <a:r>
              <a:rPr lang="en-GB" sz="3200" dirty="0" err="1">
                <a:cs typeface="Calibri" pitchFamily="34" charset="0"/>
              </a:rPr>
              <a:t>bảo</a:t>
            </a:r>
            <a:r>
              <a:rPr lang="en-GB" sz="3200" dirty="0">
                <a:cs typeface="Calibri" pitchFamily="34" charset="0"/>
              </a:rPr>
              <a:t> </a:t>
            </a:r>
            <a:r>
              <a:rPr lang="en-GB" sz="3200" dirty="0" err="1">
                <a:cs typeface="Calibri" pitchFamily="34" charset="0"/>
              </a:rPr>
              <a:t>quản</a:t>
            </a:r>
            <a:r>
              <a:rPr lang="en-GB" sz="3200" dirty="0">
                <a:cs typeface="Calibri" pitchFamily="34" charset="0"/>
              </a:rPr>
              <a:t> </a:t>
            </a:r>
            <a:r>
              <a:rPr lang="en-GB" sz="3200" dirty="0" err="1">
                <a:cs typeface="Calibri" pitchFamily="34" charset="0"/>
              </a:rPr>
              <a:t>quá</a:t>
            </a:r>
            <a:r>
              <a:rPr lang="en-GB" sz="3200" dirty="0">
                <a:cs typeface="Calibri" pitchFamily="34" charset="0"/>
              </a:rPr>
              <a:t> </a:t>
            </a:r>
            <a:r>
              <a:rPr lang="en-GB" sz="3200" dirty="0" err="1">
                <a:cs typeface="Calibri" pitchFamily="34" charset="0"/>
              </a:rPr>
              <a:t>lâu</a:t>
            </a:r>
            <a:r>
              <a:rPr lang="en-GB" sz="3200" dirty="0">
                <a:cs typeface="Calibri" pitchFamily="34" charset="0"/>
              </a:rPr>
              <a:t> </a:t>
            </a:r>
            <a:r>
              <a:rPr lang="en-GB" sz="3200" dirty="0" err="1">
                <a:cs typeface="Calibri" pitchFamily="34" charset="0"/>
              </a:rPr>
              <a:t>dù</a:t>
            </a:r>
            <a:r>
              <a:rPr lang="en-GB" sz="3200" dirty="0">
                <a:cs typeface="Calibri" pitchFamily="34" charset="0"/>
              </a:rPr>
              <a:t> </a:t>
            </a:r>
            <a:r>
              <a:rPr lang="en-GB" sz="3200" dirty="0" err="1">
                <a:cs typeface="Calibri" pitchFamily="34" charset="0"/>
              </a:rPr>
              <a:t>không</a:t>
            </a:r>
            <a:r>
              <a:rPr lang="en-GB" sz="3200" dirty="0">
                <a:cs typeface="Calibri" pitchFamily="34" charset="0"/>
              </a:rPr>
              <a:t> </a:t>
            </a:r>
            <a:r>
              <a:rPr lang="en-GB" sz="3200" dirty="0" err="1">
                <a:cs typeface="Calibri" pitchFamily="34" charset="0"/>
              </a:rPr>
              <a:t>bị</a:t>
            </a:r>
            <a:r>
              <a:rPr lang="en-GB" sz="3200" dirty="0">
                <a:cs typeface="Calibri" pitchFamily="34" charset="0"/>
              </a:rPr>
              <a:t> </a:t>
            </a:r>
            <a:r>
              <a:rPr lang="en-GB" sz="3200" dirty="0" err="1">
                <a:cs typeface="Calibri" pitchFamily="34" charset="0"/>
              </a:rPr>
              <a:t>hư</a:t>
            </a:r>
            <a:r>
              <a:rPr lang="en-GB" sz="3200" dirty="0">
                <a:cs typeface="Calibri" pitchFamily="34" charset="0"/>
              </a:rPr>
              <a:t> </a:t>
            </a:r>
            <a:r>
              <a:rPr lang="en-GB" sz="3200" dirty="0" err="1">
                <a:cs typeface="Calibri" pitchFamily="34" charset="0"/>
              </a:rPr>
              <a:t>hỏng</a:t>
            </a:r>
            <a:r>
              <a:rPr lang="en-GB" sz="3200" dirty="0">
                <a:cs typeface="Calibri" pitchFamily="34" charset="0"/>
              </a:rPr>
              <a:t> </a:t>
            </a:r>
            <a:r>
              <a:rPr lang="en-GB" sz="3200" dirty="0" err="1">
                <a:cs typeface="Calibri" pitchFamily="34" charset="0"/>
              </a:rPr>
              <a:t>nhưng</a:t>
            </a:r>
            <a:r>
              <a:rPr lang="en-GB" sz="3200" dirty="0">
                <a:cs typeface="Calibri" pitchFamily="34" charset="0"/>
              </a:rPr>
              <a:t> </a:t>
            </a:r>
            <a:r>
              <a:rPr lang="en-GB" sz="3200" dirty="0" err="1">
                <a:cs typeface="Calibri" pitchFamily="34" charset="0"/>
              </a:rPr>
              <a:t>vẫn</a:t>
            </a:r>
            <a:r>
              <a:rPr lang="en-GB" sz="3200" dirty="0">
                <a:cs typeface="Calibri" pitchFamily="34" charset="0"/>
              </a:rPr>
              <a:t> </a:t>
            </a:r>
            <a:r>
              <a:rPr lang="en-GB" sz="3200" dirty="0" err="1">
                <a:cs typeface="Calibri" pitchFamily="34" charset="0"/>
              </a:rPr>
              <a:t>bị</a:t>
            </a:r>
            <a:r>
              <a:rPr lang="en-GB" sz="3200" dirty="0">
                <a:cs typeface="Calibri" pitchFamily="34" charset="0"/>
              </a:rPr>
              <a:t> </a:t>
            </a:r>
            <a:r>
              <a:rPr lang="en-GB" sz="3200" dirty="0" err="1">
                <a:cs typeface="Calibri" pitchFamily="34" charset="0"/>
              </a:rPr>
              <a:t>giảm</a:t>
            </a:r>
            <a:r>
              <a:rPr lang="en-GB" sz="3200" dirty="0">
                <a:cs typeface="Calibri" pitchFamily="34" charset="0"/>
              </a:rPr>
              <a:t> </a:t>
            </a:r>
            <a:r>
              <a:rPr lang="en-GB" sz="3200" dirty="0" err="1">
                <a:cs typeface="Calibri" pitchFamily="34" charset="0"/>
              </a:rPr>
              <a:t>chất</a:t>
            </a:r>
            <a:r>
              <a:rPr lang="en-GB" sz="3200" dirty="0">
                <a:cs typeface="Calibri" pitchFamily="34" charset="0"/>
              </a:rPr>
              <a:t> </a:t>
            </a:r>
            <a:r>
              <a:rPr lang="en-GB" sz="3200" dirty="0" err="1">
                <a:cs typeface="Calibri" pitchFamily="34" charset="0"/>
              </a:rPr>
              <a:t>lượng</a:t>
            </a:r>
            <a:r>
              <a:rPr lang="en-GB" sz="3200" dirty="0">
                <a:cs typeface="Calibri" pitchFamily="34" charset="0"/>
              </a:rPr>
              <a:t>?</a:t>
            </a:r>
            <a:endParaRPr lang="en-GB" sz="3200" dirty="0"/>
          </a:p>
        </p:txBody>
      </p:sp>
      <p:pic>
        <p:nvPicPr>
          <p:cNvPr id="2765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28600"/>
            <a:ext cx="16002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360218" y="2895600"/>
            <a:ext cx="8707582" cy="321947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254000" algn="just">
              <a:lnSpc>
                <a:spcPct val="127000"/>
              </a:lnSpc>
              <a:spcAft>
                <a:spcPts val="500"/>
              </a:spcAft>
              <a:tabLst>
                <a:tab pos="503238" algn="l"/>
              </a:tabLst>
            </a:pPr>
            <a:r>
              <a:rPr lang="en-GB" sz="3200" dirty="0">
                <a:cs typeface="Segoe UI" pitchFamily="34" charset="0"/>
              </a:rPr>
              <a:t>Do </a:t>
            </a:r>
            <a:r>
              <a:rPr lang="en-GB" sz="3200" dirty="0" err="1">
                <a:cs typeface="Segoe UI" pitchFamily="34" charset="0"/>
              </a:rPr>
              <a:t>trong</a:t>
            </a:r>
            <a:r>
              <a:rPr lang="en-GB" sz="3200" dirty="0">
                <a:cs typeface="Segoe UI" pitchFamily="34" charset="0"/>
              </a:rPr>
              <a:t> </a:t>
            </a:r>
            <a:r>
              <a:rPr lang="en-GB" sz="3200" dirty="0" err="1">
                <a:cs typeface="Segoe UI" pitchFamily="34" charset="0"/>
              </a:rPr>
              <a:t>quá</a:t>
            </a:r>
            <a:r>
              <a:rPr lang="en-GB" sz="3200" dirty="0">
                <a:cs typeface="Segoe UI" pitchFamily="34" charset="0"/>
              </a:rPr>
              <a:t> </a:t>
            </a:r>
            <a:r>
              <a:rPr lang="en-GB" sz="3200" dirty="0" err="1">
                <a:cs typeface="Segoe UI" pitchFamily="34" charset="0"/>
              </a:rPr>
              <a:t>trình</a:t>
            </a:r>
            <a:r>
              <a:rPr lang="en-GB" sz="3200" dirty="0">
                <a:cs typeface="Segoe UI" pitchFamily="34" charset="0"/>
              </a:rPr>
              <a:t> </a:t>
            </a:r>
            <a:r>
              <a:rPr lang="en-GB" sz="3200" dirty="0" err="1">
                <a:cs typeface="Segoe UI" pitchFamily="34" charset="0"/>
              </a:rPr>
              <a:t>bảo</a:t>
            </a:r>
            <a:r>
              <a:rPr lang="en-GB" sz="3200" dirty="0">
                <a:cs typeface="Segoe UI" pitchFamily="34" charset="0"/>
              </a:rPr>
              <a:t> </a:t>
            </a:r>
            <a:r>
              <a:rPr lang="en-GB" sz="3200" dirty="0" err="1">
                <a:cs typeface="Segoe UI" pitchFamily="34" charset="0"/>
              </a:rPr>
              <a:t>quản</a:t>
            </a:r>
            <a:r>
              <a:rPr lang="en-GB" sz="3200" dirty="0">
                <a:cs typeface="Segoe UI" pitchFamily="34" charset="0"/>
              </a:rPr>
              <a:t>, </a:t>
            </a:r>
            <a:r>
              <a:rPr lang="en-GB" sz="3200" dirty="0" err="1">
                <a:cs typeface="Segoe UI" pitchFamily="34" charset="0"/>
              </a:rPr>
              <a:t>người</a:t>
            </a:r>
            <a:r>
              <a:rPr lang="en-GB" sz="3200" dirty="0">
                <a:cs typeface="Segoe UI" pitchFamily="34" charset="0"/>
              </a:rPr>
              <a:t> ta </a:t>
            </a:r>
            <a:r>
              <a:rPr lang="en-GB" sz="3200" dirty="0" err="1">
                <a:cs typeface="Segoe UI" pitchFamily="34" charset="0"/>
              </a:rPr>
              <a:t>không</a:t>
            </a:r>
            <a:r>
              <a:rPr lang="en-GB" sz="3200" dirty="0">
                <a:cs typeface="Segoe UI" pitchFamily="34" charset="0"/>
              </a:rPr>
              <a:t> </a:t>
            </a:r>
            <a:r>
              <a:rPr lang="en-GB" sz="3200" dirty="0" err="1">
                <a:cs typeface="Segoe UI" pitchFamily="34" charset="0"/>
              </a:rPr>
              <a:t>ức</a:t>
            </a:r>
            <a:r>
              <a:rPr lang="en-GB" sz="3200" dirty="0">
                <a:cs typeface="Segoe UI" pitchFamily="34" charset="0"/>
              </a:rPr>
              <a:t> </a:t>
            </a:r>
            <a:r>
              <a:rPr lang="en-GB" sz="3200" dirty="0" err="1">
                <a:cs typeface="Segoe UI" pitchFamily="34" charset="0"/>
              </a:rPr>
              <a:t>chế</a:t>
            </a:r>
            <a:r>
              <a:rPr lang="en-GB" sz="3200" dirty="0">
                <a:cs typeface="Segoe UI" pitchFamily="34" charset="0"/>
              </a:rPr>
              <a:t> </a:t>
            </a:r>
            <a:r>
              <a:rPr lang="en-GB" sz="3200" dirty="0" err="1">
                <a:cs typeface="Segoe UI" pitchFamily="34" charset="0"/>
              </a:rPr>
              <a:t>hoàn</a:t>
            </a:r>
            <a:r>
              <a:rPr lang="en-GB" sz="3200" dirty="0">
                <a:cs typeface="Segoe UI" pitchFamily="34" charset="0"/>
              </a:rPr>
              <a:t> </a:t>
            </a:r>
            <a:r>
              <a:rPr lang="en-GB" sz="3200" dirty="0" err="1">
                <a:cs typeface="Segoe UI" pitchFamily="34" charset="0"/>
              </a:rPr>
              <a:t>toàn</a:t>
            </a:r>
            <a:r>
              <a:rPr lang="en-GB" sz="3200" dirty="0">
                <a:cs typeface="Segoe UI" pitchFamily="34" charset="0"/>
              </a:rPr>
              <a:t> </a:t>
            </a:r>
            <a:r>
              <a:rPr lang="en-GB" sz="3200" dirty="0" err="1">
                <a:cs typeface="Segoe UI" pitchFamily="34" charset="0"/>
              </a:rPr>
              <a:t>quá</a:t>
            </a:r>
            <a:r>
              <a:rPr lang="en-GB" sz="3200" dirty="0">
                <a:cs typeface="Segoe UI" pitchFamily="34" charset="0"/>
              </a:rPr>
              <a:t> </a:t>
            </a:r>
            <a:r>
              <a:rPr lang="en-GB" sz="3200" dirty="0" err="1">
                <a:cs typeface="Segoe UI" pitchFamily="34" charset="0"/>
              </a:rPr>
              <a:t>trình</a:t>
            </a:r>
            <a:r>
              <a:rPr lang="en-GB" sz="3200" dirty="0">
                <a:cs typeface="Segoe UI" pitchFamily="34" charset="0"/>
              </a:rPr>
              <a:t> </a:t>
            </a:r>
            <a:r>
              <a:rPr lang="en-GB" sz="3200" dirty="0" err="1">
                <a:cs typeface="Segoe UI" pitchFamily="34" charset="0"/>
              </a:rPr>
              <a:t>hô</a:t>
            </a:r>
            <a:r>
              <a:rPr lang="en-GB" sz="3200" dirty="0">
                <a:cs typeface="Segoe UI" pitchFamily="34" charset="0"/>
              </a:rPr>
              <a:t> </a:t>
            </a:r>
            <a:r>
              <a:rPr lang="en-GB" sz="3200" dirty="0" err="1">
                <a:cs typeface="Segoe UI" pitchFamily="34" charset="0"/>
              </a:rPr>
              <a:t>hấp</a:t>
            </a:r>
            <a:r>
              <a:rPr lang="en-GB" sz="3200" dirty="0">
                <a:cs typeface="Segoe UI" pitchFamily="34" charset="0"/>
              </a:rPr>
              <a:t> </a:t>
            </a:r>
            <a:r>
              <a:rPr lang="en-GB" sz="3200" dirty="0" err="1">
                <a:cs typeface="Segoe UI" pitchFamily="34" charset="0"/>
              </a:rPr>
              <a:t>mà</a:t>
            </a:r>
            <a:r>
              <a:rPr lang="en-GB" sz="3200" dirty="0">
                <a:cs typeface="Segoe UI" pitchFamily="34" charset="0"/>
              </a:rPr>
              <a:t> </a:t>
            </a:r>
            <a:r>
              <a:rPr lang="en-GB" sz="3200" dirty="0" err="1">
                <a:cs typeface="Segoe UI" pitchFamily="34" charset="0"/>
              </a:rPr>
              <a:t>chỉ</a:t>
            </a:r>
            <a:r>
              <a:rPr lang="en-GB" sz="3200" dirty="0">
                <a:cs typeface="Segoe UI" pitchFamily="34" charset="0"/>
              </a:rPr>
              <a:t> </a:t>
            </a:r>
            <a:r>
              <a:rPr lang="en-GB" sz="3200" dirty="0" err="1">
                <a:cs typeface="Segoe UI" pitchFamily="34" charset="0"/>
              </a:rPr>
              <a:t>giảm</a:t>
            </a:r>
            <a:r>
              <a:rPr lang="en-GB" sz="3200" dirty="0">
                <a:cs typeface="Segoe UI" pitchFamily="34" charset="0"/>
              </a:rPr>
              <a:t> </a:t>
            </a:r>
            <a:r>
              <a:rPr lang="en-GB" sz="3200" dirty="0" err="1">
                <a:cs typeface="Segoe UI" pitchFamily="34" charset="0"/>
              </a:rPr>
              <a:t>cường</a:t>
            </a:r>
            <a:r>
              <a:rPr lang="en-GB" sz="3200" dirty="0">
                <a:cs typeface="Segoe UI" pitchFamily="34" charset="0"/>
              </a:rPr>
              <a:t> </a:t>
            </a:r>
            <a:r>
              <a:rPr lang="en-GB" sz="3200" dirty="0" err="1">
                <a:cs typeface="Segoe UI" pitchFamily="34" charset="0"/>
              </a:rPr>
              <a:t>độ</a:t>
            </a:r>
            <a:r>
              <a:rPr lang="en-GB" sz="3200" dirty="0">
                <a:cs typeface="Segoe UI" pitchFamily="34" charset="0"/>
              </a:rPr>
              <a:t> </a:t>
            </a:r>
            <a:r>
              <a:rPr lang="en-GB" sz="3200" dirty="0" err="1">
                <a:cs typeface="Segoe UI" pitchFamily="34" charset="0"/>
              </a:rPr>
              <a:t>hô</a:t>
            </a:r>
            <a:r>
              <a:rPr lang="en-GB" sz="3200" dirty="0">
                <a:cs typeface="Segoe UI" pitchFamily="34" charset="0"/>
              </a:rPr>
              <a:t> </a:t>
            </a:r>
            <a:r>
              <a:rPr lang="en-GB" sz="3200" dirty="0" err="1">
                <a:cs typeface="Segoe UI" pitchFamily="34" charset="0"/>
              </a:rPr>
              <a:t>hấp</a:t>
            </a:r>
            <a:r>
              <a:rPr lang="en-GB" sz="3200" dirty="0">
                <a:cs typeface="Segoe UI" pitchFamily="34" charset="0"/>
              </a:rPr>
              <a:t> </a:t>
            </a:r>
            <a:r>
              <a:rPr lang="en-GB" sz="3200" dirty="0" err="1">
                <a:cs typeface="Segoe UI" pitchFamily="34" charset="0"/>
              </a:rPr>
              <a:t>xuống</a:t>
            </a:r>
            <a:r>
              <a:rPr lang="en-GB" sz="3200" dirty="0">
                <a:cs typeface="Segoe UI" pitchFamily="34" charset="0"/>
              </a:rPr>
              <a:t> </a:t>
            </a:r>
            <a:r>
              <a:rPr lang="en-GB" sz="3200" dirty="0" err="1">
                <a:cs typeface="Segoe UI" pitchFamily="34" charset="0"/>
              </a:rPr>
              <a:t>mức</a:t>
            </a:r>
            <a:r>
              <a:rPr lang="en-GB" sz="3200" dirty="0">
                <a:cs typeface="Segoe UI" pitchFamily="34" charset="0"/>
              </a:rPr>
              <a:t> </a:t>
            </a:r>
            <a:r>
              <a:rPr lang="en-GB" sz="3200" dirty="0" err="1">
                <a:cs typeface="Segoe UI" pitchFamily="34" charset="0"/>
              </a:rPr>
              <a:t>tối</a:t>
            </a:r>
            <a:r>
              <a:rPr lang="en-GB" sz="3200" dirty="0">
                <a:cs typeface="Segoe UI" pitchFamily="34" charset="0"/>
              </a:rPr>
              <a:t> </a:t>
            </a:r>
            <a:r>
              <a:rPr lang="en-GB" sz="3200" dirty="0" err="1">
                <a:cs typeface="Segoe UI" pitchFamily="34" charset="0"/>
              </a:rPr>
              <a:t>thiểu</a:t>
            </a:r>
            <a:r>
              <a:rPr lang="en-GB" sz="3200" dirty="0">
                <a:cs typeface="Segoe UI" pitchFamily="34" charset="0"/>
              </a:rPr>
              <a:t>. Do </a:t>
            </a:r>
            <a:r>
              <a:rPr lang="en-GB" sz="3200" dirty="0" err="1">
                <a:cs typeface="Segoe UI" pitchFamily="34" charset="0"/>
              </a:rPr>
              <a:t>đó</a:t>
            </a:r>
            <a:r>
              <a:rPr lang="en-GB" sz="3200" dirty="0">
                <a:cs typeface="Segoe UI" pitchFamily="34" charset="0"/>
              </a:rPr>
              <a:t>, </a:t>
            </a:r>
            <a:r>
              <a:rPr lang="en-GB" sz="3200" dirty="0" err="1">
                <a:cs typeface="Segoe UI" pitchFamily="34" charset="0"/>
              </a:rPr>
              <a:t>trong</a:t>
            </a:r>
            <a:r>
              <a:rPr lang="en-GB" sz="3200" dirty="0">
                <a:cs typeface="Segoe UI" pitchFamily="34" charset="0"/>
              </a:rPr>
              <a:t> </a:t>
            </a:r>
            <a:r>
              <a:rPr lang="en-GB" sz="3200" dirty="0" err="1">
                <a:cs typeface="Segoe UI" pitchFamily="34" charset="0"/>
              </a:rPr>
              <a:t>thời</a:t>
            </a:r>
            <a:r>
              <a:rPr lang="en-GB" sz="3200" dirty="0">
                <a:cs typeface="Segoe UI" pitchFamily="34" charset="0"/>
              </a:rPr>
              <a:t> </a:t>
            </a:r>
            <a:r>
              <a:rPr lang="en-GB" sz="3200" dirty="0" err="1">
                <a:cs typeface="Segoe UI" pitchFamily="34" charset="0"/>
              </a:rPr>
              <a:t>gian</a:t>
            </a:r>
            <a:r>
              <a:rPr lang="en-GB" sz="3200" dirty="0">
                <a:cs typeface="Segoe UI" pitchFamily="34" charset="0"/>
              </a:rPr>
              <a:t> </a:t>
            </a:r>
            <a:r>
              <a:rPr lang="en-GB" sz="3200" dirty="0" err="1">
                <a:cs typeface="Segoe UI" pitchFamily="34" charset="0"/>
              </a:rPr>
              <a:t>dài</a:t>
            </a:r>
            <a:r>
              <a:rPr lang="en-GB" sz="3200" dirty="0">
                <a:cs typeface="Segoe UI" pitchFamily="34" charset="0"/>
              </a:rPr>
              <a:t>, </a:t>
            </a:r>
            <a:r>
              <a:rPr lang="en-GB" sz="3200" dirty="0" err="1">
                <a:cs typeface="Segoe UI" pitchFamily="34" charset="0"/>
              </a:rPr>
              <a:t>các</a:t>
            </a:r>
            <a:r>
              <a:rPr lang="en-GB" sz="3200" dirty="0">
                <a:cs typeface="Segoe UI" pitchFamily="34" charset="0"/>
              </a:rPr>
              <a:t> </a:t>
            </a:r>
            <a:r>
              <a:rPr lang="en-GB" sz="3200" dirty="0" err="1">
                <a:cs typeface="Segoe UI" pitchFamily="34" charset="0"/>
              </a:rPr>
              <a:t>chất</a:t>
            </a:r>
            <a:r>
              <a:rPr lang="en-GB" sz="3200" dirty="0">
                <a:cs typeface="Segoe UI" pitchFamily="34" charset="0"/>
              </a:rPr>
              <a:t> </a:t>
            </a:r>
            <a:r>
              <a:rPr lang="en-GB" sz="3200" dirty="0" err="1">
                <a:cs typeface="Segoe UI" pitchFamily="34" charset="0"/>
              </a:rPr>
              <a:t>hữu</a:t>
            </a:r>
            <a:r>
              <a:rPr lang="en-GB" sz="3200" dirty="0">
                <a:cs typeface="Segoe UI" pitchFamily="34" charset="0"/>
              </a:rPr>
              <a:t> </a:t>
            </a:r>
            <a:r>
              <a:rPr lang="en-GB" sz="3200" dirty="0" err="1">
                <a:cs typeface="Segoe UI" pitchFamily="34" charset="0"/>
              </a:rPr>
              <a:t>cơ</a:t>
            </a:r>
            <a:r>
              <a:rPr lang="en-GB" sz="3200" dirty="0">
                <a:cs typeface="Segoe UI" pitchFamily="34" charset="0"/>
              </a:rPr>
              <a:t> </a:t>
            </a:r>
            <a:r>
              <a:rPr lang="en-GB" sz="3200" dirty="0" err="1">
                <a:cs typeface="Segoe UI" pitchFamily="34" charset="0"/>
              </a:rPr>
              <a:t>trong</a:t>
            </a:r>
            <a:r>
              <a:rPr lang="en-GB" sz="3200" dirty="0">
                <a:cs typeface="Segoe UI" pitchFamily="34" charset="0"/>
              </a:rPr>
              <a:t> </a:t>
            </a:r>
            <a:r>
              <a:rPr lang="en-GB" sz="3200" dirty="0" err="1">
                <a:cs typeface="Segoe UI" pitchFamily="34" charset="0"/>
              </a:rPr>
              <a:t>thực</a:t>
            </a:r>
            <a:r>
              <a:rPr lang="en-GB" sz="3200" dirty="0">
                <a:cs typeface="Segoe UI" pitchFamily="34" charset="0"/>
              </a:rPr>
              <a:t> </a:t>
            </a:r>
            <a:r>
              <a:rPr lang="en-GB" sz="3200" dirty="0" err="1">
                <a:cs typeface="Segoe UI" pitchFamily="34" charset="0"/>
              </a:rPr>
              <a:t>phẩm</a:t>
            </a:r>
            <a:r>
              <a:rPr lang="en-GB" sz="3200" dirty="0">
                <a:cs typeface="Segoe UI" pitchFamily="34" charset="0"/>
              </a:rPr>
              <a:t> </a:t>
            </a:r>
            <a:r>
              <a:rPr lang="en-GB" sz="3200" dirty="0" err="1">
                <a:cs typeface="Segoe UI" pitchFamily="34" charset="0"/>
              </a:rPr>
              <a:t>vẫn</a:t>
            </a:r>
            <a:r>
              <a:rPr lang="en-GB" sz="3200" dirty="0">
                <a:cs typeface="Segoe UI" pitchFamily="34" charset="0"/>
              </a:rPr>
              <a:t> </a:t>
            </a:r>
            <a:r>
              <a:rPr lang="en-GB" sz="3200" dirty="0" err="1">
                <a:cs typeface="Segoe UI" pitchFamily="34" charset="0"/>
              </a:rPr>
              <a:t>bị</a:t>
            </a:r>
            <a:r>
              <a:rPr lang="en-GB" sz="3200" dirty="0">
                <a:cs typeface="Segoe UI" pitchFamily="34" charset="0"/>
              </a:rPr>
              <a:t> </a:t>
            </a:r>
            <a:r>
              <a:rPr lang="en-GB" sz="3200" dirty="0" err="1">
                <a:cs typeface="Segoe UI" pitchFamily="34" charset="0"/>
              </a:rPr>
              <a:t>phân</a:t>
            </a:r>
            <a:r>
              <a:rPr lang="en-GB" sz="3200" dirty="0">
                <a:cs typeface="Segoe UI" pitchFamily="34" charset="0"/>
              </a:rPr>
              <a:t> </a:t>
            </a:r>
            <a:r>
              <a:rPr lang="en-GB" sz="3200" dirty="0" err="1">
                <a:cs typeface="Segoe UI" pitchFamily="34" charset="0"/>
              </a:rPr>
              <a:t>giải</a:t>
            </a:r>
            <a:r>
              <a:rPr lang="en-GB" sz="3200" dirty="0">
                <a:cs typeface="Segoe UI" pitchFamily="34" charset="0"/>
              </a:rPr>
              <a:t> </a:t>
            </a:r>
            <a:r>
              <a:rPr lang="en-GB" sz="3200" dirty="0" err="1">
                <a:cs typeface="Segoe UI" pitchFamily="34" charset="0"/>
              </a:rPr>
              <a:t>dẫn</a:t>
            </a:r>
            <a:r>
              <a:rPr lang="en-GB" sz="3200" dirty="0">
                <a:cs typeface="Segoe UI" pitchFamily="34" charset="0"/>
              </a:rPr>
              <a:t> </a:t>
            </a:r>
            <a:r>
              <a:rPr lang="en-GB" sz="3200" dirty="0" err="1">
                <a:cs typeface="Segoe UI" pitchFamily="34" charset="0"/>
              </a:rPr>
              <a:t>đến</a:t>
            </a:r>
            <a:r>
              <a:rPr lang="en-GB" sz="3200" dirty="0">
                <a:cs typeface="Segoe UI" pitchFamily="34" charset="0"/>
              </a:rPr>
              <a:t> </a:t>
            </a:r>
            <a:r>
              <a:rPr lang="en-GB" sz="3200" dirty="0" err="1">
                <a:cs typeface="Segoe UI" pitchFamily="34" charset="0"/>
              </a:rPr>
              <a:t>làm</a:t>
            </a:r>
            <a:r>
              <a:rPr lang="en-GB" sz="3200" dirty="0">
                <a:cs typeface="Segoe UI" pitchFamily="34" charset="0"/>
              </a:rPr>
              <a:t> </a:t>
            </a:r>
            <a:r>
              <a:rPr lang="en-GB" sz="3200" dirty="0" err="1">
                <a:cs typeface="Segoe UI" pitchFamily="34" charset="0"/>
              </a:rPr>
              <a:t>giảm</a:t>
            </a:r>
            <a:r>
              <a:rPr lang="en-GB" sz="3200" dirty="0">
                <a:cs typeface="Segoe UI" pitchFamily="34" charset="0"/>
              </a:rPr>
              <a:t> </a:t>
            </a:r>
            <a:r>
              <a:rPr lang="en-GB" sz="3200" dirty="0" err="1">
                <a:cs typeface="Segoe UI" pitchFamily="34" charset="0"/>
              </a:rPr>
              <a:t>chất</a:t>
            </a:r>
            <a:r>
              <a:rPr lang="en-GB" sz="3200" dirty="0">
                <a:cs typeface="Segoe UI" pitchFamily="34" charset="0"/>
              </a:rPr>
              <a:t> </a:t>
            </a:r>
            <a:r>
              <a:rPr lang="en-GB" sz="3200" dirty="0" err="1">
                <a:cs typeface="Segoe UI" pitchFamily="34" charset="0"/>
              </a:rPr>
              <a:t>lượng</a:t>
            </a:r>
            <a:r>
              <a:rPr lang="en-GB" sz="3200" dirty="0">
                <a:cs typeface="Segoe UI" pitchFamily="34" charset="0"/>
              </a:rPr>
              <a:t>.</a:t>
            </a:r>
            <a:endParaRPr lang="en-GB" sz="2400" dirty="0">
              <a:latin typeface="Segoe UI" pitchFamily="34" charset="0"/>
              <a:cs typeface="Segoe UI" pitchFamily="34" charset="0"/>
            </a:endParaRPr>
          </a:p>
        </p:txBody>
      </p:sp>
      <p:sp>
        <p:nvSpPr>
          <p:cNvPr id="10" name="Right Arrow 9"/>
          <p:cNvSpPr/>
          <p:nvPr/>
        </p:nvSpPr>
        <p:spPr>
          <a:xfrm>
            <a:off x="0" y="3946526"/>
            <a:ext cx="457200" cy="628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33823553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909" y="53562"/>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1143000" y="874693"/>
            <a:ext cx="7924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254000" algn="just">
              <a:spcAft>
                <a:spcPts val="500"/>
              </a:spcAft>
              <a:tabLst>
                <a:tab pos="503238" algn="l"/>
              </a:tabLst>
            </a:pPr>
            <a:r>
              <a:rPr lang="en-GB" sz="2800" dirty="0">
                <a:cs typeface="Segoe UI" pitchFamily="34" charset="0"/>
              </a:rPr>
              <a:t>15. </a:t>
            </a:r>
            <a:r>
              <a:rPr lang="en-GB" sz="2800" dirty="0" err="1">
                <a:cs typeface="Segoe UI" pitchFamily="34" charset="0"/>
              </a:rPr>
              <a:t>Có</a:t>
            </a:r>
            <a:r>
              <a:rPr lang="en-GB" sz="2800" dirty="0">
                <a:cs typeface="Segoe UI" pitchFamily="34" charset="0"/>
              </a:rPr>
              <a:t> </a:t>
            </a:r>
            <a:r>
              <a:rPr lang="en-GB" sz="2800" dirty="0" err="1">
                <a:cs typeface="Segoe UI" pitchFamily="34" charset="0"/>
              </a:rPr>
              <a:t>những</a:t>
            </a:r>
            <a:r>
              <a:rPr lang="en-GB" sz="2800" dirty="0">
                <a:cs typeface="Segoe UI" pitchFamily="34" charset="0"/>
              </a:rPr>
              <a:t> </a:t>
            </a:r>
            <a:r>
              <a:rPr lang="en-GB" sz="2800" dirty="0" err="1">
                <a:cs typeface="Segoe UI" pitchFamily="34" charset="0"/>
              </a:rPr>
              <a:t>biện</a:t>
            </a:r>
            <a:r>
              <a:rPr lang="en-GB" sz="2800" dirty="0">
                <a:cs typeface="Segoe UI" pitchFamily="34" charset="0"/>
              </a:rPr>
              <a:t> </a:t>
            </a:r>
            <a:r>
              <a:rPr lang="en-GB" sz="2800" dirty="0" err="1">
                <a:cs typeface="Segoe UI" pitchFamily="34" charset="0"/>
              </a:rPr>
              <a:t>pháp</a:t>
            </a:r>
            <a:r>
              <a:rPr lang="en-GB" sz="2800" dirty="0">
                <a:cs typeface="Segoe UI" pitchFamily="34" charset="0"/>
              </a:rPr>
              <a:t> </a:t>
            </a:r>
            <a:r>
              <a:rPr lang="en-GB" sz="2800" dirty="0" err="1">
                <a:cs typeface="Segoe UI" pitchFamily="34" charset="0"/>
              </a:rPr>
              <a:t>nào</a:t>
            </a:r>
            <a:r>
              <a:rPr lang="en-GB" sz="2800" dirty="0">
                <a:cs typeface="Segoe UI" pitchFamily="34" charset="0"/>
              </a:rPr>
              <a:t> </a:t>
            </a:r>
            <a:r>
              <a:rPr lang="en-GB" sz="2800" dirty="0" err="1">
                <a:cs typeface="Segoe UI" pitchFamily="34" charset="0"/>
              </a:rPr>
              <a:t>giúp</a:t>
            </a:r>
            <a:r>
              <a:rPr lang="en-GB" sz="2800" dirty="0">
                <a:cs typeface="Segoe UI" pitchFamily="34" charset="0"/>
              </a:rPr>
              <a:t> </a:t>
            </a:r>
            <a:r>
              <a:rPr lang="en-GB" sz="2800" dirty="0" err="1">
                <a:cs typeface="Segoe UI" pitchFamily="34" charset="0"/>
              </a:rPr>
              <a:t>quá</a:t>
            </a:r>
            <a:r>
              <a:rPr lang="en-GB" sz="2800" dirty="0">
                <a:cs typeface="Segoe UI" pitchFamily="34" charset="0"/>
              </a:rPr>
              <a:t> </a:t>
            </a:r>
            <a:r>
              <a:rPr lang="en-GB" sz="2800" dirty="0" err="1">
                <a:cs typeface="Segoe UI" pitchFamily="34" charset="0"/>
              </a:rPr>
              <a:t>trình</a:t>
            </a:r>
            <a:r>
              <a:rPr lang="en-GB" sz="2800" dirty="0">
                <a:cs typeface="Segoe UI" pitchFamily="34" charset="0"/>
              </a:rPr>
              <a:t> </a:t>
            </a:r>
            <a:r>
              <a:rPr lang="en-GB" sz="2800" dirty="0" err="1">
                <a:cs typeface="Segoe UI" pitchFamily="34" charset="0"/>
              </a:rPr>
              <a:t>hô</a:t>
            </a:r>
            <a:r>
              <a:rPr lang="en-GB" sz="2800" dirty="0">
                <a:cs typeface="Segoe UI" pitchFamily="34" charset="0"/>
              </a:rPr>
              <a:t> </a:t>
            </a:r>
            <a:r>
              <a:rPr lang="en-GB" sz="2800" dirty="0" err="1">
                <a:cs typeface="Segoe UI" pitchFamily="34" charset="0"/>
              </a:rPr>
              <a:t>hấp</a:t>
            </a:r>
            <a:r>
              <a:rPr lang="en-GB" sz="2800" dirty="0">
                <a:cs typeface="Segoe UI" pitchFamily="34" charset="0"/>
              </a:rPr>
              <a:t> </a:t>
            </a:r>
            <a:r>
              <a:rPr lang="en-GB" sz="2800" dirty="0" err="1">
                <a:cs typeface="Segoe UI" pitchFamily="34" charset="0"/>
              </a:rPr>
              <a:t>tế</a:t>
            </a:r>
            <a:r>
              <a:rPr lang="en-GB" sz="2800" dirty="0">
                <a:cs typeface="Segoe UI" pitchFamily="34" charset="0"/>
              </a:rPr>
              <a:t> </a:t>
            </a:r>
            <a:r>
              <a:rPr lang="en-GB" sz="2800" dirty="0" err="1">
                <a:cs typeface="Segoe UI" pitchFamily="34" charset="0"/>
              </a:rPr>
              <a:t>bào</a:t>
            </a:r>
            <a:r>
              <a:rPr lang="en-GB" sz="2800" dirty="0">
                <a:cs typeface="Segoe UI" pitchFamily="34" charset="0"/>
              </a:rPr>
              <a:t> ở </a:t>
            </a:r>
            <a:r>
              <a:rPr lang="en-GB" sz="2800" dirty="0" err="1">
                <a:cs typeface="Segoe UI" pitchFamily="34" charset="0"/>
              </a:rPr>
              <a:t>người</a:t>
            </a:r>
            <a:r>
              <a:rPr lang="en-GB" sz="2800" dirty="0">
                <a:cs typeface="Segoe UI" pitchFamily="34" charset="0"/>
              </a:rPr>
              <a:t> </a:t>
            </a:r>
            <a:r>
              <a:rPr lang="en-GB" sz="2800" dirty="0" err="1">
                <a:cs typeface="Segoe UI" pitchFamily="34" charset="0"/>
              </a:rPr>
              <a:t>diễn</a:t>
            </a:r>
            <a:r>
              <a:rPr lang="en-GB" sz="2800" dirty="0">
                <a:cs typeface="Segoe UI" pitchFamily="34" charset="0"/>
              </a:rPr>
              <a:t> </a:t>
            </a:r>
            <a:r>
              <a:rPr lang="en-GB" sz="2800" dirty="0" err="1">
                <a:cs typeface="Segoe UI" pitchFamily="34" charset="0"/>
              </a:rPr>
              <a:t>ra</a:t>
            </a:r>
            <a:r>
              <a:rPr lang="en-GB" sz="2800" dirty="0">
                <a:cs typeface="Segoe UI" pitchFamily="34" charset="0"/>
              </a:rPr>
              <a:t> </a:t>
            </a:r>
            <a:r>
              <a:rPr lang="en-GB" sz="2800" dirty="0" err="1">
                <a:cs typeface="Segoe UI" pitchFamily="34" charset="0"/>
              </a:rPr>
              <a:t>bình</a:t>
            </a:r>
            <a:r>
              <a:rPr lang="en-GB" sz="2800" dirty="0">
                <a:cs typeface="Segoe UI" pitchFamily="34" charset="0"/>
              </a:rPr>
              <a:t> </a:t>
            </a:r>
            <a:r>
              <a:rPr lang="en-GB" sz="2800" dirty="0" err="1">
                <a:cs typeface="Segoe UI" pitchFamily="34" charset="0"/>
              </a:rPr>
              <a:t>thường</a:t>
            </a:r>
            <a:r>
              <a:rPr lang="en-GB" sz="2800" dirty="0">
                <a:cs typeface="Segoe UI" pitchFamily="34" charset="0"/>
              </a:rPr>
              <a:t>?</a:t>
            </a:r>
            <a:endParaRPr lang="en-GB" sz="2000" dirty="0">
              <a:latin typeface="Segoe UI" pitchFamily="34" charset="0"/>
              <a:cs typeface="Segoe UI" pitchFamily="34" charset="0"/>
            </a:endParaRPr>
          </a:p>
        </p:txBody>
      </p:sp>
      <p:sp>
        <p:nvSpPr>
          <p:cNvPr id="7" name="Rectangle 6"/>
          <p:cNvSpPr>
            <a:spLocks noChangeArrowheads="1"/>
          </p:cNvSpPr>
          <p:nvPr/>
        </p:nvSpPr>
        <p:spPr bwMode="auto">
          <a:xfrm>
            <a:off x="637454" y="1752600"/>
            <a:ext cx="8305800" cy="237500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254000" algn="just">
              <a:spcAft>
                <a:spcPts val="500"/>
              </a:spcAft>
              <a:tabLst>
                <a:tab pos="503238" algn="l"/>
              </a:tabLst>
            </a:pP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Có</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chế</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độ</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lao</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động</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hoặc</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chơi</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thể</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thao</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vừa</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sức</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tránh</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thiếu</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hụt</a:t>
            </a:r>
            <a:r>
              <a:rPr lang="en-GB" sz="2800" dirty="0">
                <a:latin typeface="Times New Roman" pitchFamily="18" charset="0"/>
                <a:cs typeface="Times New Roman" pitchFamily="18" charset="0"/>
              </a:rPr>
              <a:t> oxygen.</a:t>
            </a:r>
          </a:p>
          <a:p>
            <a:pPr indent="254000" algn="just">
              <a:spcAft>
                <a:spcPts val="500"/>
              </a:spcAft>
              <a:tabLst>
                <a:tab pos="503238" algn="l"/>
              </a:tabLst>
            </a:pP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Có</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chế</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độ</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dinh</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dưỡng</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hợp</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lí</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trồng</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nhiều</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cây</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xanh</a:t>
            </a:r>
            <a:r>
              <a:rPr lang="en-GB" sz="2800" dirty="0">
                <a:latin typeface="Times New Roman" pitchFamily="18" charset="0"/>
                <a:cs typeface="Times New Roman" pitchFamily="18" charset="0"/>
              </a:rPr>
              <a:t>.</a:t>
            </a:r>
          </a:p>
          <a:p>
            <a:pPr indent="254000" algn="just">
              <a:spcAft>
                <a:spcPts val="500"/>
              </a:spcAft>
              <a:tabLst>
                <a:tab pos="503238" algn="l"/>
              </a:tabLst>
            </a:pP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Không</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sử</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dụng</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hoặc</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tiếp</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xúc</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với</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các</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chất</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có</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tác</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dụng</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ức</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chế</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quá</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trình</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hô</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hấp</a:t>
            </a:r>
            <a:r>
              <a:rPr lang="en-GB" sz="2800" dirty="0">
                <a:latin typeface="Times New Roman" pitchFamily="18" charset="0"/>
                <a:cs typeface="Times New Roman" pitchFamily="18" charset="0"/>
              </a:rPr>
              <a:t>,…</a:t>
            </a:r>
          </a:p>
        </p:txBody>
      </p:sp>
      <p:sp>
        <p:nvSpPr>
          <p:cNvPr id="8" name="Right Arrow 7"/>
          <p:cNvSpPr/>
          <p:nvPr/>
        </p:nvSpPr>
        <p:spPr>
          <a:xfrm>
            <a:off x="123970" y="2518786"/>
            <a:ext cx="457200" cy="628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Rectangle 5"/>
          <p:cNvSpPr>
            <a:spLocks noChangeArrowheads="1"/>
          </p:cNvSpPr>
          <p:nvPr/>
        </p:nvSpPr>
        <p:spPr bwMode="auto">
          <a:xfrm>
            <a:off x="123970" y="4075093"/>
            <a:ext cx="8305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254000" algn="just">
              <a:spcAft>
                <a:spcPts val="500"/>
              </a:spcAft>
              <a:tabLst>
                <a:tab pos="503238" algn="l"/>
              </a:tabLst>
            </a:pPr>
            <a:r>
              <a:rPr lang="en-GB" sz="2800" dirty="0" smtClean="0">
                <a:cs typeface="Segoe UI" pitchFamily="34" charset="0"/>
              </a:rPr>
              <a:t>?16</a:t>
            </a:r>
            <a:r>
              <a:rPr lang="en-GB" sz="2800" dirty="0">
                <a:cs typeface="Segoe UI" pitchFamily="34" charset="0"/>
              </a:rPr>
              <a:t>. </a:t>
            </a:r>
            <a:r>
              <a:rPr lang="en-GB" sz="2800" dirty="0" err="1">
                <a:cs typeface="Segoe UI" pitchFamily="34" charset="0"/>
              </a:rPr>
              <a:t>Chế</a:t>
            </a:r>
            <a:r>
              <a:rPr lang="en-GB" sz="2800" dirty="0">
                <a:cs typeface="Segoe UI" pitchFamily="34" charset="0"/>
              </a:rPr>
              <a:t> </a:t>
            </a:r>
            <a:r>
              <a:rPr lang="en-GB" sz="2800" dirty="0" err="1">
                <a:cs typeface="Segoe UI" pitchFamily="34" charset="0"/>
              </a:rPr>
              <a:t>độ</a:t>
            </a:r>
            <a:r>
              <a:rPr lang="en-GB" sz="2800" dirty="0">
                <a:cs typeface="Segoe UI" pitchFamily="34" charset="0"/>
              </a:rPr>
              <a:t> </a:t>
            </a:r>
            <a:r>
              <a:rPr lang="en-GB" sz="2800" dirty="0" err="1">
                <a:cs typeface="Segoe UI" pitchFamily="34" charset="0"/>
              </a:rPr>
              <a:t>dinh</a:t>
            </a:r>
            <a:r>
              <a:rPr lang="en-GB" sz="2800" dirty="0">
                <a:cs typeface="Segoe UI" pitchFamily="34" charset="0"/>
              </a:rPr>
              <a:t> </a:t>
            </a:r>
            <a:r>
              <a:rPr lang="en-GB" sz="2800" dirty="0" err="1">
                <a:cs typeface="Segoe UI" pitchFamily="34" charset="0"/>
              </a:rPr>
              <a:t>dưỡng</a:t>
            </a:r>
            <a:r>
              <a:rPr lang="en-GB" sz="2800" dirty="0">
                <a:cs typeface="Segoe UI" pitchFamily="34" charset="0"/>
              </a:rPr>
              <a:t> </a:t>
            </a:r>
            <a:r>
              <a:rPr lang="en-GB" sz="2800" dirty="0" err="1">
                <a:cs typeface="Segoe UI" pitchFamily="34" charset="0"/>
              </a:rPr>
              <a:t>hợp</a:t>
            </a:r>
            <a:r>
              <a:rPr lang="en-GB" sz="2800" dirty="0">
                <a:cs typeface="Segoe UI" pitchFamily="34" charset="0"/>
              </a:rPr>
              <a:t> </a:t>
            </a:r>
            <a:r>
              <a:rPr lang="en-GB" sz="2800" dirty="0" err="1">
                <a:cs typeface="Segoe UI" pitchFamily="34" charset="0"/>
              </a:rPr>
              <a:t>lí</a:t>
            </a:r>
            <a:r>
              <a:rPr lang="en-GB" sz="2800" dirty="0">
                <a:cs typeface="Segoe UI" pitchFamily="34" charset="0"/>
              </a:rPr>
              <a:t> </a:t>
            </a:r>
            <a:r>
              <a:rPr lang="en-GB" sz="2800" dirty="0" err="1">
                <a:cs typeface="Segoe UI" pitchFamily="34" charset="0"/>
              </a:rPr>
              <a:t>và</a:t>
            </a:r>
            <a:r>
              <a:rPr lang="en-GB" sz="2800" dirty="0">
                <a:cs typeface="Segoe UI" pitchFamily="34" charset="0"/>
              </a:rPr>
              <a:t> </a:t>
            </a:r>
            <a:r>
              <a:rPr lang="en-GB" sz="2800" dirty="0" err="1">
                <a:cs typeface="Segoe UI" pitchFamily="34" charset="0"/>
              </a:rPr>
              <a:t>trồng</a:t>
            </a:r>
            <a:r>
              <a:rPr lang="en-GB" sz="2800" dirty="0">
                <a:cs typeface="Segoe UI" pitchFamily="34" charset="0"/>
              </a:rPr>
              <a:t> </a:t>
            </a:r>
            <a:r>
              <a:rPr lang="en-GB" sz="2800" dirty="0" err="1">
                <a:cs typeface="Segoe UI" pitchFamily="34" charset="0"/>
              </a:rPr>
              <a:t>nhiều</a:t>
            </a:r>
            <a:r>
              <a:rPr lang="en-GB" sz="2800" dirty="0">
                <a:cs typeface="Segoe UI" pitchFamily="34" charset="0"/>
              </a:rPr>
              <a:t> </a:t>
            </a:r>
            <a:r>
              <a:rPr lang="en-GB" sz="2800" dirty="0" err="1">
                <a:cs typeface="Segoe UI" pitchFamily="34" charset="0"/>
              </a:rPr>
              <a:t>cây</a:t>
            </a:r>
            <a:r>
              <a:rPr lang="en-GB" sz="2800" dirty="0">
                <a:cs typeface="Segoe UI" pitchFamily="34" charset="0"/>
              </a:rPr>
              <a:t> </a:t>
            </a:r>
            <a:r>
              <a:rPr lang="en-GB" sz="2800" dirty="0" err="1">
                <a:cs typeface="Segoe UI" pitchFamily="34" charset="0"/>
              </a:rPr>
              <a:t>xanh</a:t>
            </a:r>
            <a:r>
              <a:rPr lang="en-GB" sz="2800" dirty="0">
                <a:cs typeface="Segoe UI" pitchFamily="34" charset="0"/>
              </a:rPr>
              <a:t> </a:t>
            </a:r>
            <a:r>
              <a:rPr lang="en-GB" sz="2800" dirty="0" err="1">
                <a:cs typeface="Segoe UI" pitchFamily="34" charset="0"/>
              </a:rPr>
              <a:t>có</a:t>
            </a:r>
            <a:r>
              <a:rPr lang="en-GB" sz="2800" dirty="0">
                <a:cs typeface="Segoe UI" pitchFamily="34" charset="0"/>
              </a:rPr>
              <a:t> ý </a:t>
            </a:r>
            <a:r>
              <a:rPr lang="en-GB" sz="2800" dirty="0" err="1">
                <a:cs typeface="Segoe UI" pitchFamily="34" charset="0"/>
              </a:rPr>
              <a:t>nghĩa</a:t>
            </a:r>
            <a:r>
              <a:rPr lang="en-GB" sz="2800" dirty="0">
                <a:cs typeface="Segoe UI" pitchFamily="34" charset="0"/>
              </a:rPr>
              <a:t> </a:t>
            </a:r>
            <a:r>
              <a:rPr lang="en-GB" sz="2800" dirty="0" err="1">
                <a:cs typeface="Segoe UI" pitchFamily="34" charset="0"/>
              </a:rPr>
              <a:t>gì</a:t>
            </a:r>
            <a:r>
              <a:rPr lang="en-GB" sz="2800" dirty="0">
                <a:cs typeface="Segoe UI" pitchFamily="34" charset="0"/>
              </a:rPr>
              <a:t> </a:t>
            </a:r>
            <a:r>
              <a:rPr lang="en-GB" sz="2800" dirty="0" err="1">
                <a:cs typeface="Segoe UI" pitchFamily="34" charset="0"/>
              </a:rPr>
              <a:t>đối</a:t>
            </a:r>
            <a:r>
              <a:rPr lang="en-GB" sz="2800" dirty="0">
                <a:cs typeface="Segoe UI" pitchFamily="34" charset="0"/>
              </a:rPr>
              <a:t> </a:t>
            </a:r>
            <a:r>
              <a:rPr lang="en-GB" sz="2800" dirty="0" err="1">
                <a:cs typeface="Segoe UI" pitchFamily="34" charset="0"/>
              </a:rPr>
              <a:t>với</a:t>
            </a:r>
            <a:r>
              <a:rPr lang="en-GB" sz="2800" dirty="0">
                <a:cs typeface="Segoe UI" pitchFamily="34" charset="0"/>
              </a:rPr>
              <a:t> </a:t>
            </a:r>
            <a:r>
              <a:rPr lang="en-GB" sz="2800" dirty="0" err="1">
                <a:cs typeface="Segoe UI" pitchFamily="34" charset="0"/>
              </a:rPr>
              <a:t>hô</a:t>
            </a:r>
            <a:r>
              <a:rPr lang="en-GB" sz="2800" dirty="0">
                <a:cs typeface="Segoe UI" pitchFamily="34" charset="0"/>
              </a:rPr>
              <a:t> </a:t>
            </a:r>
            <a:r>
              <a:rPr lang="en-GB" sz="2800" dirty="0" err="1">
                <a:cs typeface="Segoe UI" pitchFamily="34" charset="0"/>
              </a:rPr>
              <a:t>hấp</a:t>
            </a:r>
            <a:r>
              <a:rPr lang="en-GB" sz="2800" dirty="0">
                <a:cs typeface="Segoe UI" pitchFamily="34" charset="0"/>
              </a:rPr>
              <a:t> </a:t>
            </a:r>
            <a:r>
              <a:rPr lang="en-GB" sz="2800" dirty="0" err="1">
                <a:cs typeface="Segoe UI" pitchFamily="34" charset="0"/>
              </a:rPr>
              <a:t>tế</a:t>
            </a:r>
            <a:r>
              <a:rPr lang="en-GB" sz="2800" dirty="0">
                <a:cs typeface="Segoe UI" pitchFamily="34" charset="0"/>
              </a:rPr>
              <a:t> </a:t>
            </a:r>
            <a:r>
              <a:rPr lang="en-GB" sz="2800" dirty="0" err="1">
                <a:cs typeface="Segoe UI" pitchFamily="34" charset="0"/>
              </a:rPr>
              <a:t>bào</a:t>
            </a:r>
            <a:r>
              <a:rPr lang="en-GB" sz="2800" dirty="0">
                <a:cs typeface="Segoe UI" pitchFamily="34" charset="0"/>
              </a:rPr>
              <a:t>?</a:t>
            </a:r>
            <a:endParaRPr lang="en-GB" sz="2000" dirty="0">
              <a:latin typeface="Segoe UI" pitchFamily="34" charset="0"/>
              <a:cs typeface="Segoe UI" pitchFamily="34" charset="0"/>
            </a:endParaRPr>
          </a:p>
        </p:txBody>
      </p:sp>
      <p:sp>
        <p:nvSpPr>
          <p:cNvPr id="9" name="Rectangle 8"/>
          <p:cNvSpPr>
            <a:spLocks noChangeArrowheads="1"/>
          </p:cNvSpPr>
          <p:nvPr/>
        </p:nvSpPr>
        <p:spPr bwMode="auto">
          <a:xfrm>
            <a:off x="609600" y="5002213"/>
            <a:ext cx="8458200" cy="181588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GB" sz="2800">
                <a:cs typeface="Calibri" pitchFamily="34" charset="0"/>
              </a:rPr>
              <a:t>Chế độ dinh dưỡng hợp lí nhằm đảm bảo nguồn nguyên liệu chất hữu cơ, còn việc trồng nhiều cây xanh sẽ đảm bảo được nguồn oxygen để cung cấp cho quá trình hô hấp tế bào</a:t>
            </a:r>
            <a:endParaRPr lang="en-GB" sz="2800"/>
          </a:p>
        </p:txBody>
      </p:sp>
      <p:sp>
        <p:nvSpPr>
          <p:cNvPr id="10" name="Right Arrow 9"/>
          <p:cNvSpPr/>
          <p:nvPr/>
        </p:nvSpPr>
        <p:spPr>
          <a:xfrm>
            <a:off x="152400" y="5238750"/>
            <a:ext cx="457200" cy="628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Rectangle 10"/>
          <p:cNvSpPr>
            <a:spLocks noChangeArrowheads="1"/>
          </p:cNvSpPr>
          <p:nvPr/>
        </p:nvSpPr>
        <p:spPr bwMode="auto">
          <a:xfrm>
            <a:off x="1933430" y="36493"/>
            <a:ext cx="698197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254000" algn="just">
              <a:spcAft>
                <a:spcPts val="500"/>
              </a:spcAft>
              <a:tabLst>
                <a:tab pos="503238" algn="l"/>
              </a:tabLst>
            </a:pPr>
            <a:r>
              <a:rPr lang="en-GB" sz="2800" dirty="0" smtClean="0">
                <a:solidFill>
                  <a:srgbClr val="0000FF"/>
                </a:solidFill>
                <a:latin typeface="Times New Roman" pitchFamily="18" charset="0"/>
                <a:cs typeface="Times New Roman" pitchFamily="18" charset="0"/>
              </a:rPr>
              <a:t>* </a:t>
            </a:r>
            <a:r>
              <a:rPr lang="en-GB" sz="2800" dirty="0" err="1" smtClean="0">
                <a:solidFill>
                  <a:srgbClr val="0000FF"/>
                </a:solidFill>
                <a:latin typeface="Times New Roman" pitchFamily="18" charset="0"/>
                <a:cs typeface="Times New Roman" pitchFamily="18" charset="0"/>
              </a:rPr>
              <a:t>Tìm</a:t>
            </a:r>
            <a:r>
              <a:rPr lang="en-GB" sz="2800" dirty="0" smtClean="0">
                <a:solidFill>
                  <a:srgbClr val="0000FF"/>
                </a:solidFill>
                <a:latin typeface="Times New Roman" pitchFamily="18" charset="0"/>
                <a:cs typeface="Times New Roman" pitchFamily="18" charset="0"/>
              </a:rPr>
              <a:t> </a:t>
            </a:r>
            <a:r>
              <a:rPr lang="en-GB" sz="2800" dirty="0" err="1" smtClean="0">
                <a:solidFill>
                  <a:srgbClr val="0000FF"/>
                </a:solidFill>
                <a:latin typeface="Times New Roman" pitchFamily="18" charset="0"/>
                <a:cs typeface="Times New Roman" pitchFamily="18" charset="0"/>
              </a:rPr>
              <a:t>hiểu</a:t>
            </a:r>
            <a:r>
              <a:rPr lang="en-GB" sz="2800" dirty="0" smtClean="0">
                <a:solidFill>
                  <a:srgbClr val="0000FF"/>
                </a:solidFill>
                <a:latin typeface="Times New Roman" pitchFamily="18" charset="0"/>
                <a:cs typeface="Times New Roman" pitchFamily="18" charset="0"/>
              </a:rPr>
              <a:t> </a:t>
            </a:r>
            <a:r>
              <a:rPr lang="en-GB" sz="2800" dirty="0" err="1" smtClean="0">
                <a:solidFill>
                  <a:srgbClr val="0000FF"/>
                </a:solidFill>
                <a:latin typeface="Times New Roman" pitchFamily="18" charset="0"/>
                <a:cs typeface="Times New Roman" pitchFamily="18" charset="0"/>
              </a:rPr>
              <a:t>mối</a:t>
            </a:r>
            <a:r>
              <a:rPr lang="en-GB" sz="2800" dirty="0" smtClean="0">
                <a:solidFill>
                  <a:srgbClr val="0000FF"/>
                </a:solidFill>
                <a:latin typeface="Times New Roman" pitchFamily="18" charset="0"/>
                <a:cs typeface="Times New Roman" pitchFamily="18" charset="0"/>
              </a:rPr>
              <a:t> </a:t>
            </a:r>
            <a:r>
              <a:rPr lang="en-GB" sz="2800" dirty="0" err="1" smtClean="0">
                <a:solidFill>
                  <a:srgbClr val="0000FF"/>
                </a:solidFill>
                <a:latin typeface="Times New Roman" pitchFamily="18" charset="0"/>
                <a:cs typeface="Times New Roman" pitchFamily="18" charset="0"/>
              </a:rPr>
              <a:t>quan</a:t>
            </a:r>
            <a:r>
              <a:rPr lang="en-GB" sz="2800" dirty="0" smtClean="0">
                <a:solidFill>
                  <a:srgbClr val="0000FF"/>
                </a:solidFill>
                <a:latin typeface="Times New Roman" pitchFamily="18" charset="0"/>
                <a:cs typeface="Times New Roman" pitchFamily="18" charset="0"/>
              </a:rPr>
              <a:t> </a:t>
            </a:r>
            <a:r>
              <a:rPr lang="en-GB" sz="2800" dirty="0" err="1" smtClean="0">
                <a:solidFill>
                  <a:srgbClr val="0000FF"/>
                </a:solidFill>
                <a:latin typeface="Times New Roman" pitchFamily="18" charset="0"/>
                <a:cs typeface="Times New Roman" pitchFamily="18" charset="0"/>
              </a:rPr>
              <a:t>hệ</a:t>
            </a:r>
            <a:r>
              <a:rPr lang="en-GB" sz="2800" dirty="0" smtClean="0">
                <a:solidFill>
                  <a:srgbClr val="0000FF"/>
                </a:solidFill>
                <a:latin typeface="Times New Roman" pitchFamily="18" charset="0"/>
                <a:cs typeface="Times New Roman" pitchFamily="18" charset="0"/>
              </a:rPr>
              <a:t> </a:t>
            </a:r>
            <a:r>
              <a:rPr lang="en-GB" sz="2800" dirty="0" err="1" smtClean="0">
                <a:solidFill>
                  <a:srgbClr val="0000FF"/>
                </a:solidFill>
                <a:latin typeface="Times New Roman" pitchFamily="18" charset="0"/>
                <a:cs typeface="Times New Roman" pitchFamily="18" charset="0"/>
              </a:rPr>
              <a:t>giữa</a:t>
            </a:r>
            <a:r>
              <a:rPr lang="en-GB" sz="2800" dirty="0" smtClean="0">
                <a:solidFill>
                  <a:srgbClr val="0000FF"/>
                </a:solidFill>
                <a:latin typeface="Times New Roman" pitchFamily="18" charset="0"/>
                <a:cs typeface="Times New Roman" pitchFamily="18" charset="0"/>
              </a:rPr>
              <a:t> </a:t>
            </a:r>
            <a:r>
              <a:rPr lang="en-GB" sz="2800" dirty="0" err="1" smtClean="0">
                <a:solidFill>
                  <a:srgbClr val="0000FF"/>
                </a:solidFill>
                <a:latin typeface="Times New Roman" pitchFamily="18" charset="0"/>
                <a:cs typeface="Times New Roman" pitchFamily="18" charset="0"/>
              </a:rPr>
              <a:t>hô</a:t>
            </a:r>
            <a:r>
              <a:rPr lang="en-GB" sz="2800" dirty="0" smtClean="0">
                <a:solidFill>
                  <a:srgbClr val="0000FF"/>
                </a:solidFill>
                <a:latin typeface="Times New Roman" pitchFamily="18" charset="0"/>
                <a:cs typeface="Times New Roman" pitchFamily="18" charset="0"/>
              </a:rPr>
              <a:t> </a:t>
            </a:r>
            <a:r>
              <a:rPr lang="en-GB" sz="2800" dirty="0" err="1" smtClean="0">
                <a:solidFill>
                  <a:srgbClr val="0000FF"/>
                </a:solidFill>
                <a:latin typeface="Times New Roman" pitchFamily="18" charset="0"/>
                <a:cs typeface="Times New Roman" pitchFamily="18" charset="0"/>
              </a:rPr>
              <a:t>hấp</a:t>
            </a:r>
            <a:r>
              <a:rPr lang="en-GB" sz="2800" dirty="0" smtClean="0">
                <a:solidFill>
                  <a:srgbClr val="0000FF"/>
                </a:solidFill>
                <a:latin typeface="Times New Roman" pitchFamily="18" charset="0"/>
                <a:cs typeface="Times New Roman" pitchFamily="18" charset="0"/>
              </a:rPr>
              <a:t> </a:t>
            </a:r>
            <a:r>
              <a:rPr lang="en-GB" sz="2800" dirty="0" err="1" smtClean="0">
                <a:solidFill>
                  <a:srgbClr val="0000FF"/>
                </a:solidFill>
                <a:latin typeface="Times New Roman" pitchFamily="18" charset="0"/>
                <a:cs typeface="Times New Roman" pitchFamily="18" charset="0"/>
              </a:rPr>
              <a:t>tế</a:t>
            </a:r>
            <a:r>
              <a:rPr lang="en-GB" sz="2800" dirty="0" smtClean="0">
                <a:solidFill>
                  <a:srgbClr val="0000FF"/>
                </a:solidFill>
                <a:latin typeface="Times New Roman" pitchFamily="18" charset="0"/>
                <a:cs typeface="Times New Roman" pitchFamily="18" charset="0"/>
              </a:rPr>
              <a:t> </a:t>
            </a:r>
            <a:r>
              <a:rPr lang="en-GB" sz="2800" dirty="0" err="1" smtClean="0">
                <a:solidFill>
                  <a:srgbClr val="0000FF"/>
                </a:solidFill>
                <a:latin typeface="Times New Roman" pitchFamily="18" charset="0"/>
                <a:cs typeface="Times New Roman" pitchFamily="18" charset="0"/>
              </a:rPr>
              <a:t>bào</a:t>
            </a:r>
            <a:r>
              <a:rPr lang="en-GB" sz="2800" dirty="0" smtClean="0">
                <a:solidFill>
                  <a:srgbClr val="0000FF"/>
                </a:solidFill>
                <a:latin typeface="Times New Roman" pitchFamily="18" charset="0"/>
                <a:cs typeface="Times New Roman" pitchFamily="18" charset="0"/>
              </a:rPr>
              <a:t> </a:t>
            </a:r>
            <a:r>
              <a:rPr lang="en-GB" sz="2800" dirty="0" err="1" smtClean="0">
                <a:solidFill>
                  <a:srgbClr val="0000FF"/>
                </a:solidFill>
                <a:latin typeface="Times New Roman" pitchFamily="18" charset="0"/>
                <a:cs typeface="Times New Roman" pitchFamily="18" charset="0"/>
              </a:rPr>
              <a:t>và</a:t>
            </a:r>
            <a:r>
              <a:rPr lang="en-GB" sz="2800" dirty="0" smtClean="0">
                <a:solidFill>
                  <a:srgbClr val="0000FF"/>
                </a:solidFill>
                <a:latin typeface="Times New Roman" pitchFamily="18" charset="0"/>
                <a:cs typeface="Times New Roman" pitchFamily="18" charset="0"/>
              </a:rPr>
              <a:t> </a:t>
            </a:r>
            <a:r>
              <a:rPr lang="en-GB" sz="2800" dirty="0" err="1" smtClean="0">
                <a:solidFill>
                  <a:srgbClr val="0000FF"/>
                </a:solidFill>
                <a:latin typeface="Times New Roman" pitchFamily="18" charset="0"/>
                <a:cs typeface="Times New Roman" pitchFamily="18" charset="0"/>
              </a:rPr>
              <a:t>bảo</a:t>
            </a:r>
            <a:r>
              <a:rPr lang="en-GB" sz="2800" dirty="0" smtClean="0">
                <a:solidFill>
                  <a:srgbClr val="0000FF"/>
                </a:solidFill>
                <a:latin typeface="Times New Roman" pitchFamily="18" charset="0"/>
                <a:cs typeface="Times New Roman" pitchFamily="18" charset="0"/>
              </a:rPr>
              <a:t> </a:t>
            </a:r>
            <a:r>
              <a:rPr lang="en-GB" sz="2800" dirty="0" err="1" smtClean="0">
                <a:solidFill>
                  <a:srgbClr val="0000FF"/>
                </a:solidFill>
                <a:latin typeface="Times New Roman" pitchFamily="18" charset="0"/>
                <a:cs typeface="Times New Roman" pitchFamily="18" charset="0"/>
              </a:rPr>
              <a:t>vệ</a:t>
            </a:r>
            <a:r>
              <a:rPr lang="en-GB" sz="2800" dirty="0" smtClean="0">
                <a:solidFill>
                  <a:srgbClr val="0000FF"/>
                </a:solidFill>
                <a:latin typeface="Times New Roman" pitchFamily="18" charset="0"/>
                <a:cs typeface="Times New Roman" pitchFamily="18" charset="0"/>
              </a:rPr>
              <a:t> </a:t>
            </a:r>
            <a:r>
              <a:rPr lang="en-GB" sz="2800" dirty="0" err="1" smtClean="0">
                <a:solidFill>
                  <a:srgbClr val="0000FF"/>
                </a:solidFill>
                <a:latin typeface="Times New Roman" pitchFamily="18" charset="0"/>
                <a:cs typeface="Times New Roman" pitchFamily="18" charset="0"/>
              </a:rPr>
              <a:t>sức</a:t>
            </a:r>
            <a:r>
              <a:rPr lang="en-GB" sz="2800" dirty="0" smtClean="0">
                <a:solidFill>
                  <a:srgbClr val="0000FF"/>
                </a:solidFill>
                <a:latin typeface="Times New Roman" pitchFamily="18" charset="0"/>
                <a:cs typeface="Times New Roman" pitchFamily="18" charset="0"/>
              </a:rPr>
              <a:t> </a:t>
            </a:r>
            <a:r>
              <a:rPr lang="en-GB" sz="2800" dirty="0" err="1" smtClean="0">
                <a:solidFill>
                  <a:srgbClr val="0000FF"/>
                </a:solidFill>
                <a:latin typeface="Times New Roman" pitchFamily="18" charset="0"/>
                <a:cs typeface="Times New Roman" pitchFamily="18" charset="0"/>
              </a:rPr>
              <a:t>khỏe</a:t>
            </a:r>
            <a:r>
              <a:rPr lang="en-GB" sz="2800" dirty="0" smtClean="0">
                <a:solidFill>
                  <a:srgbClr val="0000FF"/>
                </a:solidFill>
                <a:latin typeface="Times New Roman" pitchFamily="18" charset="0"/>
                <a:cs typeface="Times New Roman" pitchFamily="18" charset="0"/>
              </a:rPr>
              <a:t> con </a:t>
            </a:r>
            <a:r>
              <a:rPr lang="en-GB" sz="2800" dirty="0" err="1" smtClean="0">
                <a:solidFill>
                  <a:srgbClr val="0000FF"/>
                </a:solidFill>
                <a:latin typeface="Times New Roman" pitchFamily="18" charset="0"/>
                <a:cs typeface="Times New Roman" pitchFamily="18" charset="0"/>
              </a:rPr>
              <a:t>người</a:t>
            </a:r>
            <a:endParaRPr lang="en-GB" sz="20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8537134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72104" y="71734"/>
            <a:ext cx="959201" cy="657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20"/>
          <p:cNvSpPr txBox="1">
            <a:spLocks noChangeArrowheads="1"/>
          </p:cNvSpPr>
          <p:nvPr/>
        </p:nvSpPr>
        <p:spPr bwMode="auto">
          <a:xfrm>
            <a:off x="152400" y="457200"/>
            <a:ext cx="426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smtClean="0">
                <a:solidFill>
                  <a:srgbClr val="3333FF"/>
                </a:solidFill>
                <a:latin typeface="Times New Roman" pitchFamily="18" charset="0"/>
                <a:cs typeface="Times New Roman" pitchFamily="18" charset="0"/>
              </a:rPr>
              <a:t>I . </a:t>
            </a:r>
            <a:r>
              <a:rPr lang="en-US" altLang="en-US" sz="2800" b="1" u="sng" dirty="0" err="1" smtClean="0">
                <a:solidFill>
                  <a:srgbClr val="3333FF"/>
                </a:solidFill>
                <a:latin typeface="Times New Roman" pitchFamily="18" charset="0"/>
                <a:cs typeface="Times New Roman" pitchFamily="18" charset="0"/>
              </a:rPr>
              <a:t>Hô</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hấp</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tế</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bào</a:t>
            </a:r>
            <a:r>
              <a:rPr lang="en-US" altLang="en-US" sz="2800" b="1" u="sng" dirty="0" smtClean="0">
                <a:solidFill>
                  <a:srgbClr val="3333FF"/>
                </a:solidFill>
                <a:latin typeface="Times New Roman" pitchFamily="18" charset="0"/>
                <a:cs typeface="Times New Roman" pitchFamily="18" charset="0"/>
              </a:rPr>
              <a:t> :</a:t>
            </a:r>
            <a:endParaRPr lang="en-US" altLang="en-US" sz="2800" b="1" u="sng" dirty="0" smtClean="0">
              <a:solidFill>
                <a:srgbClr val="3333FF"/>
              </a:solidFill>
              <a:latin typeface="Times New Roman" pitchFamily="18" charset="0"/>
              <a:cs typeface="Times New Roman" pitchFamily="18" charset="0"/>
            </a:endParaRPr>
          </a:p>
        </p:txBody>
      </p:sp>
      <p:pic>
        <p:nvPicPr>
          <p:cNvPr id="12" name="Picture 11">
            <a:extLst>
              <a:ext uri="{FF2B5EF4-FFF2-40B4-BE49-F238E27FC236}">
                <a16:creationId xmlns="" xmlns:a16="http://schemas.microsoft.com/office/drawing/2014/main" id="{6E32C8DF-88D4-1DE6-4BD8-15696F3036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2886" y="4572000"/>
            <a:ext cx="2098883" cy="2444954"/>
          </a:xfrm>
          <a:prstGeom prst="rect">
            <a:avLst/>
          </a:prstGeom>
        </p:spPr>
      </p:pic>
      <p:sp>
        <p:nvSpPr>
          <p:cNvPr id="13" name="Text Box 20"/>
          <p:cNvSpPr txBox="1">
            <a:spLocks noChangeArrowheads="1"/>
          </p:cNvSpPr>
          <p:nvPr/>
        </p:nvSpPr>
        <p:spPr bwMode="auto">
          <a:xfrm>
            <a:off x="1856400" y="0"/>
            <a:ext cx="4696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US" altLang="en-US" sz="2800" b="1" dirty="0" smtClean="0">
                <a:solidFill>
                  <a:srgbClr val="FF0000"/>
                </a:solidFill>
                <a:latin typeface="Times New Roman" pitchFamily="18" charset="0"/>
                <a:cs typeface="Times New Roman" pitchFamily="18" charset="0"/>
              </a:rPr>
              <a:t>BÀI </a:t>
            </a:r>
            <a:r>
              <a:rPr lang="en-US" altLang="en-US" sz="2800" b="1" dirty="0" smtClean="0">
                <a:solidFill>
                  <a:srgbClr val="FF0000"/>
                </a:solidFill>
                <a:latin typeface="Times New Roman" pitchFamily="18" charset="0"/>
                <a:cs typeface="Times New Roman" pitchFamily="18" charset="0"/>
              </a:rPr>
              <a:t>25- HÔ HẤP TẾ BÀO </a:t>
            </a:r>
            <a:endParaRPr lang="en-US" altLang="en-US" sz="2800" b="1" dirty="0">
              <a:solidFill>
                <a:srgbClr val="FF0000"/>
              </a:solidFill>
              <a:latin typeface="Times New Roman" pitchFamily="18" charset="0"/>
              <a:cs typeface="Times New Roman" pitchFamily="18" charset="0"/>
            </a:endParaRPr>
          </a:p>
        </p:txBody>
      </p:sp>
      <p:sp>
        <p:nvSpPr>
          <p:cNvPr id="14" name="TextBox 5"/>
          <p:cNvSpPr txBox="1">
            <a:spLocks noChangeArrowheads="1"/>
          </p:cNvSpPr>
          <p:nvPr/>
        </p:nvSpPr>
        <p:spPr bwMode="auto">
          <a:xfrm>
            <a:off x="83127" y="874693"/>
            <a:ext cx="8915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GB" altLang="en-US" sz="2800" b="1" u="sng" dirty="0" smtClean="0">
                <a:solidFill>
                  <a:srgbClr val="0000FF"/>
                </a:solidFill>
                <a:cs typeface="Times New Roman" pitchFamily="18" charset="0"/>
              </a:rPr>
              <a:t>II. </a:t>
            </a:r>
            <a:r>
              <a:rPr lang="en-GB" altLang="en-US" sz="2800" b="1" u="sng" dirty="0" err="1" smtClean="0">
                <a:solidFill>
                  <a:srgbClr val="0000FF"/>
                </a:solidFill>
                <a:cs typeface="Times New Roman" pitchFamily="18" charset="0"/>
              </a:rPr>
              <a:t>Mối</a:t>
            </a:r>
            <a:r>
              <a:rPr lang="en-GB" altLang="en-US" sz="2800" b="1" u="sng" dirty="0" smtClean="0">
                <a:solidFill>
                  <a:srgbClr val="0000FF"/>
                </a:solidFill>
                <a:cs typeface="Times New Roman" pitchFamily="18" charset="0"/>
              </a:rPr>
              <a:t> </a:t>
            </a:r>
            <a:r>
              <a:rPr lang="en-GB" altLang="en-US" sz="2800" b="1" u="sng" dirty="0" err="1" smtClean="0">
                <a:solidFill>
                  <a:srgbClr val="0000FF"/>
                </a:solidFill>
                <a:cs typeface="Times New Roman" pitchFamily="18" charset="0"/>
              </a:rPr>
              <a:t>quan</a:t>
            </a:r>
            <a:r>
              <a:rPr lang="en-GB" altLang="en-US" sz="2800" b="1" u="sng" dirty="0" smtClean="0">
                <a:solidFill>
                  <a:srgbClr val="0000FF"/>
                </a:solidFill>
                <a:cs typeface="Times New Roman" pitchFamily="18" charset="0"/>
              </a:rPr>
              <a:t> </a:t>
            </a:r>
            <a:r>
              <a:rPr lang="en-GB" altLang="en-US" sz="2800" b="1" u="sng" dirty="0" err="1" smtClean="0">
                <a:solidFill>
                  <a:srgbClr val="0000FF"/>
                </a:solidFill>
                <a:cs typeface="Times New Roman" pitchFamily="18" charset="0"/>
              </a:rPr>
              <a:t>hệ</a:t>
            </a:r>
            <a:r>
              <a:rPr lang="en-GB" altLang="en-US" sz="2800" b="1" u="sng" dirty="0" smtClean="0">
                <a:solidFill>
                  <a:srgbClr val="0000FF"/>
                </a:solidFill>
                <a:cs typeface="Times New Roman" pitchFamily="18" charset="0"/>
              </a:rPr>
              <a:t> </a:t>
            </a:r>
            <a:r>
              <a:rPr lang="en-GB" altLang="en-US" sz="2800" b="1" u="sng" dirty="0" err="1" smtClean="0">
                <a:solidFill>
                  <a:srgbClr val="0000FF"/>
                </a:solidFill>
                <a:cs typeface="Times New Roman" pitchFamily="18" charset="0"/>
              </a:rPr>
              <a:t>hai</a:t>
            </a:r>
            <a:r>
              <a:rPr lang="en-GB" altLang="en-US" sz="2800" b="1" u="sng" dirty="0" smtClean="0">
                <a:solidFill>
                  <a:srgbClr val="0000FF"/>
                </a:solidFill>
                <a:cs typeface="Times New Roman" pitchFamily="18" charset="0"/>
              </a:rPr>
              <a:t> </a:t>
            </a:r>
            <a:r>
              <a:rPr lang="en-GB" altLang="en-US" sz="2800" b="1" u="sng" dirty="0" err="1" smtClean="0">
                <a:solidFill>
                  <a:srgbClr val="0000FF"/>
                </a:solidFill>
                <a:cs typeface="Times New Roman" pitchFamily="18" charset="0"/>
              </a:rPr>
              <a:t>chiều</a:t>
            </a:r>
            <a:r>
              <a:rPr lang="en-GB" altLang="en-US" sz="2800" b="1" u="sng" dirty="0" smtClean="0">
                <a:solidFill>
                  <a:srgbClr val="0000FF"/>
                </a:solidFill>
                <a:cs typeface="Times New Roman" pitchFamily="18" charset="0"/>
              </a:rPr>
              <a:t> </a:t>
            </a:r>
            <a:r>
              <a:rPr lang="en-GB" altLang="en-US" sz="2800" b="1" u="sng" dirty="0" err="1" smtClean="0">
                <a:solidFill>
                  <a:srgbClr val="0000FF"/>
                </a:solidFill>
                <a:cs typeface="Times New Roman" pitchFamily="18" charset="0"/>
              </a:rPr>
              <a:t>giữa</a:t>
            </a:r>
            <a:r>
              <a:rPr lang="en-GB" altLang="en-US" sz="2800" b="1" u="sng" dirty="0" smtClean="0">
                <a:solidFill>
                  <a:srgbClr val="0000FF"/>
                </a:solidFill>
                <a:cs typeface="Times New Roman" pitchFamily="18" charset="0"/>
              </a:rPr>
              <a:t> </a:t>
            </a:r>
            <a:r>
              <a:rPr lang="en-GB" altLang="en-US" sz="2800" b="1" u="sng" dirty="0" err="1" smtClean="0">
                <a:solidFill>
                  <a:srgbClr val="0000FF"/>
                </a:solidFill>
                <a:cs typeface="Times New Roman" pitchFamily="18" charset="0"/>
              </a:rPr>
              <a:t>tổng</a:t>
            </a:r>
            <a:r>
              <a:rPr lang="en-GB" altLang="en-US" sz="2800" b="1" u="sng" dirty="0" smtClean="0">
                <a:solidFill>
                  <a:srgbClr val="0000FF"/>
                </a:solidFill>
                <a:cs typeface="Times New Roman" pitchFamily="18" charset="0"/>
              </a:rPr>
              <a:t> </a:t>
            </a:r>
            <a:r>
              <a:rPr lang="en-GB" altLang="en-US" sz="2800" b="1" u="sng" dirty="0" err="1" smtClean="0">
                <a:solidFill>
                  <a:srgbClr val="0000FF"/>
                </a:solidFill>
                <a:cs typeface="Times New Roman" pitchFamily="18" charset="0"/>
              </a:rPr>
              <a:t>hợp</a:t>
            </a:r>
            <a:r>
              <a:rPr lang="en-GB" altLang="en-US" sz="2800" b="1" u="sng" dirty="0" smtClean="0">
                <a:solidFill>
                  <a:srgbClr val="0000FF"/>
                </a:solidFill>
                <a:cs typeface="Times New Roman" pitchFamily="18" charset="0"/>
              </a:rPr>
              <a:t> </a:t>
            </a:r>
            <a:r>
              <a:rPr lang="en-GB" altLang="en-US" sz="2800" b="1" u="sng" dirty="0" err="1" smtClean="0">
                <a:solidFill>
                  <a:srgbClr val="0000FF"/>
                </a:solidFill>
                <a:cs typeface="Times New Roman" pitchFamily="18" charset="0"/>
              </a:rPr>
              <a:t>và</a:t>
            </a:r>
            <a:r>
              <a:rPr lang="en-GB" altLang="en-US" sz="2800" b="1" u="sng" dirty="0" smtClean="0">
                <a:solidFill>
                  <a:srgbClr val="0000FF"/>
                </a:solidFill>
                <a:cs typeface="Times New Roman" pitchFamily="18" charset="0"/>
              </a:rPr>
              <a:t> </a:t>
            </a:r>
            <a:r>
              <a:rPr lang="en-GB" altLang="en-US" sz="2800" b="1" u="sng" dirty="0" err="1" smtClean="0">
                <a:solidFill>
                  <a:srgbClr val="0000FF"/>
                </a:solidFill>
                <a:cs typeface="Times New Roman" pitchFamily="18" charset="0"/>
              </a:rPr>
              <a:t>phân</a:t>
            </a:r>
            <a:r>
              <a:rPr lang="en-GB" altLang="en-US" sz="2800" b="1" u="sng" dirty="0" smtClean="0">
                <a:solidFill>
                  <a:srgbClr val="0000FF"/>
                </a:solidFill>
                <a:cs typeface="Times New Roman" pitchFamily="18" charset="0"/>
              </a:rPr>
              <a:t> </a:t>
            </a:r>
            <a:r>
              <a:rPr lang="en-GB" altLang="en-US" sz="2800" b="1" u="sng" dirty="0" err="1" smtClean="0">
                <a:solidFill>
                  <a:srgbClr val="0000FF"/>
                </a:solidFill>
                <a:cs typeface="Times New Roman" pitchFamily="18" charset="0"/>
              </a:rPr>
              <a:t>giải</a:t>
            </a:r>
            <a:r>
              <a:rPr lang="en-GB" altLang="en-US" sz="2800" b="1" u="sng" dirty="0" smtClean="0">
                <a:solidFill>
                  <a:srgbClr val="0000FF"/>
                </a:solidFill>
                <a:cs typeface="Times New Roman" pitchFamily="18" charset="0"/>
              </a:rPr>
              <a:t> </a:t>
            </a:r>
            <a:r>
              <a:rPr lang="en-GB" altLang="en-US" sz="2800" b="1" u="sng" dirty="0" err="1" smtClean="0">
                <a:solidFill>
                  <a:srgbClr val="0000FF"/>
                </a:solidFill>
                <a:cs typeface="Times New Roman" pitchFamily="18" charset="0"/>
              </a:rPr>
              <a:t>chất</a:t>
            </a:r>
            <a:r>
              <a:rPr lang="en-GB" altLang="en-US" sz="2800" b="1" u="sng" dirty="0" smtClean="0">
                <a:solidFill>
                  <a:srgbClr val="0000FF"/>
                </a:solidFill>
                <a:cs typeface="Times New Roman" pitchFamily="18" charset="0"/>
              </a:rPr>
              <a:t> </a:t>
            </a:r>
            <a:r>
              <a:rPr lang="en-GB" altLang="en-US" sz="2800" b="1" u="sng" dirty="0" err="1" smtClean="0">
                <a:solidFill>
                  <a:srgbClr val="0000FF"/>
                </a:solidFill>
                <a:cs typeface="Times New Roman" pitchFamily="18" charset="0"/>
              </a:rPr>
              <a:t>hữu</a:t>
            </a:r>
            <a:r>
              <a:rPr lang="en-GB" altLang="en-US" sz="2800" b="1" u="sng" dirty="0" smtClean="0">
                <a:solidFill>
                  <a:srgbClr val="0000FF"/>
                </a:solidFill>
                <a:cs typeface="Times New Roman" pitchFamily="18" charset="0"/>
              </a:rPr>
              <a:t> </a:t>
            </a:r>
            <a:r>
              <a:rPr lang="en-GB" altLang="en-US" sz="2800" b="1" u="sng" dirty="0" err="1" smtClean="0">
                <a:solidFill>
                  <a:srgbClr val="0000FF"/>
                </a:solidFill>
                <a:cs typeface="Times New Roman" pitchFamily="18" charset="0"/>
              </a:rPr>
              <a:t>cơ</a:t>
            </a:r>
            <a:r>
              <a:rPr lang="en-GB" altLang="en-US" sz="2800" b="1" u="sng" dirty="0" smtClean="0">
                <a:solidFill>
                  <a:srgbClr val="0000FF"/>
                </a:solidFill>
                <a:cs typeface="Times New Roman" pitchFamily="18" charset="0"/>
              </a:rPr>
              <a:t> ở </a:t>
            </a:r>
            <a:r>
              <a:rPr lang="en-GB" altLang="en-US" sz="2800" b="1" u="sng" dirty="0" err="1" smtClean="0">
                <a:solidFill>
                  <a:srgbClr val="0000FF"/>
                </a:solidFill>
                <a:cs typeface="Times New Roman" pitchFamily="18" charset="0"/>
              </a:rPr>
              <a:t>tế</a:t>
            </a:r>
            <a:r>
              <a:rPr lang="en-GB" altLang="en-US" sz="2800" b="1" u="sng" dirty="0" smtClean="0">
                <a:solidFill>
                  <a:srgbClr val="0000FF"/>
                </a:solidFill>
                <a:cs typeface="Times New Roman" pitchFamily="18" charset="0"/>
              </a:rPr>
              <a:t> </a:t>
            </a:r>
            <a:r>
              <a:rPr lang="en-GB" altLang="en-US" sz="2800" b="1" u="sng" dirty="0" err="1" smtClean="0">
                <a:solidFill>
                  <a:srgbClr val="0000FF"/>
                </a:solidFill>
                <a:cs typeface="Times New Roman" pitchFamily="18" charset="0"/>
              </a:rPr>
              <a:t>bào</a:t>
            </a:r>
            <a:endParaRPr lang="en-GB" altLang="en-US" sz="2800" b="1" u="sng" dirty="0" smtClean="0">
              <a:solidFill>
                <a:srgbClr val="0000FF"/>
              </a:solidFill>
              <a:cs typeface="Times New Roman" pitchFamily="18" charset="0"/>
            </a:endParaRPr>
          </a:p>
        </p:txBody>
      </p:sp>
      <p:sp>
        <p:nvSpPr>
          <p:cNvPr id="15" name="TextBox 14"/>
          <p:cNvSpPr txBox="1"/>
          <p:nvPr/>
        </p:nvSpPr>
        <p:spPr>
          <a:xfrm>
            <a:off x="96982" y="1704110"/>
            <a:ext cx="8077200" cy="523220"/>
          </a:xfrm>
          <a:prstGeom prst="rect">
            <a:avLst/>
          </a:prstGeom>
          <a:noFill/>
        </p:spPr>
        <p:txBody>
          <a:bodyPr wrap="square">
            <a:spAutoFit/>
          </a:bodyPr>
          <a:lstStyle/>
          <a:p>
            <a:pPr>
              <a:defRPr/>
            </a:pPr>
            <a:r>
              <a:rPr lang="en-GB" sz="2800" b="1" u="sng" dirty="0" smtClean="0">
                <a:solidFill>
                  <a:srgbClr val="0000FF"/>
                </a:solidFill>
                <a:latin typeface="Times New Roman" pitchFamily="18" charset="0"/>
                <a:cs typeface="Times New Roman" pitchFamily="18" charset="0"/>
              </a:rPr>
              <a:t>III. </a:t>
            </a:r>
            <a:r>
              <a:rPr lang="en-GB" sz="2800" b="1" u="sng" dirty="0" err="1">
                <a:solidFill>
                  <a:srgbClr val="0000FF"/>
                </a:solidFill>
                <a:latin typeface="Times New Roman" pitchFamily="18" charset="0"/>
                <a:cs typeface="Times New Roman" pitchFamily="18" charset="0"/>
              </a:rPr>
              <a:t>Một</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số</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yếu</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tố</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ảnh</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hưởng</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đến</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hô</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hấp</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tế</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bào</a:t>
            </a:r>
            <a:endParaRPr lang="en-GB" sz="2800" b="1" u="sng" dirty="0">
              <a:solidFill>
                <a:srgbClr val="0000FF"/>
              </a:solidFill>
              <a:latin typeface="Times New Roman" pitchFamily="18" charset="0"/>
              <a:cs typeface="Times New Roman" pitchFamily="18" charset="0"/>
            </a:endParaRPr>
          </a:p>
        </p:txBody>
      </p:sp>
      <p:sp>
        <p:nvSpPr>
          <p:cNvPr id="16" name="TextBox 15"/>
          <p:cNvSpPr txBox="1"/>
          <p:nvPr/>
        </p:nvSpPr>
        <p:spPr>
          <a:xfrm>
            <a:off x="69350" y="2133600"/>
            <a:ext cx="8707505" cy="523220"/>
          </a:xfrm>
          <a:prstGeom prst="rect">
            <a:avLst/>
          </a:prstGeom>
          <a:noFill/>
        </p:spPr>
        <p:txBody>
          <a:bodyPr wrap="square">
            <a:spAutoFit/>
          </a:bodyPr>
          <a:lstStyle/>
          <a:p>
            <a:pPr>
              <a:defRPr/>
            </a:pPr>
            <a:r>
              <a:rPr lang="en-GB" sz="2800" b="1" u="sng" dirty="0" smtClean="0">
                <a:solidFill>
                  <a:srgbClr val="0000FF"/>
                </a:solidFill>
                <a:latin typeface="Times New Roman" pitchFamily="18" charset="0"/>
                <a:cs typeface="Times New Roman" pitchFamily="18" charset="0"/>
              </a:rPr>
              <a:t>IV. </a:t>
            </a:r>
            <a:r>
              <a:rPr lang="en-GB" sz="2800" b="1" u="sng" dirty="0" err="1">
                <a:solidFill>
                  <a:srgbClr val="0000FF"/>
                </a:solidFill>
                <a:latin typeface="Times New Roman" pitchFamily="18" charset="0"/>
                <a:cs typeface="Times New Roman" pitchFamily="18" charset="0"/>
              </a:rPr>
              <a:t>Vận</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dụng</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hiểu</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biết</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về</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hô</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hấp</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tế</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bào</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trong</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thực</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tiễn</a:t>
            </a:r>
            <a:endParaRPr lang="en-GB" sz="2800" b="1" u="sng" dirty="0">
              <a:solidFill>
                <a:srgbClr val="0000FF"/>
              </a:solidFill>
              <a:latin typeface="Times New Roman" pitchFamily="18" charset="0"/>
              <a:cs typeface="Times New Roman" pitchFamily="18" charset="0"/>
            </a:endParaRPr>
          </a:p>
        </p:txBody>
      </p:sp>
      <p:sp>
        <p:nvSpPr>
          <p:cNvPr id="17" name="TextBox 16"/>
          <p:cNvSpPr txBox="1">
            <a:spLocks noChangeArrowheads="1"/>
          </p:cNvSpPr>
          <p:nvPr/>
        </p:nvSpPr>
        <p:spPr bwMode="auto">
          <a:xfrm>
            <a:off x="48148" y="2514600"/>
            <a:ext cx="879105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r>
              <a:rPr lang="en-GB" sz="2800" dirty="0" smtClean="0"/>
              <a:t>+ </a:t>
            </a:r>
            <a:r>
              <a:rPr lang="en-GB" sz="2800" dirty="0" err="1" smtClean="0"/>
              <a:t>Một</a:t>
            </a:r>
            <a:r>
              <a:rPr lang="en-GB" sz="2800" dirty="0" smtClean="0"/>
              <a:t> </a:t>
            </a:r>
            <a:r>
              <a:rPr lang="en-GB" sz="2800" dirty="0" err="1"/>
              <a:t>số</a:t>
            </a:r>
            <a:r>
              <a:rPr lang="en-GB" sz="2800" dirty="0"/>
              <a:t> </a:t>
            </a:r>
            <a:r>
              <a:rPr lang="en-GB" sz="2800" dirty="0" err="1"/>
              <a:t>biện</a:t>
            </a:r>
            <a:r>
              <a:rPr lang="en-GB" sz="2800" dirty="0"/>
              <a:t> </a:t>
            </a:r>
            <a:r>
              <a:rPr lang="en-GB" sz="2800" dirty="0" err="1"/>
              <a:t>pháp</a:t>
            </a:r>
            <a:r>
              <a:rPr lang="en-GB" sz="2800" dirty="0"/>
              <a:t> </a:t>
            </a:r>
            <a:r>
              <a:rPr lang="en-GB" sz="2800" dirty="0" err="1"/>
              <a:t>được</a:t>
            </a:r>
            <a:r>
              <a:rPr lang="en-GB" sz="2800" dirty="0"/>
              <a:t> </a:t>
            </a:r>
            <a:r>
              <a:rPr lang="en-GB" sz="2800" dirty="0" err="1"/>
              <a:t>dùng</a:t>
            </a:r>
            <a:r>
              <a:rPr lang="en-GB" sz="2800" dirty="0"/>
              <a:t> </a:t>
            </a:r>
            <a:r>
              <a:rPr lang="en-GB" sz="2800" dirty="0" err="1"/>
              <a:t>để</a:t>
            </a:r>
            <a:r>
              <a:rPr lang="en-GB" sz="2800" dirty="0"/>
              <a:t> </a:t>
            </a:r>
            <a:r>
              <a:rPr lang="en-GB" sz="2800" dirty="0" err="1"/>
              <a:t>bảo</a:t>
            </a:r>
            <a:r>
              <a:rPr lang="en-GB" sz="2800" dirty="0"/>
              <a:t> </a:t>
            </a:r>
            <a:r>
              <a:rPr lang="en-GB" sz="2800" dirty="0" err="1"/>
              <a:t>quản</a:t>
            </a:r>
            <a:r>
              <a:rPr lang="en-GB" sz="2800" dirty="0"/>
              <a:t> </a:t>
            </a:r>
            <a:r>
              <a:rPr lang="en-GB" sz="2800" dirty="0" err="1"/>
              <a:t>lương</a:t>
            </a:r>
            <a:r>
              <a:rPr lang="en-GB" sz="2800" dirty="0"/>
              <a:t> </a:t>
            </a:r>
            <a:r>
              <a:rPr lang="en-GB" sz="2800" dirty="0" err="1"/>
              <a:t>thực</a:t>
            </a:r>
            <a:r>
              <a:rPr lang="en-GB" sz="2800" dirty="0"/>
              <a:t>, </a:t>
            </a:r>
            <a:r>
              <a:rPr lang="en-GB" sz="2800" dirty="0" err="1"/>
              <a:t>thực</a:t>
            </a:r>
            <a:r>
              <a:rPr lang="en-GB" sz="2800" dirty="0"/>
              <a:t> </a:t>
            </a:r>
            <a:r>
              <a:rPr lang="en-GB" sz="2800" dirty="0" err="1"/>
              <a:t>phẩm</a:t>
            </a:r>
            <a:r>
              <a:rPr lang="en-GB" sz="2800" dirty="0"/>
              <a:t> </a:t>
            </a:r>
            <a:r>
              <a:rPr lang="en-GB" sz="2800" dirty="0" err="1"/>
              <a:t>như</a:t>
            </a:r>
            <a:r>
              <a:rPr lang="en-GB" sz="2800" dirty="0"/>
              <a:t>: </a:t>
            </a:r>
            <a:r>
              <a:rPr lang="en-GB" sz="2800" dirty="0" err="1"/>
              <a:t>bảo</a:t>
            </a:r>
            <a:r>
              <a:rPr lang="en-GB" sz="2800" dirty="0"/>
              <a:t> </a:t>
            </a:r>
            <a:r>
              <a:rPr lang="en-GB" sz="2800" dirty="0" err="1"/>
              <a:t>quản</a:t>
            </a:r>
            <a:r>
              <a:rPr lang="en-GB" sz="2800" dirty="0"/>
              <a:t> </a:t>
            </a:r>
            <a:r>
              <a:rPr lang="en-GB" sz="2800" dirty="0" err="1"/>
              <a:t>lạnh</a:t>
            </a:r>
            <a:r>
              <a:rPr lang="en-GB" sz="2800" dirty="0"/>
              <a:t>, </a:t>
            </a:r>
            <a:r>
              <a:rPr lang="en-GB" sz="2800" dirty="0" err="1"/>
              <a:t>bảo</a:t>
            </a:r>
            <a:r>
              <a:rPr lang="en-GB" sz="2800" dirty="0"/>
              <a:t> </a:t>
            </a:r>
            <a:r>
              <a:rPr lang="en-GB" sz="2800" dirty="0" err="1"/>
              <a:t>quản</a:t>
            </a:r>
            <a:r>
              <a:rPr lang="en-GB" sz="2800" dirty="0"/>
              <a:t> </a:t>
            </a:r>
            <a:r>
              <a:rPr lang="en-GB" sz="2800" dirty="0" err="1"/>
              <a:t>khô</a:t>
            </a:r>
            <a:r>
              <a:rPr lang="en-GB" sz="2800" dirty="0"/>
              <a:t>, </a:t>
            </a:r>
            <a:r>
              <a:rPr lang="en-GB" sz="2800" dirty="0" err="1"/>
              <a:t>bảo</a:t>
            </a:r>
            <a:r>
              <a:rPr lang="en-GB" sz="2800" dirty="0"/>
              <a:t> </a:t>
            </a:r>
            <a:r>
              <a:rPr lang="en-GB" sz="2800" dirty="0" err="1"/>
              <a:t>quản</a:t>
            </a:r>
            <a:r>
              <a:rPr lang="en-GB" sz="2800" dirty="0"/>
              <a:t> </a:t>
            </a:r>
            <a:r>
              <a:rPr lang="en-GB" sz="2800" dirty="0" err="1"/>
              <a:t>trong</a:t>
            </a:r>
            <a:r>
              <a:rPr lang="en-GB" sz="2800" dirty="0"/>
              <a:t> </a:t>
            </a:r>
            <a:r>
              <a:rPr lang="en-GB" sz="2800" dirty="0" err="1"/>
              <a:t>điều</a:t>
            </a:r>
            <a:r>
              <a:rPr lang="en-GB" sz="2800" dirty="0"/>
              <a:t> </a:t>
            </a:r>
            <a:r>
              <a:rPr lang="en-GB" sz="2800" dirty="0" err="1"/>
              <a:t>kiện</a:t>
            </a:r>
            <a:r>
              <a:rPr lang="en-GB" sz="2800" dirty="0"/>
              <a:t> </a:t>
            </a:r>
            <a:r>
              <a:rPr lang="en-GB" sz="2800" dirty="0" err="1"/>
              <a:t>nồng</a:t>
            </a:r>
            <a:r>
              <a:rPr lang="en-GB" sz="2800" dirty="0"/>
              <a:t> </a:t>
            </a:r>
            <a:r>
              <a:rPr lang="en-GB" sz="2800" dirty="0" err="1"/>
              <a:t>độ</a:t>
            </a:r>
            <a:r>
              <a:rPr lang="en-GB" sz="2800" dirty="0"/>
              <a:t> carbon dioxide </a:t>
            </a:r>
            <a:r>
              <a:rPr lang="en-GB" sz="2800" dirty="0" err="1"/>
              <a:t>cao</a:t>
            </a:r>
            <a:r>
              <a:rPr lang="en-GB" sz="2800" dirty="0"/>
              <a:t> </a:t>
            </a:r>
            <a:r>
              <a:rPr lang="en-GB" sz="2800" dirty="0" err="1"/>
              <a:t>và</a:t>
            </a:r>
            <a:r>
              <a:rPr lang="en-GB" sz="2800" dirty="0"/>
              <a:t> </a:t>
            </a:r>
            <a:r>
              <a:rPr lang="en-GB" sz="2800" dirty="0" err="1"/>
              <a:t>nồng</a:t>
            </a:r>
            <a:r>
              <a:rPr lang="en-GB" sz="2800" dirty="0"/>
              <a:t> </a:t>
            </a:r>
            <a:r>
              <a:rPr lang="en-GB" sz="2800" dirty="0" err="1"/>
              <a:t>độ</a:t>
            </a:r>
            <a:r>
              <a:rPr lang="en-GB" sz="2800" dirty="0"/>
              <a:t> oxygen </a:t>
            </a:r>
            <a:r>
              <a:rPr lang="en-GB" sz="2800" dirty="0" err="1" smtClean="0"/>
              <a:t>thấp</a:t>
            </a:r>
            <a:r>
              <a:rPr lang="en-GB" sz="2800" dirty="0" smtClean="0"/>
              <a:t>.</a:t>
            </a:r>
            <a:endParaRPr lang="en-GB" sz="2800" dirty="0"/>
          </a:p>
        </p:txBody>
      </p:sp>
      <p:sp>
        <p:nvSpPr>
          <p:cNvPr id="18" name="TextBox 17"/>
          <p:cNvSpPr txBox="1">
            <a:spLocks noChangeArrowheads="1"/>
          </p:cNvSpPr>
          <p:nvPr/>
        </p:nvSpPr>
        <p:spPr bwMode="auto">
          <a:xfrm>
            <a:off x="0" y="4191000"/>
            <a:ext cx="879105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r>
              <a:rPr lang="en-GB" sz="2800" dirty="0" smtClean="0"/>
              <a:t>+ </a:t>
            </a:r>
            <a:r>
              <a:rPr lang="en-GB" sz="2800" dirty="0" err="1" smtClean="0"/>
              <a:t>Các</a:t>
            </a:r>
            <a:r>
              <a:rPr lang="en-GB" sz="2800" dirty="0" smtClean="0"/>
              <a:t> </a:t>
            </a:r>
            <a:r>
              <a:rPr lang="en-GB" sz="2800" dirty="0" err="1"/>
              <a:t>biện</a:t>
            </a:r>
            <a:r>
              <a:rPr lang="en-GB" sz="2800" dirty="0"/>
              <a:t> </a:t>
            </a:r>
            <a:r>
              <a:rPr lang="en-GB" sz="2800" dirty="0" err="1"/>
              <a:t>pháp</a:t>
            </a:r>
            <a:r>
              <a:rPr lang="en-GB" sz="2800" dirty="0"/>
              <a:t> </a:t>
            </a:r>
            <a:r>
              <a:rPr lang="en-GB" sz="2800" dirty="0" err="1" smtClean="0"/>
              <a:t>đảm</a:t>
            </a:r>
            <a:r>
              <a:rPr lang="en-GB" sz="2800" dirty="0" smtClean="0"/>
              <a:t> </a:t>
            </a:r>
            <a:r>
              <a:rPr lang="en-GB" sz="2800" dirty="0" err="1" smtClean="0"/>
              <a:t>bảo</a:t>
            </a:r>
            <a:r>
              <a:rPr lang="en-GB" sz="2800" dirty="0" smtClean="0"/>
              <a:t> </a:t>
            </a:r>
            <a:r>
              <a:rPr lang="en-GB" sz="2800" dirty="0" err="1" smtClean="0"/>
              <a:t>điều</a:t>
            </a:r>
            <a:r>
              <a:rPr lang="en-GB" sz="2800" dirty="0" smtClean="0"/>
              <a:t> </a:t>
            </a:r>
            <a:r>
              <a:rPr lang="en-GB" sz="2800" dirty="0" err="1" smtClean="0"/>
              <a:t>kiện</a:t>
            </a:r>
            <a:r>
              <a:rPr lang="en-GB" sz="2800" dirty="0" smtClean="0"/>
              <a:t> </a:t>
            </a:r>
            <a:r>
              <a:rPr lang="en-GB" sz="2800" dirty="0" err="1" smtClean="0"/>
              <a:t>thuận</a:t>
            </a:r>
            <a:r>
              <a:rPr lang="en-GB" sz="2800" dirty="0" smtClean="0"/>
              <a:t> </a:t>
            </a:r>
            <a:r>
              <a:rPr lang="en-GB" sz="2800" dirty="0" err="1" smtClean="0"/>
              <a:t>lợi</a:t>
            </a:r>
            <a:r>
              <a:rPr lang="en-GB" sz="2800" dirty="0" smtClean="0"/>
              <a:t> </a:t>
            </a:r>
            <a:r>
              <a:rPr lang="en-GB" sz="2800" dirty="0" err="1" smtClean="0"/>
              <a:t>cho</a:t>
            </a:r>
            <a:r>
              <a:rPr lang="en-GB" sz="2800" dirty="0" smtClean="0"/>
              <a:t> </a:t>
            </a:r>
            <a:r>
              <a:rPr lang="en-GB" sz="2800" dirty="0" err="1" smtClean="0"/>
              <a:t>quá</a:t>
            </a:r>
            <a:r>
              <a:rPr lang="en-GB" sz="2800" dirty="0" smtClean="0"/>
              <a:t> </a:t>
            </a:r>
            <a:r>
              <a:rPr lang="en-GB" sz="2800" dirty="0" err="1" smtClean="0"/>
              <a:t>trình</a:t>
            </a:r>
            <a:r>
              <a:rPr lang="en-GB" sz="2800" dirty="0" smtClean="0"/>
              <a:t> </a:t>
            </a:r>
            <a:r>
              <a:rPr lang="en-GB" sz="2800" dirty="0" err="1" smtClean="0"/>
              <a:t>hô</a:t>
            </a:r>
            <a:r>
              <a:rPr lang="en-GB" sz="2800" dirty="0" smtClean="0"/>
              <a:t> </a:t>
            </a:r>
            <a:r>
              <a:rPr lang="en-GB" sz="2800" dirty="0" err="1" smtClean="0"/>
              <a:t>hấp</a:t>
            </a:r>
            <a:r>
              <a:rPr lang="en-GB" sz="2800" dirty="0" smtClean="0"/>
              <a:t> </a:t>
            </a:r>
            <a:r>
              <a:rPr lang="en-GB" sz="2800" dirty="0" err="1" smtClean="0"/>
              <a:t>tế</a:t>
            </a:r>
            <a:r>
              <a:rPr lang="en-GB" sz="2800" dirty="0" smtClean="0"/>
              <a:t> </a:t>
            </a:r>
            <a:r>
              <a:rPr lang="en-GB" sz="2800" dirty="0" err="1" smtClean="0"/>
              <a:t>bào</a:t>
            </a:r>
            <a:r>
              <a:rPr lang="en-GB" sz="2800" dirty="0" smtClean="0"/>
              <a:t> </a:t>
            </a:r>
            <a:r>
              <a:rPr lang="en-GB" sz="2800" dirty="0" err="1" smtClean="0"/>
              <a:t>cũng</a:t>
            </a:r>
            <a:r>
              <a:rPr lang="en-GB" sz="2800" dirty="0" smtClean="0"/>
              <a:t> </a:t>
            </a:r>
            <a:r>
              <a:rPr lang="en-GB" sz="2800" dirty="0" err="1" smtClean="0"/>
              <a:t>góp</a:t>
            </a:r>
            <a:r>
              <a:rPr lang="en-GB" sz="2800" dirty="0" smtClean="0"/>
              <a:t> </a:t>
            </a:r>
            <a:r>
              <a:rPr lang="en-GB" sz="2800" dirty="0" err="1" smtClean="0"/>
              <a:t>phần</a:t>
            </a:r>
            <a:r>
              <a:rPr lang="en-GB" sz="2800" dirty="0" smtClean="0"/>
              <a:t> </a:t>
            </a:r>
            <a:r>
              <a:rPr lang="en-GB" sz="2800" dirty="0" err="1" smtClean="0"/>
              <a:t>bảo</a:t>
            </a:r>
            <a:r>
              <a:rPr lang="en-GB" sz="2800" dirty="0" smtClean="0"/>
              <a:t> </a:t>
            </a:r>
            <a:r>
              <a:rPr lang="en-GB" sz="2800" dirty="0" err="1" smtClean="0"/>
              <a:t>vệ</a:t>
            </a:r>
            <a:r>
              <a:rPr lang="en-GB" sz="2800" dirty="0" smtClean="0"/>
              <a:t> </a:t>
            </a:r>
            <a:r>
              <a:rPr lang="en-GB" sz="2800" dirty="0" err="1" smtClean="0"/>
              <a:t>sức</a:t>
            </a:r>
            <a:r>
              <a:rPr lang="en-GB" sz="2800" dirty="0" smtClean="0"/>
              <a:t> </a:t>
            </a:r>
            <a:r>
              <a:rPr lang="en-GB" sz="2800" dirty="0" err="1" smtClean="0"/>
              <a:t>khỏe</a:t>
            </a:r>
            <a:r>
              <a:rPr lang="en-GB" sz="2800" dirty="0" smtClean="0"/>
              <a:t> con </a:t>
            </a:r>
            <a:r>
              <a:rPr lang="en-GB" sz="2800" dirty="0" err="1" smtClean="0"/>
              <a:t>người</a:t>
            </a:r>
            <a:r>
              <a:rPr lang="en-GB" sz="2800" dirty="0" smtClean="0"/>
              <a:t> </a:t>
            </a:r>
            <a:endParaRPr lang="en-GB" sz="2800" dirty="0"/>
          </a:p>
        </p:txBody>
      </p:sp>
    </p:spTree>
    <p:extLst>
      <p:ext uri="{BB962C8B-B14F-4D97-AF65-F5344CB8AC3E}">
        <p14:creationId xmlns:p14="http://schemas.microsoft.com/office/powerpoint/2010/main" val="155017231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1371600" y="533400"/>
            <a:ext cx="74676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254000" algn="just">
              <a:spcAft>
                <a:spcPts val="500"/>
              </a:spcAft>
              <a:tabLst>
                <a:tab pos="503238" algn="l"/>
              </a:tabLst>
            </a:pPr>
            <a:r>
              <a:rPr lang="en-GB" sz="2800" dirty="0" err="1">
                <a:cs typeface="Segoe UI" pitchFamily="34" charset="0"/>
              </a:rPr>
              <a:t>Hãy</a:t>
            </a:r>
            <a:r>
              <a:rPr lang="en-GB" sz="2800" dirty="0">
                <a:cs typeface="Segoe UI" pitchFamily="34" charset="0"/>
              </a:rPr>
              <a:t> </a:t>
            </a:r>
            <a:r>
              <a:rPr lang="en-GB" sz="2800" dirty="0" err="1">
                <a:cs typeface="Segoe UI" pitchFamily="34" charset="0"/>
              </a:rPr>
              <a:t>tìm</a:t>
            </a:r>
            <a:r>
              <a:rPr lang="en-GB" sz="2800" dirty="0">
                <a:cs typeface="Segoe UI" pitchFamily="34" charset="0"/>
              </a:rPr>
              <a:t> </a:t>
            </a:r>
            <a:r>
              <a:rPr lang="en-GB" sz="2800" dirty="0" err="1">
                <a:cs typeface="Segoe UI" pitchFamily="34" charset="0"/>
              </a:rPr>
              <a:t>hiểu</a:t>
            </a:r>
            <a:r>
              <a:rPr lang="en-GB" sz="2800" dirty="0">
                <a:cs typeface="Segoe UI" pitchFamily="34" charset="0"/>
              </a:rPr>
              <a:t> </a:t>
            </a:r>
            <a:r>
              <a:rPr lang="en-GB" sz="2800" dirty="0" err="1">
                <a:cs typeface="Segoe UI" pitchFamily="34" charset="0"/>
              </a:rPr>
              <a:t>và</a:t>
            </a:r>
            <a:r>
              <a:rPr lang="en-GB" sz="2800" dirty="0">
                <a:cs typeface="Segoe UI" pitchFamily="34" charset="0"/>
              </a:rPr>
              <a:t> </a:t>
            </a:r>
            <a:r>
              <a:rPr lang="en-GB" sz="2800" dirty="0" err="1">
                <a:cs typeface="Segoe UI" pitchFamily="34" charset="0"/>
              </a:rPr>
              <a:t>cho</a:t>
            </a:r>
            <a:r>
              <a:rPr lang="en-GB" sz="2800" dirty="0">
                <a:cs typeface="Segoe UI" pitchFamily="34" charset="0"/>
              </a:rPr>
              <a:t> </a:t>
            </a:r>
            <a:r>
              <a:rPr lang="en-GB" sz="2800" dirty="0" err="1">
                <a:cs typeface="Segoe UI" pitchFamily="34" charset="0"/>
              </a:rPr>
              <a:t>biết</a:t>
            </a:r>
            <a:r>
              <a:rPr lang="en-GB" sz="2800" dirty="0">
                <a:cs typeface="Segoe UI" pitchFamily="34" charset="0"/>
              </a:rPr>
              <a:t> </a:t>
            </a:r>
            <a:r>
              <a:rPr lang="en-GB" sz="2800" dirty="0" err="1">
                <a:cs typeface="Segoe UI" pitchFamily="34" charset="0"/>
              </a:rPr>
              <a:t>tác</a:t>
            </a:r>
            <a:r>
              <a:rPr lang="en-GB" sz="2800" dirty="0">
                <a:cs typeface="Segoe UI" pitchFamily="34" charset="0"/>
              </a:rPr>
              <a:t> </a:t>
            </a:r>
            <a:r>
              <a:rPr lang="en-GB" sz="2800" dirty="0" err="1">
                <a:cs typeface="Segoe UI" pitchFamily="34" charset="0"/>
              </a:rPr>
              <a:t>dụng</a:t>
            </a:r>
            <a:r>
              <a:rPr lang="en-GB" sz="2800" dirty="0">
                <a:cs typeface="Segoe UI" pitchFamily="34" charset="0"/>
              </a:rPr>
              <a:t> </a:t>
            </a:r>
            <a:r>
              <a:rPr lang="en-GB" sz="2800" dirty="0" err="1">
                <a:cs typeface="Segoe UI" pitchFamily="34" charset="0"/>
              </a:rPr>
              <a:t>của</a:t>
            </a:r>
            <a:r>
              <a:rPr lang="en-GB" sz="2800" dirty="0">
                <a:cs typeface="Segoe UI" pitchFamily="34" charset="0"/>
              </a:rPr>
              <a:t> </a:t>
            </a:r>
            <a:r>
              <a:rPr lang="en-GB" sz="2800" dirty="0" err="1">
                <a:cs typeface="Segoe UI" pitchFamily="34" charset="0"/>
              </a:rPr>
              <a:t>một</a:t>
            </a:r>
            <a:r>
              <a:rPr lang="en-GB" sz="2800" dirty="0">
                <a:cs typeface="Segoe UI" pitchFamily="34" charset="0"/>
              </a:rPr>
              <a:t> </a:t>
            </a:r>
            <a:r>
              <a:rPr lang="en-GB" sz="2800" dirty="0" err="1">
                <a:cs typeface="Segoe UI" pitchFamily="34" charset="0"/>
              </a:rPr>
              <a:t>số</a:t>
            </a:r>
            <a:r>
              <a:rPr lang="en-GB" sz="2800" dirty="0">
                <a:cs typeface="Segoe UI" pitchFamily="34" charset="0"/>
              </a:rPr>
              <a:t> </a:t>
            </a:r>
            <a:r>
              <a:rPr lang="en-GB" sz="2800" dirty="0" err="1">
                <a:cs typeface="Segoe UI" pitchFamily="34" charset="0"/>
              </a:rPr>
              <a:t>chất</a:t>
            </a:r>
            <a:r>
              <a:rPr lang="en-GB" sz="2800" dirty="0">
                <a:cs typeface="Segoe UI" pitchFamily="34" charset="0"/>
              </a:rPr>
              <a:t> </a:t>
            </a:r>
            <a:r>
              <a:rPr lang="en-GB" sz="2800" dirty="0" err="1">
                <a:cs typeface="Segoe UI" pitchFamily="34" charset="0"/>
              </a:rPr>
              <a:t>gây</a:t>
            </a:r>
            <a:r>
              <a:rPr lang="en-GB" sz="2800" dirty="0">
                <a:cs typeface="Segoe UI" pitchFamily="34" charset="0"/>
              </a:rPr>
              <a:t> </a:t>
            </a:r>
            <a:r>
              <a:rPr lang="en-GB" sz="2800" dirty="0" err="1">
                <a:cs typeface="Segoe UI" pitchFamily="34" charset="0"/>
              </a:rPr>
              <a:t>ức</a:t>
            </a:r>
            <a:r>
              <a:rPr lang="en-GB" sz="2800" dirty="0">
                <a:cs typeface="Segoe UI" pitchFamily="34" charset="0"/>
              </a:rPr>
              <a:t> </a:t>
            </a:r>
            <a:r>
              <a:rPr lang="en-GB" sz="2800" dirty="0" err="1">
                <a:cs typeface="Segoe UI" pitchFamily="34" charset="0"/>
              </a:rPr>
              <a:t>chế</a:t>
            </a:r>
            <a:r>
              <a:rPr lang="en-GB" sz="2800" dirty="0">
                <a:cs typeface="Segoe UI" pitchFamily="34" charset="0"/>
              </a:rPr>
              <a:t> </a:t>
            </a:r>
            <a:r>
              <a:rPr lang="en-GB" sz="2800" dirty="0" err="1">
                <a:cs typeface="Segoe UI" pitchFamily="34" charset="0"/>
              </a:rPr>
              <a:t>quá</a:t>
            </a:r>
            <a:r>
              <a:rPr lang="en-GB" sz="2800" dirty="0">
                <a:cs typeface="Segoe UI" pitchFamily="34" charset="0"/>
              </a:rPr>
              <a:t> </a:t>
            </a:r>
            <a:r>
              <a:rPr lang="en-GB" sz="2800" dirty="0" err="1">
                <a:cs typeface="Segoe UI" pitchFamily="34" charset="0"/>
              </a:rPr>
              <a:t>trình</a:t>
            </a:r>
            <a:r>
              <a:rPr lang="en-GB" sz="2800" dirty="0">
                <a:cs typeface="Segoe UI" pitchFamily="34" charset="0"/>
              </a:rPr>
              <a:t> </a:t>
            </a:r>
            <a:r>
              <a:rPr lang="en-GB" sz="2800" dirty="0" err="1">
                <a:cs typeface="Segoe UI" pitchFamily="34" charset="0"/>
              </a:rPr>
              <a:t>hô</a:t>
            </a:r>
            <a:r>
              <a:rPr lang="en-GB" sz="2800" dirty="0">
                <a:cs typeface="Segoe UI" pitchFamily="34" charset="0"/>
              </a:rPr>
              <a:t> </a:t>
            </a:r>
            <a:r>
              <a:rPr lang="en-GB" sz="2800" dirty="0" err="1">
                <a:cs typeface="Segoe UI" pitchFamily="34" charset="0"/>
              </a:rPr>
              <a:t>hấp</a:t>
            </a:r>
            <a:r>
              <a:rPr lang="en-GB" sz="2800" dirty="0">
                <a:cs typeface="Segoe UI" pitchFamily="34" charset="0"/>
              </a:rPr>
              <a:t> </a:t>
            </a:r>
            <a:r>
              <a:rPr lang="en-GB" sz="2800" dirty="0" err="1">
                <a:cs typeface="Segoe UI" pitchFamily="34" charset="0"/>
              </a:rPr>
              <a:t>tế</a:t>
            </a:r>
            <a:r>
              <a:rPr lang="en-GB" sz="2800" dirty="0">
                <a:cs typeface="Segoe UI" pitchFamily="34" charset="0"/>
              </a:rPr>
              <a:t> </a:t>
            </a:r>
            <a:r>
              <a:rPr lang="en-GB" sz="2800" dirty="0" err="1">
                <a:cs typeface="Segoe UI" pitchFamily="34" charset="0"/>
              </a:rPr>
              <a:t>bào</a:t>
            </a:r>
            <a:r>
              <a:rPr lang="en-GB" sz="2800" dirty="0">
                <a:cs typeface="Segoe UI" pitchFamily="34" charset="0"/>
              </a:rPr>
              <a:t> ở </a:t>
            </a:r>
            <a:r>
              <a:rPr lang="en-GB" sz="2800" dirty="0" err="1">
                <a:cs typeface="Segoe UI" pitchFamily="34" charset="0"/>
              </a:rPr>
              <a:t>người</a:t>
            </a:r>
            <a:r>
              <a:rPr lang="en-GB" sz="2800" dirty="0">
                <a:cs typeface="Segoe UI" pitchFamily="34" charset="0"/>
              </a:rPr>
              <a:t>. </a:t>
            </a:r>
            <a:r>
              <a:rPr lang="en-GB" sz="2800" dirty="0" err="1">
                <a:cs typeface="Segoe UI" pitchFamily="34" charset="0"/>
              </a:rPr>
              <a:t>Từ</a:t>
            </a:r>
            <a:r>
              <a:rPr lang="en-GB" sz="2800" dirty="0">
                <a:cs typeface="Segoe UI" pitchFamily="34" charset="0"/>
              </a:rPr>
              <a:t> </a:t>
            </a:r>
            <a:r>
              <a:rPr lang="en-GB" sz="2800" dirty="0" err="1">
                <a:cs typeface="Segoe UI" pitchFamily="34" charset="0"/>
              </a:rPr>
              <a:t>đó</a:t>
            </a:r>
            <a:r>
              <a:rPr lang="en-GB" sz="2800" dirty="0">
                <a:cs typeface="Segoe UI" pitchFamily="34" charset="0"/>
              </a:rPr>
              <a:t>, </a:t>
            </a:r>
            <a:r>
              <a:rPr lang="en-GB" sz="2800" dirty="0" err="1">
                <a:cs typeface="Segoe UI" pitchFamily="34" charset="0"/>
              </a:rPr>
              <a:t>đề</a:t>
            </a:r>
            <a:r>
              <a:rPr lang="en-GB" sz="2800" dirty="0">
                <a:cs typeface="Segoe UI" pitchFamily="34" charset="0"/>
              </a:rPr>
              <a:t> </a:t>
            </a:r>
            <a:r>
              <a:rPr lang="en-GB" sz="2800" dirty="0" err="1">
                <a:cs typeface="Segoe UI" pitchFamily="34" charset="0"/>
              </a:rPr>
              <a:t>xuất</a:t>
            </a:r>
            <a:r>
              <a:rPr lang="en-GB" sz="2800" dirty="0">
                <a:cs typeface="Segoe UI" pitchFamily="34" charset="0"/>
              </a:rPr>
              <a:t> </a:t>
            </a:r>
            <a:r>
              <a:rPr lang="en-GB" sz="2800" dirty="0" err="1">
                <a:cs typeface="Segoe UI" pitchFamily="34" charset="0"/>
              </a:rPr>
              <a:t>các</a:t>
            </a:r>
            <a:r>
              <a:rPr lang="en-GB" sz="2800" dirty="0">
                <a:cs typeface="Segoe UI" pitchFamily="34" charset="0"/>
              </a:rPr>
              <a:t> </a:t>
            </a:r>
            <a:r>
              <a:rPr lang="en-GB" sz="2800" dirty="0" err="1">
                <a:cs typeface="Segoe UI" pitchFamily="34" charset="0"/>
              </a:rPr>
              <a:t>biện</a:t>
            </a:r>
            <a:r>
              <a:rPr lang="en-GB" sz="2800" dirty="0">
                <a:cs typeface="Segoe UI" pitchFamily="34" charset="0"/>
              </a:rPr>
              <a:t> </a:t>
            </a:r>
            <a:r>
              <a:rPr lang="en-GB" sz="2800" dirty="0" err="1">
                <a:cs typeface="Segoe UI" pitchFamily="34" charset="0"/>
              </a:rPr>
              <a:t>pháp</a:t>
            </a:r>
            <a:r>
              <a:rPr lang="en-GB" sz="2800" dirty="0">
                <a:cs typeface="Segoe UI" pitchFamily="34" charset="0"/>
              </a:rPr>
              <a:t> </a:t>
            </a:r>
            <a:r>
              <a:rPr lang="en-GB" sz="2800" dirty="0" err="1">
                <a:cs typeface="Segoe UI" pitchFamily="34" charset="0"/>
              </a:rPr>
              <a:t>để</a:t>
            </a:r>
            <a:r>
              <a:rPr lang="en-GB" sz="2800" dirty="0">
                <a:cs typeface="Segoe UI" pitchFamily="34" charset="0"/>
              </a:rPr>
              <a:t> </a:t>
            </a:r>
            <a:r>
              <a:rPr lang="en-GB" sz="2800" dirty="0" err="1">
                <a:cs typeface="Segoe UI" pitchFamily="34" charset="0"/>
              </a:rPr>
              <a:t>cải</a:t>
            </a:r>
            <a:r>
              <a:rPr lang="en-GB" sz="2800" dirty="0">
                <a:cs typeface="Segoe UI" pitchFamily="34" charset="0"/>
              </a:rPr>
              <a:t> </a:t>
            </a:r>
            <a:r>
              <a:rPr lang="en-GB" sz="2800" dirty="0" err="1">
                <a:cs typeface="Segoe UI" pitchFamily="34" charset="0"/>
              </a:rPr>
              <a:t>thiện</a:t>
            </a:r>
            <a:r>
              <a:rPr lang="en-GB" sz="2800" dirty="0">
                <a:cs typeface="Segoe UI" pitchFamily="34" charset="0"/>
              </a:rPr>
              <a:t> </a:t>
            </a:r>
            <a:r>
              <a:rPr lang="en-GB" sz="2800" dirty="0" err="1">
                <a:cs typeface="Segoe UI" pitchFamily="34" charset="0"/>
              </a:rPr>
              <a:t>sức</a:t>
            </a:r>
            <a:r>
              <a:rPr lang="en-GB" sz="2800" dirty="0">
                <a:cs typeface="Segoe UI" pitchFamily="34" charset="0"/>
              </a:rPr>
              <a:t> </a:t>
            </a:r>
            <a:r>
              <a:rPr lang="en-GB" sz="2800" dirty="0" err="1">
                <a:cs typeface="Segoe UI" pitchFamily="34" charset="0"/>
              </a:rPr>
              <a:t>khỏe</a:t>
            </a:r>
            <a:r>
              <a:rPr lang="en-GB" sz="2800" dirty="0">
                <a:cs typeface="Segoe UI" pitchFamily="34" charset="0"/>
              </a:rPr>
              <a:t> </a:t>
            </a:r>
            <a:r>
              <a:rPr lang="en-GB" sz="2800" dirty="0" err="1">
                <a:cs typeface="Segoe UI" pitchFamily="34" charset="0"/>
              </a:rPr>
              <a:t>hô</a:t>
            </a:r>
            <a:r>
              <a:rPr lang="en-GB" sz="2800" dirty="0">
                <a:cs typeface="Segoe UI" pitchFamily="34" charset="0"/>
              </a:rPr>
              <a:t> </a:t>
            </a:r>
            <a:r>
              <a:rPr lang="en-GB" sz="2800" dirty="0" err="1">
                <a:cs typeface="Segoe UI" pitchFamily="34" charset="0"/>
              </a:rPr>
              <a:t>hấp</a:t>
            </a:r>
            <a:r>
              <a:rPr lang="en-GB" sz="2800" dirty="0">
                <a:cs typeface="Segoe UI" pitchFamily="34" charset="0"/>
              </a:rPr>
              <a:t> ở </a:t>
            </a:r>
            <a:r>
              <a:rPr lang="en-GB" sz="2800" dirty="0" err="1">
                <a:cs typeface="Segoe UI" pitchFamily="34" charset="0"/>
              </a:rPr>
              <a:t>người</a:t>
            </a:r>
            <a:r>
              <a:rPr lang="en-GB" sz="2800" dirty="0">
                <a:cs typeface="Segoe UI" pitchFamily="34" charset="0"/>
              </a:rPr>
              <a:t>.</a:t>
            </a:r>
            <a:endParaRPr lang="en-GB" sz="2000" dirty="0">
              <a:latin typeface="Segoe UI" pitchFamily="34" charset="0"/>
              <a:cs typeface="Segoe UI"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511464978"/>
              </p:ext>
            </p:extLst>
          </p:nvPr>
        </p:nvGraphicFramePr>
        <p:xfrm>
          <a:off x="152400" y="2514600"/>
          <a:ext cx="8229600" cy="3383280"/>
        </p:xfrm>
        <a:graphic>
          <a:graphicData uri="http://schemas.openxmlformats.org/drawingml/2006/table">
            <a:tbl>
              <a:tblPr firstRow="1" firstCol="1" bandRow="1"/>
              <a:tblGrid>
                <a:gridCol w="3548799">
                  <a:extLst>
                    <a:ext uri="{9D8B030D-6E8A-4147-A177-3AD203B41FA5}"/>
                  </a:extLst>
                </a:gridCol>
                <a:gridCol w="4680801">
                  <a:extLst>
                    <a:ext uri="{9D8B030D-6E8A-4147-A177-3AD203B41FA5}"/>
                  </a:extLst>
                </a:gridCol>
              </a:tblGrid>
              <a:tr h="571500">
                <a:tc>
                  <a:txBody>
                    <a:bodyPr/>
                    <a:lstStyle/>
                    <a:p>
                      <a:pPr indent="254000" algn="just">
                        <a:lnSpc>
                          <a:spcPct val="100000"/>
                        </a:lnSpc>
                        <a:spcAft>
                          <a:spcPts val="0"/>
                        </a:spcAft>
                        <a:tabLst>
                          <a:tab pos="504190" algn="l"/>
                        </a:tabLst>
                      </a:pPr>
                      <a:r>
                        <a:rPr lang="en-GB" sz="2400" dirty="0" err="1">
                          <a:effectLst/>
                          <a:latin typeface="Times New Roman" panose="02020603050405020304" pitchFamily="18" charset="0"/>
                          <a:ea typeface="Segoe UI" panose="020B0502040204020203" pitchFamily="34" charset="0"/>
                          <a:cs typeface="Times New Roman" panose="02020603050405020304" pitchFamily="18" charset="0"/>
                        </a:rPr>
                        <a:t>Chất</a:t>
                      </a:r>
                      <a:r>
                        <a:rPr lang="en-GB" sz="2400" dirty="0">
                          <a:effectLst/>
                          <a:latin typeface="Times New Roman" panose="02020603050405020304" pitchFamily="18" charset="0"/>
                          <a:ea typeface="Segoe UI" panose="020B0502040204020203" pitchFamily="34" charset="0"/>
                          <a:cs typeface="Times New Roman" panose="02020603050405020304" pitchFamily="18" charset="0"/>
                        </a:rPr>
                        <a:t> </a:t>
                      </a:r>
                      <a:r>
                        <a:rPr lang="en-GB" sz="2400" dirty="0" err="1">
                          <a:effectLst/>
                          <a:latin typeface="Times New Roman" panose="02020603050405020304" pitchFamily="18" charset="0"/>
                          <a:ea typeface="Segoe UI" panose="020B0502040204020203" pitchFamily="34" charset="0"/>
                          <a:cs typeface="Times New Roman" panose="02020603050405020304" pitchFamily="18" charset="0"/>
                        </a:rPr>
                        <a:t>ức</a:t>
                      </a:r>
                      <a:r>
                        <a:rPr lang="en-GB" sz="2400" dirty="0">
                          <a:effectLst/>
                          <a:latin typeface="Times New Roman" panose="02020603050405020304" pitchFamily="18" charset="0"/>
                          <a:ea typeface="Segoe UI" panose="020B0502040204020203" pitchFamily="34" charset="0"/>
                          <a:cs typeface="Times New Roman" panose="02020603050405020304" pitchFamily="18" charset="0"/>
                        </a:rPr>
                        <a:t> </a:t>
                      </a:r>
                      <a:r>
                        <a:rPr lang="en-GB" sz="2400" dirty="0" err="1">
                          <a:effectLst/>
                          <a:latin typeface="Times New Roman" panose="02020603050405020304" pitchFamily="18" charset="0"/>
                          <a:ea typeface="Segoe UI" panose="020B0502040204020203" pitchFamily="34" charset="0"/>
                          <a:cs typeface="Times New Roman" panose="02020603050405020304" pitchFamily="18" charset="0"/>
                        </a:rPr>
                        <a:t>chế</a:t>
                      </a:r>
                      <a:r>
                        <a:rPr lang="en-GB" sz="2400" dirty="0">
                          <a:effectLst/>
                          <a:latin typeface="Times New Roman" panose="02020603050405020304" pitchFamily="18" charset="0"/>
                          <a:ea typeface="Segoe UI" panose="020B0502040204020203" pitchFamily="34" charset="0"/>
                          <a:cs typeface="Times New Roman" panose="02020603050405020304" pitchFamily="18" charset="0"/>
                        </a:rPr>
                        <a:t> </a:t>
                      </a:r>
                      <a:r>
                        <a:rPr lang="en-GB" sz="2400" dirty="0" err="1">
                          <a:effectLst/>
                          <a:latin typeface="Times New Roman" panose="02020603050405020304" pitchFamily="18" charset="0"/>
                          <a:ea typeface="Segoe UI" panose="020B0502040204020203" pitchFamily="34" charset="0"/>
                          <a:cs typeface="Times New Roman" panose="02020603050405020304" pitchFamily="18" charset="0"/>
                        </a:rPr>
                        <a:t>hô</a:t>
                      </a:r>
                      <a:r>
                        <a:rPr lang="en-GB" sz="2400" dirty="0">
                          <a:effectLst/>
                          <a:latin typeface="Times New Roman" panose="02020603050405020304" pitchFamily="18" charset="0"/>
                          <a:ea typeface="Segoe UI" panose="020B0502040204020203" pitchFamily="34" charset="0"/>
                          <a:cs typeface="Times New Roman" panose="02020603050405020304" pitchFamily="18" charset="0"/>
                        </a:rPr>
                        <a:t> </a:t>
                      </a:r>
                      <a:r>
                        <a:rPr lang="en-GB" sz="2400" dirty="0" err="1">
                          <a:effectLst/>
                          <a:latin typeface="Times New Roman" panose="02020603050405020304" pitchFamily="18" charset="0"/>
                          <a:ea typeface="Segoe UI" panose="020B0502040204020203" pitchFamily="34" charset="0"/>
                          <a:cs typeface="Times New Roman" panose="02020603050405020304" pitchFamily="18" charset="0"/>
                        </a:rPr>
                        <a:t>hấp</a:t>
                      </a:r>
                      <a:endParaRPr lang="en-GB" sz="2400" dirty="0">
                        <a:effectLst/>
                        <a:latin typeface="Segoe UI" panose="020B0502040204020203" pitchFamily="34" charset="0"/>
                        <a:ea typeface="Segoe UI" panose="020B0502040204020203"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4000" algn="just">
                        <a:lnSpc>
                          <a:spcPct val="100000"/>
                        </a:lnSpc>
                        <a:spcAft>
                          <a:spcPts val="0"/>
                        </a:spcAft>
                        <a:tabLst>
                          <a:tab pos="504190" algn="l"/>
                        </a:tabLst>
                      </a:pPr>
                      <a:r>
                        <a:rPr lang="en-GB" sz="2400">
                          <a:effectLst/>
                          <a:latin typeface="Times New Roman" panose="02020603050405020304" pitchFamily="18" charset="0"/>
                          <a:ea typeface="Segoe UI" panose="020B0502040204020203" pitchFamily="34" charset="0"/>
                          <a:cs typeface="Times New Roman" panose="02020603050405020304" pitchFamily="18" charset="0"/>
                        </a:rPr>
                        <a:t>Tác dụng</a:t>
                      </a:r>
                      <a:endParaRPr lang="en-GB" sz="2400">
                        <a:effectLst/>
                        <a:latin typeface="Segoe UI" panose="020B0502040204020203" pitchFamily="34" charset="0"/>
                        <a:ea typeface="Segoe UI" panose="020B0502040204020203"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571500">
                <a:tc>
                  <a:txBody>
                    <a:bodyPr/>
                    <a:lstStyle/>
                    <a:p>
                      <a:pPr indent="254000" algn="just">
                        <a:lnSpc>
                          <a:spcPct val="100000"/>
                        </a:lnSpc>
                        <a:spcAft>
                          <a:spcPts val="0"/>
                        </a:spcAft>
                        <a:tabLst>
                          <a:tab pos="504190" algn="l"/>
                        </a:tabLst>
                      </a:pPr>
                      <a:r>
                        <a:rPr lang="en-GB" sz="2400">
                          <a:effectLst/>
                          <a:latin typeface="Times New Roman" panose="02020603050405020304" pitchFamily="18" charset="0"/>
                          <a:ea typeface="Segoe UI" panose="020B0502040204020203" pitchFamily="34" charset="0"/>
                          <a:cs typeface="Times New Roman" panose="02020603050405020304" pitchFamily="18" charset="0"/>
                        </a:rPr>
                        <a:t>Nitrogen oxides (NO)</a:t>
                      </a:r>
                      <a:endParaRPr lang="en-GB" sz="2400">
                        <a:effectLst/>
                        <a:latin typeface="Segoe UI" panose="020B0502040204020203" pitchFamily="34" charset="0"/>
                        <a:ea typeface="Segoe UI" panose="020B0502040204020203"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4000" algn="just">
                        <a:lnSpc>
                          <a:spcPct val="100000"/>
                        </a:lnSpc>
                        <a:spcAft>
                          <a:spcPts val="0"/>
                        </a:spcAft>
                        <a:tabLst>
                          <a:tab pos="504190" algn="l"/>
                        </a:tabLst>
                      </a:pPr>
                      <a:r>
                        <a:rPr lang="en-GB" sz="2400">
                          <a:effectLst/>
                          <a:latin typeface="Times New Roman" panose="02020603050405020304" pitchFamily="18" charset="0"/>
                          <a:ea typeface="Segoe UI" panose="020B0502040204020203" pitchFamily="34" charset="0"/>
                          <a:cs typeface="Times New Roman" panose="02020603050405020304" pitchFamily="18" charset="0"/>
                        </a:rPr>
                        <a:t>Cản trở quá trình trao đổi khí</a:t>
                      </a:r>
                      <a:endParaRPr lang="en-GB" sz="2400">
                        <a:effectLst/>
                        <a:latin typeface="Segoe UI" panose="020B0502040204020203" pitchFamily="34" charset="0"/>
                        <a:ea typeface="Segoe UI" panose="020B0502040204020203"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571500">
                <a:tc>
                  <a:txBody>
                    <a:bodyPr/>
                    <a:lstStyle/>
                    <a:p>
                      <a:pPr indent="254000" algn="just">
                        <a:lnSpc>
                          <a:spcPct val="100000"/>
                        </a:lnSpc>
                        <a:spcAft>
                          <a:spcPts val="0"/>
                        </a:spcAft>
                        <a:tabLst>
                          <a:tab pos="504190" algn="l"/>
                        </a:tabLst>
                      </a:pPr>
                      <a:r>
                        <a:rPr lang="en-GB" sz="2400">
                          <a:effectLst/>
                          <a:latin typeface="Times New Roman" panose="02020603050405020304" pitchFamily="18" charset="0"/>
                          <a:ea typeface="Segoe UI" panose="020B0502040204020203" pitchFamily="34" charset="0"/>
                          <a:cs typeface="Times New Roman" panose="02020603050405020304" pitchFamily="18" charset="0"/>
                        </a:rPr>
                        <a:t>2,4- dinitrophenol (DNP)</a:t>
                      </a:r>
                      <a:endParaRPr lang="en-GB" sz="2400">
                        <a:effectLst/>
                        <a:latin typeface="Segoe UI" panose="020B0502040204020203" pitchFamily="34" charset="0"/>
                        <a:ea typeface="Segoe UI" panose="020B0502040204020203"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4000" algn="just">
                        <a:lnSpc>
                          <a:spcPct val="100000"/>
                        </a:lnSpc>
                        <a:spcAft>
                          <a:spcPts val="0"/>
                        </a:spcAft>
                        <a:tabLst>
                          <a:tab pos="504190" algn="l"/>
                        </a:tabLst>
                      </a:pPr>
                      <a:r>
                        <a:rPr lang="en-GB" sz="2400">
                          <a:effectLst/>
                          <a:latin typeface="Times New Roman" panose="02020603050405020304" pitchFamily="18" charset="0"/>
                          <a:ea typeface="Segoe UI" panose="020B0502040204020203" pitchFamily="34" charset="0"/>
                          <a:cs typeface="Times New Roman" panose="02020603050405020304" pitchFamily="18" charset="0"/>
                        </a:rPr>
                        <a:t>Ngăn chặn quá trình tạo ATP ở ti thể</a:t>
                      </a:r>
                      <a:endParaRPr lang="en-GB" sz="2400">
                        <a:effectLst/>
                        <a:latin typeface="Segoe UI" panose="020B0502040204020203" pitchFamily="34" charset="0"/>
                        <a:ea typeface="Segoe UI" panose="020B0502040204020203"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937260">
                <a:tc>
                  <a:txBody>
                    <a:bodyPr/>
                    <a:lstStyle/>
                    <a:p>
                      <a:pPr indent="254000" algn="just">
                        <a:lnSpc>
                          <a:spcPct val="100000"/>
                        </a:lnSpc>
                        <a:spcAft>
                          <a:spcPts val="0"/>
                        </a:spcAft>
                        <a:tabLst>
                          <a:tab pos="504190" algn="l"/>
                        </a:tabLst>
                      </a:pPr>
                      <a:r>
                        <a:rPr lang="en-GB" sz="2400" dirty="0">
                          <a:effectLst/>
                          <a:latin typeface="Times New Roman" panose="02020603050405020304" pitchFamily="18" charset="0"/>
                          <a:ea typeface="Segoe UI" panose="020B0502040204020203" pitchFamily="34" charset="0"/>
                          <a:cs typeface="Times New Roman" panose="02020603050405020304" pitchFamily="18" charset="0"/>
                        </a:rPr>
                        <a:t>Carbon monoxide (CO)</a:t>
                      </a:r>
                      <a:endParaRPr lang="en-GB" sz="2400" dirty="0">
                        <a:effectLst/>
                        <a:latin typeface="Segoe UI" panose="020B0502040204020203" pitchFamily="34" charset="0"/>
                        <a:ea typeface="Segoe UI" panose="020B0502040204020203"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4000" algn="just">
                        <a:lnSpc>
                          <a:spcPct val="100000"/>
                        </a:lnSpc>
                        <a:spcAft>
                          <a:spcPts val="0"/>
                        </a:spcAft>
                        <a:tabLst>
                          <a:tab pos="504190" algn="l"/>
                        </a:tabLst>
                      </a:pPr>
                      <a:r>
                        <a:rPr lang="en-GB" sz="2400">
                          <a:effectLst/>
                          <a:latin typeface="Times New Roman" panose="02020603050405020304" pitchFamily="18" charset="0"/>
                          <a:ea typeface="Segoe UI" panose="020B0502040204020203" pitchFamily="34" charset="0"/>
                          <a:cs typeface="Times New Roman" panose="02020603050405020304" pitchFamily="18" charset="0"/>
                        </a:rPr>
                        <a:t>Chiếm vị trí liên kết của oxygen trong hồng cầu</a:t>
                      </a:r>
                      <a:endParaRPr lang="en-GB" sz="2400">
                        <a:effectLst/>
                        <a:latin typeface="Segoe UI" panose="020B0502040204020203" pitchFamily="34" charset="0"/>
                        <a:ea typeface="Segoe UI" panose="020B0502040204020203"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571500">
                <a:tc>
                  <a:txBody>
                    <a:bodyPr/>
                    <a:lstStyle/>
                    <a:p>
                      <a:pPr indent="254000" algn="just">
                        <a:lnSpc>
                          <a:spcPct val="100000"/>
                        </a:lnSpc>
                        <a:spcAft>
                          <a:spcPts val="0"/>
                        </a:spcAft>
                        <a:tabLst>
                          <a:tab pos="504190" algn="l"/>
                        </a:tabLst>
                      </a:pPr>
                      <a:r>
                        <a:rPr lang="en-GB" sz="2400">
                          <a:effectLst/>
                          <a:latin typeface="Times New Roman" panose="02020603050405020304" pitchFamily="18" charset="0"/>
                          <a:ea typeface="Segoe UI" panose="020B0502040204020203" pitchFamily="34" charset="0"/>
                          <a:cs typeface="Times New Roman" panose="02020603050405020304" pitchFamily="18" charset="0"/>
                        </a:rPr>
                        <a:t>Cyanide </a:t>
                      </a:r>
                      <a:endParaRPr lang="en-GB" sz="2400">
                        <a:effectLst/>
                        <a:latin typeface="Segoe UI" panose="020B0502040204020203" pitchFamily="34" charset="0"/>
                        <a:ea typeface="Segoe UI" panose="020B0502040204020203"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4000" algn="just">
                        <a:lnSpc>
                          <a:spcPct val="100000"/>
                        </a:lnSpc>
                        <a:spcAft>
                          <a:spcPts val="0"/>
                        </a:spcAft>
                        <a:tabLst>
                          <a:tab pos="504190" algn="l"/>
                        </a:tabLst>
                      </a:pPr>
                      <a:r>
                        <a:rPr lang="en-GB" sz="2400" dirty="0" err="1">
                          <a:effectLst/>
                          <a:latin typeface="Times New Roman" panose="02020603050405020304" pitchFamily="18" charset="0"/>
                          <a:ea typeface="Segoe UI" panose="020B0502040204020203" pitchFamily="34" charset="0"/>
                          <a:cs typeface="Times New Roman" panose="02020603050405020304" pitchFamily="18" charset="0"/>
                        </a:rPr>
                        <a:t>Ngăn</a:t>
                      </a:r>
                      <a:r>
                        <a:rPr lang="en-GB" sz="2400" dirty="0">
                          <a:effectLst/>
                          <a:latin typeface="Times New Roman" panose="02020603050405020304" pitchFamily="18" charset="0"/>
                          <a:ea typeface="Segoe UI" panose="020B0502040204020203" pitchFamily="34" charset="0"/>
                          <a:cs typeface="Times New Roman" panose="02020603050405020304" pitchFamily="18" charset="0"/>
                        </a:rPr>
                        <a:t> </a:t>
                      </a:r>
                      <a:r>
                        <a:rPr lang="en-GB" sz="2400" dirty="0" err="1">
                          <a:effectLst/>
                          <a:latin typeface="Times New Roman" panose="02020603050405020304" pitchFamily="18" charset="0"/>
                          <a:ea typeface="Segoe UI" panose="020B0502040204020203" pitchFamily="34" charset="0"/>
                          <a:cs typeface="Times New Roman" panose="02020603050405020304" pitchFamily="18" charset="0"/>
                        </a:rPr>
                        <a:t>cản</a:t>
                      </a:r>
                      <a:r>
                        <a:rPr lang="en-GB" sz="2400" dirty="0">
                          <a:effectLst/>
                          <a:latin typeface="Times New Roman" panose="02020603050405020304" pitchFamily="18" charset="0"/>
                          <a:ea typeface="Segoe UI" panose="020B0502040204020203" pitchFamily="34" charset="0"/>
                          <a:cs typeface="Times New Roman" panose="02020603050405020304" pitchFamily="18" charset="0"/>
                        </a:rPr>
                        <a:t> </a:t>
                      </a:r>
                      <a:r>
                        <a:rPr lang="en-GB" sz="2400" dirty="0" err="1">
                          <a:effectLst/>
                          <a:latin typeface="Times New Roman" panose="02020603050405020304" pitchFamily="18" charset="0"/>
                          <a:ea typeface="Segoe UI" panose="020B0502040204020203" pitchFamily="34" charset="0"/>
                          <a:cs typeface="Times New Roman" panose="02020603050405020304" pitchFamily="18" charset="0"/>
                        </a:rPr>
                        <a:t>quá</a:t>
                      </a:r>
                      <a:r>
                        <a:rPr lang="en-GB" sz="2400" dirty="0">
                          <a:effectLst/>
                          <a:latin typeface="Times New Roman" panose="02020603050405020304" pitchFamily="18" charset="0"/>
                          <a:ea typeface="Segoe UI" panose="020B0502040204020203" pitchFamily="34" charset="0"/>
                          <a:cs typeface="Times New Roman" panose="02020603050405020304" pitchFamily="18" charset="0"/>
                        </a:rPr>
                        <a:t> </a:t>
                      </a:r>
                      <a:r>
                        <a:rPr lang="en-GB" sz="2400" dirty="0" err="1">
                          <a:effectLst/>
                          <a:latin typeface="Times New Roman" panose="02020603050405020304" pitchFamily="18" charset="0"/>
                          <a:ea typeface="Segoe UI" panose="020B0502040204020203" pitchFamily="34" charset="0"/>
                          <a:cs typeface="Times New Roman" panose="02020603050405020304" pitchFamily="18" charset="0"/>
                        </a:rPr>
                        <a:t>trình</a:t>
                      </a:r>
                      <a:r>
                        <a:rPr lang="en-GB" sz="2400" dirty="0">
                          <a:effectLst/>
                          <a:latin typeface="Times New Roman" panose="02020603050405020304" pitchFamily="18" charset="0"/>
                          <a:ea typeface="Segoe UI" panose="020B0502040204020203" pitchFamily="34" charset="0"/>
                          <a:cs typeface="Times New Roman" panose="02020603050405020304" pitchFamily="18" charset="0"/>
                        </a:rPr>
                        <a:t> </a:t>
                      </a:r>
                      <a:r>
                        <a:rPr lang="en-GB" sz="2400" dirty="0" err="1">
                          <a:effectLst/>
                          <a:latin typeface="Times New Roman" panose="02020603050405020304" pitchFamily="18" charset="0"/>
                          <a:ea typeface="Segoe UI" panose="020B0502040204020203" pitchFamily="34" charset="0"/>
                          <a:cs typeface="Times New Roman" panose="02020603050405020304" pitchFamily="18" charset="0"/>
                        </a:rPr>
                        <a:t>hô</a:t>
                      </a:r>
                      <a:r>
                        <a:rPr lang="en-GB" sz="2400" dirty="0">
                          <a:effectLst/>
                          <a:latin typeface="Times New Roman" panose="02020603050405020304" pitchFamily="18" charset="0"/>
                          <a:ea typeface="Segoe UI" panose="020B0502040204020203" pitchFamily="34" charset="0"/>
                          <a:cs typeface="Times New Roman" panose="02020603050405020304" pitchFamily="18" charset="0"/>
                        </a:rPr>
                        <a:t> </a:t>
                      </a:r>
                      <a:r>
                        <a:rPr lang="en-GB" sz="2400" dirty="0" err="1">
                          <a:effectLst/>
                          <a:latin typeface="Times New Roman" panose="02020603050405020304" pitchFamily="18" charset="0"/>
                          <a:ea typeface="Segoe UI" panose="020B0502040204020203" pitchFamily="34" charset="0"/>
                          <a:cs typeface="Times New Roman" panose="02020603050405020304" pitchFamily="18" charset="0"/>
                        </a:rPr>
                        <a:t>hấp</a:t>
                      </a:r>
                      <a:r>
                        <a:rPr lang="en-GB" sz="2400" dirty="0">
                          <a:effectLst/>
                          <a:latin typeface="Times New Roman" panose="02020603050405020304" pitchFamily="18" charset="0"/>
                          <a:ea typeface="Segoe UI" panose="020B0502040204020203" pitchFamily="34" charset="0"/>
                          <a:cs typeface="Times New Roman" panose="02020603050405020304" pitchFamily="18" charset="0"/>
                        </a:rPr>
                        <a:t> ở </a:t>
                      </a:r>
                      <a:r>
                        <a:rPr lang="en-GB" sz="2400" dirty="0" err="1">
                          <a:effectLst/>
                          <a:latin typeface="Times New Roman" panose="02020603050405020304" pitchFamily="18" charset="0"/>
                          <a:ea typeface="Segoe UI" panose="020B0502040204020203" pitchFamily="34" charset="0"/>
                          <a:cs typeface="Times New Roman" panose="02020603050405020304" pitchFamily="18" charset="0"/>
                        </a:rPr>
                        <a:t>ti</a:t>
                      </a:r>
                      <a:r>
                        <a:rPr lang="en-GB" sz="2400" dirty="0">
                          <a:effectLst/>
                          <a:latin typeface="Times New Roman" panose="02020603050405020304" pitchFamily="18" charset="0"/>
                          <a:ea typeface="Segoe UI" panose="020B0502040204020203" pitchFamily="34" charset="0"/>
                          <a:cs typeface="Times New Roman" panose="02020603050405020304" pitchFamily="18" charset="0"/>
                        </a:rPr>
                        <a:t> </a:t>
                      </a:r>
                      <a:r>
                        <a:rPr lang="en-GB" sz="2400" dirty="0" err="1">
                          <a:effectLst/>
                          <a:latin typeface="Times New Roman" panose="02020603050405020304" pitchFamily="18" charset="0"/>
                          <a:ea typeface="Segoe UI" panose="020B0502040204020203" pitchFamily="34" charset="0"/>
                          <a:cs typeface="Times New Roman" panose="02020603050405020304" pitchFamily="18" charset="0"/>
                        </a:rPr>
                        <a:t>thể</a:t>
                      </a:r>
                      <a:endParaRPr lang="en-GB" sz="2400" dirty="0">
                        <a:effectLst/>
                        <a:latin typeface="Segoe UI" panose="020B0502040204020203" pitchFamily="34" charset="0"/>
                        <a:ea typeface="Segoe UI" panose="020B0502040204020203"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bl>
          </a:graphicData>
        </a:graphic>
      </p:graphicFrame>
    </p:spTree>
    <p:extLst>
      <p:ext uri="{BB962C8B-B14F-4D97-AF65-F5344CB8AC3E}">
        <p14:creationId xmlns:p14="http://schemas.microsoft.com/office/powerpoint/2010/main" val="29810202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990600" y="304800"/>
            <a:ext cx="6934200" cy="1143000"/>
          </a:xfrm>
          <a:solidFill>
            <a:srgbClr val="FEFC96"/>
          </a:solidFill>
          <a:ln w="28575">
            <a:solidFill>
              <a:srgbClr val="000099"/>
            </a:solidFill>
            <a:miter lim="800000"/>
            <a:headEnd/>
            <a:tailEnd/>
          </a:ln>
        </p:spPr>
        <p:txBody>
          <a:bodyPr>
            <a:normAutofit fontScale="90000"/>
          </a:bodyPr>
          <a:lstStyle/>
          <a:p>
            <a:pPr eaLnBrk="1" hangingPunct="1"/>
            <a:r>
              <a:rPr lang="en-US" altLang="en-US" b="1" i="1" u="sng" smtClean="0">
                <a:solidFill>
                  <a:srgbClr val="990000"/>
                </a:solidFill>
                <a:latin typeface="Times New Roman" pitchFamily="18" charset="0"/>
              </a:rPr>
              <a:t>Để có hệ hô hấp khỏe ta phải làm gì? </a:t>
            </a:r>
          </a:p>
        </p:txBody>
      </p:sp>
      <p:sp>
        <p:nvSpPr>
          <p:cNvPr id="159747" name="Rectangle 3"/>
          <p:cNvSpPr>
            <a:spLocks noGrp="1" noChangeArrowheads="1"/>
          </p:cNvSpPr>
          <p:nvPr>
            <p:ph type="body" idx="1"/>
          </p:nvPr>
        </p:nvSpPr>
        <p:spPr>
          <a:xfrm>
            <a:off x="152400" y="1981200"/>
            <a:ext cx="8839200" cy="4419600"/>
          </a:xfrm>
          <a:solidFill>
            <a:schemeClr val="accent1"/>
          </a:solidFill>
        </p:spPr>
        <p:txBody>
          <a:bodyPr/>
          <a:lstStyle/>
          <a:p>
            <a:pPr eaLnBrk="1" hangingPunct="1">
              <a:buFontTx/>
              <a:buNone/>
            </a:pPr>
            <a:r>
              <a:rPr lang="en-US" altLang="en-US" smtClean="0">
                <a:solidFill>
                  <a:srgbClr val="990000"/>
                </a:solidFill>
              </a:rPr>
              <a:t>* Trồng nhiều cây xanh.</a:t>
            </a:r>
          </a:p>
          <a:p>
            <a:pPr eaLnBrk="1" hangingPunct="1">
              <a:buFontTx/>
              <a:buNone/>
            </a:pPr>
            <a:r>
              <a:rPr lang="en-US" altLang="en-US" smtClean="0">
                <a:solidFill>
                  <a:srgbClr val="990000"/>
                </a:solidFill>
              </a:rPr>
              <a:t>* Thường xuyên dọn vệ sinh,không khạc nhổ             bừa bãi.</a:t>
            </a:r>
          </a:p>
          <a:p>
            <a:pPr eaLnBrk="1" hangingPunct="1">
              <a:buFontTx/>
              <a:buNone/>
            </a:pPr>
            <a:r>
              <a:rPr lang="en-US" altLang="en-US" smtClean="0">
                <a:solidFill>
                  <a:srgbClr val="990000"/>
                </a:solidFill>
              </a:rPr>
              <a:t>* Không hút thuốc lá.</a:t>
            </a:r>
          </a:p>
          <a:p>
            <a:pPr eaLnBrk="1" hangingPunct="1">
              <a:buFontTx/>
              <a:buNone/>
            </a:pPr>
            <a:r>
              <a:rPr lang="en-US" altLang="en-US" smtClean="0">
                <a:solidFill>
                  <a:srgbClr val="990000"/>
                </a:solidFill>
              </a:rPr>
              <a:t>* </a:t>
            </a:r>
            <a:r>
              <a:rPr lang="en-US" altLang="en-US" smtClean="0">
                <a:solidFill>
                  <a:srgbClr val="990000"/>
                </a:solidFill>
                <a:cs typeface="Times New Roman" pitchFamily="18" charset="0"/>
              </a:rPr>
              <a:t>Đeo khẩu trang khi </a:t>
            </a:r>
            <a:r>
              <a:rPr lang="en-US" altLang="en-US" smtClean="0">
                <a:solidFill>
                  <a:srgbClr val="990000"/>
                </a:solidFill>
              </a:rPr>
              <a:t>làm vệ sinh,ở nơi nhiều bụi....</a:t>
            </a:r>
          </a:p>
          <a:p>
            <a:pPr eaLnBrk="1" hangingPunct="1"/>
            <a:r>
              <a:rPr lang="en-US" altLang="en-US" smtClean="0">
                <a:solidFill>
                  <a:srgbClr val="990000"/>
                </a:solidFill>
                <a:cs typeface="Times New Roman" pitchFamily="18" charset="0"/>
              </a:rPr>
              <a:t>Hạn</a:t>
            </a:r>
            <a:r>
              <a:rPr lang="en-US" altLang="en-US" smtClean="0">
                <a:solidFill>
                  <a:srgbClr val="990000"/>
                </a:solidFill>
              </a:rPr>
              <a:t> chế sử dụng thiết bị thải ra khí độc.</a:t>
            </a:r>
          </a:p>
          <a:p>
            <a:pPr eaLnBrk="1" hangingPunct="1"/>
            <a:r>
              <a:rPr lang="en-US" altLang="en-US" smtClean="0">
                <a:solidFill>
                  <a:srgbClr val="990000"/>
                </a:solidFill>
              </a:rPr>
              <a:t>Tập thể dục thể thao</a:t>
            </a:r>
          </a:p>
        </p:txBody>
      </p:sp>
    </p:spTree>
    <p:extLst>
      <p:ext uri="{BB962C8B-B14F-4D97-AF65-F5344CB8AC3E}">
        <p14:creationId xmlns:p14="http://schemas.microsoft.com/office/powerpoint/2010/main" val="2218092855"/>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59747">
                                            <p:bg/>
                                          </p:spTgt>
                                        </p:tgtEl>
                                        <p:attrNameLst>
                                          <p:attrName>style.visibility</p:attrName>
                                        </p:attrNameLst>
                                      </p:cBhvr>
                                      <p:to>
                                        <p:strVal val="visible"/>
                                      </p:to>
                                    </p:set>
                                    <p:anim calcmode="lin" valueType="num">
                                      <p:cBhvr>
                                        <p:cTn id="7" dur="500" fill="hold"/>
                                        <p:tgtEl>
                                          <p:spTgt spid="159747">
                                            <p:bg/>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9747">
                                            <p:bg/>
                                          </p:spTgt>
                                        </p:tgtEl>
                                        <p:attrNameLst>
                                          <p:attrName>ppt_y</p:attrName>
                                        </p:attrNameLst>
                                      </p:cBhvr>
                                      <p:tavLst>
                                        <p:tav tm="0">
                                          <p:val>
                                            <p:strVal val="#ppt_y"/>
                                          </p:val>
                                        </p:tav>
                                        <p:tav tm="100000">
                                          <p:val>
                                            <p:strVal val="#ppt_y"/>
                                          </p:val>
                                        </p:tav>
                                      </p:tavLst>
                                    </p:anim>
                                    <p:anim calcmode="lin" valueType="num">
                                      <p:cBhvr>
                                        <p:cTn id="9" dur="500" fill="hold"/>
                                        <p:tgtEl>
                                          <p:spTgt spid="159747">
                                            <p:bg/>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9747">
                                            <p:bg/>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9747">
                                            <p:bg/>
                                          </p:spTgt>
                                        </p:tgtEl>
                                      </p:cBhvr>
                                    </p:animEffect>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159747">
                                            <p:txEl>
                                              <p:pRg st="0" end="0"/>
                                            </p:txEl>
                                          </p:spTgt>
                                        </p:tgtEl>
                                        <p:attrNameLst>
                                          <p:attrName>style.visibility</p:attrName>
                                        </p:attrNameLst>
                                      </p:cBhvr>
                                      <p:to>
                                        <p:strVal val="visible"/>
                                      </p:to>
                                    </p:set>
                                    <p:anim calcmode="lin" valueType="num">
                                      <p:cBhvr>
                                        <p:cTn id="14" dur="500" fill="hold"/>
                                        <p:tgtEl>
                                          <p:spTgt spid="15974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59747">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15974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5974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59747">
                                            <p:txEl>
                                              <p:pRg st="0" end="0"/>
                                            </p:txEl>
                                          </p:spTgt>
                                        </p:tgtEl>
                                      </p:cBhvr>
                                    </p:animEffect>
                                  </p:childTnLst>
                                </p:cTn>
                              </p:par>
                              <p:par>
                                <p:cTn id="19" presetID="41" presetClass="entr" presetSubtype="0" fill="hold" grpId="0" nodeType="withEffect">
                                  <p:stCondLst>
                                    <p:cond delay="0"/>
                                  </p:stCondLst>
                                  <p:iterate type="lt">
                                    <p:tmPct val="10000"/>
                                  </p:iterate>
                                  <p:childTnLst>
                                    <p:set>
                                      <p:cBhvr>
                                        <p:cTn id="20" dur="1" fill="hold">
                                          <p:stCondLst>
                                            <p:cond delay="0"/>
                                          </p:stCondLst>
                                        </p:cTn>
                                        <p:tgtEl>
                                          <p:spTgt spid="159747">
                                            <p:txEl>
                                              <p:pRg st="1" end="1"/>
                                            </p:txEl>
                                          </p:spTgt>
                                        </p:tgtEl>
                                        <p:attrNameLst>
                                          <p:attrName>style.visibility</p:attrName>
                                        </p:attrNameLst>
                                      </p:cBhvr>
                                      <p:to>
                                        <p:strVal val="visible"/>
                                      </p:to>
                                    </p:set>
                                    <p:anim calcmode="lin" valueType="num">
                                      <p:cBhvr>
                                        <p:cTn id="21" dur="500" fill="hold"/>
                                        <p:tgtEl>
                                          <p:spTgt spid="159747">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59747">
                                            <p:txEl>
                                              <p:pRg st="1" end="1"/>
                                            </p:txEl>
                                          </p:spTgt>
                                        </p:tgtEl>
                                        <p:attrNameLst>
                                          <p:attrName>ppt_y</p:attrName>
                                        </p:attrNameLst>
                                      </p:cBhvr>
                                      <p:tavLst>
                                        <p:tav tm="0">
                                          <p:val>
                                            <p:strVal val="#ppt_y"/>
                                          </p:val>
                                        </p:tav>
                                        <p:tav tm="100000">
                                          <p:val>
                                            <p:strVal val="#ppt_y"/>
                                          </p:val>
                                        </p:tav>
                                      </p:tavLst>
                                    </p:anim>
                                    <p:anim calcmode="lin" valueType="num">
                                      <p:cBhvr>
                                        <p:cTn id="23" dur="500" fill="hold"/>
                                        <p:tgtEl>
                                          <p:spTgt spid="159747">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59747">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59747">
                                            <p:txEl>
                                              <p:pRg st="1" end="1"/>
                                            </p:txEl>
                                          </p:spTgt>
                                        </p:tgtEl>
                                      </p:cBhvr>
                                    </p:animEffect>
                                  </p:childTnLst>
                                </p:cTn>
                              </p:par>
                              <p:par>
                                <p:cTn id="26" presetID="41" presetClass="entr" presetSubtype="0" fill="hold" grpId="0" nodeType="withEffect">
                                  <p:stCondLst>
                                    <p:cond delay="0"/>
                                  </p:stCondLst>
                                  <p:iterate type="lt">
                                    <p:tmPct val="10000"/>
                                  </p:iterate>
                                  <p:childTnLst>
                                    <p:set>
                                      <p:cBhvr>
                                        <p:cTn id="27" dur="1" fill="hold">
                                          <p:stCondLst>
                                            <p:cond delay="0"/>
                                          </p:stCondLst>
                                        </p:cTn>
                                        <p:tgtEl>
                                          <p:spTgt spid="159747">
                                            <p:txEl>
                                              <p:pRg st="2" end="2"/>
                                            </p:txEl>
                                          </p:spTgt>
                                        </p:tgtEl>
                                        <p:attrNameLst>
                                          <p:attrName>style.visibility</p:attrName>
                                        </p:attrNameLst>
                                      </p:cBhvr>
                                      <p:to>
                                        <p:strVal val="visible"/>
                                      </p:to>
                                    </p:set>
                                    <p:anim calcmode="lin" valueType="num">
                                      <p:cBhvr>
                                        <p:cTn id="28" dur="500" fill="hold"/>
                                        <p:tgtEl>
                                          <p:spTgt spid="159747">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59747">
                                            <p:txEl>
                                              <p:pRg st="2" end="2"/>
                                            </p:txEl>
                                          </p:spTgt>
                                        </p:tgtEl>
                                        <p:attrNameLst>
                                          <p:attrName>ppt_y</p:attrName>
                                        </p:attrNameLst>
                                      </p:cBhvr>
                                      <p:tavLst>
                                        <p:tav tm="0">
                                          <p:val>
                                            <p:strVal val="#ppt_y"/>
                                          </p:val>
                                        </p:tav>
                                        <p:tav tm="100000">
                                          <p:val>
                                            <p:strVal val="#ppt_y"/>
                                          </p:val>
                                        </p:tav>
                                      </p:tavLst>
                                    </p:anim>
                                    <p:anim calcmode="lin" valueType="num">
                                      <p:cBhvr>
                                        <p:cTn id="30" dur="500" fill="hold"/>
                                        <p:tgtEl>
                                          <p:spTgt spid="159747">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59747">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59747">
                                            <p:txEl>
                                              <p:pRg st="2" end="2"/>
                                            </p:txEl>
                                          </p:spTgt>
                                        </p:tgtEl>
                                      </p:cBhvr>
                                    </p:animEffect>
                                  </p:childTnLst>
                                </p:cTn>
                              </p:par>
                              <p:par>
                                <p:cTn id="33" presetID="41" presetClass="entr" presetSubtype="0" fill="hold" grpId="0" nodeType="withEffect">
                                  <p:stCondLst>
                                    <p:cond delay="0"/>
                                  </p:stCondLst>
                                  <p:iterate type="lt">
                                    <p:tmPct val="10000"/>
                                  </p:iterate>
                                  <p:childTnLst>
                                    <p:set>
                                      <p:cBhvr>
                                        <p:cTn id="34" dur="1" fill="hold">
                                          <p:stCondLst>
                                            <p:cond delay="0"/>
                                          </p:stCondLst>
                                        </p:cTn>
                                        <p:tgtEl>
                                          <p:spTgt spid="159747">
                                            <p:txEl>
                                              <p:pRg st="3" end="3"/>
                                            </p:txEl>
                                          </p:spTgt>
                                        </p:tgtEl>
                                        <p:attrNameLst>
                                          <p:attrName>style.visibility</p:attrName>
                                        </p:attrNameLst>
                                      </p:cBhvr>
                                      <p:to>
                                        <p:strVal val="visible"/>
                                      </p:to>
                                    </p:set>
                                    <p:anim calcmode="lin" valueType="num">
                                      <p:cBhvr>
                                        <p:cTn id="35" dur="500" fill="hold"/>
                                        <p:tgtEl>
                                          <p:spTgt spid="159747">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159747">
                                            <p:txEl>
                                              <p:pRg st="3" end="3"/>
                                            </p:txEl>
                                          </p:spTgt>
                                        </p:tgtEl>
                                        <p:attrNameLst>
                                          <p:attrName>ppt_y</p:attrName>
                                        </p:attrNameLst>
                                      </p:cBhvr>
                                      <p:tavLst>
                                        <p:tav tm="0">
                                          <p:val>
                                            <p:strVal val="#ppt_y"/>
                                          </p:val>
                                        </p:tav>
                                        <p:tav tm="100000">
                                          <p:val>
                                            <p:strVal val="#ppt_y"/>
                                          </p:val>
                                        </p:tav>
                                      </p:tavLst>
                                    </p:anim>
                                    <p:anim calcmode="lin" valueType="num">
                                      <p:cBhvr>
                                        <p:cTn id="37" dur="500" fill="hold"/>
                                        <p:tgtEl>
                                          <p:spTgt spid="159747">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159747">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159747">
                                            <p:txEl>
                                              <p:pRg st="3" end="3"/>
                                            </p:txEl>
                                          </p:spTgt>
                                        </p:tgtEl>
                                      </p:cBhvr>
                                    </p:animEffect>
                                  </p:childTnLst>
                                </p:cTn>
                              </p:par>
                              <p:par>
                                <p:cTn id="40" presetID="41" presetClass="entr" presetSubtype="0" fill="hold" grpId="0" nodeType="withEffect">
                                  <p:stCondLst>
                                    <p:cond delay="0"/>
                                  </p:stCondLst>
                                  <p:iterate type="lt">
                                    <p:tmPct val="10000"/>
                                  </p:iterate>
                                  <p:childTnLst>
                                    <p:set>
                                      <p:cBhvr>
                                        <p:cTn id="41" dur="1" fill="hold">
                                          <p:stCondLst>
                                            <p:cond delay="0"/>
                                          </p:stCondLst>
                                        </p:cTn>
                                        <p:tgtEl>
                                          <p:spTgt spid="159747">
                                            <p:txEl>
                                              <p:pRg st="4" end="4"/>
                                            </p:txEl>
                                          </p:spTgt>
                                        </p:tgtEl>
                                        <p:attrNameLst>
                                          <p:attrName>style.visibility</p:attrName>
                                        </p:attrNameLst>
                                      </p:cBhvr>
                                      <p:to>
                                        <p:strVal val="visible"/>
                                      </p:to>
                                    </p:set>
                                    <p:anim calcmode="lin" valueType="num">
                                      <p:cBhvr>
                                        <p:cTn id="42" dur="500" fill="hold"/>
                                        <p:tgtEl>
                                          <p:spTgt spid="159747">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159747">
                                            <p:txEl>
                                              <p:pRg st="4" end="4"/>
                                            </p:txEl>
                                          </p:spTgt>
                                        </p:tgtEl>
                                        <p:attrNameLst>
                                          <p:attrName>ppt_y</p:attrName>
                                        </p:attrNameLst>
                                      </p:cBhvr>
                                      <p:tavLst>
                                        <p:tav tm="0">
                                          <p:val>
                                            <p:strVal val="#ppt_y"/>
                                          </p:val>
                                        </p:tav>
                                        <p:tav tm="100000">
                                          <p:val>
                                            <p:strVal val="#ppt_y"/>
                                          </p:val>
                                        </p:tav>
                                      </p:tavLst>
                                    </p:anim>
                                    <p:anim calcmode="lin" valueType="num">
                                      <p:cBhvr>
                                        <p:cTn id="44" dur="500" fill="hold"/>
                                        <p:tgtEl>
                                          <p:spTgt spid="159747">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159747">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159747">
                                            <p:txEl>
                                              <p:pRg st="4" end="4"/>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41" presetClass="entr" presetSubtype="0" fill="hold" grpId="0" nodeType="clickEffect">
                                  <p:stCondLst>
                                    <p:cond delay="0"/>
                                  </p:stCondLst>
                                  <p:iterate type="lt">
                                    <p:tmPct val="10000"/>
                                  </p:iterate>
                                  <p:childTnLst>
                                    <p:set>
                                      <p:cBhvr>
                                        <p:cTn id="50" dur="1" fill="hold">
                                          <p:stCondLst>
                                            <p:cond delay="0"/>
                                          </p:stCondLst>
                                        </p:cTn>
                                        <p:tgtEl>
                                          <p:spTgt spid="159747">
                                            <p:txEl>
                                              <p:pRg st="5" end="5"/>
                                            </p:txEl>
                                          </p:spTgt>
                                        </p:tgtEl>
                                        <p:attrNameLst>
                                          <p:attrName>style.visibility</p:attrName>
                                        </p:attrNameLst>
                                      </p:cBhvr>
                                      <p:to>
                                        <p:strVal val="visible"/>
                                      </p:to>
                                    </p:set>
                                    <p:anim calcmode="lin" valueType="num">
                                      <p:cBhvr>
                                        <p:cTn id="51" dur="500" fill="hold"/>
                                        <p:tgtEl>
                                          <p:spTgt spid="159747">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159747">
                                            <p:txEl>
                                              <p:pRg st="5" end="5"/>
                                            </p:txEl>
                                          </p:spTgt>
                                        </p:tgtEl>
                                        <p:attrNameLst>
                                          <p:attrName>ppt_y</p:attrName>
                                        </p:attrNameLst>
                                      </p:cBhvr>
                                      <p:tavLst>
                                        <p:tav tm="0">
                                          <p:val>
                                            <p:strVal val="#ppt_y"/>
                                          </p:val>
                                        </p:tav>
                                        <p:tav tm="100000">
                                          <p:val>
                                            <p:strVal val="#ppt_y"/>
                                          </p:val>
                                        </p:tav>
                                      </p:tavLst>
                                    </p:anim>
                                    <p:anim calcmode="lin" valueType="num">
                                      <p:cBhvr>
                                        <p:cTn id="53" dur="500" fill="hold"/>
                                        <p:tgtEl>
                                          <p:spTgt spid="159747">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159747">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1597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B11E4803-1A32-BD5C-7C56-EB4984961C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20200" cy="6854688"/>
          </a:xfrm>
          <a:prstGeom prst="rect">
            <a:avLst/>
          </a:prstGeom>
        </p:spPr>
      </p:pic>
      <p:pic>
        <p:nvPicPr>
          <p:cNvPr id="10" name="Picture 21" descr="Tay viÕt "/>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72104" y="71734"/>
            <a:ext cx="959201" cy="657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20"/>
          <p:cNvSpPr txBox="1">
            <a:spLocks noChangeArrowheads="1"/>
          </p:cNvSpPr>
          <p:nvPr/>
        </p:nvSpPr>
        <p:spPr bwMode="auto">
          <a:xfrm>
            <a:off x="-13855" y="457200"/>
            <a:ext cx="426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smtClean="0">
                <a:solidFill>
                  <a:srgbClr val="3333FF"/>
                </a:solidFill>
                <a:latin typeface="Times New Roman" pitchFamily="18" charset="0"/>
                <a:cs typeface="Times New Roman" pitchFamily="18" charset="0"/>
              </a:rPr>
              <a:t>I . </a:t>
            </a:r>
            <a:r>
              <a:rPr lang="en-US" altLang="en-US" sz="2800" b="1" u="sng" dirty="0" err="1" smtClean="0">
                <a:solidFill>
                  <a:srgbClr val="3333FF"/>
                </a:solidFill>
                <a:latin typeface="Times New Roman" pitchFamily="18" charset="0"/>
                <a:cs typeface="Times New Roman" pitchFamily="18" charset="0"/>
              </a:rPr>
              <a:t>Hô</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hấp</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tế</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bào</a:t>
            </a:r>
            <a:r>
              <a:rPr lang="en-US" altLang="en-US" sz="2800" b="1" u="sng" dirty="0" smtClean="0">
                <a:solidFill>
                  <a:srgbClr val="3333FF"/>
                </a:solidFill>
                <a:latin typeface="Times New Roman" pitchFamily="18" charset="0"/>
                <a:cs typeface="Times New Roman" pitchFamily="18" charset="0"/>
              </a:rPr>
              <a:t> :</a:t>
            </a:r>
            <a:endParaRPr lang="en-US" altLang="en-US" sz="2800" b="1" u="sng" dirty="0" smtClean="0">
              <a:solidFill>
                <a:srgbClr val="3333FF"/>
              </a:solidFill>
              <a:latin typeface="Times New Roman" pitchFamily="18" charset="0"/>
              <a:cs typeface="Times New Roman" pitchFamily="18" charset="0"/>
            </a:endParaRPr>
          </a:p>
        </p:txBody>
      </p:sp>
      <p:pic>
        <p:nvPicPr>
          <p:cNvPr id="12" name="Picture 11">
            <a:extLst>
              <a:ext uri="{FF2B5EF4-FFF2-40B4-BE49-F238E27FC236}">
                <a16:creationId xmlns="" xmlns:a16="http://schemas.microsoft.com/office/drawing/2014/main" id="{6E32C8DF-88D4-1DE6-4BD8-15696F3036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2886" y="4218445"/>
            <a:ext cx="2098883" cy="2798510"/>
          </a:xfrm>
          <a:prstGeom prst="rect">
            <a:avLst/>
          </a:prstGeom>
        </p:spPr>
      </p:pic>
      <p:sp>
        <p:nvSpPr>
          <p:cNvPr id="13" name="Text Box 20"/>
          <p:cNvSpPr txBox="1">
            <a:spLocks noChangeArrowheads="1"/>
          </p:cNvSpPr>
          <p:nvPr/>
        </p:nvSpPr>
        <p:spPr bwMode="auto">
          <a:xfrm>
            <a:off x="1856400" y="0"/>
            <a:ext cx="4696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US" altLang="en-US" sz="2800" b="1" dirty="0" smtClean="0">
                <a:solidFill>
                  <a:srgbClr val="FF0000"/>
                </a:solidFill>
                <a:latin typeface="Times New Roman" pitchFamily="18" charset="0"/>
                <a:cs typeface="Times New Roman" pitchFamily="18" charset="0"/>
              </a:rPr>
              <a:t>BÀI </a:t>
            </a:r>
            <a:r>
              <a:rPr lang="en-US" altLang="en-US" sz="2800" b="1" dirty="0" smtClean="0">
                <a:solidFill>
                  <a:srgbClr val="FF0000"/>
                </a:solidFill>
                <a:latin typeface="Times New Roman" pitchFamily="18" charset="0"/>
                <a:cs typeface="Times New Roman" pitchFamily="18" charset="0"/>
              </a:rPr>
              <a:t>25- HÔ HẤP TẾ BÀO </a:t>
            </a:r>
            <a:endParaRPr lang="en-US" alt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2475662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2"/>
          <p:cNvGrpSpPr>
            <a:grpSpLocks/>
          </p:cNvGrpSpPr>
          <p:nvPr/>
        </p:nvGrpSpPr>
        <p:grpSpPr bwMode="auto">
          <a:xfrm>
            <a:off x="2667000" y="5638800"/>
            <a:ext cx="4572000" cy="457200"/>
            <a:chOff x="1990" y="3888"/>
            <a:chExt cx="2880" cy="288"/>
          </a:xfrm>
        </p:grpSpPr>
        <p:sp>
          <p:nvSpPr>
            <p:cNvPr id="33992" name="Rectangle 553"/>
            <p:cNvSpPr>
              <a:spLocks noChangeArrowheads="1"/>
            </p:cNvSpPr>
            <p:nvPr/>
          </p:nvSpPr>
          <p:spPr bwMode="auto">
            <a:xfrm>
              <a:off x="4294" y="3888"/>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chemeClr val="bg1"/>
                </a:solidFill>
              </a:endParaRPr>
            </a:p>
          </p:txBody>
        </p:sp>
        <p:sp>
          <p:nvSpPr>
            <p:cNvPr id="33993" name="Rectangle 554"/>
            <p:cNvSpPr>
              <a:spLocks noChangeArrowheads="1"/>
            </p:cNvSpPr>
            <p:nvPr/>
          </p:nvSpPr>
          <p:spPr bwMode="auto">
            <a:xfrm>
              <a:off x="4006" y="3888"/>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chemeClr val="bg1"/>
                </a:solidFill>
              </a:endParaRPr>
            </a:p>
          </p:txBody>
        </p:sp>
        <p:sp>
          <p:nvSpPr>
            <p:cNvPr id="33994" name="Rectangle 555"/>
            <p:cNvSpPr>
              <a:spLocks noChangeArrowheads="1"/>
            </p:cNvSpPr>
            <p:nvPr/>
          </p:nvSpPr>
          <p:spPr bwMode="auto">
            <a:xfrm>
              <a:off x="3718" y="3888"/>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chemeClr val="bg1"/>
                </a:solidFill>
              </a:endParaRPr>
            </a:p>
          </p:txBody>
        </p:sp>
        <p:sp>
          <p:nvSpPr>
            <p:cNvPr id="33995" name="Rectangle 556"/>
            <p:cNvSpPr>
              <a:spLocks noChangeArrowheads="1"/>
            </p:cNvSpPr>
            <p:nvPr/>
          </p:nvSpPr>
          <p:spPr bwMode="auto">
            <a:xfrm>
              <a:off x="3430" y="3888"/>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b"/>
            <a:lstStyle/>
            <a:p>
              <a:pPr algn="ctr"/>
              <a:endParaRPr lang="en-US" altLang="en-US" b="1">
                <a:solidFill>
                  <a:schemeClr val="bg1"/>
                </a:solidFill>
              </a:endParaRPr>
            </a:p>
          </p:txBody>
        </p:sp>
        <p:sp>
          <p:nvSpPr>
            <p:cNvPr id="33996" name="Rectangle 559"/>
            <p:cNvSpPr>
              <a:spLocks noChangeArrowheads="1"/>
            </p:cNvSpPr>
            <p:nvPr/>
          </p:nvSpPr>
          <p:spPr bwMode="auto">
            <a:xfrm>
              <a:off x="4582" y="3888"/>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chemeClr val="bg1"/>
                </a:solidFill>
              </a:endParaRPr>
            </a:p>
          </p:txBody>
        </p:sp>
        <p:sp>
          <p:nvSpPr>
            <p:cNvPr id="33997" name="Rectangle 560"/>
            <p:cNvSpPr>
              <a:spLocks noChangeArrowheads="1"/>
            </p:cNvSpPr>
            <p:nvPr/>
          </p:nvSpPr>
          <p:spPr bwMode="auto">
            <a:xfrm>
              <a:off x="2566" y="3888"/>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chemeClr val="bg1"/>
                </a:solidFill>
              </a:endParaRPr>
            </a:p>
          </p:txBody>
        </p:sp>
        <p:sp>
          <p:nvSpPr>
            <p:cNvPr id="33998" name="Rectangle 561"/>
            <p:cNvSpPr>
              <a:spLocks noChangeArrowheads="1"/>
            </p:cNvSpPr>
            <p:nvPr/>
          </p:nvSpPr>
          <p:spPr bwMode="auto">
            <a:xfrm>
              <a:off x="2854" y="3888"/>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chemeClr val="bg1"/>
                </a:solidFill>
              </a:endParaRPr>
            </a:p>
          </p:txBody>
        </p:sp>
        <p:sp>
          <p:nvSpPr>
            <p:cNvPr id="33999" name="Rectangle 562"/>
            <p:cNvSpPr>
              <a:spLocks noChangeArrowheads="1"/>
            </p:cNvSpPr>
            <p:nvPr/>
          </p:nvSpPr>
          <p:spPr bwMode="auto">
            <a:xfrm>
              <a:off x="3142" y="3888"/>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chemeClr val="bg1"/>
                </a:solidFill>
              </a:endParaRPr>
            </a:p>
          </p:txBody>
        </p:sp>
        <p:sp>
          <p:nvSpPr>
            <p:cNvPr id="34000" name="Rectangle 566"/>
            <p:cNvSpPr>
              <a:spLocks noChangeArrowheads="1"/>
            </p:cNvSpPr>
            <p:nvPr/>
          </p:nvSpPr>
          <p:spPr bwMode="auto">
            <a:xfrm>
              <a:off x="1990" y="3888"/>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chemeClr val="bg1"/>
                </a:solidFill>
              </a:endParaRPr>
            </a:p>
          </p:txBody>
        </p:sp>
        <p:sp>
          <p:nvSpPr>
            <p:cNvPr id="34001" name="Rectangle 567"/>
            <p:cNvSpPr>
              <a:spLocks noChangeArrowheads="1"/>
            </p:cNvSpPr>
            <p:nvPr/>
          </p:nvSpPr>
          <p:spPr bwMode="auto">
            <a:xfrm>
              <a:off x="2278" y="3888"/>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chemeClr val="bg1"/>
                </a:solidFill>
              </a:endParaRPr>
            </a:p>
          </p:txBody>
        </p:sp>
      </p:grpSp>
      <p:grpSp>
        <p:nvGrpSpPr>
          <p:cNvPr id="33795" name="Group 13"/>
          <p:cNvGrpSpPr>
            <a:grpSpLocks/>
          </p:cNvGrpSpPr>
          <p:nvPr/>
        </p:nvGrpSpPr>
        <p:grpSpPr bwMode="auto">
          <a:xfrm>
            <a:off x="3200400" y="2971800"/>
            <a:ext cx="2286000" cy="457200"/>
            <a:chOff x="2003" y="1872"/>
            <a:chExt cx="1440" cy="288"/>
          </a:xfrm>
        </p:grpSpPr>
        <p:sp>
          <p:nvSpPr>
            <p:cNvPr id="33987" name="Rectangle 355"/>
            <p:cNvSpPr>
              <a:spLocks noChangeArrowheads="1"/>
            </p:cNvSpPr>
            <p:nvPr/>
          </p:nvSpPr>
          <p:spPr bwMode="auto">
            <a:xfrm>
              <a:off x="2003" y="1872"/>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rgbClr val="52121D"/>
                </a:solidFill>
              </a:endParaRPr>
            </a:p>
          </p:txBody>
        </p:sp>
        <p:sp>
          <p:nvSpPr>
            <p:cNvPr id="33988" name="Rectangle 356"/>
            <p:cNvSpPr>
              <a:spLocks noChangeArrowheads="1"/>
            </p:cNvSpPr>
            <p:nvPr/>
          </p:nvSpPr>
          <p:spPr bwMode="auto">
            <a:xfrm>
              <a:off x="2291" y="1872"/>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rgbClr val="52121D"/>
                </a:solidFill>
              </a:endParaRPr>
            </a:p>
          </p:txBody>
        </p:sp>
        <p:sp>
          <p:nvSpPr>
            <p:cNvPr id="33989" name="Rectangle 358"/>
            <p:cNvSpPr>
              <a:spLocks noChangeArrowheads="1"/>
            </p:cNvSpPr>
            <p:nvPr/>
          </p:nvSpPr>
          <p:spPr bwMode="auto">
            <a:xfrm>
              <a:off x="3155" y="1872"/>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rgbClr val="52121D"/>
                </a:solidFill>
              </a:endParaRPr>
            </a:p>
          </p:txBody>
        </p:sp>
        <p:sp>
          <p:nvSpPr>
            <p:cNvPr id="33990" name="Rectangle 359"/>
            <p:cNvSpPr>
              <a:spLocks noChangeArrowheads="1"/>
            </p:cNvSpPr>
            <p:nvPr/>
          </p:nvSpPr>
          <p:spPr bwMode="auto">
            <a:xfrm>
              <a:off x="2867" y="1872"/>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rgbClr val="52121D"/>
                </a:solidFill>
              </a:endParaRPr>
            </a:p>
          </p:txBody>
        </p:sp>
        <p:sp>
          <p:nvSpPr>
            <p:cNvPr id="33991" name="Rectangle 360"/>
            <p:cNvSpPr>
              <a:spLocks noChangeArrowheads="1"/>
            </p:cNvSpPr>
            <p:nvPr/>
          </p:nvSpPr>
          <p:spPr bwMode="auto">
            <a:xfrm>
              <a:off x="2579" y="1872"/>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rgbClr val="52121D"/>
                </a:solidFill>
              </a:endParaRPr>
            </a:p>
          </p:txBody>
        </p:sp>
      </p:grpSp>
      <p:grpSp>
        <p:nvGrpSpPr>
          <p:cNvPr id="33796" name="Group 19"/>
          <p:cNvGrpSpPr>
            <a:grpSpLocks/>
          </p:cNvGrpSpPr>
          <p:nvPr/>
        </p:nvGrpSpPr>
        <p:grpSpPr bwMode="auto">
          <a:xfrm>
            <a:off x="4114800" y="2535238"/>
            <a:ext cx="2286000" cy="457200"/>
            <a:chOff x="2579" y="1597"/>
            <a:chExt cx="1440" cy="288"/>
          </a:xfrm>
        </p:grpSpPr>
        <p:sp>
          <p:nvSpPr>
            <p:cNvPr id="33982" name="Rectangle 481"/>
            <p:cNvSpPr>
              <a:spLocks noChangeArrowheads="1"/>
            </p:cNvSpPr>
            <p:nvPr/>
          </p:nvSpPr>
          <p:spPr bwMode="auto">
            <a:xfrm>
              <a:off x="3731" y="1597"/>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rgbClr val="52121D"/>
                </a:solidFill>
              </a:endParaRPr>
            </a:p>
          </p:txBody>
        </p:sp>
        <p:sp>
          <p:nvSpPr>
            <p:cNvPr id="33983" name="Rectangle 482"/>
            <p:cNvSpPr>
              <a:spLocks noChangeArrowheads="1"/>
            </p:cNvSpPr>
            <p:nvPr/>
          </p:nvSpPr>
          <p:spPr bwMode="auto">
            <a:xfrm>
              <a:off x="3443" y="1597"/>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rgbClr val="52121D"/>
                </a:solidFill>
              </a:endParaRPr>
            </a:p>
          </p:txBody>
        </p:sp>
        <p:sp>
          <p:nvSpPr>
            <p:cNvPr id="33984" name="Rectangle 483"/>
            <p:cNvSpPr>
              <a:spLocks noChangeArrowheads="1"/>
            </p:cNvSpPr>
            <p:nvPr/>
          </p:nvSpPr>
          <p:spPr bwMode="auto">
            <a:xfrm>
              <a:off x="3155" y="1597"/>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rgbClr val="52121D"/>
                </a:solidFill>
              </a:endParaRPr>
            </a:p>
          </p:txBody>
        </p:sp>
        <p:sp>
          <p:nvSpPr>
            <p:cNvPr id="33985" name="Rectangle 484"/>
            <p:cNvSpPr>
              <a:spLocks noChangeArrowheads="1"/>
            </p:cNvSpPr>
            <p:nvPr/>
          </p:nvSpPr>
          <p:spPr bwMode="auto">
            <a:xfrm>
              <a:off x="2867" y="1597"/>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rgbClr val="52121D"/>
                </a:solidFill>
              </a:endParaRPr>
            </a:p>
          </p:txBody>
        </p:sp>
        <p:sp>
          <p:nvSpPr>
            <p:cNvPr id="33986" name="Rectangle 487"/>
            <p:cNvSpPr>
              <a:spLocks noChangeArrowheads="1"/>
            </p:cNvSpPr>
            <p:nvPr/>
          </p:nvSpPr>
          <p:spPr bwMode="auto">
            <a:xfrm>
              <a:off x="2579" y="1597"/>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rgbClr val="52121D"/>
                </a:solidFill>
              </a:endParaRPr>
            </a:p>
          </p:txBody>
        </p:sp>
      </p:grpSp>
      <p:grpSp>
        <p:nvGrpSpPr>
          <p:cNvPr id="33797" name="Group 25"/>
          <p:cNvGrpSpPr>
            <a:grpSpLocks/>
          </p:cNvGrpSpPr>
          <p:nvPr/>
        </p:nvGrpSpPr>
        <p:grpSpPr bwMode="auto">
          <a:xfrm>
            <a:off x="2743200" y="1620838"/>
            <a:ext cx="4114800" cy="457200"/>
            <a:chOff x="1715" y="1021"/>
            <a:chExt cx="2592" cy="288"/>
          </a:xfrm>
        </p:grpSpPr>
        <p:sp>
          <p:nvSpPr>
            <p:cNvPr id="33973" name="Rectangle 386"/>
            <p:cNvSpPr>
              <a:spLocks noChangeArrowheads="1"/>
            </p:cNvSpPr>
            <p:nvPr/>
          </p:nvSpPr>
          <p:spPr bwMode="auto">
            <a:xfrm>
              <a:off x="3731" y="1021"/>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rgbClr val="52121D"/>
                </a:solidFill>
              </a:endParaRPr>
            </a:p>
          </p:txBody>
        </p:sp>
        <p:sp>
          <p:nvSpPr>
            <p:cNvPr id="33974" name="Rectangle 387"/>
            <p:cNvSpPr>
              <a:spLocks noChangeArrowheads="1"/>
            </p:cNvSpPr>
            <p:nvPr/>
          </p:nvSpPr>
          <p:spPr bwMode="auto">
            <a:xfrm>
              <a:off x="3443" y="1021"/>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rgbClr val="52121D"/>
                </a:solidFill>
              </a:endParaRPr>
            </a:p>
          </p:txBody>
        </p:sp>
        <p:sp>
          <p:nvSpPr>
            <p:cNvPr id="33975" name="Rectangle 388"/>
            <p:cNvSpPr>
              <a:spLocks noChangeArrowheads="1"/>
            </p:cNvSpPr>
            <p:nvPr/>
          </p:nvSpPr>
          <p:spPr bwMode="auto">
            <a:xfrm>
              <a:off x="3155" y="1021"/>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rgbClr val="52121D"/>
                </a:solidFill>
              </a:endParaRPr>
            </a:p>
          </p:txBody>
        </p:sp>
        <p:sp>
          <p:nvSpPr>
            <p:cNvPr id="33976" name="Rectangle 389"/>
            <p:cNvSpPr>
              <a:spLocks noChangeArrowheads="1"/>
            </p:cNvSpPr>
            <p:nvPr/>
          </p:nvSpPr>
          <p:spPr bwMode="auto">
            <a:xfrm>
              <a:off x="2867" y="1021"/>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rgbClr val="52121D"/>
                </a:solidFill>
              </a:endParaRPr>
            </a:p>
          </p:txBody>
        </p:sp>
        <p:sp>
          <p:nvSpPr>
            <p:cNvPr id="33977" name="Rectangle 392"/>
            <p:cNvSpPr>
              <a:spLocks noChangeArrowheads="1"/>
            </p:cNvSpPr>
            <p:nvPr/>
          </p:nvSpPr>
          <p:spPr bwMode="auto">
            <a:xfrm>
              <a:off x="2579" y="1021"/>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rgbClr val="52121D"/>
                </a:solidFill>
              </a:endParaRPr>
            </a:p>
          </p:txBody>
        </p:sp>
        <p:sp>
          <p:nvSpPr>
            <p:cNvPr id="33978" name="Rectangle 393"/>
            <p:cNvSpPr>
              <a:spLocks noChangeArrowheads="1"/>
            </p:cNvSpPr>
            <p:nvPr/>
          </p:nvSpPr>
          <p:spPr bwMode="auto">
            <a:xfrm>
              <a:off x="2291" y="1021"/>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rgbClr val="52121D"/>
                </a:solidFill>
              </a:endParaRPr>
            </a:p>
          </p:txBody>
        </p:sp>
        <p:sp>
          <p:nvSpPr>
            <p:cNvPr id="33979" name="Rectangle 394"/>
            <p:cNvSpPr>
              <a:spLocks noChangeArrowheads="1"/>
            </p:cNvSpPr>
            <p:nvPr/>
          </p:nvSpPr>
          <p:spPr bwMode="auto">
            <a:xfrm>
              <a:off x="2003" y="1021"/>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rgbClr val="52121D"/>
                </a:solidFill>
              </a:endParaRPr>
            </a:p>
          </p:txBody>
        </p:sp>
        <p:sp>
          <p:nvSpPr>
            <p:cNvPr id="33980" name="Rectangle 395"/>
            <p:cNvSpPr>
              <a:spLocks noChangeArrowheads="1"/>
            </p:cNvSpPr>
            <p:nvPr/>
          </p:nvSpPr>
          <p:spPr bwMode="auto">
            <a:xfrm>
              <a:off x="1715" y="1021"/>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rgbClr val="52121D"/>
                </a:solidFill>
              </a:endParaRPr>
            </a:p>
          </p:txBody>
        </p:sp>
        <p:sp>
          <p:nvSpPr>
            <p:cNvPr id="33981" name="Rectangle 397"/>
            <p:cNvSpPr>
              <a:spLocks noChangeArrowheads="1"/>
            </p:cNvSpPr>
            <p:nvPr/>
          </p:nvSpPr>
          <p:spPr bwMode="auto">
            <a:xfrm>
              <a:off x="4019" y="1021"/>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rgbClr val="52121D"/>
                </a:solidFill>
              </a:endParaRPr>
            </a:p>
          </p:txBody>
        </p:sp>
      </p:grpSp>
      <p:grpSp>
        <p:nvGrpSpPr>
          <p:cNvPr id="33798" name="Group 35"/>
          <p:cNvGrpSpPr>
            <a:grpSpLocks/>
          </p:cNvGrpSpPr>
          <p:nvPr/>
        </p:nvGrpSpPr>
        <p:grpSpPr bwMode="auto">
          <a:xfrm>
            <a:off x="3638550" y="685800"/>
            <a:ext cx="1371600" cy="457200"/>
            <a:chOff x="2292" y="432"/>
            <a:chExt cx="864" cy="288"/>
          </a:xfrm>
        </p:grpSpPr>
        <p:sp>
          <p:nvSpPr>
            <p:cNvPr id="33970" name="Rectangle 266"/>
            <p:cNvSpPr>
              <a:spLocks noChangeArrowheads="1"/>
            </p:cNvSpPr>
            <p:nvPr/>
          </p:nvSpPr>
          <p:spPr bwMode="auto">
            <a:xfrm>
              <a:off x="2868" y="432"/>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rgbClr val="52121D"/>
                </a:solidFill>
              </a:endParaRPr>
            </a:p>
          </p:txBody>
        </p:sp>
        <p:sp>
          <p:nvSpPr>
            <p:cNvPr id="33971" name="Rectangle 267"/>
            <p:cNvSpPr>
              <a:spLocks noChangeArrowheads="1"/>
            </p:cNvSpPr>
            <p:nvPr/>
          </p:nvSpPr>
          <p:spPr bwMode="auto">
            <a:xfrm>
              <a:off x="2580" y="432"/>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rgbClr val="52121D"/>
                </a:solidFill>
              </a:endParaRPr>
            </a:p>
          </p:txBody>
        </p:sp>
        <p:sp>
          <p:nvSpPr>
            <p:cNvPr id="33972" name="Rectangle 268"/>
            <p:cNvSpPr>
              <a:spLocks noChangeArrowheads="1"/>
            </p:cNvSpPr>
            <p:nvPr/>
          </p:nvSpPr>
          <p:spPr bwMode="auto">
            <a:xfrm>
              <a:off x="2292" y="432"/>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rgbClr val="52121D"/>
                </a:solidFill>
              </a:endParaRPr>
            </a:p>
          </p:txBody>
        </p:sp>
      </p:grpSp>
      <p:grpSp>
        <p:nvGrpSpPr>
          <p:cNvPr id="33799" name="Group 39"/>
          <p:cNvGrpSpPr>
            <a:grpSpLocks/>
          </p:cNvGrpSpPr>
          <p:nvPr/>
        </p:nvGrpSpPr>
        <p:grpSpPr bwMode="auto">
          <a:xfrm>
            <a:off x="3200400" y="228600"/>
            <a:ext cx="2286000" cy="457200"/>
            <a:chOff x="2007" y="183"/>
            <a:chExt cx="1440" cy="288"/>
          </a:xfrm>
        </p:grpSpPr>
        <p:sp>
          <p:nvSpPr>
            <p:cNvPr id="33965" name="Rectangle 74"/>
            <p:cNvSpPr>
              <a:spLocks noChangeArrowheads="1"/>
            </p:cNvSpPr>
            <p:nvPr/>
          </p:nvSpPr>
          <p:spPr bwMode="auto">
            <a:xfrm>
              <a:off x="3159" y="183"/>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rgbClr val="52121D"/>
                </a:solidFill>
              </a:endParaRPr>
            </a:p>
          </p:txBody>
        </p:sp>
        <p:sp>
          <p:nvSpPr>
            <p:cNvPr id="33966" name="Rectangle 77"/>
            <p:cNvSpPr>
              <a:spLocks noChangeArrowheads="1"/>
            </p:cNvSpPr>
            <p:nvPr/>
          </p:nvSpPr>
          <p:spPr bwMode="auto">
            <a:xfrm>
              <a:off x="2871" y="183"/>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rgbClr val="52121D"/>
                </a:solidFill>
              </a:endParaRPr>
            </a:p>
          </p:txBody>
        </p:sp>
        <p:sp>
          <p:nvSpPr>
            <p:cNvPr id="33967" name="Rectangle 78"/>
            <p:cNvSpPr>
              <a:spLocks noChangeArrowheads="1"/>
            </p:cNvSpPr>
            <p:nvPr/>
          </p:nvSpPr>
          <p:spPr bwMode="auto">
            <a:xfrm>
              <a:off x="2583" y="183"/>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rgbClr val="52121D"/>
                </a:solidFill>
              </a:endParaRPr>
            </a:p>
          </p:txBody>
        </p:sp>
        <p:sp>
          <p:nvSpPr>
            <p:cNvPr id="33968" name="Rectangle 79"/>
            <p:cNvSpPr>
              <a:spLocks noChangeArrowheads="1"/>
            </p:cNvSpPr>
            <p:nvPr/>
          </p:nvSpPr>
          <p:spPr bwMode="auto">
            <a:xfrm>
              <a:off x="2295" y="183"/>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rgbClr val="52121D"/>
                </a:solidFill>
              </a:endParaRPr>
            </a:p>
          </p:txBody>
        </p:sp>
        <p:sp>
          <p:nvSpPr>
            <p:cNvPr id="33969" name="Rectangle 80"/>
            <p:cNvSpPr>
              <a:spLocks noChangeArrowheads="1"/>
            </p:cNvSpPr>
            <p:nvPr/>
          </p:nvSpPr>
          <p:spPr bwMode="auto">
            <a:xfrm>
              <a:off x="2007" y="183"/>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rgbClr val="52121D"/>
                </a:solidFill>
              </a:endParaRPr>
            </a:p>
          </p:txBody>
        </p:sp>
      </p:grpSp>
      <p:sp>
        <p:nvSpPr>
          <p:cNvPr id="24662" name="Rectangle 86"/>
          <p:cNvSpPr>
            <a:spLocks noChangeArrowheads="1"/>
          </p:cNvSpPr>
          <p:nvPr/>
        </p:nvSpPr>
        <p:spPr bwMode="auto">
          <a:xfrm>
            <a:off x="8229600" y="238125"/>
            <a:ext cx="762000" cy="455613"/>
          </a:xfrm>
          <a:prstGeom prst="rect">
            <a:avLst/>
          </a:prstGeom>
          <a:gradFill rotWithShape="1">
            <a:gsLst>
              <a:gs pos="0">
                <a:srgbClr val="F6A8C4"/>
              </a:gs>
              <a:gs pos="100000">
                <a:schemeClr val="hlink"/>
              </a:gs>
            </a:gsLst>
            <a:path path="shape">
              <a:fillToRect l="50000" t="50000" r="50000" b="50000"/>
            </a:path>
          </a:gradFill>
          <a:ln w="9525">
            <a:solidFill>
              <a:srgbClr val="3366FF"/>
            </a:solidFill>
            <a:miter lim="800000"/>
            <a:headEnd/>
            <a:tailEnd/>
          </a:ln>
        </p:spPr>
        <p:txBody>
          <a:bodyPr wrap="none" anchor="ctr"/>
          <a:lstStyle/>
          <a:p>
            <a:pPr algn="ctr"/>
            <a:r>
              <a:rPr lang="en-US" altLang="en-US" b="1">
                <a:solidFill>
                  <a:srgbClr val="FCFDCF"/>
                </a:solidFill>
              </a:rPr>
              <a:t>ĐA 1</a:t>
            </a:r>
          </a:p>
        </p:txBody>
      </p:sp>
      <p:sp>
        <p:nvSpPr>
          <p:cNvPr id="24663" name="Rectangle 87"/>
          <p:cNvSpPr>
            <a:spLocks noChangeArrowheads="1"/>
          </p:cNvSpPr>
          <p:nvPr/>
        </p:nvSpPr>
        <p:spPr bwMode="auto">
          <a:xfrm>
            <a:off x="8229600" y="1600200"/>
            <a:ext cx="762000" cy="455613"/>
          </a:xfrm>
          <a:prstGeom prst="rect">
            <a:avLst/>
          </a:prstGeom>
          <a:gradFill rotWithShape="1">
            <a:gsLst>
              <a:gs pos="0">
                <a:srgbClr val="F6A8C4"/>
              </a:gs>
              <a:gs pos="100000">
                <a:schemeClr val="hlink"/>
              </a:gs>
            </a:gsLst>
            <a:path path="shape">
              <a:fillToRect l="50000" t="50000" r="50000" b="50000"/>
            </a:path>
          </a:gradFill>
          <a:ln w="9525">
            <a:solidFill>
              <a:srgbClr val="3366FF"/>
            </a:solidFill>
            <a:miter lim="800000"/>
            <a:headEnd/>
            <a:tailEnd/>
          </a:ln>
        </p:spPr>
        <p:txBody>
          <a:bodyPr wrap="none" anchor="ctr"/>
          <a:lstStyle/>
          <a:p>
            <a:pPr algn="ctr"/>
            <a:r>
              <a:rPr lang="en-US" altLang="en-US" b="1">
                <a:solidFill>
                  <a:srgbClr val="FCFDCF"/>
                </a:solidFill>
              </a:rPr>
              <a:t>ĐA 4</a:t>
            </a:r>
          </a:p>
        </p:txBody>
      </p:sp>
      <p:sp>
        <p:nvSpPr>
          <p:cNvPr id="24664" name="Rectangle 88"/>
          <p:cNvSpPr>
            <a:spLocks noChangeArrowheads="1"/>
          </p:cNvSpPr>
          <p:nvPr/>
        </p:nvSpPr>
        <p:spPr bwMode="auto">
          <a:xfrm>
            <a:off x="8229600" y="1143000"/>
            <a:ext cx="762000" cy="455613"/>
          </a:xfrm>
          <a:prstGeom prst="rect">
            <a:avLst/>
          </a:prstGeom>
          <a:gradFill rotWithShape="1">
            <a:gsLst>
              <a:gs pos="0">
                <a:srgbClr val="F6A8C4"/>
              </a:gs>
              <a:gs pos="100000">
                <a:schemeClr val="hlink"/>
              </a:gs>
            </a:gsLst>
            <a:path path="shape">
              <a:fillToRect l="50000" t="50000" r="50000" b="50000"/>
            </a:path>
          </a:gradFill>
          <a:ln w="9525">
            <a:solidFill>
              <a:srgbClr val="3366FF"/>
            </a:solidFill>
            <a:miter lim="800000"/>
            <a:headEnd/>
            <a:tailEnd/>
          </a:ln>
        </p:spPr>
        <p:txBody>
          <a:bodyPr wrap="none" anchor="ctr"/>
          <a:lstStyle/>
          <a:p>
            <a:pPr algn="ctr"/>
            <a:r>
              <a:rPr lang="en-US" altLang="en-US" b="1">
                <a:solidFill>
                  <a:srgbClr val="FCFDCF"/>
                </a:solidFill>
              </a:rPr>
              <a:t>ĐA 3</a:t>
            </a:r>
          </a:p>
        </p:txBody>
      </p:sp>
      <p:sp>
        <p:nvSpPr>
          <p:cNvPr id="24665" name="Rectangle 89"/>
          <p:cNvSpPr>
            <a:spLocks noChangeArrowheads="1"/>
          </p:cNvSpPr>
          <p:nvPr/>
        </p:nvSpPr>
        <p:spPr bwMode="auto">
          <a:xfrm>
            <a:off x="8229600" y="685800"/>
            <a:ext cx="762000" cy="455613"/>
          </a:xfrm>
          <a:prstGeom prst="rect">
            <a:avLst/>
          </a:prstGeom>
          <a:gradFill rotWithShape="1">
            <a:gsLst>
              <a:gs pos="0">
                <a:srgbClr val="F6A8C4"/>
              </a:gs>
              <a:gs pos="100000">
                <a:schemeClr val="hlink"/>
              </a:gs>
            </a:gsLst>
            <a:path path="shape">
              <a:fillToRect l="50000" t="50000" r="50000" b="50000"/>
            </a:path>
          </a:gradFill>
          <a:ln w="9525">
            <a:solidFill>
              <a:srgbClr val="3366FF"/>
            </a:solidFill>
            <a:miter lim="800000"/>
            <a:headEnd/>
            <a:tailEnd/>
          </a:ln>
        </p:spPr>
        <p:txBody>
          <a:bodyPr wrap="none" anchor="ctr"/>
          <a:lstStyle/>
          <a:p>
            <a:pPr algn="ctr"/>
            <a:r>
              <a:rPr lang="en-US" altLang="en-US" b="1">
                <a:solidFill>
                  <a:srgbClr val="FCFDCF"/>
                </a:solidFill>
              </a:rPr>
              <a:t>ĐA 2</a:t>
            </a:r>
          </a:p>
        </p:txBody>
      </p:sp>
      <p:sp>
        <p:nvSpPr>
          <p:cNvPr id="24666" name="Rectangle 90"/>
          <p:cNvSpPr>
            <a:spLocks noChangeArrowheads="1"/>
          </p:cNvSpPr>
          <p:nvPr/>
        </p:nvSpPr>
        <p:spPr bwMode="auto">
          <a:xfrm>
            <a:off x="8229600" y="2057400"/>
            <a:ext cx="762000" cy="455613"/>
          </a:xfrm>
          <a:prstGeom prst="rect">
            <a:avLst/>
          </a:prstGeom>
          <a:gradFill rotWithShape="1">
            <a:gsLst>
              <a:gs pos="0">
                <a:srgbClr val="F6A8C4"/>
              </a:gs>
              <a:gs pos="100000">
                <a:schemeClr val="hlink"/>
              </a:gs>
            </a:gsLst>
            <a:path path="shape">
              <a:fillToRect l="50000" t="50000" r="50000" b="50000"/>
            </a:path>
          </a:gradFill>
          <a:ln w="9525">
            <a:solidFill>
              <a:srgbClr val="3366FF"/>
            </a:solidFill>
            <a:miter lim="800000"/>
            <a:headEnd/>
            <a:tailEnd/>
          </a:ln>
        </p:spPr>
        <p:txBody>
          <a:bodyPr wrap="none" anchor="ctr"/>
          <a:lstStyle/>
          <a:p>
            <a:pPr algn="ctr"/>
            <a:r>
              <a:rPr lang="en-US" altLang="en-US" b="1">
                <a:solidFill>
                  <a:srgbClr val="FCFDCF"/>
                </a:solidFill>
              </a:rPr>
              <a:t>ĐA 5</a:t>
            </a:r>
          </a:p>
        </p:txBody>
      </p:sp>
      <p:sp>
        <p:nvSpPr>
          <p:cNvPr id="24667" name="Rectangle 91"/>
          <p:cNvSpPr>
            <a:spLocks noChangeArrowheads="1"/>
          </p:cNvSpPr>
          <p:nvPr/>
        </p:nvSpPr>
        <p:spPr bwMode="auto">
          <a:xfrm>
            <a:off x="8229600" y="2971800"/>
            <a:ext cx="762000" cy="455613"/>
          </a:xfrm>
          <a:prstGeom prst="rect">
            <a:avLst/>
          </a:prstGeom>
          <a:gradFill rotWithShape="1">
            <a:gsLst>
              <a:gs pos="0">
                <a:srgbClr val="F6A8C4"/>
              </a:gs>
              <a:gs pos="100000">
                <a:schemeClr val="hlink"/>
              </a:gs>
            </a:gsLst>
            <a:path path="shape">
              <a:fillToRect l="50000" t="50000" r="50000" b="50000"/>
            </a:path>
          </a:gradFill>
          <a:ln w="9525">
            <a:solidFill>
              <a:srgbClr val="3366FF"/>
            </a:solidFill>
            <a:miter lim="800000"/>
            <a:headEnd/>
            <a:tailEnd/>
          </a:ln>
        </p:spPr>
        <p:txBody>
          <a:bodyPr wrap="none" anchor="ctr"/>
          <a:lstStyle/>
          <a:p>
            <a:pPr algn="ctr"/>
            <a:r>
              <a:rPr lang="en-US" altLang="en-US" b="1">
                <a:solidFill>
                  <a:srgbClr val="FCFDCF"/>
                </a:solidFill>
              </a:rPr>
              <a:t>ĐA 7</a:t>
            </a:r>
          </a:p>
        </p:txBody>
      </p:sp>
      <p:sp>
        <p:nvSpPr>
          <p:cNvPr id="24668" name="Rectangle 92"/>
          <p:cNvSpPr>
            <a:spLocks noChangeArrowheads="1"/>
          </p:cNvSpPr>
          <p:nvPr/>
        </p:nvSpPr>
        <p:spPr bwMode="auto">
          <a:xfrm>
            <a:off x="8229600" y="2514600"/>
            <a:ext cx="762000" cy="455613"/>
          </a:xfrm>
          <a:prstGeom prst="rect">
            <a:avLst/>
          </a:prstGeom>
          <a:gradFill rotWithShape="1">
            <a:gsLst>
              <a:gs pos="0">
                <a:srgbClr val="F6A8C4"/>
              </a:gs>
              <a:gs pos="100000">
                <a:schemeClr val="hlink"/>
              </a:gs>
            </a:gsLst>
            <a:path path="shape">
              <a:fillToRect l="50000" t="50000" r="50000" b="50000"/>
            </a:path>
          </a:gradFill>
          <a:ln w="9525">
            <a:solidFill>
              <a:srgbClr val="3366FF"/>
            </a:solidFill>
            <a:miter lim="800000"/>
            <a:headEnd/>
            <a:tailEnd/>
          </a:ln>
        </p:spPr>
        <p:txBody>
          <a:bodyPr wrap="none" anchor="ctr"/>
          <a:lstStyle/>
          <a:p>
            <a:pPr algn="ctr"/>
            <a:r>
              <a:rPr lang="en-US" altLang="en-US" b="1">
                <a:solidFill>
                  <a:srgbClr val="FCFDCF"/>
                </a:solidFill>
              </a:rPr>
              <a:t>ĐA 6</a:t>
            </a:r>
          </a:p>
        </p:txBody>
      </p:sp>
      <p:sp>
        <p:nvSpPr>
          <p:cNvPr id="24669" name="Rectangle 93"/>
          <p:cNvSpPr>
            <a:spLocks noChangeArrowheads="1"/>
          </p:cNvSpPr>
          <p:nvPr/>
        </p:nvSpPr>
        <p:spPr bwMode="auto">
          <a:xfrm>
            <a:off x="228600" y="228600"/>
            <a:ext cx="609600" cy="457200"/>
          </a:xfrm>
          <a:prstGeom prst="rect">
            <a:avLst/>
          </a:prstGeom>
          <a:gradFill rotWithShape="1">
            <a:gsLst>
              <a:gs pos="0">
                <a:srgbClr val="CC6600"/>
              </a:gs>
              <a:gs pos="50000">
                <a:schemeClr val="accent1"/>
              </a:gs>
              <a:gs pos="100000">
                <a:srgbClr val="CC6600"/>
              </a:gs>
            </a:gsLst>
            <a:lin ang="2700000" scaled="1"/>
          </a:gradFill>
          <a:ln w="9525">
            <a:solidFill>
              <a:schemeClr val="tx1"/>
            </a:solidFill>
            <a:miter lim="800000"/>
            <a:headEnd/>
            <a:tailEnd/>
          </a:ln>
          <a:effectLst/>
        </p:spPr>
        <p:txBody>
          <a:bodyPr wrap="none" anchor="ctr"/>
          <a:lstStyle/>
          <a:p>
            <a:pPr algn="ctr">
              <a:defRPr/>
            </a:pPr>
            <a:r>
              <a:rPr lang="en-US" b="1" dirty="0">
                <a:solidFill>
                  <a:srgbClr val="52121D"/>
                </a:solidFill>
              </a:rPr>
              <a:t>1</a:t>
            </a:r>
          </a:p>
        </p:txBody>
      </p:sp>
      <p:sp>
        <p:nvSpPr>
          <p:cNvPr id="24670" name="Rectangle 94"/>
          <p:cNvSpPr>
            <a:spLocks noChangeArrowheads="1"/>
          </p:cNvSpPr>
          <p:nvPr/>
        </p:nvSpPr>
        <p:spPr bwMode="auto">
          <a:xfrm>
            <a:off x="228600" y="685800"/>
            <a:ext cx="609600" cy="457200"/>
          </a:xfrm>
          <a:prstGeom prst="rect">
            <a:avLst/>
          </a:prstGeom>
          <a:gradFill rotWithShape="1">
            <a:gsLst>
              <a:gs pos="0">
                <a:srgbClr val="CC6600"/>
              </a:gs>
              <a:gs pos="50000">
                <a:schemeClr val="accent1"/>
              </a:gs>
              <a:gs pos="100000">
                <a:srgbClr val="CC6600"/>
              </a:gs>
            </a:gsLst>
            <a:lin ang="2700000" scaled="1"/>
          </a:gradFill>
          <a:ln w="9525">
            <a:solidFill>
              <a:schemeClr val="tx1"/>
            </a:solidFill>
            <a:miter lim="800000"/>
            <a:headEnd/>
            <a:tailEnd/>
          </a:ln>
          <a:effectLst/>
        </p:spPr>
        <p:txBody>
          <a:bodyPr wrap="none" anchor="ctr"/>
          <a:lstStyle/>
          <a:p>
            <a:pPr algn="ctr">
              <a:defRPr/>
            </a:pPr>
            <a:r>
              <a:rPr lang="en-US" b="1">
                <a:solidFill>
                  <a:srgbClr val="52121D"/>
                </a:solidFill>
              </a:rPr>
              <a:t>2</a:t>
            </a:r>
          </a:p>
        </p:txBody>
      </p:sp>
      <p:sp>
        <p:nvSpPr>
          <p:cNvPr id="24671" name="Rectangle 95"/>
          <p:cNvSpPr>
            <a:spLocks noChangeArrowheads="1"/>
          </p:cNvSpPr>
          <p:nvPr/>
        </p:nvSpPr>
        <p:spPr bwMode="auto">
          <a:xfrm>
            <a:off x="228600" y="1143000"/>
            <a:ext cx="609600" cy="457200"/>
          </a:xfrm>
          <a:prstGeom prst="rect">
            <a:avLst/>
          </a:prstGeom>
          <a:gradFill rotWithShape="1">
            <a:gsLst>
              <a:gs pos="0">
                <a:srgbClr val="CC6600"/>
              </a:gs>
              <a:gs pos="50000">
                <a:schemeClr val="accent1"/>
              </a:gs>
              <a:gs pos="100000">
                <a:srgbClr val="CC6600"/>
              </a:gs>
            </a:gsLst>
            <a:lin ang="2700000" scaled="1"/>
          </a:gradFill>
          <a:ln w="9525">
            <a:solidFill>
              <a:schemeClr val="tx1"/>
            </a:solidFill>
            <a:miter lim="800000"/>
            <a:headEnd/>
            <a:tailEnd/>
          </a:ln>
          <a:effectLst/>
        </p:spPr>
        <p:txBody>
          <a:bodyPr wrap="none" anchor="ctr"/>
          <a:lstStyle/>
          <a:p>
            <a:pPr algn="ctr">
              <a:defRPr/>
            </a:pPr>
            <a:r>
              <a:rPr lang="en-US" b="1">
                <a:solidFill>
                  <a:srgbClr val="52121D"/>
                </a:solidFill>
              </a:rPr>
              <a:t>3</a:t>
            </a:r>
          </a:p>
        </p:txBody>
      </p:sp>
      <p:sp>
        <p:nvSpPr>
          <p:cNvPr id="24672" name="Rectangle 96"/>
          <p:cNvSpPr>
            <a:spLocks noChangeArrowheads="1"/>
          </p:cNvSpPr>
          <p:nvPr/>
        </p:nvSpPr>
        <p:spPr bwMode="auto">
          <a:xfrm>
            <a:off x="228600" y="2971800"/>
            <a:ext cx="609600" cy="457200"/>
          </a:xfrm>
          <a:prstGeom prst="rect">
            <a:avLst/>
          </a:prstGeom>
          <a:gradFill rotWithShape="1">
            <a:gsLst>
              <a:gs pos="0">
                <a:srgbClr val="CC6600"/>
              </a:gs>
              <a:gs pos="50000">
                <a:schemeClr val="accent1"/>
              </a:gs>
              <a:gs pos="100000">
                <a:srgbClr val="CC6600"/>
              </a:gs>
            </a:gsLst>
            <a:lin ang="2700000" scaled="1"/>
          </a:gradFill>
          <a:ln w="9525">
            <a:solidFill>
              <a:schemeClr val="tx1"/>
            </a:solidFill>
            <a:miter lim="800000"/>
            <a:headEnd/>
            <a:tailEnd/>
          </a:ln>
          <a:effectLst/>
        </p:spPr>
        <p:txBody>
          <a:bodyPr wrap="none" anchor="ctr"/>
          <a:lstStyle/>
          <a:p>
            <a:pPr algn="ctr">
              <a:defRPr/>
            </a:pPr>
            <a:r>
              <a:rPr lang="en-US" b="1">
                <a:solidFill>
                  <a:srgbClr val="52121D"/>
                </a:solidFill>
              </a:rPr>
              <a:t>7</a:t>
            </a:r>
          </a:p>
        </p:txBody>
      </p:sp>
      <p:sp>
        <p:nvSpPr>
          <p:cNvPr id="24673" name="Rectangle 97"/>
          <p:cNvSpPr>
            <a:spLocks noChangeArrowheads="1"/>
          </p:cNvSpPr>
          <p:nvPr/>
        </p:nvSpPr>
        <p:spPr bwMode="auto">
          <a:xfrm>
            <a:off x="228600" y="1600200"/>
            <a:ext cx="609600" cy="457200"/>
          </a:xfrm>
          <a:prstGeom prst="rect">
            <a:avLst/>
          </a:prstGeom>
          <a:gradFill rotWithShape="1">
            <a:gsLst>
              <a:gs pos="0">
                <a:srgbClr val="CC6600"/>
              </a:gs>
              <a:gs pos="50000">
                <a:schemeClr val="accent1"/>
              </a:gs>
              <a:gs pos="100000">
                <a:srgbClr val="CC6600"/>
              </a:gs>
            </a:gsLst>
            <a:lin ang="2700000" scaled="1"/>
          </a:gradFill>
          <a:ln w="9525">
            <a:solidFill>
              <a:schemeClr val="tx1"/>
            </a:solidFill>
            <a:miter lim="800000"/>
            <a:headEnd/>
            <a:tailEnd/>
          </a:ln>
          <a:effectLst/>
        </p:spPr>
        <p:txBody>
          <a:bodyPr wrap="none" anchor="ctr"/>
          <a:lstStyle/>
          <a:p>
            <a:pPr algn="ctr">
              <a:defRPr/>
            </a:pPr>
            <a:r>
              <a:rPr lang="en-US" b="1">
                <a:solidFill>
                  <a:srgbClr val="52121D"/>
                </a:solidFill>
              </a:rPr>
              <a:t>4</a:t>
            </a:r>
          </a:p>
        </p:txBody>
      </p:sp>
      <p:sp>
        <p:nvSpPr>
          <p:cNvPr id="24674" name="Rectangle 98"/>
          <p:cNvSpPr>
            <a:spLocks noChangeArrowheads="1"/>
          </p:cNvSpPr>
          <p:nvPr/>
        </p:nvSpPr>
        <p:spPr bwMode="auto">
          <a:xfrm>
            <a:off x="228600" y="2514600"/>
            <a:ext cx="609600" cy="457200"/>
          </a:xfrm>
          <a:prstGeom prst="rect">
            <a:avLst/>
          </a:prstGeom>
          <a:gradFill rotWithShape="1">
            <a:gsLst>
              <a:gs pos="0">
                <a:srgbClr val="CC6600"/>
              </a:gs>
              <a:gs pos="50000">
                <a:schemeClr val="accent1"/>
              </a:gs>
              <a:gs pos="100000">
                <a:srgbClr val="CC6600"/>
              </a:gs>
            </a:gsLst>
            <a:lin ang="2700000" scaled="1"/>
          </a:gradFill>
          <a:ln w="9525">
            <a:solidFill>
              <a:schemeClr val="tx1"/>
            </a:solidFill>
            <a:miter lim="800000"/>
            <a:headEnd/>
            <a:tailEnd/>
          </a:ln>
          <a:effectLst/>
        </p:spPr>
        <p:txBody>
          <a:bodyPr wrap="none" anchor="ctr"/>
          <a:lstStyle/>
          <a:p>
            <a:pPr algn="ctr">
              <a:defRPr/>
            </a:pPr>
            <a:r>
              <a:rPr lang="en-US" b="1">
                <a:solidFill>
                  <a:srgbClr val="52121D"/>
                </a:solidFill>
              </a:rPr>
              <a:t>6</a:t>
            </a:r>
          </a:p>
        </p:txBody>
      </p:sp>
      <p:sp>
        <p:nvSpPr>
          <p:cNvPr id="24675" name="Rectangle 99"/>
          <p:cNvSpPr>
            <a:spLocks noChangeArrowheads="1"/>
          </p:cNvSpPr>
          <p:nvPr/>
        </p:nvSpPr>
        <p:spPr bwMode="auto">
          <a:xfrm>
            <a:off x="228600" y="2057400"/>
            <a:ext cx="609600" cy="457200"/>
          </a:xfrm>
          <a:prstGeom prst="rect">
            <a:avLst/>
          </a:prstGeom>
          <a:gradFill rotWithShape="1">
            <a:gsLst>
              <a:gs pos="0">
                <a:srgbClr val="CC6600"/>
              </a:gs>
              <a:gs pos="50000">
                <a:schemeClr val="accent1"/>
              </a:gs>
              <a:gs pos="100000">
                <a:srgbClr val="CC6600"/>
              </a:gs>
            </a:gsLst>
            <a:lin ang="2700000" scaled="1"/>
          </a:gradFill>
          <a:ln w="9525">
            <a:solidFill>
              <a:schemeClr val="tx1"/>
            </a:solidFill>
            <a:miter lim="800000"/>
            <a:headEnd/>
            <a:tailEnd/>
          </a:ln>
          <a:effectLst/>
        </p:spPr>
        <p:txBody>
          <a:bodyPr wrap="none" anchor="ctr"/>
          <a:lstStyle/>
          <a:p>
            <a:pPr algn="ctr">
              <a:defRPr/>
            </a:pPr>
            <a:r>
              <a:rPr lang="en-US" b="1">
                <a:solidFill>
                  <a:srgbClr val="52121D"/>
                </a:solidFill>
              </a:rPr>
              <a:t>5</a:t>
            </a:r>
          </a:p>
        </p:txBody>
      </p:sp>
      <p:sp>
        <p:nvSpPr>
          <p:cNvPr id="24676" name="Oval 100"/>
          <p:cNvSpPr>
            <a:spLocks noChangeArrowheads="1"/>
          </p:cNvSpPr>
          <p:nvPr/>
        </p:nvSpPr>
        <p:spPr bwMode="auto">
          <a:xfrm>
            <a:off x="117475" y="5819775"/>
            <a:ext cx="1600200" cy="762000"/>
          </a:xfrm>
          <a:prstGeom prst="ellipse">
            <a:avLst/>
          </a:prstGeom>
          <a:gradFill rotWithShape="1">
            <a:gsLst>
              <a:gs pos="0">
                <a:srgbClr val="FF6600"/>
              </a:gs>
              <a:gs pos="100000">
                <a:schemeClr val="hlink"/>
              </a:gs>
            </a:gsLst>
            <a:path path="shape">
              <a:fillToRect l="50000" t="50000" r="50000" b="50000"/>
            </a:path>
          </a:gradFill>
          <a:ln w="9525">
            <a:solidFill>
              <a:srgbClr val="FFFF00"/>
            </a:solidFill>
            <a:round/>
            <a:headEnd/>
            <a:tailEnd/>
          </a:ln>
        </p:spPr>
        <p:txBody>
          <a:bodyPr wrap="none" anchor="ctr"/>
          <a:lstStyle/>
          <a:p>
            <a:pPr algn="ctr" eaLnBrk="1" hangingPunct="1"/>
            <a:r>
              <a:rPr lang="en-US" altLang="en-US" b="1">
                <a:solidFill>
                  <a:srgbClr val="FF0000"/>
                </a:solidFill>
              </a:rPr>
              <a:t>TỪ KHÓA</a:t>
            </a:r>
          </a:p>
        </p:txBody>
      </p:sp>
      <p:sp>
        <p:nvSpPr>
          <p:cNvPr id="33815" name="Oval 257"/>
          <p:cNvSpPr>
            <a:spLocks noChangeArrowheads="1"/>
          </p:cNvSpPr>
          <p:nvPr/>
        </p:nvSpPr>
        <p:spPr bwMode="auto">
          <a:xfrm>
            <a:off x="0" y="3810000"/>
            <a:ext cx="1524000" cy="2133600"/>
          </a:xfrm>
          <a:prstGeom prst="ellipse">
            <a:avLst/>
          </a:prstGeom>
          <a:gradFill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shape">
              <a:fillToRect l="50000" t="50000" r="50000" b="50000"/>
            </a:path>
          </a:gradFill>
          <a:ln w="76200" cap="rnd">
            <a:solidFill>
              <a:schemeClr val="tx1"/>
            </a:solidFill>
            <a:prstDash val="sysDot"/>
            <a:round/>
            <a:headEnd/>
            <a:tailEnd/>
          </a:ln>
        </p:spPr>
        <p:txBody>
          <a:bodyPr wrap="none" anchor="ctr"/>
          <a:lstStyle/>
          <a:p>
            <a:pPr algn="ctr"/>
            <a:r>
              <a:rPr lang="en-US" altLang="en-US">
                <a:solidFill>
                  <a:srgbClr val="FF0000"/>
                </a:solidFill>
                <a:cs typeface="Times New Roman" pitchFamily="18" charset="0"/>
              </a:rPr>
              <a:t>Giải đáp</a:t>
            </a:r>
          </a:p>
          <a:p>
            <a:pPr algn="ctr"/>
            <a:r>
              <a:rPr lang="en-US" altLang="en-US">
                <a:solidFill>
                  <a:srgbClr val="FF0000"/>
                </a:solidFill>
                <a:cs typeface="Times New Roman" pitchFamily="18" charset="0"/>
              </a:rPr>
              <a:t> ô chữ</a:t>
            </a:r>
          </a:p>
        </p:txBody>
      </p:sp>
      <p:grpSp>
        <p:nvGrpSpPr>
          <p:cNvPr id="8" name="Group 61"/>
          <p:cNvGrpSpPr>
            <a:grpSpLocks/>
          </p:cNvGrpSpPr>
          <p:nvPr/>
        </p:nvGrpSpPr>
        <p:grpSpPr bwMode="auto">
          <a:xfrm>
            <a:off x="3200400" y="228600"/>
            <a:ext cx="2286000" cy="457200"/>
            <a:chOff x="2007" y="179"/>
            <a:chExt cx="1440" cy="288"/>
          </a:xfrm>
        </p:grpSpPr>
        <p:sp>
          <p:nvSpPr>
            <p:cNvPr id="33960" name="Rectangle 284"/>
            <p:cNvSpPr>
              <a:spLocks noChangeArrowheads="1"/>
            </p:cNvSpPr>
            <p:nvPr/>
          </p:nvSpPr>
          <p:spPr bwMode="auto">
            <a:xfrm>
              <a:off x="3159" y="179"/>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chemeClr val="bg1"/>
                  </a:solidFill>
                </a:rPr>
                <a:t>?</a:t>
              </a:r>
            </a:p>
          </p:txBody>
        </p:sp>
        <p:sp>
          <p:nvSpPr>
            <p:cNvPr id="33961" name="Rectangle 287"/>
            <p:cNvSpPr>
              <a:spLocks noChangeArrowheads="1"/>
            </p:cNvSpPr>
            <p:nvPr/>
          </p:nvSpPr>
          <p:spPr bwMode="auto">
            <a:xfrm>
              <a:off x="2871" y="179"/>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chemeClr val="bg1"/>
                  </a:solidFill>
                </a:rPr>
                <a:t>?</a:t>
              </a:r>
            </a:p>
          </p:txBody>
        </p:sp>
        <p:sp>
          <p:nvSpPr>
            <p:cNvPr id="33962" name="Rectangle 288"/>
            <p:cNvSpPr>
              <a:spLocks noChangeArrowheads="1"/>
            </p:cNvSpPr>
            <p:nvPr/>
          </p:nvSpPr>
          <p:spPr bwMode="auto">
            <a:xfrm>
              <a:off x="2583" y="179"/>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chemeClr val="bg1"/>
                  </a:solidFill>
                </a:rPr>
                <a:t>?</a:t>
              </a:r>
            </a:p>
          </p:txBody>
        </p:sp>
        <p:sp>
          <p:nvSpPr>
            <p:cNvPr id="33963" name="Rectangle 289"/>
            <p:cNvSpPr>
              <a:spLocks noChangeArrowheads="1"/>
            </p:cNvSpPr>
            <p:nvPr/>
          </p:nvSpPr>
          <p:spPr bwMode="auto">
            <a:xfrm>
              <a:off x="2295" y="179"/>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chemeClr val="bg1"/>
                  </a:solidFill>
                </a:rPr>
                <a:t>?</a:t>
              </a:r>
            </a:p>
          </p:txBody>
        </p:sp>
        <p:sp>
          <p:nvSpPr>
            <p:cNvPr id="33964" name="Rectangle 290"/>
            <p:cNvSpPr>
              <a:spLocks noChangeArrowheads="1"/>
            </p:cNvSpPr>
            <p:nvPr/>
          </p:nvSpPr>
          <p:spPr bwMode="auto">
            <a:xfrm>
              <a:off x="2007" y="179"/>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chemeClr val="bg1"/>
                  </a:solidFill>
                </a:rPr>
                <a:t>?</a:t>
              </a:r>
            </a:p>
          </p:txBody>
        </p:sp>
      </p:grpSp>
      <p:grpSp>
        <p:nvGrpSpPr>
          <p:cNvPr id="9" name="Group 67"/>
          <p:cNvGrpSpPr>
            <a:grpSpLocks/>
          </p:cNvGrpSpPr>
          <p:nvPr/>
        </p:nvGrpSpPr>
        <p:grpSpPr bwMode="auto">
          <a:xfrm>
            <a:off x="3200400" y="228600"/>
            <a:ext cx="2286000" cy="457200"/>
            <a:chOff x="2003" y="170"/>
            <a:chExt cx="1440" cy="288"/>
          </a:xfrm>
        </p:grpSpPr>
        <p:sp>
          <p:nvSpPr>
            <p:cNvPr id="33955" name="Rectangle 296"/>
            <p:cNvSpPr>
              <a:spLocks noChangeArrowheads="1"/>
            </p:cNvSpPr>
            <p:nvPr/>
          </p:nvSpPr>
          <p:spPr bwMode="auto">
            <a:xfrm>
              <a:off x="3155" y="170"/>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Ể</a:t>
              </a:r>
            </a:p>
          </p:txBody>
        </p:sp>
        <p:sp>
          <p:nvSpPr>
            <p:cNvPr id="33956" name="Rectangle 299"/>
            <p:cNvSpPr>
              <a:spLocks noChangeArrowheads="1"/>
            </p:cNvSpPr>
            <p:nvPr/>
          </p:nvSpPr>
          <p:spPr bwMode="auto">
            <a:xfrm>
              <a:off x="2867" y="170"/>
              <a:ext cx="288" cy="288"/>
            </a:xfrm>
            <a:prstGeom prst="rect">
              <a:avLst/>
            </a:prstGeom>
            <a:gradFill rotWithShape="1">
              <a:gsLst>
                <a:gs pos="0">
                  <a:srgbClr val="00B050"/>
                </a:gs>
                <a:gs pos="100000">
                  <a:srgbClr val="005125"/>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H</a:t>
              </a:r>
            </a:p>
          </p:txBody>
        </p:sp>
        <p:sp>
          <p:nvSpPr>
            <p:cNvPr id="33957" name="Rectangle 300"/>
            <p:cNvSpPr>
              <a:spLocks noChangeArrowheads="1"/>
            </p:cNvSpPr>
            <p:nvPr/>
          </p:nvSpPr>
          <p:spPr bwMode="auto">
            <a:xfrm>
              <a:off x="2579" y="170"/>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T</a:t>
              </a:r>
            </a:p>
          </p:txBody>
        </p:sp>
        <p:sp>
          <p:nvSpPr>
            <p:cNvPr id="33958" name="Rectangle 301"/>
            <p:cNvSpPr>
              <a:spLocks noChangeArrowheads="1"/>
            </p:cNvSpPr>
            <p:nvPr/>
          </p:nvSpPr>
          <p:spPr bwMode="auto">
            <a:xfrm>
              <a:off x="2291" y="170"/>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I</a:t>
              </a:r>
            </a:p>
          </p:txBody>
        </p:sp>
        <p:sp>
          <p:nvSpPr>
            <p:cNvPr id="33959" name="Rectangle 302"/>
            <p:cNvSpPr>
              <a:spLocks noChangeArrowheads="1"/>
            </p:cNvSpPr>
            <p:nvPr/>
          </p:nvSpPr>
          <p:spPr bwMode="auto">
            <a:xfrm>
              <a:off x="2003" y="170"/>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T</a:t>
              </a:r>
            </a:p>
          </p:txBody>
        </p:sp>
      </p:grpSp>
      <p:grpSp>
        <p:nvGrpSpPr>
          <p:cNvPr id="10" name="Group 73"/>
          <p:cNvGrpSpPr>
            <a:grpSpLocks/>
          </p:cNvGrpSpPr>
          <p:nvPr/>
        </p:nvGrpSpPr>
        <p:grpSpPr bwMode="auto">
          <a:xfrm>
            <a:off x="3657600" y="685800"/>
            <a:ext cx="1371600" cy="457200"/>
            <a:chOff x="2295" y="432"/>
            <a:chExt cx="864" cy="288"/>
          </a:xfrm>
        </p:grpSpPr>
        <p:sp>
          <p:nvSpPr>
            <p:cNvPr id="33952" name="Rectangle 336"/>
            <p:cNvSpPr>
              <a:spLocks noChangeArrowheads="1"/>
            </p:cNvSpPr>
            <p:nvPr/>
          </p:nvSpPr>
          <p:spPr bwMode="auto">
            <a:xfrm>
              <a:off x="2871" y="432"/>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a:t>
              </a:r>
            </a:p>
          </p:txBody>
        </p:sp>
        <p:sp>
          <p:nvSpPr>
            <p:cNvPr id="33953" name="Rectangle 337"/>
            <p:cNvSpPr>
              <a:spLocks noChangeArrowheads="1"/>
            </p:cNvSpPr>
            <p:nvPr/>
          </p:nvSpPr>
          <p:spPr bwMode="auto">
            <a:xfrm>
              <a:off x="2583" y="432"/>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a:t>
              </a:r>
            </a:p>
          </p:txBody>
        </p:sp>
        <p:sp>
          <p:nvSpPr>
            <p:cNvPr id="33954" name="Rectangle 338"/>
            <p:cNvSpPr>
              <a:spLocks noChangeArrowheads="1"/>
            </p:cNvSpPr>
            <p:nvPr/>
          </p:nvSpPr>
          <p:spPr bwMode="auto">
            <a:xfrm>
              <a:off x="2295" y="432"/>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a:t>
              </a:r>
            </a:p>
          </p:txBody>
        </p:sp>
      </p:grpSp>
      <p:grpSp>
        <p:nvGrpSpPr>
          <p:cNvPr id="11" name="Group 77"/>
          <p:cNvGrpSpPr>
            <a:grpSpLocks/>
          </p:cNvGrpSpPr>
          <p:nvPr/>
        </p:nvGrpSpPr>
        <p:grpSpPr bwMode="auto">
          <a:xfrm>
            <a:off x="3200400" y="2971800"/>
            <a:ext cx="2286000" cy="457200"/>
            <a:chOff x="1994" y="1872"/>
            <a:chExt cx="1440" cy="288"/>
          </a:xfrm>
        </p:grpSpPr>
        <p:sp>
          <p:nvSpPr>
            <p:cNvPr id="33947" name="Rectangle 321"/>
            <p:cNvSpPr>
              <a:spLocks noChangeArrowheads="1"/>
            </p:cNvSpPr>
            <p:nvPr/>
          </p:nvSpPr>
          <p:spPr bwMode="auto">
            <a:xfrm>
              <a:off x="1994" y="1872"/>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a:t>
              </a:r>
            </a:p>
          </p:txBody>
        </p:sp>
        <p:sp>
          <p:nvSpPr>
            <p:cNvPr id="33948" name="Rectangle 322"/>
            <p:cNvSpPr>
              <a:spLocks noChangeArrowheads="1"/>
            </p:cNvSpPr>
            <p:nvPr/>
          </p:nvSpPr>
          <p:spPr bwMode="auto">
            <a:xfrm>
              <a:off x="2282" y="1872"/>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a:t>
              </a:r>
            </a:p>
          </p:txBody>
        </p:sp>
        <p:sp>
          <p:nvSpPr>
            <p:cNvPr id="33949" name="Rectangle 324"/>
            <p:cNvSpPr>
              <a:spLocks noChangeArrowheads="1"/>
            </p:cNvSpPr>
            <p:nvPr/>
          </p:nvSpPr>
          <p:spPr bwMode="auto">
            <a:xfrm>
              <a:off x="3146" y="1872"/>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a:t>
              </a:r>
            </a:p>
          </p:txBody>
        </p:sp>
        <p:sp>
          <p:nvSpPr>
            <p:cNvPr id="33950" name="Rectangle 325"/>
            <p:cNvSpPr>
              <a:spLocks noChangeArrowheads="1"/>
            </p:cNvSpPr>
            <p:nvPr/>
          </p:nvSpPr>
          <p:spPr bwMode="auto">
            <a:xfrm>
              <a:off x="2858" y="1872"/>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a:t>
              </a:r>
            </a:p>
          </p:txBody>
        </p:sp>
        <p:sp>
          <p:nvSpPr>
            <p:cNvPr id="33951" name="Rectangle 326"/>
            <p:cNvSpPr>
              <a:spLocks noChangeArrowheads="1"/>
            </p:cNvSpPr>
            <p:nvPr/>
          </p:nvSpPr>
          <p:spPr bwMode="auto">
            <a:xfrm>
              <a:off x="2570" y="1872"/>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a:t>
              </a:r>
            </a:p>
          </p:txBody>
        </p:sp>
      </p:grpSp>
      <p:grpSp>
        <p:nvGrpSpPr>
          <p:cNvPr id="12" name="Group 83"/>
          <p:cNvGrpSpPr>
            <a:grpSpLocks/>
          </p:cNvGrpSpPr>
          <p:nvPr/>
        </p:nvGrpSpPr>
        <p:grpSpPr bwMode="auto">
          <a:xfrm>
            <a:off x="3657600" y="685800"/>
            <a:ext cx="1371600" cy="457200"/>
            <a:chOff x="2291" y="436"/>
            <a:chExt cx="864" cy="288"/>
          </a:xfrm>
        </p:grpSpPr>
        <p:sp>
          <p:nvSpPr>
            <p:cNvPr id="33944" name="Rectangle 345"/>
            <p:cNvSpPr>
              <a:spLocks noChangeArrowheads="1"/>
            </p:cNvSpPr>
            <p:nvPr/>
          </p:nvSpPr>
          <p:spPr bwMode="auto">
            <a:xfrm>
              <a:off x="2867" y="436"/>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P</a:t>
              </a:r>
            </a:p>
          </p:txBody>
        </p:sp>
        <p:sp>
          <p:nvSpPr>
            <p:cNvPr id="33945" name="Rectangle 346"/>
            <p:cNvSpPr>
              <a:spLocks noChangeArrowheads="1"/>
            </p:cNvSpPr>
            <p:nvPr/>
          </p:nvSpPr>
          <p:spPr bwMode="auto">
            <a:xfrm>
              <a:off x="2579" y="436"/>
              <a:ext cx="288" cy="288"/>
            </a:xfrm>
            <a:prstGeom prst="rect">
              <a:avLst/>
            </a:prstGeom>
            <a:gradFill rotWithShape="1">
              <a:gsLst>
                <a:gs pos="0">
                  <a:srgbClr val="00B050"/>
                </a:gs>
                <a:gs pos="100000">
                  <a:srgbClr val="005125"/>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T</a:t>
              </a:r>
            </a:p>
          </p:txBody>
        </p:sp>
        <p:sp>
          <p:nvSpPr>
            <p:cNvPr id="33946" name="Rectangle 347"/>
            <p:cNvSpPr>
              <a:spLocks noChangeArrowheads="1"/>
            </p:cNvSpPr>
            <p:nvPr/>
          </p:nvSpPr>
          <p:spPr bwMode="auto">
            <a:xfrm>
              <a:off x="2291" y="436"/>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A</a:t>
              </a:r>
            </a:p>
          </p:txBody>
        </p:sp>
      </p:grpSp>
      <p:grpSp>
        <p:nvGrpSpPr>
          <p:cNvPr id="13" name="Group 87"/>
          <p:cNvGrpSpPr>
            <a:grpSpLocks/>
          </p:cNvGrpSpPr>
          <p:nvPr/>
        </p:nvGrpSpPr>
        <p:grpSpPr bwMode="auto">
          <a:xfrm>
            <a:off x="2743200" y="1600200"/>
            <a:ext cx="4094163" cy="457200"/>
            <a:chOff x="1715" y="1013"/>
            <a:chExt cx="2579" cy="288"/>
          </a:xfrm>
        </p:grpSpPr>
        <p:sp>
          <p:nvSpPr>
            <p:cNvPr id="33935" name="Rectangle 422"/>
            <p:cNvSpPr>
              <a:spLocks noChangeArrowheads="1"/>
            </p:cNvSpPr>
            <p:nvPr/>
          </p:nvSpPr>
          <p:spPr bwMode="auto">
            <a:xfrm>
              <a:off x="3155" y="1013"/>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a:t>
              </a:r>
            </a:p>
          </p:txBody>
        </p:sp>
        <p:sp>
          <p:nvSpPr>
            <p:cNvPr id="33936" name="Rectangle 423"/>
            <p:cNvSpPr>
              <a:spLocks noChangeArrowheads="1"/>
            </p:cNvSpPr>
            <p:nvPr/>
          </p:nvSpPr>
          <p:spPr bwMode="auto">
            <a:xfrm>
              <a:off x="2867" y="1013"/>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a:t>
              </a:r>
            </a:p>
          </p:txBody>
        </p:sp>
        <p:sp>
          <p:nvSpPr>
            <p:cNvPr id="33937" name="Rectangle 424"/>
            <p:cNvSpPr>
              <a:spLocks noChangeArrowheads="1"/>
            </p:cNvSpPr>
            <p:nvPr/>
          </p:nvSpPr>
          <p:spPr bwMode="auto">
            <a:xfrm>
              <a:off x="2579" y="1013"/>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a:t>
              </a:r>
            </a:p>
          </p:txBody>
        </p:sp>
        <p:sp>
          <p:nvSpPr>
            <p:cNvPr id="33938" name="Rectangle 425"/>
            <p:cNvSpPr>
              <a:spLocks noChangeArrowheads="1"/>
            </p:cNvSpPr>
            <p:nvPr/>
          </p:nvSpPr>
          <p:spPr bwMode="auto">
            <a:xfrm>
              <a:off x="2291" y="1013"/>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a:t>
              </a:r>
            </a:p>
          </p:txBody>
        </p:sp>
        <p:sp>
          <p:nvSpPr>
            <p:cNvPr id="33939" name="Rectangle 428"/>
            <p:cNvSpPr>
              <a:spLocks noChangeArrowheads="1"/>
            </p:cNvSpPr>
            <p:nvPr/>
          </p:nvSpPr>
          <p:spPr bwMode="auto">
            <a:xfrm>
              <a:off x="2003" y="1013"/>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a:t>
              </a:r>
            </a:p>
          </p:txBody>
        </p:sp>
        <p:sp>
          <p:nvSpPr>
            <p:cNvPr id="33940" name="Rectangle 429"/>
            <p:cNvSpPr>
              <a:spLocks noChangeArrowheads="1"/>
            </p:cNvSpPr>
            <p:nvPr/>
          </p:nvSpPr>
          <p:spPr bwMode="auto">
            <a:xfrm>
              <a:off x="1715" y="1013"/>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a:t>
              </a:r>
            </a:p>
          </p:txBody>
        </p:sp>
        <p:sp>
          <p:nvSpPr>
            <p:cNvPr id="33941" name="Rectangle 432"/>
            <p:cNvSpPr>
              <a:spLocks noChangeArrowheads="1"/>
            </p:cNvSpPr>
            <p:nvPr/>
          </p:nvSpPr>
          <p:spPr bwMode="auto">
            <a:xfrm>
              <a:off x="3439" y="1013"/>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a:t>
              </a:r>
            </a:p>
          </p:txBody>
        </p:sp>
        <p:sp>
          <p:nvSpPr>
            <p:cNvPr id="33942" name="Rectangle 438"/>
            <p:cNvSpPr>
              <a:spLocks noChangeArrowheads="1"/>
            </p:cNvSpPr>
            <p:nvPr/>
          </p:nvSpPr>
          <p:spPr bwMode="auto">
            <a:xfrm>
              <a:off x="3718" y="1013"/>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a:t>
              </a:r>
            </a:p>
          </p:txBody>
        </p:sp>
        <p:sp>
          <p:nvSpPr>
            <p:cNvPr id="33943" name="Rectangle 440"/>
            <p:cNvSpPr>
              <a:spLocks noChangeArrowheads="1"/>
            </p:cNvSpPr>
            <p:nvPr/>
          </p:nvSpPr>
          <p:spPr bwMode="auto">
            <a:xfrm>
              <a:off x="4006" y="1013"/>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a:t>
              </a:r>
            </a:p>
          </p:txBody>
        </p:sp>
      </p:grpSp>
      <p:grpSp>
        <p:nvGrpSpPr>
          <p:cNvPr id="14" name="Group 97"/>
          <p:cNvGrpSpPr>
            <a:grpSpLocks/>
          </p:cNvGrpSpPr>
          <p:nvPr/>
        </p:nvGrpSpPr>
        <p:grpSpPr bwMode="auto">
          <a:xfrm>
            <a:off x="2743200" y="1600200"/>
            <a:ext cx="4114800" cy="457200"/>
            <a:chOff x="1715" y="1017"/>
            <a:chExt cx="2592" cy="288"/>
          </a:xfrm>
        </p:grpSpPr>
        <p:sp>
          <p:nvSpPr>
            <p:cNvPr id="33926" name="Rectangle 405"/>
            <p:cNvSpPr>
              <a:spLocks noChangeArrowheads="1"/>
            </p:cNvSpPr>
            <p:nvPr/>
          </p:nvSpPr>
          <p:spPr bwMode="auto">
            <a:xfrm>
              <a:off x="3731" y="1017"/>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Â</a:t>
              </a:r>
            </a:p>
          </p:txBody>
        </p:sp>
        <p:sp>
          <p:nvSpPr>
            <p:cNvPr id="33927" name="Rectangle 406"/>
            <p:cNvSpPr>
              <a:spLocks noChangeArrowheads="1"/>
            </p:cNvSpPr>
            <p:nvPr/>
          </p:nvSpPr>
          <p:spPr bwMode="auto">
            <a:xfrm>
              <a:off x="3443" y="1017"/>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H</a:t>
              </a:r>
            </a:p>
          </p:txBody>
        </p:sp>
        <p:sp>
          <p:nvSpPr>
            <p:cNvPr id="33928" name="Rectangle 407"/>
            <p:cNvSpPr>
              <a:spLocks noChangeArrowheads="1"/>
            </p:cNvSpPr>
            <p:nvPr/>
          </p:nvSpPr>
          <p:spPr bwMode="auto">
            <a:xfrm>
              <a:off x="3155" y="1017"/>
              <a:ext cx="288" cy="288"/>
            </a:xfrm>
            <a:prstGeom prst="rect">
              <a:avLst/>
            </a:prstGeom>
            <a:gradFill rotWithShape="1">
              <a:gsLst>
                <a:gs pos="0">
                  <a:srgbClr val="00B050"/>
                </a:gs>
                <a:gs pos="100000">
                  <a:srgbClr val="005125"/>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P</a:t>
              </a:r>
            </a:p>
          </p:txBody>
        </p:sp>
        <p:sp>
          <p:nvSpPr>
            <p:cNvPr id="33929" name="Rectangle 408"/>
            <p:cNvSpPr>
              <a:spLocks noChangeArrowheads="1"/>
            </p:cNvSpPr>
            <p:nvPr/>
          </p:nvSpPr>
          <p:spPr bwMode="auto">
            <a:xfrm>
              <a:off x="2867" y="1017"/>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G</a:t>
              </a:r>
            </a:p>
          </p:txBody>
        </p:sp>
        <p:sp>
          <p:nvSpPr>
            <p:cNvPr id="33930" name="Rectangle 411"/>
            <p:cNvSpPr>
              <a:spLocks noChangeArrowheads="1"/>
            </p:cNvSpPr>
            <p:nvPr/>
          </p:nvSpPr>
          <p:spPr bwMode="auto">
            <a:xfrm>
              <a:off x="2579" y="1017"/>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N</a:t>
              </a:r>
            </a:p>
          </p:txBody>
        </p:sp>
        <p:sp>
          <p:nvSpPr>
            <p:cNvPr id="33931" name="Rectangle 412"/>
            <p:cNvSpPr>
              <a:spLocks noChangeArrowheads="1"/>
            </p:cNvSpPr>
            <p:nvPr/>
          </p:nvSpPr>
          <p:spPr bwMode="auto">
            <a:xfrm>
              <a:off x="2291" y="1017"/>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Ờ</a:t>
              </a:r>
            </a:p>
          </p:txBody>
        </p:sp>
        <p:sp>
          <p:nvSpPr>
            <p:cNvPr id="33932" name="Rectangle 413"/>
            <p:cNvSpPr>
              <a:spLocks noChangeArrowheads="1"/>
            </p:cNvSpPr>
            <p:nvPr/>
          </p:nvSpPr>
          <p:spPr bwMode="auto">
            <a:xfrm>
              <a:off x="2003" y="1017"/>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Ư</a:t>
              </a:r>
            </a:p>
          </p:txBody>
        </p:sp>
        <p:sp>
          <p:nvSpPr>
            <p:cNvPr id="33933" name="Rectangle 414"/>
            <p:cNvSpPr>
              <a:spLocks noChangeArrowheads="1"/>
            </p:cNvSpPr>
            <p:nvPr/>
          </p:nvSpPr>
          <p:spPr bwMode="auto">
            <a:xfrm>
              <a:off x="1715" y="1017"/>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Đ</a:t>
              </a:r>
            </a:p>
          </p:txBody>
        </p:sp>
        <p:sp>
          <p:nvSpPr>
            <p:cNvPr id="33934" name="Rectangle 415"/>
            <p:cNvSpPr>
              <a:spLocks noChangeArrowheads="1"/>
            </p:cNvSpPr>
            <p:nvPr/>
          </p:nvSpPr>
          <p:spPr bwMode="auto">
            <a:xfrm>
              <a:off x="4019" y="1017"/>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N</a:t>
              </a:r>
            </a:p>
          </p:txBody>
        </p:sp>
      </p:grpSp>
      <p:grpSp>
        <p:nvGrpSpPr>
          <p:cNvPr id="15" name="Group 107"/>
          <p:cNvGrpSpPr>
            <a:grpSpLocks/>
          </p:cNvGrpSpPr>
          <p:nvPr/>
        </p:nvGrpSpPr>
        <p:grpSpPr bwMode="auto">
          <a:xfrm>
            <a:off x="4114800" y="2514600"/>
            <a:ext cx="2286000" cy="457200"/>
            <a:chOff x="2579" y="1580"/>
            <a:chExt cx="1440" cy="288"/>
          </a:xfrm>
        </p:grpSpPr>
        <p:sp>
          <p:nvSpPr>
            <p:cNvPr id="33921" name="Rectangle 508"/>
            <p:cNvSpPr>
              <a:spLocks noChangeArrowheads="1"/>
            </p:cNvSpPr>
            <p:nvPr/>
          </p:nvSpPr>
          <p:spPr bwMode="auto">
            <a:xfrm>
              <a:off x="3731" y="1580"/>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a:t>
              </a:r>
            </a:p>
          </p:txBody>
        </p:sp>
        <p:sp>
          <p:nvSpPr>
            <p:cNvPr id="33922" name="Rectangle 509"/>
            <p:cNvSpPr>
              <a:spLocks noChangeArrowheads="1"/>
            </p:cNvSpPr>
            <p:nvPr/>
          </p:nvSpPr>
          <p:spPr bwMode="auto">
            <a:xfrm>
              <a:off x="3443" y="1580"/>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a:t>
              </a:r>
            </a:p>
          </p:txBody>
        </p:sp>
        <p:sp>
          <p:nvSpPr>
            <p:cNvPr id="33923" name="Rectangle 510"/>
            <p:cNvSpPr>
              <a:spLocks noChangeArrowheads="1"/>
            </p:cNvSpPr>
            <p:nvPr/>
          </p:nvSpPr>
          <p:spPr bwMode="auto">
            <a:xfrm>
              <a:off x="3155" y="1580"/>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a:t>
              </a:r>
            </a:p>
          </p:txBody>
        </p:sp>
        <p:sp>
          <p:nvSpPr>
            <p:cNvPr id="33924" name="Rectangle 511"/>
            <p:cNvSpPr>
              <a:spLocks noChangeArrowheads="1"/>
            </p:cNvSpPr>
            <p:nvPr/>
          </p:nvSpPr>
          <p:spPr bwMode="auto">
            <a:xfrm>
              <a:off x="2867" y="1580"/>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a:t>
              </a:r>
            </a:p>
          </p:txBody>
        </p:sp>
        <p:sp>
          <p:nvSpPr>
            <p:cNvPr id="33925" name="Rectangle 514"/>
            <p:cNvSpPr>
              <a:spLocks noChangeArrowheads="1"/>
            </p:cNvSpPr>
            <p:nvPr/>
          </p:nvSpPr>
          <p:spPr bwMode="auto">
            <a:xfrm>
              <a:off x="2579" y="1580"/>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a:t>
              </a:r>
            </a:p>
          </p:txBody>
        </p:sp>
      </p:grpSp>
      <p:grpSp>
        <p:nvGrpSpPr>
          <p:cNvPr id="16" name="Group 113"/>
          <p:cNvGrpSpPr>
            <a:grpSpLocks/>
          </p:cNvGrpSpPr>
          <p:nvPr/>
        </p:nvGrpSpPr>
        <p:grpSpPr bwMode="auto">
          <a:xfrm>
            <a:off x="4114800" y="2514600"/>
            <a:ext cx="2286000" cy="457200"/>
            <a:chOff x="2570" y="1571"/>
            <a:chExt cx="1440" cy="288"/>
          </a:xfrm>
        </p:grpSpPr>
        <p:sp>
          <p:nvSpPr>
            <p:cNvPr id="33916" name="Rectangle 495"/>
            <p:cNvSpPr>
              <a:spLocks noChangeArrowheads="1"/>
            </p:cNvSpPr>
            <p:nvPr/>
          </p:nvSpPr>
          <p:spPr bwMode="auto">
            <a:xfrm>
              <a:off x="3722" y="1571"/>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chemeClr val="bg1"/>
                  </a:solidFill>
                </a:rPr>
                <a:t>A</a:t>
              </a:r>
            </a:p>
          </p:txBody>
        </p:sp>
        <p:sp>
          <p:nvSpPr>
            <p:cNvPr id="33917" name="Rectangle 496"/>
            <p:cNvSpPr>
              <a:spLocks noChangeArrowheads="1"/>
            </p:cNvSpPr>
            <p:nvPr/>
          </p:nvSpPr>
          <p:spPr bwMode="auto">
            <a:xfrm>
              <a:off x="3434" y="1571"/>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chemeClr val="bg1"/>
                  </a:solidFill>
                </a:rPr>
                <a:t>Ó</a:t>
              </a:r>
            </a:p>
          </p:txBody>
        </p:sp>
        <p:sp>
          <p:nvSpPr>
            <p:cNvPr id="33918" name="Rectangle 497"/>
            <p:cNvSpPr>
              <a:spLocks noChangeArrowheads="1"/>
            </p:cNvSpPr>
            <p:nvPr/>
          </p:nvSpPr>
          <p:spPr bwMode="auto">
            <a:xfrm>
              <a:off x="3146" y="1571"/>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chemeClr val="bg1"/>
                  </a:solidFill>
                </a:rPr>
                <a:t>H</a:t>
              </a:r>
            </a:p>
          </p:txBody>
        </p:sp>
        <p:sp>
          <p:nvSpPr>
            <p:cNvPr id="33919" name="Rectangle 498"/>
            <p:cNvSpPr>
              <a:spLocks noChangeArrowheads="1"/>
            </p:cNvSpPr>
            <p:nvPr/>
          </p:nvSpPr>
          <p:spPr bwMode="auto">
            <a:xfrm>
              <a:off x="2858" y="1571"/>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chemeClr val="bg1"/>
                  </a:solidFill>
                </a:rPr>
                <a:t>Ị</a:t>
              </a:r>
            </a:p>
          </p:txBody>
        </p:sp>
        <p:sp>
          <p:nvSpPr>
            <p:cNvPr id="33920" name="Rectangle 501"/>
            <p:cNvSpPr>
              <a:spLocks noChangeArrowheads="1"/>
            </p:cNvSpPr>
            <p:nvPr/>
          </p:nvSpPr>
          <p:spPr bwMode="auto">
            <a:xfrm>
              <a:off x="2570" y="1571"/>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chemeClr val="bg1"/>
                  </a:solidFill>
                </a:rPr>
                <a:t>D</a:t>
              </a:r>
            </a:p>
          </p:txBody>
        </p:sp>
      </p:grpSp>
      <p:grpSp>
        <p:nvGrpSpPr>
          <p:cNvPr id="17" name="Group 119"/>
          <p:cNvGrpSpPr>
            <a:grpSpLocks/>
          </p:cNvGrpSpPr>
          <p:nvPr/>
        </p:nvGrpSpPr>
        <p:grpSpPr bwMode="auto">
          <a:xfrm>
            <a:off x="3200400" y="2971800"/>
            <a:ext cx="2286000" cy="457200"/>
            <a:chOff x="1999" y="1859"/>
            <a:chExt cx="1440" cy="288"/>
          </a:xfrm>
        </p:grpSpPr>
        <p:sp>
          <p:nvSpPr>
            <p:cNvPr id="33911" name="Rectangle 536"/>
            <p:cNvSpPr>
              <a:spLocks noChangeArrowheads="1"/>
            </p:cNvSpPr>
            <p:nvPr/>
          </p:nvSpPr>
          <p:spPr bwMode="auto">
            <a:xfrm>
              <a:off x="1999" y="1859"/>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chemeClr val="bg1"/>
                  </a:solidFill>
                </a:rPr>
                <a:t>T</a:t>
              </a:r>
            </a:p>
          </p:txBody>
        </p:sp>
        <p:sp>
          <p:nvSpPr>
            <p:cNvPr id="33912" name="Rectangle 537"/>
            <p:cNvSpPr>
              <a:spLocks noChangeArrowheads="1"/>
            </p:cNvSpPr>
            <p:nvPr/>
          </p:nvSpPr>
          <p:spPr bwMode="auto">
            <a:xfrm>
              <a:off x="2287" y="1859"/>
              <a:ext cx="288" cy="288"/>
            </a:xfrm>
            <a:prstGeom prst="rect">
              <a:avLst/>
            </a:prstGeom>
            <a:gradFill rotWithShape="1">
              <a:gsLst>
                <a:gs pos="0">
                  <a:srgbClr val="00B050"/>
                </a:gs>
                <a:gs pos="100000">
                  <a:srgbClr val="005125"/>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chemeClr val="bg1"/>
                  </a:solidFill>
                </a:rPr>
                <a:t>Ế</a:t>
              </a:r>
            </a:p>
          </p:txBody>
        </p:sp>
        <p:sp>
          <p:nvSpPr>
            <p:cNvPr id="33913" name="Rectangle 539"/>
            <p:cNvSpPr>
              <a:spLocks noChangeArrowheads="1"/>
            </p:cNvSpPr>
            <p:nvPr/>
          </p:nvSpPr>
          <p:spPr bwMode="auto">
            <a:xfrm>
              <a:off x="3151" y="1859"/>
              <a:ext cx="288" cy="288"/>
            </a:xfrm>
            <a:prstGeom prst="rect">
              <a:avLst/>
            </a:prstGeom>
            <a:gradFill rotWithShape="1">
              <a:gsLst>
                <a:gs pos="0">
                  <a:srgbClr val="00B050"/>
                </a:gs>
                <a:gs pos="100000">
                  <a:srgbClr val="005125"/>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chemeClr val="bg1"/>
                  </a:solidFill>
                </a:rPr>
                <a:t>O</a:t>
              </a:r>
            </a:p>
          </p:txBody>
        </p:sp>
        <p:sp>
          <p:nvSpPr>
            <p:cNvPr id="33914" name="Rectangle 540"/>
            <p:cNvSpPr>
              <a:spLocks noChangeArrowheads="1"/>
            </p:cNvSpPr>
            <p:nvPr/>
          </p:nvSpPr>
          <p:spPr bwMode="auto">
            <a:xfrm>
              <a:off x="2863" y="1859"/>
              <a:ext cx="288" cy="288"/>
            </a:xfrm>
            <a:prstGeom prst="rect">
              <a:avLst/>
            </a:prstGeom>
            <a:gradFill rotWithShape="1">
              <a:gsLst>
                <a:gs pos="0">
                  <a:srgbClr val="00B050"/>
                </a:gs>
                <a:gs pos="100000">
                  <a:srgbClr val="005125"/>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chemeClr val="bg1"/>
                  </a:solidFill>
                </a:rPr>
                <a:t>À</a:t>
              </a:r>
            </a:p>
          </p:txBody>
        </p:sp>
        <p:sp>
          <p:nvSpPr>
            <p:cNvPr id="33915" name="Rectangle 541"/>
            <p:cNvSpPr>
              <a:spLocks noChangeArrowheads="1"/>
            </p:cNvSpPr>
            <p:nvPr/>
          </p:nvSpPr>
          <p:spPr bwMode="auto">
            <a:xfrm>
              <a:off x="2575" y="1859"/>
              <a:ext cx="288" cy="288"/>
            </a:xfrm>
            <a:prstGeom prst="rect">
              <a:avLst/>
            </a:prstGeom>
            <a:gradFill rotWithShape="1">
              <a:gsLst>
                <a:gs pos="0">
                  <a:srgbClr val="00B050"/>
                </a:gs>
                <a:gs pos="100000">
                  <a:srgbClr val="005125"/>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chemeClr val="bg1"/>
                  </a:solidFill>
                </a:rPr>
                <a:t>B</a:t>
              </a:r>
            </a:p>
          </p:txBody>
        </p:sp>
      </p:grpSp>
      <p:grpSp>
        <p:nvGrpSpPr>
          <p:cNvPr id="33826" name="Group 125"/>
          <p:cNvGrpSpPr>
            <a:grpSpLocks/>
          </p:cNvGrpSpPr>
          <p:nvPr/>
        </p:nvGrpSpPr>
        <p:grpSpPr bwMode="auto">
          <a:xfrm>
            <a:off x="3200400" y="1143000"/>
            <a:ext cx="3200400" cy="457200"/>
            <a:chOff x="2016" y="720"/>
            <a:chExt cx="2016" cy="288"/>
          </a:xfrm>
        </p:grpSpPr>
        <p:sp>
          <p:nvSpPr>
            <p:cNvPr id="33904" name="Rectangle 307"/>
            <p:cNvSpPr>
              <a:spLocks noChangeArrowheads="1"/>
            </p:cNvSpPr>
            <p:nvPr/>
          </p:nvSpPr>
          <p:spPr bwMode="auto">
            <a:xfrm>
              <a:off x="3744" y="720"/>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rgbClr val="52121D"/>
                </a:solidFill>
              </a:endParaRPr>
            </a:p>
          </p:txBody>
        </p:sp>
        <p:sp>
          <p:nvSpPr>
            <p:cNvPr id="33905" name="Rectangle 308"/>
            <p:cNvSpPr>
              <a:spLocks noChangeArrowheads="1"/>
            </p:cNvSpPr>
            <p:nvPr/>
          </p:nvSpPr>
          <p:spPr bwMode="auto">
            <a:xfrm>
              <a:off x="3456" y="720"/>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rgbClr val="52121D"/>
                </a:solidFill>
              </a:endParaRPr>
            </a:p>
          </p:txBody>
        </p:sp>
        <p:sp>
          <p:nvSpPr>
            <p:cNvPr id="33906" name="Rectangle 310"/>
            <p:cNvSpPr>
              <a:spLocks noChangeArrowheads="1"/>
            </p:cNvSpPr>
            <p:nvPr/>
          </p:nvSpPr>
          <p:spPr bwMode="auto">
            <a:xfrm>
              <a:off x="2016" y="720"/>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rgbClr val="52121D"/>
                </a:solidFill>
              </a:endParaRPr>
            </a:p>
          </p:txBody>
        </p:sp>
        <p:sp>
          <p:nvSpPr>
            <p:cNvPr id="33907" name="Rectangle 311"/>
            <p:cNvSpPr>
              <a:spLocks noChangeArrowheads="1"/>
            </p:cNvSpPr>
            <p:nvPr/>
          </p:nvSpPr>
          <p:spPr bwMode="auto">
            <a:xfrm>
              <a:off x="3168" y="720"/>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rgbClr val="52121D"/>
                </a:solidFill>
              </a:endParaRPr>
            </a:p>
          </p:txBody>
        </p:sp>
        <p:sp>
          <p:nvSpPr>
            <p:cNvPr id="33908" name="Rectangle 312"/>
            <p:cNvSpPr>
              <a:spLocks noChangeArrowheads="1"/>
            </p:cNvSpPr>
            <p:nvPr/>
          </p:nvSpPr>
          <p:spPr bwMode="auto">
            <a:xfrm>
              <a:off x="2880" y="720"/>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rgbClr val="52121D"/>
                </a:solidFill>
              </a:endParaRPr>
            </a:p>
          </p:txBody>
        </p:sp>
        <p:sp>
          <p:nvSpPr>
            <p:cNvPr id="33909" name="Rectangle 313"/>
            <p:cNvSpPr>
              <a:spLocks noChangeArrowheads="1"/>
            </p:cNvSpPr>
            <p:nvPr/>
          </p:nvSpPr>
          <p:spPr bwMode="auto">
            <a:xfrm>
              <a:off x="2592" y="720"/>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rgbClr val="52121D"/>
                </a:solidFill>
              </a:endParaRPr>
            </a:p>
          </p:txBody>
        </p:sp>
        <p:sp>
          <p:nvSpPr>
            <p:cNvPr id="33910" name="Rectangle 314"/>
            <p:cNvSpPr>
              <a:spLocks noChangeArrowheads="1"/>
            </p:cNvSpPr>
            <p:nvPr/>
          </p:nvSpPr>
          <p:spPr bwMode="auto">
            <a:xfrm>
              <a:off x="2304" y="720"/>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rgbClr val="52121D"/>
                </a:solidFill>
              </a:endParaRPr>
            </a:p>
          </p:txBody>
        </p:sp>
      </p:grpSp>
      <p:grpSp>
        <p:nvGrpSpPr>
          <p:cNvPr id="33827" name="Group 133"/>
          <p:cNvGrpSpPr>
            <a:grpSpLocks/>
          </p:cNvGrpSpPr>
          <p:nvPr/>
        </p:nvGrpSpPr>
        <p:grpSpPr bwMode="auto">
          <a:xfrm>
            <a:off x="3200400" y="2057400"/>
            <a:ext cx="2743200" cy="457200"/>
            <a:chOff x="1968" y="1296"/>
            <a:chExt cx="1728" cy="288"/>
          </a:xfrm>
        </p:grpSpPr>
        <p:sp>
          <p:nvSpPr>
            <p:cNvPr id="33898" name="Rectangle 375"/>
            <p:cNvSpPr>
              <a:spLocks noChangeArrowheads="1"/>
            </p:cNvSpPr>
            <p:nvPr/>
          </p:nvSpPr>
          <p:spPr bwMode="auto">
            <a:xfrm>
              <a:off x="3408" y="1296"/>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rgbClr val="FFFFFF"/>
                </a:solidFill>
              </a:endParaRPr>
            </a:p>
          </p:txBody>
        </p:sp>
        <p:sp>
          <p:nvSpPr>
            <p:cNvPr id="33899" name="Rectangle 377"/>
            <p:cNvSpPr>
              <a:spLocks noChangeArrowheads="1"/>
            </p:cNvSpPr>
            <p:nvPr/>
          </p:nvSpPr>
          <p:spPr bwMode="auto">
            <a:xfrm>
              <a:off x="1968" y="1296"/>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rgbClr val="FFFFFF"/>
                </a:solidFill>
              </a:endParaRPr>
            </a:p>
          </p:txBody>
        </p:sp>
        <p:sp>
          <p:nvSpPr>
            <p:cNvPr id="33900" name="Rectangle 378"/>
            <p:cNvSpPr>
              <a:spLocks noChangeArrowheads="1"/>
            </p:cNvSpPr>
            <p:nvPr/>
          </p:nvSpPr>
          <p:spPr bwMode="auto">
            <a:xfrm>
              <a:off x="3120" y="1296"/>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rgbClr val="FFFFFF"/>
                </a:solidFill>
              </a:endParaRPr>
            </a:p>
          </p:txBody>
        </p:sp>
        <p:sp>
          <p:nvSpPr>
            <p:cNvPr id="33901" name="Rectangle 379"/>
            <p:cNvSpPr>
              <a:spLocks noChangeArrowheads="1"/>
            </p:cNvSpPr>
            <p:nvPr/>
          </p:nvSpPr>
          <p:spPr bwMode="auto">
            <a:xfrm>
              <a:off x="2832" y="1296"/>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rgbClr val="FFFFFF"/>
                </a:solidFill>
              </a:endParaRPr>
            </a:p>
          </p:txBody>
        </p:sp>
        <p:sp>
          <p:nvSpPr>
            <p:cNvPr id="33902" name="Rectangle 380"/>
            <p:cNvSpPr>
              <a:spLocks noChangeArrowheads="1"/>
            </p:cNvSpPr>
            <p:nvPr/>
          </p:nvSpPr>
          <p:spPr bwMode="auto">
            <a:xfrm>
              <a:off x="2544" y="1296"/>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rgbClr val="FFFFFF"/>
                </a:solidFill>
              </a:endParaRPr>
            </a:p>
          </p:txBody>
        </p:sp>
        <p:sp>
          <p:nvSpPr>
            <p:cNvPr id="33903" name="Rectangle 381"/>
            <p:cNvSpPr>
              <a:spLocks noChangeArrowheads="1"/>
            </p:cNvSpPr>
            <p:nvPr/>
          </p:nvSpPr>
          <p:spPr bwMode="auto">
            <a:xfrm>
              <a:off x="2256" y="1296"/>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rgbClr val="FFFFFF"/>
                </a:solidFill>
              </a:endParaRPr>
            </a:p>
          </p:txBody>
        </p:sp>
      </p:grpSp>
      <p:grpSp>
        <p:nvGrpSpPr>
          <p:cNvPr id="20" name="Group 140"/>
          <p:cNvGrpSpPr>
            <a:grpSpLocks/>
          </p:cNvGrpSpPr>
          <p:nvPr/>
        </p:nvGrpSpPr>
        <p:grpSpPr bwMode="auto">
          <a:xfrm>
            <a:off x="3200400" y="2057400"/>
            <a:ext cx="2743200" cy="457200"/>
            <a:chOff x="1968" y="1296"/>
            <a:chExt cx="1728" cy="288"/>
          </a:xfrm>
        </p:grpSpPr>
        <p:sp>
          <p:nvSpPr>
            <p:cNvPr id="33892" name="Rectangle 374"/>
            <p:cNvSpPr>
              <a:spLocks noChangeArrowheads="1"/>
            </p:cNvSpPr>
            <p:nvPr/>
          </p:nvSpPr>
          <p:spPr bwMode="auto">
            <a:xfrm>
              <a:off x="3408" y="1296"/>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a:t>
              </a:r>
            </a:p>
          </p:txBody>
        </p:sp>
        <p:sp>
          <p:nvSpPr>
            <p:cNvPr id="33893" name="Rectangle 375"/>
            <p:cNvSpPr>
              <a:spLocks noChangeArrowheads="1"/>
            </p:cNvSpPr>
            <p:nvPr/>
          </p:nvSpPr>
          <p:spPr bwMode="auto">
            <a:xfrm>
              <a:off x="3120" y="1296"/>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a:t>
              </a:r>
            </a:p>
          </p:txBody>
        </p:sp>
        <p:sp>
          <p:nvSpPr>
            <p:cNvPr id="33894" name="Rectangle 378"/>
            <p:cNvSpPr>
              <a:spLocks noChangeArrowheads="1"/>
            </p:cNvSpPr>
            <p:nvPr/>
          </p:nvSpPr>
          <p:spPr bwMode="auto">
            <a:xfrm>
              <a:off x="2832" y="1296"/>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a:t>
              </a:r>
            </a:p>
          </p:txBody>
        </p:sp>
        <p:sp>
          <p:nvSpPr>
            <p:cNvPr id="33895" name="Rectangle 379"/>
            <p:cNvSpPr>
              <a:spLocks noChangeArrowheads="1"/>
            </p:cNvSpPr>
            <p:nvPr/>
          </p:nvSpPr>
          <p:spPr bwMode="auto">
            <a:xfrm>
              <a:off x="2544" y="1296"/>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a:t>
              </a:r>
            </a:p>
          </p:txBody>
        </p:sp>
        <p:sp>
          <p:nvSpPr>
            <p:cNvPr id="33896" name="Rectangle 380"/>
            <p:cNvSpPr>
              <a:spLocks noChangeArrowheads="1"/>
            </p:cNvSpPr>
            <p:nvPr/>
          </p:nvSpPr>
          <p:spPr bwMode="auto">
            <a:xfrm>
              <a:off x="2256" y="1296"/>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a:t>
              </a:r>
            </a:p>
          </p:txBody>
        </p:sp>
        <p:sp>
          <p:nvSpPr>
            <p:cNvPr id="33897" name="Rectangle 381"/>
            <p:cNvSpPr>
              <a:spLocks noChangeArrowheads="1"/>
            </p:cNvSpPr>
            <p:nvPr/>
          </p:nvSpPr>
          <p:spPr bwMode="auto">
            <a:xfrm>
              <a:off x="1968" y="1296"/>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a:t>
              </a:r>
            </a:p>
          </p:txBody>
        </p:sp>
      </p:grpSp>
      <p:grpSp>
        <p:nvGrpSpPr>
          <p:cNvPr id="21" name="Group 147"/>
          <p:cNvGrpSpPr>
            <a:grpSpLocks/>
          </p:cNvGrpSpPr>
          <p:nvPr/>
        </p:nvGrpSpPr>
        <p:grpSpPr bwMode="auto">
          <a:xfrm>
            <a:off x="3200400" y="2057400"/>
            <a:ext cx="2743200" cy="457200"/>
            <a:chOff x="1968" y="1296"/>
            <a:chExt cx="1728" cy="288"/>
          </a:xfrm>
        </p:grpSpPr>
        <p:sp>
          <p:nvSpPr>
            <p:cNvPr id="33886" name="Rectangle 374"/>
            <p:cNvSpPr>
              <a:spLocks noChangeArrowheads="1"/>
            </p:cNvSpPr>
            <p:nvPr/>
          </p:nvSpPr>
          <p:spPr bwMode="auto">
            <a:xfrm>
              <a:off x="3408" y="1296"/>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N</a:t>
              </a:r>
            </a:p>
          </p:txBody>
        </p:sp>
        <p:sp>
          <p:nvSpPr>
            <p:cNvPr id="33887" name="Rectangle 375"/>
            <p:cNvSpPr>
              <a:spLocks noChangeArrowheads="1"/>
            </p:cNvSpPr>
            <p:nvPr/>
          </p:nvSpPr>
          <p:spPr bwMode="auto">
            <a:xfrm>
              <a:off x="3120" y="1296"/>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Ầ</a:t>
              </a:r>
            </a:p>
          </p:txBody>
        </p:sp>
        <p:sp>
          <p:nvSpPr>
            <p:cNvPr id="33888" name="Rectangle 378"/>
            <p:cNvSpPr>
              <a:spLocks noChangeArrowheads="1"/>
            </p:cNvSpPr>
            <p:nvPr/>
          </p:nvSpPr>
          <p:spPr bwMode="auto">
            <a:xfrm>
              <a:off x="2832" y="1296"/>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D</a:t>
              </a:r>
            </a:p>
          </p:txBody>
        </p:sp>
        <p:sp>
          <p:nvSpPr>
            <p:cNvPr id="33889" name="Rectangle 379"/>
            <p:cNvSpPr>
              <a:spLocks noChangeArrowheads="1"/>
            </p:cNvSpPr>
            <p:nvPr/>
          </p:nvSpPr>
          <p:spPr bwMode="auto">
            <a:xfrm>
              <a:off x="2544" y="1296"/>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N</a:t>
              </a:r>
            </a:p>
          </p:txBody>
        </p:sp>
        <p:sp>
          <p:nvSpPr>
            <p:cNvPr id="33890" name="Rectangle 380"/>
            <p:cNvSpPr>
              <a:spLocks noChangeArrowheads="1"/>
            </p:cNvSpPr>
            <p:nvPr/>
          </p:nvSpPr>
          <p:spPr bwMode="auto">
            <a:xfrm>
              <a:off x="2256" y="1296"/>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Ầ</a:t>
              </a:r>
            </a:p>
          </p:txBody>
        </p:sp>
        <p:sp>
          <p:nvSpPr>
            <p:cNvPr id="33891" name="Rectangle 381"/>
            <p:cNvSpPr>
              <a:spLocks noChangeArrowheads="1"/>
            </p:cNvSpPr>
            <p:nvPr/>
          </p:nvSpPr>
          <p:spPr bwMode="auto">
            <a:xfrm>
              <a:off x="1968" y="1296"/>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D</a:t>
              </a:r>
            </a:p>
          </p:txBody>
        </p:sp>
      </p:grpSp>
      <p:grpSp>
        <p:nvGrpSpPr>
          <p:cNvPr id="22" name="Group 154"/>
          <p:cNvGrpSpPr>
            <a:grpSpLocks/>
          </p:cNvGrpSpPr>
          <p:nvPr/>
        </p:nvGrpSpPr>
        <p:grpSpPr bwMode="auto">
          <a:xfrm>
            <a:off x="3200400" y="1143000"/>
            <a:ext cx="3179763" cy="457200"/>
            <a:chOff x="2016" y="720"/>
            <a:chExt cx="2003" cy="288"/>
          </a:xfrm>
        </p:grpSpPr>
        <p:sp>
          <p:nvSpPr>
            <p:cNvPr id="33879" name="Rectangle 422"/>
            <p:cNvSpPr>
              <a:spLocks noChangeArrowheads="1"/>
            </p:cNvSpPr>
            <p:nvPr/>
          </p:nvSpPr>
          <p:spPr bwMode="auto">
            <a:xfrm>
              <a:off x="2880" y="720"/>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a:t>
              </a:r>
            </a:p>
          </p:txBody>
        </p:sp>
        <p:sp>
          <p:nvSpPr>
            <p:cNvPr id="33880" name="Rectangle 423"/>
            <p:cNvSpPr>
              <a:spLocks noChangeArrowheads="1"/>
            </p:cNvSpPr>
            <p:nvPr/>
          </p:nvSpPr>
          <p:spPr bwMode="auto">
            <a:xfrm>
              <a:off x="2592" y="720"/>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a:t>
              </a:r>
            </a:p>
          </p:txBody>
        </p:sp>
        <p:sp>
          <p:nvSpPr>
            <p:cNvPr id="33881" name="Rectangle 424"/>
            <p:cNvSpPr>
              <a:spLocks noChangeArrowheads="1"/>
            </p:cNvSpPr>
            <p:nvPr/>
          </p:nvSpPr>
          <p:spPr bwMode="auto">
            <a:xfrm>
              <a:off x="2304" y="720"/>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a:t>
              </a:r>
            </a:p>
          </p:txBody>
        </p:sp>
        <p:sp>
          <p:nvSpPr>
            <p:cNvPr id="33882" name="Rectangle 425"/>
            <p:cNvSpPr>
              <a:spLocks noChangeArrowheads="1"/>
            </p:cNvSpPr>
            <p:nvPr/>
          </p:nvSpPr>
          <p:spPr bwMode="auto">
            <a:xfrm>
              <a:off x="2016" y="720"/>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a:t>
              </a:r>
            </a:p>
          </p:txBody>
        </p:sp>
        <p:sp>
          <p:nvSpPr>
            <p:cNvPr id="33883" name="Rectangle 432"/>
            <p:cNvSpPr>
              <a:spLocks noChangeArrowheads="1"/>
            </p:cNvSpPr>
            <p:nvPr/>
          </p:nvSpPr>
          <p:spPr bwMode="auto">
            <a:xfrm>
              <a:off x="3164" y="720"/>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a:t>
              </a:r>
            </a:p>
          </p:txBody>
        </p:sp>
        <p:sp>
          <p:nvSpPr>
            <p:cNvPr id="33884" name="Rectangle 438"/>
            <p:cNvSpPr>
              <a:spLocks noChangeArrowheads="1"/>
            </p:cNvSpPr>
            <p:nvPr/>
          </p:nvSpPr>
          <p:spPr bwMode="auto">
            <a:xfrm>
              <a:off x="3443" y="720"/>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a:t>
              </a:r>
            </a:p>
          </p:txBody>
        </p:sp>
        <p:sp>
          <p:nvSpPr>
            <p:cNvPr id="33885" name="Rectangle 440"/>
            <p:cNvSpPr>
              <a:spLocks noChangeArrowheads="1"/>
            </p:cNvSpPr>
            <p:nvPr/>
          </p:nvSpPr>
          <p:spPr bwMode="auto">
            <a:xfrm>
              <a:off x="3731" y="720"/>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a:t>
              </a:r>
            </a:p>
          </p:txBody>
        </p:sp>
      </p:grpSp>
      <p:grpSp>
        <p:nvGrpSpPr>
          <p:cNvPr id="23" name="Group 162"/>
          <p:cNvGrpSpPr>
            <a:grpSpLocks/>
          </p:cNvGrpSpPr>
          <p:nvPr/>
        </p:nvGrpSpPr>
        <p:grpSpPr bwMode="auto">
          <a:xfrm>
            <a:off x="3200400" y="1143000"/>
            <a:ext cx="3200400" cy="457200"/>
            <a:chOff x="1680" y="720"/>
            <a:chExt cx="2016" cy="288"/>
          </a:xfrm>
        </p:grpSpPr>
        <p:sp>
          <p:nvSpPr>
            <p:cNvPr id="33872" name="Rectangle 406"/>
            <p:cNvSpPr>
              <a:spLocks noChangeArrowheads="1"/>
            </p:cNvSpPr>
            <p:nvPr/>
          </p:nvSpPr>
          <p:spPr bwMode="auto">
            <a:xfrm>
              <a:off x="3408" y="720"/>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Ơ</a:t>
              </a:r>
            </a:p>
          </p:txBody>
        </p:sp>
        <p:sp>
          <p:nvSpPr>
            <p:cNvPr id="33873" name="Rectangle 407"/>
            <p:cNvSpPr>
              <a:spLocks noChangeArrowheads="1"/>
            </p:cNvSpPr>
            <p:nvPr/>
          </p:nvSpPr>
          <p:spPr bwMode="auto">
            <a:xfrm>
              <a:off x="3120" y="720"/>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Z</a:t>
              </a:r>
            </a:p>
          </p:txBody>
        </p:sp>
        <p:sp>
          <p:nvSpPr>
            <p:cNvPr id="33874" name="Rectangle 408"/>
            <p:cNvSpPr>
              <a:spLocks noChangeArrowheads="1"/>
            </p:cNvSpPr>
            <p:nvPr/>
          </p:nvSpPr>
          <p:spPr bwMode="auto">
            <a:xfrm>
              <a:off x="2832" y="720"/>
              <a:ext cx="288" cy="288"/>
            </a:xfrm>
            <a:prstGeom prst="rect">
              <a:avLst/>
            </a:prstGeom>
            <a:gradFill rotWithShape="1">
              <a:gsLst>
                <a:gs pos="0">
                  <a:srgbClr val="00B050"/>
                </a:gs>
                <a:gs pos="100000">
                  <a:srgbClr val="005125"/>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Ô</a:t>
              </a:r>
            </a:p>
          </p:txBody>
        </p:sp>
        <p:sp>
          <p:nvSpPr>
            <p:cNvPr id="33875" name="Rectangle 411"/>
            <p:cNvSpPr>
              <a:spLocks noChangeArrowheads="1"/>
            </p:cNvSpPr>
            <p:nvPr/>
          </p:nvSpPr>
          <p:spPr bwMode="auto">
            <a:xfrm>
              <a:off x="2544" y="720"/>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C</a:t>
              </a:r>
            </a:p>
          </p:txBody>
        </p:sp>
        <p:sp>
          <p:nvSpPr>
            <p:cNvPr id="33876" name="Rectangle 412"/>
            <p:cNvSpPr>
              <a:spLocks noChangeArrowheads="1"/>
            </p:cNvSpPr>
            <p:nvPr/>
          </p:nvSpPr>
          <p:spPr bwMode="auto">
            <a:xfrm>
              <a:off x="2256" y="720"/>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U</a:t>
              </a:r>
            </a:p>
          </p:txBody>
        </p:sp>
        <p:sp>
          <p:nvSpPr>
            <p:cNvPr id="33877" name="Rectangle 413"/>
            <p:cNvSpPr>
              <a:spLocks noChangeArrowheads="1"/>
            </p:cNvSpPr>
            <p:nvPr/>
          </p:nvSpPr>
          <p:spPr bwMode="auto">
            <a:xfrm>
              <a:off x="1968" y="720"/>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L</a:t>
              </a:r>
            </a:p>
          </p:txBody>
        </p:sp>
        <p:sp>
          <p:nvSpPr>
            <p:cNvPr id="33878" name="Rectangle 414"/>
            <p:cNvSpPr>
              <a:spLocks noChangeArrowheads="1"/>
            </p:cNvSpPr>
            <p:nvPr/>
          </p:nvSpPr>
          <p:spPr bwMode="auto">
            <a:xfrm>
              <a:off x="1680" y="720"/>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G</a:t>
              </a:r>
            </a:p>
          </p:txBody>
        </p:sp>
      </p:grpSp>
      <p:sp>
        <p:nvSpPr>
          <p:cNvPr id="25055" name="Oval 479"/>
          <p:cNvSpPr>
            <a:spLocks noChangeArrowheads="1"/>
          </p:cNvSpPr>
          <p:nvPr/>
        </p:nvSpPr>
        <p:spPr bwMode="auto">
          <a:xfrm>
            <a:off x="1600200" y="3733800"/>
            <a:ext cx="6248400" cy="1752600"/>
          </a:xfrm>
          <a:prstGeom prst="ellipse">
            <a:avLst/>
          </a:prstGeom>
          <a:solidFill>
            <a:srgbClr val="FFC000"/>
          </a:solidFill>
          <a:ln w="9525">
            <a:solidFill>
              <a:srgbClr val="FFFF00"/>
            </a:solidFill>
            <a:round/>
            <a:headEnd/>
            <a:tailEnd/>
          </a:ln>
        </p:spPr>
        <p:txBody>
          <a:bodyPr wrap="none" anchor="ctr"/>
          <a:lstStyle/>
          <a:p>
            <a:pPr algn="ctr" eaLnBrk="1" hangingPunct="1"/>
            <a:r>
              <a:rPr lang="en-US" altLang="en-US" b="1">
                <a:solidFill>
                  <a:srgbClr val="0000FF"/>
                </a:solidFill>
              </a:rPr>
              <a:t>Ở sinh vật nhân chuẩn hô hấp tế bào</a:t>
            </a:r>
          </a:p>
          <a:p>
            <a:pPr algn="ctr" eaLnBrk="1" hangingPunct="1"/>
            <a:r>
              <a:rPr lang="en-US" altLang="en-US" b="1">
                <a:solidFill>
                  <a:srgbClr val="0000FF"/>
                </a:solidFill>
              </a:rPr>
              <a:t>diễn ra chủ yếu ở đâu?</a:t>
            </a:r>
          </a:p>
        </p:txBody>
      </p:sp>
      <p:sp>
        <p:nvSpPr>
          <p:cNvPr id="24795" name="Oval 219"/>
          <p:cNvSpPr>
            <a:spLocks noChangeArrowheads="1"/>
          </p:cNvSpPr>
          <p:nvPr/>
        </p:nvSpPr>
        <p:spPr bwMode="auto">
          <a:xfrm>
            <a:off x="1600200" y="3733800"/>
            <a:ext cx="6248400" cy="1752600"/>
          </a:xfrm>
          <a:prstGeom prst="ellipse">
            <a:avLst/>
          </a:prstGeom>
          <a:solidFill>
            <a:srgbClr val="FFC000"/>
          </a:solidFill>
          <a:ln w="9525">
            <a:solidFill>
              <a:srgbClr val="FFFF00"/>
            </a:solidFill>
            <a:round/>
            <a:headEnd/>
            <a:tailEnd/>
          </a:ln>
        </p:spPr>
        <p:txBody>
          <a:bodyPr wrap="none" anchor="ctr"/>
          <a:lstStyle/>
          <a:p>
            <a:pPr algn="ctr" eaLnBrk="1" hangingPunct="1"/>
            <a:r>
              <a:rPr lang="en-US" altLang="en-US" b="1">
                <a:solidFill>
                  <a:srgbClr val="0000FF"/>
                </a:solidFill>
              </a:rPr>
              <a:t>Vai trò của hô hấp tế bào là</a:t>
            </a:r>
          </a:p>
          <a:p>
            <a:pPr algn="ctr" eaLnBrk="1" hangingPunct="1"/>
            <a:r>
              <a:rPr lang="en-US" altLang="en-US" b="1">
                <a:solidFill>
                  <a:srgbClr val="0000FF"/>
                </a:solidFill>
              </a:rPr>
              <a:t>tạo ra… cung cấp cho mọi hoạt động</a:t>
            </a:r>
          </a:p>
          <a:p>
            <a:pPr algn="ctr" eaLnBrk="1" hangingPunct="1"/>
            <a:r>
              <a:rPr lang="en-US" altLang="en-US" b="1">
                <a:solidFill>
                  <a:srgbClr val="0000FF"/>
                </a:solidFill>
              </a:rPr>
              <a:t>sống của tế bào.</a:t>
            </a:r>
          </a:p>
        </p:txBody>
      </p:sp>
      <p:sp>
        <p:nvSpPr>
          <p:cNvPr id="25020" name="Oval 444"/>
          <p:cNvSpPr>
            <a:spLocks noChangeArrowheads="1"/>
          </p:cNvSpPr>
          <p:nvPr/>
        </p:nvSpPr>
        <p:spPr bwMode="auto">
          <a:xfrm>
            <a:off x="1600200" y="3733800"/>
            <a:ext cx="6248400" cy="1752600"/>
          </a:xfrm>
          <a:prstGeom prst="ellipse">
            <a:avLst/>
          </a:prstGeom>
          <a:solidFill>
            <a:srgbClr val="FFC000"/>
          </a:solidFill>
          <a:ln w="9525">
            <a:solidFill>
              <a:srgbClr val="FFFF00"/>
            </a:solidFill>
            <a:round/>
            <a:headEnd/>
            <a:tailEnd/>
          </a:ln>
        </p:spPr>
        <p:txBody>
          <a:bodyPr wrap="none" anchor="ctr"/>
          <a:lstStyle/>
          <a:p>
            <a:pPr algn="ctr" eaLnBrk="1" hangingPunct="1"/>
            <a:r>
              <a:rPr lang="en-US" altLang="en-US" b="1">
                <a:solidFill>
                  <a:srgbClr val="0000FF"/>
                </a:solidFill>
              </a:rPr>
              <a:t>… là nguyên liệu cơ bản củaquá trình</a:t>
            </a:r>
          </a:p>
          <a:p>
            <a:pPr algn="ctr" eaLnBrk="1" hangingPunct="1"/>
            <a:r>
              <a:rPr lang="en-US" altLang="en-US" b="1">
                <a:solidFill>
                  <a:srgbClr val="0000FF"/>
                </a:solidFill>
              </a:rPr>
              <a:t>hô hấp tế bào.</a:t>
            </a:r>
          </a:p>
        </p:txBody>
      </p:sp>
      <p:sp>
        <p:nvSpPr>
          <p:cNvPr id="24960" name="Oval 384"/>
          <p:cNvSpPr>
            <a:spLocks noChangeArrowheads="1"/>
          </p:cNvSpPr>
          <p:nvPr/>
        </p:nvSpPr>
        <p:spPr bwMode="auto">
          <a:xfrm>
            <a:off x="1600200" y="3733800"/>
            <a:ext cx="6248400" cy="1752600"/>
          </a:xfrm>
          <a:prstGeom prst="ellipse">
            <a:avLst/>
          </a:prstGeom>
          <a:solidFill>
            <a:srgbClr val="FFC000"/>
          </a:solidFill>
          <a:ln w="9525">
            <a:solidFill>
              <a:srgbClr val="FFFF00"/>
            </a:solidFill>
            <a:round/>
            <a:headEnd/>
            <a:tailEnd/>
          </a:ln>
        </p:spPr>
        <p:txBody>
          <a:bodyPr wrap="none" anchor="ctr"/>
          <a:lstStyle/>
          <a:p>
            <a:pPr algn="ctr" eaLnBrk="1" hangingPunct="1"/>
            <a:r>
              <a:rPr lang="en-US" altLang="en-US" b="1">
                <a:solidFill>
                  <a:srgbClr val="0000FF"/>
                </a:solidFill>
              </a:rPr>
              <a:t>Giai đoạn đầu tiên của quá trình</a:t>
            </a:r>
          </a:p>
          <a:p>
            <a:pPr algn="ctr" eaLnBrk="1" hangingPunct="1"/>
            <a:r>
              <a:rPr lang="en-US" altLang="en-US" b="1">
                <a:solidFill>
                  <a:srgbClr val="0000FF"/>
                </a:solidFill>
              </a:rPr>
              <a:t>hô hấp tế bào là…</a:t>
            </a:r>
          </a:p>
        </p:txBody>
      </p:sp>
      <p:sp>
        <p:nvSpPr>
          <p:cNvPr id="24925" name="Oval 349"/>
          <p:cNvSpPr>
            <a:spLocks noChangeArrowheads="1"/>
          </p:cNvSpPr>
          <p:nvPr/>
        </p:nvSpPr>
        <p:spPr bwMode="auto">
          <a:xfrm>
            <a:off x="1600200" y="3733800"/>
            <a:ext cx="6172200" cy="1752600"/>
          </a:xfrm>
          <a:prstGeom prst="ellipse">
            <a:avLst/>
          </a:prstGeom>
          <a:solidFill>
            <a:srgbClr val="FFC000"/>
          </a:solidFill>
          <a:ln w="9525">
            <a:solidFill>
              <a:srgbClr val="FFFF00"/>
            </a:solidFill>
            <a:round/>
            <a:headEnd/>
            <a:tailEnd/>
          </a:ln>
        </p:spPr>
        <p:txBody>
          <a:bodyPr wrap="none" anchor="ctr"/>
          <a:lstStyle/>
          <a:p>
            <a:pPr algn="ctr" eaLnBrk="1" hangingPunct="1"/>
            <a:r>
              <a:rPr lang="en-US" altLang="en-US" b="1">
                <a:solidFill>
                  <a:srgbClr val="0000FF"/>
                </a:solidFill>
              </a:rPr>
              <a:t>Trong quá trình hô hấp tế bào</a:t>
            </a:r>
          </a:p>
          <a:p>
            <a:pPr algn="ctr" eaLnBrk="1" hangingPunct="1"/>
            <a:r>
              <a:rPr lang="en-US" altLang="en-US" b="1">
                <a:solidFill>
                  <a:srgbClr val="0000FF"/>
                </a:solidFill>
              </a:rPr>
              <a:t>năng lượng được giải</a:t>
            </a:r>
          </a:p>
          <a:p>
            <a:pPr algn="ctr" eaLnBrk="1" hangingPunct="1"/>
            <a:r>
              <a:rPr lang="en-US" altLang="en-US" b="1">
                <a:solidFill>
                  <a:srgbClr val="0000FF"/>
                </a:solidFill>
              </a:rPr>
              <a:t>phóng như thế nào?</a:t>
            </a:r>
          </a:p>
        </p:txBody>
      </p:sp>
      <p:sp>
        <p:nvSpPr>
          <p:cNvPr id="24789" name="Oval 213"/>
          <p:cNvSpPr>
            <a:spLocks noChangeArrowheads="1"/>
          </p:cNvSpPr>
          <p:nvPr/>
        </p:nvSpPr>
        <p:spPr bwMode="auto">
          <a:xfrm>
            <a:off x="1600200" y="3733800"/>
            <a:ext cx="6248400" cy="1752600"/>
          </a:xfrm>
          <a:prstGeom prst="ellipse">
            <a:avLst/>
          </a:prstGeom>
          <a:solidFill>
            <a:srgbClr val="FFC000"/>
          </a:solidFill>
          <a:ln w="9525">
            <a:solidFill>
              <a:srgbClr val="FFFF00"/>
            </a:solidFill>
            <a:round/>
            <a:headEnd/>
            <a:tailEnd/>
          </a:ln>
        </p:spPr>
        <p:txBody>
          <a:bodyPr wrap="none" anchor="ctr"/>
          <a:lstStyle/>
          <a:p>
            <a:pPr algn="ctr" eaLnBrk="1" hangingPunct="1"/>
            <a:r>
              <a:rPr lang="en-US" altLang="en-US" b="1">
                <a:solidFill>
                  <a:srgbClr val="0000FF"/>
                </a:solidFill>
              </a:rPr>
              <a:t>Bản chất của hô hấp tế bào</a:t>
            </a:r>
          </a:p>
          <a:p>
            <a:pPr algn="ctr" eaLnBrk="1" hangingPunct="1"/>
            <a:r>
              <a:rPr lang="en-US" altLang="en-US" b="1">
                <a:solidFill>
                  <a:srgbClr val="0000FF"/>
                </a:solidFill>
              </a:rPr>
              <a:t>là quá trình gì?</a:t>
            </a:r>
          </a:p>
        </p:txBody>
      </p:sp>
      <p:sp>
        <p:nvSpPr>
          <p:cNvPr id="25175" name="Oval 599"/>
          <p:cNvSpPr>
            <a:spLocks noChangeArrowheads="1"/>
          </p:cNvSpPr>
          <p:nvPr/>
        </p:nvSpPr>
        <p:spPr bwMode="auto">
          <a:xfrm>
            <a:off x="1600200" y="3733800"/>
            <a:ext cx="6248400" cy="1752600"/>
          </a:xfrm>
          <a:prstGeom prst="ellipse">
            <a:avLst/>
          </a:prstGeom>
          <a:solidFill>
            <a:srgbClr val="FFC000"/>
          </a:solidFill>
          <a:ln w="9525">
            <a:solidFill>
              <a:srgbClr val="FFFF00"/>
            </a:solidFill>
            <a:round/>
            <a:headEnd/>
            <a:tailEnd/>
          </a:ln>
        </p:spPr>
        <p:txBody>
          <a:bodyPr wrap="none" anchor="ctr"/>
          <a:lstStyle/>
          <a:p>
            <a:pPr algn="ctr" eaLnBrk="1" hangingPunct="1"/>
            <a:r>
              <a:rPr lang="en-US" altLang="en-US" b="1">
                <a:solidFill>
                  <a:srgbClr val="0000FF"/>
                </a:solidFill>
              </a:rPr>
              <a:t>Hô hấp trong là quá trình hô hấp</a:t>
            </a:r>
          </a:p>
          <a:p>
            <a:pPr algn="ctr" eaLnBrk="1" hangingPunct="1"/>
            <a:r>
              <a:rPr lang="en-US" altLang="en-US" b="1">
                <a:solidFill>
                  <a:srgbClr val="0000FF"/>
                </a:solidFill>
              </a:rPr>
              <a:t>diễn ra ở cấp độ nào?</a:t>
            </a:r>
          </a:p>
        </p:txBody>
      </p:sp>
      <p:sp>
        <p:nvSpPr>
          <p:cNvPr id="31921" name="Rectangle 577"/>
          <p:cNvSpPr>
            <a:spLocks noChangeArrowheads="1"/>
          </p:cNvSpPr>
          <p:nvPr/>
        </p:nvSpPr>
        <p:spPr bwMode="auto">
          <a:xfrm>
            <a:off x="4953000" y="5638800"/>
            <a:ext cx="457200" cy="457200"/>
          </a:xfrm>
          <a:prstGeom prst="rect">
            <a:avLst/>
          </a:prstGeom>
          <a:gradFill rotWithShape="1">
            <a:gsLst>
              <a:gs pos="0">
                <a:srgbClr val="FF8200"/>
              </a:gs>
              <a:gs pos="10001">
                <a:srgbClr val="FF0000"/>
              </a:gs>
              <a:gs pos="35001">
                <a:srgbClr val="BA0066"/>
              </a:gs>
              <a:gs pos="70000">
                <a:srgbClr val="66008F"/>
              </a:gs>
              <a:gs pos="100000">
                <a:srgbClr val="000082"/>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chemeClr val="bg1"/>
                </a:solidFill>
              </a:rPr>
              <a:t>À</a:t>
            </a:r>
          </a:p>
        </p:txBody>
      </p:sp>
      <p:sp>
        <p:nvSpPr>
          <p:cNvPr id="31922" name="Rectangle 578"/>
          <p:cNvSpPr>
            <a:spLocks noChangeArrowheads="1"/>
          </p:cNvSpPr>
          <p:nvPr/>
        </p:nvSpPr>
        <p:spPr bwMode="auto">
          <a:xfrm>
            <a:off x="4495800" y="5638800"/>
            <a:ext cx="457200" cy="457200"/>
          </a:xfrm>
          <a:prstGeom prst="rect">
            <a:avLst/>
          </a:prstGeom>
          <a:gradFill rotWithShape="1">
            <a:gsLst>
              <a:gs pos="0">
                <a:srgbClr val="FF8200"/>
              </a:gs>
              <a:gs pos="10001">
                <a:srgbClr val="FF0000"/>
              </a:gs>
              <a:gs pos="35001">
                <a:srgbClr val="BA0066"/>
              </a:gs>
              <a:gs pos="70000">
                <a:srgbClr val="66008F"/>
              </a:gs>
              <a:gs pos="100000">
                <a:srgbClr val="000082"/>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chemeClr val="bg1"/>
                </a:solidFill>
              </a:rPr>
              <a:t>Ế</a:t>
            </a:r>
          </a:p>
        </p:txBody>
      </p:sp>
      <p:sp>
        <p:nvSpPr>
          <p:cNvPr id="31923" name="Rectangle 579"/>
          <p:cNvSpPr>
            <a:spLocks noChangeArrowheads="1"/>
          </p:cNvSpPr>
          <p:nvPr/>
        </p:nvSpPr>
        <p:spPr bwMode="auto">
          <a:xfrm>
            <a:off x="5410200" y="5638800"/>
            <a:ext cx="457200" cy="457200"/>
          </a:xfrm>
          <a:prstGeom prst="rect">
            <a:avLst/>
          </a:prstGeom>
          <a:gradFill rotWithShape="1">
            <a:gsLst>
              <a:gs pos="0">
                <a:srgbClr val="FF8200"/>
              </a:gs>
              <a:gs pos="10001">
                <a:srgbClr val="FF0000"/>
              </a:gs>
              <a:gs pos="35001">
                <a:srgbClr val="BA0066"/>
              </a:gs>
              <a:gs pos="70000">
                <a:srgbClr val="66008F"/>
              </a:gs>
              <a:gs pos="100000">
                <a:srgbClr val="000082"/>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chemeClr val="bg1"/>
                </a:solidFill>
              </a:rPr>
              <a:t>B</a:t>
            </a:r>
          </a:p>
        </p:txBody>
      </p:sp>
      <p:sp>
        <p:nvSpPr>
          <p:cNvPr id="31924" name="Rectangle 580"/>
          <p:cNvSpPr>
            <a:spLocks noChangeArrowheads="1"/>
          </p:cNvSpPr>
          <p:nvPr/>
        </p:nvSpPr>
        <p:spPr bwMode="auto">
          <a:xfrm>
            <a:off x="5867400" y="5638800"/>
            <a:ext cx="457200" cy="457200"/>
          </a:xfrm>
          <a:prstGeom prst="rect">
            <a:avLst/>
          </a:prstGeom>
          <a:gradFill rotWithShape="1">
            <a:gsLst>
              <a:gs pos="0">
                <a:srgbClr val="FF8200"/>
              </a:gs>
              <a:gs pos="10001">
                <a:srgbClr val="FF0000"/>
              </a:gs>
              <a:gs pos="35001">
                <a:srgbClr val="BA0066"/>
              </a:gs>
              <a:gs pos="70000">
                <a:srgbClr val="66008F"/>
              </a:gs>
              <a:gs pos="100000">
                <a:srgbClr val="000082"/>
              </a:gs>
            </a:gsLst>
            <a:path path="shape">
              <a:fillToRect l="50000" t="50000" r="50000" b="50000"/>
            </a:path>
          </a:gradFill>
          <a:ln w="9525">
            <a:solidFill>
              <a:srgbClr val="FFFF00"/>
            </a:solidFill>
            <a:miter lim="800000"/>
            <a:headEnd/>
            <a:tailEnd/>
          </a:ln>
        </p:spPr>
        <p:txBody>
          <a:bodyPr wrap="none" anchor="b"/>
          <a:lstStyle/>
          <a:p>
            <a:pPr algn="ctr"/>
            <a:r>
              <a:rPr lang="en-US" altLang="en-US" b="1">
                <a:solidFill>
                  <a:schemeClr val="bg1"/>
                </a:solidFill>
              </a:rPr>
              <a:t>Ô</a:t>
            </a:r>
          </a:p>
        </p:txBody>
      </p:sp>
      <p:sp>
        <p:nvSpPr>
          <p:cNvPr id="31925" name="Rectangle 584"/>
          <p:cNvSpPr>
            <a:spLocks noChangeArrowheads="1"/>
          </p:cNvSpPr>
          <p:nvPr/>
        </p:nvSpPr>
        <p:spPr bwMode="auto">
          <a:xfrm>
            <a:off x="4038600" y="5638800"/>
            <a:ext cx="457200" cy="457200"/>
          </a:xfrm>
          <a:prstGeom prst="rect">
            <a:avLst/>
          </a:prstGeom>
          <a:gradFill rotWithShape="1">
            <a:gsLst>
              <a:gs pos="0">
                <a:srgbClr val="FF8200"/>
              </a:gs>
              <a:gs pos="10001">
                <a:srgbClr val="FF0000"/>
              </a:gs>
              <a:gs pos="35001">
                <a:srgbClr val="BA0066"/>
              </a:gs>
              <a:gs pos="70000">
                <a:srgbClr val="66008F"/>
              </a:gs>
              <a:gs pos="100000">
                <a:srgbClr val="000082"/>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chemeClr val="bg1"/>
                </a:solidFill>
              </a:rPr>
              <a:t>H</a:t>
            </a:r>
          </a:p>
        </p:txBody>
      </p:sp>
      <p:sp>
        <p:nvSpPr>
          <p:cNvPr id="31926" name="Rectangle 585"/>
          <p:cNvSpPr>
            <a:spLocks noChangeArrowheads="1"/>
          </p:cNvSpPr>
          <p:nvPr/>
        </p:nvSpPr>
        <p:spPr bwMode="auto">
          <a:xfrm>
            <a:off x="6781800" y="5638800"/>
            <a:ext cx="457200" cy="457200"/>
          </a:xfrm>
          <a:prstGeom prst="rect">
            <a:avLst/>
          </a:prstGeom>
          <a:gradFill rotWithShape="1">
            <a:gsLst>
              <a:gs pos="0">
                <a:srgbClr val="FF8200"/>
              </a:gs>
              <a:gs pos="10001">
                <a:srgbClr val="FF0000"/>
              </a:gs>
              <a:gs pos="35001">
                <a:srgbClr val="BA0066"/>
              </a:gs>
              <a:gs pos="70000">
                <a:srgbClr val="66008F"/>
              </a:gs>
              <a:gs pos="100000">
                <a:srgbClr val="000082"/>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chemeClr val="bg1"/>
                </a:solidFill>
              </a:rPr>
              <a:t>O</a:t>
            </a:r>
          </a:p>
        </p:txBody>
      </p:sp>
      <p:sp>
        <p:nvSpPr>
          <p:cNvPr id="31927" name="Rectangle 586"/>
          <p:cNvSpPr>
            <a:spLocks noChangeArrowheads="1"/>
          </p:cNvSpPr>
          <p:nvPr/>
        </p:nvSpPr>
        <p:spPr bwMode="auto">
          <a:xfrm>
            <a:off x="6324600" y="5638800"/>
            <a:ext cx="457200" cy="457200"/>
          </a:xfrm>
          <a:prstGeom prst="rect">
            <a:avLst/>
          </a:prstGeom>
          <a:gradFill rotWithShape="1">
            <a:gsLst>
              <a:gs pos="0">
                <a:srgbClr val="FF8200"/>
              </a:gs>
              <a:gs pos="10001">
                <a:srgbClr val="FF0000"/>
              </a:gs>
              <a:gs pos="35001">
                <a:srgbClr val="BA0066"/>
              </a:gs>
              <a:gs pos="70000">
                <a:srgbClr val="66008F"/>
              </a:gs>
              <a:gs pos="100000">
                <a:srgbClr val="000082"/>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chemeClr val="bg1"/>
                </a:solidFill>
              </a:rPr>
              <a:t>T</a:t>
            </a:r>
          </a:p>
        </p:txBody>
      </p:sp>
      <p:sp>
        <p:nvSpPr>
          <p:cNvPr id="31928" name="Rectangle 589"/>
          <p:cNvSpPr>
            <a:spLocks noChangeArrowheads="1"/>
          </p:cNvSpPr>
          <p:nvPr/>
        </p:nvSpPr>
        <p:spPr bwMode="auto">
          <a:xfrm>
            <a:off x="2667000" y="5638800"/>
            <a:ext cx="457200" cy="457200"/>
          </a:xfrm>
          <a:prstGeom prst="rect">
            <a:avLst/>
          </a:prstGeom>
          <a:gradFill rotWithShape="1">
            <a:gsLst>
              <a:gs pos="0">
                <a:srgbClr val="FF8200"/>
              </a:gs>
              <a:gs pos="10001">
                <a:srgbClr val="FF0000"/>
              </a:gs>
              <a:gs pos="35001">
                <a:srgbClr val="BA0066"/>
              </a:gs>
              <a:gs pos="70000">
                <a:srgbClr val="66008F"/>
              </a:gs>
              <a:gs pos="100000">
                <a:srgbClr val="000082"/>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chemeClr val="bg1"/>
                </a:solidFill>
              </a:rPr>
              <a:t>H</a:t>
            </a:r>
          </a:p>
        </p:txBody>
      </p:sp>
      <p:sp>
        <p:nvSpPr>
          <p:cNvPr id="31929" name="Rectangle 590"/>
          <p:cNvSpPr>
            <a:spLocks noChangeArrowheads="1"/>
          </p:cNvSpPr>
          <p:nvPr/>
        </p:nvSpPr>
        <p:spPr bwMode="auto">
          <a:xfrm>
            <a:off x="3124200" y="5638800"/>
            <a:ext cx="457200" cy="457200"/>
          </a:xfrm>
          <a:prstGeom prst="rect">
            <a:avLst/>
          </a:prstGeom>
          <a:gradFill rotWithShape="1">
            <a:gsLst>
              <a:gs pos="0">
                <a:srgbClr val="FF8200"/>
              </a:gs>
              <a:gs pos="10001">
                <a:srgbClr val="FF0000"/>
              </a:gs>
              <a:gs pos="35001">
                <a:srgbClr val="BA0066"/>
              </a:gs>
              <a:gs pos="70000">
                <a:srgbClr val="66008F"/>
              </a:gs>
              <a:gs pos="100000">
                <a:srgbClr val="000082"/>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chemeClr val="bg1"/>
                </a:solidFill>
              </a:rPr>
              <a:t>Ấ</a:t>
            </a:r>
          </a:p>
        </p:txBody>
      </p:sp>
      <p:sp>
        <p:nvSpPr>
          <p:cNvPr id="31930" name="Rectangle 592"/>
          <p:cNvSpPr>
            <a:spLocks noChangeArrowheads="1"/>
          </p:cNvSpPr>
          <p:nvPr/>
        </p:nvSpPr>
        <p:spPr bwMode="auto">
          <a:xfrm>
            <a:off x="3581400" y="5638800"/>
            <a:ext cx="457200" cy="457200"/>
          </a:xfrm>
          <a:prstGeom prst="rect">
            <a:avLst/>
          </a:prstGeom>
          <a:gradFill rotWithShape="1">
            <a:gsLst>
              <a:gs pos="0">
                <a:srgbClr val="FF8200"/>
              </a:gs>
              <a:gs pos="10001">
                <a:srgbClr val="FF0000"/>
              </a:gs>
              <a:gs pos="35001">
                <a:srgbClr val="BA0066"/>
              </a:gs>
              <a:gs pos="70000">
                <a:srgbClr val="66008F"/>
              </a:gs>
              <a:gs pos="100000">
                <a:srgbClr val="000082"/>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chemeClr val="bg1"/>
                </a:solidFill>
              </a:rPr>
              <a:t>P</a:t>
            </a:r>
          </a:p>
        </p:txBody>
      </p:sp>
      <p:sp>
        <p:nvSpPr>
          <p:cNvPr id="31931" name="Rectangle 187"/>
          <p:cNvSpPr>
            <a:spLocks noChangeArrowheads="1"/>
          </p:cNvSpPr>
          <p:nvPr/>
        </p:nvSpPr>
        <p:spPr bwMode="auto">
          <a:xfrm>
            <a:off x="8610600" y="6400800"/>
            <a:ext cx="457200" cy="381000"/>
          </a:xfrm>
          <a:prstGeom prst="rect">
            <a:avLst/>
          </a:prstGeom>
          <a:solidFill>
            <a:srgbClr val="008600"/>
          </a:solidFill>
          <a:ln w="9525">
            <a:solidFill>
              <a:srgbClr val="008A00"/>
            </a:solidFill>
            <a:miter lim="800000"/>
            <a:headEnd/>
            <a:tailEnd/>
          </a:ln>
        </p:spPr>
        <p:txBody>
          <a:bodyPr wrap="none" anchor="ctr"/>
          <a:lstStyle/>
          <a:p>
            <a:pPr eaLnBrk="1" hangingPunct="1"/>
            <a:endParaRPr lang="en-US" altLang="en-US">
              <a:cs typeface="Times New Roman" pitchFamily="18" charset="0"/>
            </a:endParaRPr>
          </a:p>
        </p:txBody>
      </p:sp>
      <p:grpSp>
        <p:nvGrpSpPr>
          <p:cNvPr id="24" name="Group 188"/>
          <p:cNvGrpSpPr>
            <a:grpSpLocks/>
          </p:cNvGrpSpPr>
          <p:nvPr/>
        </p:nvGrpSpPr>
        <p:grpSpPr bwMode="auto">
          <a:xfrm>
            <a:off x="2667000" y="6096000"/>
            <a:ext cx="4572000" cy="457200"/>
            <a:chOff x="1994" y="3888"/>
            <a:chExt cx="2880" cy="288"/>
          </a:xfrm>
        </p:grpSpPr>
        <p:sp>
          <p:nvSpPr>
            <p:cNvPr id="33862" name="Rectangle 577"/>
            <p:cNvSpPr>
              <a:spLocks noChangeArrowheads="1"/>
            </p:cNvSpPr>
            <p:nvPr/>
          </p:nvSpPr>
          <p:spPr bwMode="auto">
            <a:xfrm>
              <a:off x="4298" y="3888"/>
              <a:ext cx="288" cy="288"/>
            </a:xfrm>
            <a:prstGeom prst="rect">
              <a:avLst/>
            </a:prstGeom>
            <a:gradFill rotWithShape="1">
              <a:gsLst>
                <a:gs pos="0">
                  <a:srgbClr val="FF8200"/>
                </a:gs>
                <a:gs pos="10001">
                  <a:srgbClr val="FF0000"/>
                </a:gs>
                <a:gs pos="35001">
                  <a:srgbClr val="BA0066"/>
                </a:gs>
                <a:gs pos="70000">
                  <a:srgbClr val="66008F"/>
                </a:gs>
                <a:gs pos="100000">
                  <a:srgbClr val="000082"/>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chemeClr val="bg1"/>
                  </a:solidFill>
                </a:rPr>
                <a:t>À</a:t>
              </a:r>
            </a:p>
          </p:txBody>
        </p:sp>
        <p:sp>
          <p:nvSpPr>
            <p:cNvPr id="33863" name="Rectangle 578"/>
            <p:cNvSpPr>
              <a:spLocks noChangeArrowheads="1"/>
            </p:cNvSpPr>
            <p:nvPr/>
          </p:nvSpPr>
          <p:spPr bwMode="auto">
            <a:xfrm>
              <a:off x="4010" y="3888"/>
              <a:ext cx="288" cy="288"/>
            </a:xfrm>
            <a:prstGeom prst="rect">
              <a:avLst/>
            </a:prstGeom>
            <a:gradFill rotWithShape="1">
              <a:gsLst>
                <a:gs pos="0">
                  <a:srgbClr val="FF8200"/>
                </a:gs>
                <a:gs pos="10001">
                  <a:srgbClr val="FF0000"/>
                </a:gs>
                <a:gs pos="35001">
                  <a:srgbClr val="BA0066"/>
                </a:gs>
                <a:gs pos="70000">
                  <a:srgbClr val="66008F"/>
                </a:gs>
                <a:gs pos="100000">
                  <a:srgbClr val="000082"/>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chemeClr val="bg1"/>
                  </a:solidFill>
                </a:rPr>
                <a:t>B</a:t>
              </a:r>
            </a:p>
          </p:txBody>
        </p:sp>
        <p:sp>
          <p:nvSpPr>
            <p:cNvPr id="33864" name="Rectangle 579"/>
            <p:cNvSpPr>
              <a:spLocks noChangeArrowheads="1"/>
            </p:cNvSpPr>
            <p:nvPr/>
          </p:nvSpPr>
          <p:spPr bwMode="auto">
            <a:xfrm>
              <a:off x="3722" y="3888"/>
              <a:ext cx="288" cy="288"/>
            </a:xfrm>
            <a:prstGeom prst="rect">
              <a:avLst/>
            </a:prstGeom>
            <a:gradFill rotWithShape="1">
              <a:gsLst>
                <a:gs pos="0">
                  <a:srgbClr val="FF8200"/>
                </a:gs>
                <a:gs pos="10001">
                  <a:srgbClr val="FF0000"/>
                </a:gs>
                <a:gs pos="35001">
                  <a:srgbClr val="BA0066"/>
                </a:gs>
                <a:gs pos="70000">
                  <a:srgbClr val="66008F"/>
                </a:gs>
                <a:gs pos="100000">
                  <a:srgbClr val="000082"/>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chemeClr val="bg1"/>
                  </a:solidFill>
                </a:rPr>
                <a:t>Ế</a:t>
              </a:r>
            </a:p>
          </p:txBody>
        </p:sp>
        <p:sp>
          <p:nvSpPr>
            <p:cNvPr id="33865" name="Rectangle 580"/>
            <p:cNvSpPr>
              <a:spLocks noChangeArrowheads="1"/>
            </p:cNvSpPr>
            <p:nvPr/>
          </p:nvSpPr>
          <p:spPr bwMode="auto">
            <a:xfrm>
              <a:off x="3146" y="3888"/>
              <a:ext cx="288" cy="288"/>
            </a:xfrm>
            <a:prstGeom prst="rect">
              <a:avLst/>
            </a:prstGeom>
            <a:gradFill rotWithShape="1">
              <a:gsLst>
                <a:gs pos="0">
                  <a:srgbClr val="FF8200"/>
                </a:gs>
                <a:gs pos="10001">
                  <a:srgbClr val="FF0000"/>
                </a:gs>
                <a:gs pos="35001">
                  <a:srgbClr val="BA0066"/>
                </a:gs>
                <a:gs pos="70000">
                  <a:srgbClr val="66008F"/>
                </a:gs>
                <a:gs pos="100000">
                  <a:srgbClr val="000082"/>
                </a:gs>
              </a:gsLst>
              <a:path path="shape">
                <a:fillToRect l="50000" t="50000" r="50000" b="50000"/>
              </a:path>
            </a:gradFill>
            <a:ln w="9525">
              <a:solidFill>
                <a:srgbClr val="FFFF00"/>
              </a:solidFill>
              <a:miter lim="800000"/>
              <a:headEnd/>
              <a:tailEnd/>
            </a:ln>
          </p:spPr>
          <p:txBody>
            <a:bodyPr wrap="none" anchor="b"/>
            <a:lstStyle/>
            <a:p>
              <a:pPr algn="ctr"/>
              <a:r>
                <a:rPr lang="en-US" altLang="en-US" b="1">
                  <a:solidFill>
                    <a:schemeClr val="bg1"/>
                  </a:solidFill>
                </a:rPr>
                <a:t>P</a:t>
              </a:r>
            </a:p>
          </p:txBody>
        </p:sp>
        <p:sp>
          <p:nvSpPr>
            <p:cNvPr id="33866" name="Rectangle 584"/>
            <p:cNvSpPr>
              <a:spLocks noChangeArrowheads="1"/>
            </p:cNvSpPr>
            <p:nvPr/>
          </p:nvSpPr>
          <p:spPr bwMode="auto">
            <a:xfrm>
              <a:off x="2858" y="3888"/>
              <a:ext cx="288" cy="288"/>
            </a:xfrm>
            <a:prstGeom prst="rect">
              <a:avLst/>
            </a:prstGeom>
            <a:gradFill rotWithShape="1">
              <a:gsLst>
                <a:gs pos="0">
                  <a:srgbClr val="FF8200"/>
                </a:gs>
                <a:gs pos="10001">
                  <a:srgbClr val="FF0000"/>
                </a:gs>
                <a:gs pos="35001">
                  <a:srgbClr val="BA0066"/>
                </a:gs>
                <a:gs pos="70000">
                  <a:srgbClr val="66008F"/>
                </a:gs>
                <a:gs pos="100000">
                  <a:srgbClr val="000082"/>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chemeClr val="bg1"/>
                  </a:solidFill>
                </a:rPr>
                <a:t>Ấ</a:t>
              </a:r>
            </a:p>
          </p:txBody>
        </p:sp>
        <p:sp>
          <p:nvSpPr>
            <p:cNvPr id="33867" name="Rectangle 585"/>
            <p:cNvSpPr>
              <a:spLocks noChangeArrowheads="1"/>
            </p:cNvSpPr>
            <p:nvPr/>
          </p:nvSpPr>
          <p:spPr bwMode="auto">
            <a:xfrm>
              <a:off x="4586" y="3888"/>
              <a:ext cx="288" cy="288"/>
            </a:xfrm>
            <a:prstGeom prst="rect">
              <a:avLst/>
            </a:prstGeom>
            <a:gradFill rotWithShape="1">
              <a:gsLst>
                <a:gs pos="0">
                  <a:srgbClr val="FF8200"/>
                </a:gs>
                <a:gs pos="10001">
                  <a:srgbClr val="FF0000"/>
                </a:gs>
                <a:gs pos="35001">
                  <a:srgbClr val="BA0066"/>
                </a:gs>
                <a:gs pos="70000">
                  <a:srgbClr val="66008F"/>
                </a:gs>
                <a:gs pos="100000">
                  <a:srgbClr val="000082"/>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chemeClr val="bg1"/>
                  </a:solidFill>
                </a:rPr>
                <a:t>O</a:t>
              </a:r>
            </a:p>
          </p:txBody>
        </p:sp>
        <p:sp>
          <p:nvSpPr>
            <p:cNvPr id="33868" name="Rectangle 586"/>
            <p:cNvSpPr>
              <a:spLocks noChangeArrowheads="1"/>
            </p:cNvSpPr>
            <p:nvPr/>
          </p:nvSpPr>
          <p:spPr bwMode="auto">
            <a:xfrm>
              <a:off x="3434" y="3888"/>
              <a:ext cx="288" cy="288"/>
            </a:xfrm>
            <a:prstGeom prst="rect">
              <a:avLst/>
            </a:prstGeom>
            <a:gradFill rotWithShape="1">
              <a:gsLst>
                <a:gs pos="0">
                  <a:srgbClr val="FF8200"/>
                </a:gs>
                <a:gs pos="10001">
                  <a:srgbClr val="FF0000"/>
                </a:gs>
                <a:gs pos="35001">
                  <a:srgbClr val="BA0066"/>
                </a:gs>
                <a:gs pos="70000">
                  <a:srgbClr val="66008F"/>
                </a:gs>
                <a:gs pos="100000">
                  <a:srgbClr val="000082"/>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chemeClr val="bg1"/>
                  </a:solidFill>
                </a:rPr>
                <a:t>T</a:t>
              </a:r>
            </a:p>
          </p:txBody>
        </p:sp>
        <p:sp>
          <p:nvSpPr>
            <p:cNvPr id="33869" name="Rectangle 589"/>
            <p:cNvSpPr>
              <a:spLocks noChangeArrowheads="1"/>
            </p:cNvSpPr>
            <p:nvPr/>
          </p:nvSpPr>
          <p:spPr bwMode="auto">
            <a:xfrm>
              <a:off x="1994" y="3888"/>
              <a:ext cx="288" cy="288"/>
            </a:xfrm>
            <a:prstGeom prst="rect">
              <a:avLst/>
            </a:prstGeom>
            <a:gradFill rotWithShape="1">
              <a:gsLst>
                <a:gs pos="0">
                  <a:srgbClr val="FF8200"/>
                </a:gs>
                <a:gs pos="10001">
                  <a:srgbClr val="FF0000"/>
                </a:gs>
                <a:gs pos="35001">
                  <a:srgbClr val="BA0066"/>
                </a:gs>
                <a:gs pos="70000">
                  <a:srgbClr val="66008F"/>
                </a:gs>
                <a:gs pos="100000">
                  <a:srgbClr val="000082"/>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chemeClr val="bg1"/>
                  </a:solidFill>
                </a:rPr>
                <a:t>H</a:t>
              </a:r>
            </a:p>
          </p:txBody>
        </p:sp>
        <p:sp>
          <p:nvSpPr>
            <p:cNvPr id="33870" name="Rectangle 590"/>
            <p:cNvSpPr>
              <a:spLocks noChangeArrowheads="1"/>
            </p:cNvSpPr>
            <p:nvPr/>
          </p:nvSpPr>
          <p:spPr bwMode="auto">
            <a:xfrm>
              <a:off x="2282" y="3888"/>
              <a:ext cx="288" cy="288"/>
            </a:xfrm>
            <a:prstGeom prst="rect">
              <a:avLst/>
            </a:prstGeom>
            <a:gradFill rotWithShape="1">
              <a:gsLst>
                <a:gs pos="0">
                  <a:srgbClr val="FF8200"/>
                </a:gs>
                <a:gs pos="10001">
                  <a:srgbClr val="FF0000"/>
                </a:gs>
                <a:gs pos="35001">
                  <a:srgbClr val="BA0066"/>
                </a:gs>
                <a:gs pos="70000">
                  <a:srgbClr val="66008F"/>
                </a:gs>
                <a:gs pos="100000">
                  <a:srgbClr val="000082"/>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chemeClr val="bg1"/>
                  </a:solidFill>
                </a:rPr>
                <a:t>Ô</a:t>
              </a:r>
            </a:p>
          </p:txBody>
        </p:sp>
        <p:sp>
          <p:nvSpPr>
            <p:cNvPr id="33871" name="Rectangle 592"/>
            <p:cNvSpPr>
              <a:spLocks noChangeArrowheads="1"/>
            </p:cNvSpPr>
            <p:nvPr/>
          </p:nvSpPr>
          <p:spPr bwMode="auto">
            <a:xfrm>
              <a:off x="2570" y="3888"/>
              <a:ext cx="288" cy="288"/>
            </a:xfrm>
            <a:prstGeom prst="rect">
              <a:avLst/>
            </a:prstGeom>
            <a:gradFill rotWithShape="1">
              <a:gsLst>
                <a:gs pos="0">
                  <a:srgbClr val="FF8200"/>
                </a:gs>
                <a:gs pos="10001">
                  <a:srgbClr val="FF0000"/>
                </a:gs>
                <a:gs pos="35001">
                  <a:srgbClr val="BA0066"/>
                </a:gs>
                <a:gs pos="70000">
                  <a:srgbClr val="66008F"/>
                </a:gs>
                <a:gs pos="100000">
                  <a:srgbClr val="000082"/>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chemeClr val="bg1"/>
                  </a:solidFill>
                </a:rPr>
                <a:t>H</a:t>
              </a:r>
            </a:p>
          </p:txBody>
        </p:sp>
      </p:grpSp>
      <p:grpSp>
        <p:nvGrpSpPr>
          <p:cNvPr id="25" name="Group 199"/>
          <p:cNvGrpSpPr>
            <a:grpSpLocks/>
          </p:cNvGrpSpPr>
          <p:nvPr/>
        </p:nvGrpSpPr>
        <p:grpSpPr bwMode="auto">
          <a:xfrm>
            <a:off x="2667000" y="6096000"/>
            <a:ext cx="4572000" cy="457200"/>
            <a:chOff x="1990" y="3888"/>
            <a:chExt cx="2880" cy="288"/>
          </a:xfrm>
        </p:grpSpPr>
        <p:sp>
          <p:nvSpPr>
            <p:cNvPr id="33852" name="Rectangle 553"/>
            <p:cNvSpPr>
              <a:spLocks noChangeArrowheads="1"/>
            </p:cNvSpPr>
            <p:nvPr/>
          </p:nvSpPr>
          <p:spPr bwMode="auto">
            <a:xfrm>
              <a:off x="4294" y="3888"/>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chemeClr val="bg1"/>
                </a:solidFill>
              </a:endParaRPr>
            </a:p>
          </p:txBody>
        </p:sp>
        <p:sp>
          <p:nvSpPr>
            <p:cNvPr id="33853" name="Rectangle 554"/>
            <p:cNvSpPr>
              <a:spLocks noChangeArrowheads="1"/>
            </p:cNvSpPr>
            <p:nvPr/>
          </p:nvSpPr>
          <p:spPr bwMode="auto">
            <a:xfrm>
              <a:off x="4006" y="3888"/>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chemeClr val="bg1"/>
                </a:solidFill>
              </a:endParaRPr>
            </a:p>
          </p:txBody>
        </p:sp>
        <p:sp>
          <p:nvSpPr>
            <p:cNvPr id="33854" name="Rectangle 555"/>
            <p:cNvSpPr>
              <a:spLocks noChangeArrowheads="1"/>
            </p:cNvSpPr>
            <p:nvPr/>
          </p:nvSpPr>
          <p:spPr bwMode="auto">
            <a:xfrm>
              <a:off x="3718" y="3888"/>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chemeClr val="bg1"/>
                </a:solidFill>
              </a:endParaRPr>
            </a:p>
          </p:txBody>
        </p:sp>
        <p:sp>
          <p:nvSpPr>
            <p:cNvPr id="33855" name="Rectangle 556"/>
            <p:cNvSpPr>
              <a:spLocks noChangeArrowheads="1"/>
            </p:cNvSpPr>
            <p:nvPr/>
          </p:nvSpPr>
          <p:spPr bwMode="auto">
            <a:xfrm>
              <a:off x="3430" y="3888"/>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b"/>
            <a:lstStyle/>
            <a:p>
              <a:pPr algn="ctr"/>
              <a:endParaRPr lang="en-US" altLang="en-US" b="1">
                <a:solidFill>
                  <a:schemeClr val="bg1"/>
                </a:solidFill>
              </a:endParaRPr>
            </a:p>
          </p:txBody>
        </p:sp>
        <p:sp>
          <p:nvSpPr>
            <p:cNvPr id="33856" name="Rectangle 559"/>
            <p:cNvSpPr>
              <a:spLocks noChangeArrowheads="1"/>
            </p:cNvSpPr>
            <p:nvPr/>
          </p:nvSpPr>
          <p:spPr bwMode="auto">
            <a:xfrm>
              <a:off x="4582" y="3888"/>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chemeClr val="bg1"/>
                </a:solidFill>
              </a:endParaRPr>
            </a:p>
          </p:txBody>
        </p:sp>
        <p:sp>
          <p:nvSpPr>
            <p:cNvPr id="33857" name="Rectangle 560"/>
            <p:cNvSpPr>
              <a:spLocks noChangeArrowheads="1"/>
            </p:cNvSpPr>
            <p:nvPr/>
          </p:nvSpPr>
          <p:spPr bwMode="auto">
            <a:xfrm>
              <a:off x="2566" y="3888"/>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chemeClr val="bg1"/>
                </a:solidFill>
              </a:endParaRPr>
            </a:p>
          </p:txBody>
        </p:sp>
        <p:sp>
          <p:nvSpPr>
            <p:cNvPr id="33858" name="Rectangle 561"/>
            <p:cNvSpPr>
              <a:spLocks noChangeArrowheads="1"/>
            </p:cNvSpPr>
            <p:nvPr/>
          </p:nvSpPr>
          <p:spPr bwMode="auto">
            <a:xfrm>
              <a:off x="2854" y="3888"/>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chemeClr val="bg1"/>
                </a:solidFill>
              </a:endParaRPr>
            </a:p>
          </p:txBody>
        </p:sp>
        <p:sp>
          <p:nvSpPr>
            <p:cNvPr id="33859" name="Rectangle 562"/>
            <p:cNvSpPr>
              <a:spLocks noChangeArrowheads="1"/>
            </p:cNvSpPr>
            <p:nvPr/>
          </p:nvSpPr>
          <p:spPr bwMode="auto">
            <a:xfrm>
              <a:off x="3142" y="3888"/>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chemeClr val="bg1"/>
                </a:solidFill>
              </a:endParaRPr>
            </a:p>
          </p:txBody>
        </p:sp>
        <p:sp>
          <p:nvSpPr>
            <p:cNvPr id="33860" name="Rectangle 566"/>
            <p:cNvSpPr>
              <a:spLocks noChangeArrowheads="1"/>
            </p:cNvSpPr>
            <p:nvPr/>
          </p:nvSpPr>
          <p:spPr bwMode="auto">
            <a:xfrm>
              <a:off x="1990" y="3888"/>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chemeClr val="bg1"/>
                </a:solidFill>
              </a:endParaRPr>
            </a:p>
          </p:txBody>
        </p:sp>
        <p:sp>
          <p:nvSpPr>
            <p:cNvPr id="33861" name="Rectangle 567"/>
            <p:cNvSpPr>
              <a:spLocks noChangeArrowheads="1"/>
            </p:cNvSpPr>
            <p:nvPr/>
          </p:nvSpPr>
          <p:spPr bwMode="auto">
            <a:xfrm>
              <a:off x="2278" y="3888"/>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chemeClr val="bg1"/>
                </a:solidFill>
              </a:endParaRPr>
            </a:p>
          </p:txBody>
        </p:sp>
      </p:grpSp>
    </p:spTree>
    <p:extLst>
      <p:ext uri="{BB962C8B-B14F-4D97-AF65-F5344CB8AC3E}">
        <p14:creationId xmlns:p14="http://schemas.microsoft.com/office/powerpoint/2010/main" val="12751994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669"/>
                    </p:tgtEl>
                  </p:cond>
                </p:stCondLst>
                <p:endSync evt="end" delay="0">
                  <p:rtn val="all"/>
                </p:endSync>
                <p:childTnLst>
                  <p:par>
                    <p:cTn id="3" fill="hold" nodeType="clickPar">
                      <p:stCondLst>
                        <p:cond delay="0"/>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25055"/>
                                        </p:tgtEl>
                                        <p:attrNameLst>
                                          <p:attrName>style.visibility</p:attrName>
                                        </p:attrNameLst>
                                      </p:cBhvr>
                                      <p:to>
                                        <p:strVal val="visible"/>
                                      </p:to>
                                    </p:set>
                                    <p:animEffect transition="in" filter="box(in)">
                                      <p:cBhvr>
                                        <p:cTn id="11" dur="2000"/>
                                        <p:tgtEl>
                                          <p:spTgt spid="25055"/>
                                        </p:tgtEl>
                                      </p:cBhvr>
                                    </p:animEffect>
                                  </p:childTnLst>
                                </p:cTn>
                              </p:par>
                            </p:childTnLst>
                          </p:cTn>
                        </p:par>
                        <p:par>
                          <p:cTn id="12" fill="hold" nodeType="afterGroup">
                            <p:stCondLst>
                              <p:cond delay="2500"/>
                            </p:stCondLst>
                            <p:childTnLst>
                              <p:par>
                                <p:cTn id="13" presetID="4" presetClass="exit" presetSubtype="16" fill="hold" grpId="1" nodeType="afterEffect">
                                  <p:stCondLst>
                                    <p:cond delay="3000"/>
                                  </p:stCondLst>
                                  <p:childTnLst>
                                    <p:animEffect transition="out" filter="box(in)">
                                      <p:cBhvr>
                                        <p:cTn id="14" dur="2000"/>
                                        <p:tgtEl>
                                          <p:spTgt spid="25055"/>
                                        </p:tgtEl>
                                      </p:cBhvr>
                                    </p:animEffect>
                                    <p:set>
                                      <p:cBhvr>
                                        <p:cTn id="15" dur="1" fill="hold">
                                          <p:stCondLst>
                                            <p:cond delay="1999"/>
                                          </p:stCondLst>
                                        </p:cTn>
                                        <p:tgtEl>
                                          <p:spTgt spid="25055"/>
                                        </p:tgtEl>
                                        <p:attrNameLst>
                                          <p:attrName>style.visibility</p:attrName>
                                        </p:attrNameLst>
                                      </p:cBhvr>
                                      <p:to>
                                        <p:strVal val="hidden"/>
                                      </p:to>
                                    </p:set>
                                  </p:childTnLst>
                                </p:cTn>
                              </p:par>
                            </p:childTnLst>
                          </p:cTn>
                        </p:par>
                      </p:childTnLst>
                    </p:cTn>
                  </p:par>
                </p:childTnLst>
              </p:cTn>
              <p:nextCondLst>
                <p:cond evt="onClick" delay="0">
                  <p:tgtEl>
                    <p:spTgt spid="24669"/>
                  </p:tgtEl>
                </p:cond>
              </p:nextCondLst>
            </p:seq>
            <p:seq concurrent="1" nextAc="seek">
              <p:cTn id="16" restart="whenNotActive" fill="hold" evtFilter="cancelBubble" nodeType="interactiveSeq">
                <p:stCondLst>
                  <p:cond evt="onClick" delay="0">
                    <p:tgtEl>
                      <p:spTgt spid="24670"/>
                    </p:tgtEl>
                  </p:cond>
                </p:stCondLst>
                <p:endSync evt="end" delay="0">
                  <p:rtn val="all"/>
                </p:endSync>
                <p:childTnLst>
                  <p:par>
                    <p:cTn id="17" fill="hold" nodeType="clickPar">
                      <p:stCondLst>
                        <p:cond delay="0"/>
                      </p:stCondLst>
                      <p:childTnLst>
                        <p:par>
                          <p:cTn id="18" fill="hold" nodeType="withGroup">
                            <p:stCondLst>
                              <p:cond delay="0"/>
                            </p:stCondLst>
                            <p:childTnLst>
                              <p:par>
                                <p:cTn id="19" presetID="4"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ox(in)">
                                      <p:cBhvr>
                                        <p:cTn id="21" dur="500"/>
                                        <p:tgtEl>
                                          <p:spTgt spid="10"/>
                                        </p:tgtEl>
                                      </p:cBhvr>
                                    </p:animEffect>
                                  </p:childTnLst>
                                </p:cTn>
                              </p:par>
                            </p:childTnLst>
                          </p:cTn>
                        </p:par>
                        <p:par>
                          <p:cTn id="22" fill="hold" nodeType="afterGroup">
                            <p:stCondLst>
                              <p:cond delay="500"/>
                            </p:stCondLst>
                            <p:childTnLst>
                              <p:par>
                                <p:cTn id="23" presetID="4" presetClass="entr" presetSubtype="16" fill="hold" grpId="0" nodeType="afterEffect">
                                  <p:stCondLst>
                                    <p:cond delay="0"/>
                                  </p:stCondLst>
                                  <p:childTnLst>
                                    <p:set>
                                      <p:cBhvr>
                                        <p:cTn id="24" dur="1" fill="hold">
                                          <p:stCondLst>
                                            <p:cond delay="0"/>
                                          </p:stCondLst>
                                        </p:cTn>
                                        <p:tgtEl>
                                          <p:spTgt spid="24795"/>
                                        </p:tgtEl>
                                        <p:attrNameLst>
                                          <p:attrName>style.visibility</p:attrName>
                                        </p:attrNameLst>
                                      </p:cBhvr>
                                      <p:to>
                                        <p:strVal val="visible"/>
                                      </p:to>
                                    </p:set>
                                    <p:animEffect transition="in" filter="box(in)">
                                      <p:cBhvr>
                                        <p:cTn id="25" dur="2000"/>
                                        <p:tgtEl>
                                          <p:spTgt spid="24795"/>
                                        </p:tgtEl>
                                      </p:cBhvr>
                                    </p:animEffect>
                                  </p:childTnLst>
                                </p:cTn>
                              </p:par>
                            </p:childTnLst>
                          </p:cTn>
                        </p:par>
                        <p:par>
                          <p:cTn id="26" fill="hold" nodeType="afterGroup">
                            <p:stCondLst>
                              <p:cond delay="2500"/>
                            </p:stCondLst>
                            <p:childTnLst>
                              <p:par>
                                <p:cTn id="27" presetID="4" presetClass="exit" presetSubtype="16" fill="hold" grpId="1" nodeType="afterEffect">
                                  <p:stCondLst>
                                    <p:cond delay="3000"/>
                                  </p:stCondLst>
                                  <p:childTnLst>
                                    <p:animEffect transition="out" filter="box(in)">
                                      <p:cBhvr>
                                        <p:cTn id="28" dur="2000"/>
                                        <p:tgtEl>
                                          <p:spTgt spid="24795"/>
                                        </p:tgtEl>
                                      </p:cBhvr>
                                    </p:animEffect>
                                    <p:set>
                                      <p:cBhvr>
                                        <p:cTn id="29" dur="1" fill="hold">
                                          <p:stCondLst>
                                            <p:cond delay="1999"/>
                                          </p:stCondLst>
                                        </p:cTn>
                                        <p:tgtEl>
                                          <p:spTgt spid="24795"/>
                                        </p:tgtEl>
                                        <p:attrNameLst>
                                          <p:attrName>style.visibility</p:attrName>
                                        </p:attrNameLst>
                                      </p:cBhvr>
                                      <p:to>
                                        <p:strVal val="hidden"/>
                                      </p:to>
                                    </p:set>
                                  </p:childTnLst>
                                </p:cTn>
                              </p:par>
                            </p:childTnLst>
                          </p:cTn>
                        </p:par>
                      </p:childTnLst>
                    </p:cTn>
                  </p:par>
                </p:childTnLst>
              </p:cTn>
              <p:nextCondLst>
                <p:cond evt="onClick" delay="0">
                  <p:tgtEl>
                    <p:spTgt spid="24670"/>
                  </p:tgtEl>
                </p:cond>
              </p:nextCondLst>
            </p:seq>
            <p:seq concurrent="1" nextAc="seek">
              <p:cTn id="30" restart="whenNotActive" fill="hold" evtFilter="cancelBubble" nodeType="interactiveSeq">
                <p:stCondLst>
                  <p:cond evt="onClick" delay="0">
                    <p:tgtEl>
                      <p:spTgt spid="24671"/>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4" presetClass="entr" presetSubtype="16"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box(in)">
                                      <p:cBhvr>
                                        <p:cTn id="35" dur="500"/>
                                        <p:tgtEl>
                                          <p:spTgt spid="22"/>
                                        </p:tgtEl>
                                      </p:cBhvr>
                                    </p:animEffect>
                                  </p:childTnLst>
                                </p:cTn>
                              </p:par>
                            </p:childTnLst>
                          </p:cTn>
                        </p:par>
                        <p:par>
                          <p:cTn id="36" fill="hold" nodeType="afterGroup">
                            <p:stCondLst>
                              <p:cond delay="500"/>
                            </p:stCondLst>
                            <p:childTnLst>
                              <p:par>
                                <p:cTn id="37" presetID="4" presetClass="entr" presetSubtype="16" fill="hold" grpId="0" nodeType="afterEffect">
                                  <p:stCondLst>
                                    <p:cond delay="0"/>
                                  </p:stCondLst>
                                  <p:childTnLst>
                                    <p:set>
                                      <p:cBhvr>
                                        <p:cTn id="38" dur="1" fill="hold">
                                          <p:stCondLst>
                                            <p:cond delay="0"/>
                                          </p:stCondLst>
                                        </p:cTn>
                                        <p:tgtEl>
                                          <p:spTgt spid="25020"/>
                                        </p:tgtEl>
                                        <p:attrNameLst>
                                          <p:attrName>style.visibility</p:attrName>
                                        </p:attrNameLst>
                                      </p:cBhvr>
                                      <p:to>
                                        <p:strVal val="visible"/>
                                      </p:to>
                                    </p:set>
                                    <p:animEffect transition="in" filter="box(in)">
                                      <p:cBhvr>
                                        <p:cTn id="39" dur="2000"/>
                                        <p:tgtEl>
                                          <p:spTgt spid="25020"/>
                                        </p:tgtEl>
                                      </p:cBhvr>
                                    </p:animEffect>
                                  </p:childTnLst>
                                </p:cTn>
                              </p:par>
                            </p:childTnLst>
                          </p:cTn>
                        </p:par>
                        <p:par>
                          <p:cTn id="40" fill="hold" nodeType="afterGroup">
                            <p:stCondLst>
                              <p:cond delay="2500"/>
                            </p:stCondLst>
                            <p:childTnLst>
                              <p:par>
                                <p:cTn id="41" presetID="4" presetClass="exit" presetSubtype="16" fill="hold" grpId="1" nodeType="afterEffect">
                                  <p:stCondLst>
                                    <p:cond delay="3000"/>
                                  </p:stCondLst>
                                  <p:childTnLst>
                                    <p:animEffect transition="out" filter="box(in)">
                                      <p:cBhvr>
                                        <p:cTn id="42" dur="2000"/>
                                        <p:tgtEl>
                                          <p:spTgt spid="25020"/>
                                        </p:tgtEl>
                                      </p:cBhvr>
                                    </p:animEffect>
                                    <p:set>
                                      <p:cBhvr>
                                        <p:cTn id="43" dur="1" fill="hold">
                                          <p:stCondLst>
                                            <p:cond delay="1999"/>
                                          </p:stCondLst>
                                        </p:cTn>
                                        <p:tgtEl>
                                          <p:spTgt spid="25020"/>
                                        </p:tgtEl>
                                        <p:attrNameLst>
                                          <p:attrName>style.visibility</p:attrName>
                                        </p:attrNameLst>
                                      </p:cBhvr>
                                      <p:to>
                                        <p:strVal val="hidden"/>
                                      </p:to>
                                    </p:set>
                                  </p:childTnLst>
                                </p:cTn>
                              </p:par>
                            </p:childTnLst>
                          </p:cTn>
                        </p:par>
                      </p:childTnLst>
                    </p:cTn>
                  </p:par>
                </p:childTnLst>
              </p:cTn>
              <p:nextCondLst>
                <p:cond evt="onClick" delay="0">
                  <p:tgtEl>
                    <p:spTgt spid="24671"/>
                  </p:tgtEl>
                </p:cond>
              </p:nextCondLst>
            </p:seq>
            <p:seq concurrent="1" nextAc="seek">
              <p:cTn id="44" restart="whenNotActive" fill="hold" evtFilter="cancelBubble" nodeType="interactiveSeq">
                <p:stCondLst>
                  <p:cond evt="onClick" delay="0">
                    <p:tgtEl>
                      <p:spTgt spid="24673"/>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4" presetClass="entr" presetSubtype="16"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box(in)">
                                      <p:cBhvr>
                                        <p:cTn id="49" dur="500"/>
                                        <p:tgtEl>
                                          <p:spTgt spid="13"/>
                                        </p:tgtEl>
                                      </p:cBhvr>
                                    </p:animEffect>
                                  </p:childTnLst>
                                </p:cTn>
                              </p:par>
                            </p:childTnLst>
                          </p:cTn>
                        </p:par>
                        <p:par>
                          <p:cTn id="50" fill="hold" nodeType="afterGroup">
                            <p:stCondLst>
                              <p:cond delay="500"/>
                            </p:stCondLst>
                            <p:childTnLst>
                              <p:par>
                                <p:cTn id="51" presetID="4" presetClass="entr" presetSubtype="16" fill="hold" grpId="0" nodeType="afterEffect">
                                  <p:stCondLst>
                                    <p:cond delay="0"/>
                                  </p:stCondLst>
                                  <p:childTnLst>
                                    <p:set>
                                      <p:cBhvr>
                                        <p:cTn id="52" dur="1" fill="hold">
                                          <p:stCondLst>
                                            <p:cond delay="0"/>
                                          </p:stCondLst>
                                        </p:cTn>
                                        <p:tgtEl>
                                          <p:spTgt spid="24960"/>
                                        </p:tgtEl>
                                        <p:attrNameLst>
                                          <p:attrName>style.visibility</p:attrName>
                                        </p:attrNameLst>
                                      </p:cBhvr>
                                      <p:to>
                                        <p:strVal val="visible"/>
                                      </p:to>
                                    </p:set>
                                    <p:animEffect transition="in" filter="box(in)">
                                      <p:cBhvr>
                                        <p:cTn id="53" dur="2000"/>
                                        <p:tgtEl>
                                          <p:spTgt spid="24960"/>
                                        </p:tgtEl>
                                      </p:cBhvr>
                                    </p:animEffect>
                                  </p:childTnLst>
                                </p:cTn>
                              </p:par>
                            </p:childTnLst>
                          </p:cTn>
                        </p:par>
                        <p:par>
                          <p:cTn id="54" fill="hold" nodeType="afterGroup">
                            <p:stCondLst>
                              <p:cond delay="2500"/>
                            </p:stCondLst>
                            <p:childTnLst>
                              <p:par>
                                <p:cTn id="55" presetID="4" presetClass="exit" presetSubtype="16" fill="hold" grpId="1" nodeType="afterEffect">
                                  <p:stCondLst>
                                    <p:cond delay="3000"/>
                                  </p:stCondLst>
                                  <p:childTnLst>
                                    <p:animEffect transition="out" filter="box(in)">
                                      <p:cBhvr>
                                        <p:cTn id="56" dur="2000"/>
                                        <p:tgtEl>
                                          <p:spTgt spid="24960"/>
                                        </p:tgtEl>
                                      </p:cBhvr>
                                    </p:animEffect>
                                    <p:set>
                                      <p:cBhvr>
                                        <p:cTn id="57" dur="1" fill="hold">
                                          <p:stCondLst>
                                            <p:cond delay="1999"/>
                                          </p:stCondLst>
                                        </p:cTn>
                                        <p:tgtEl>
                                          <p:spTgt spid="24960"/>
                                        </p:tgtEl>
                                        <p:attrNameLst>
                                          <p:attrName>style.visibility</p:attrName>
                                        </p:attrNameLst>
                                      </p:cBhvr>
                                      <p:to>
                                        <p:strVal val="hidden"/>
                                      </p:to>
                                    </p:set>
                                  </p:childTnLst>
                                </p:cTn>
                              </p:par>
                            </p:childTnLst>
                          </p:cTn>
                        </p:par>
                      </p:childTnLst>
                    </p:cTn>
                  </p:par>
                </p:childTnLst>
              </p:cTn>
              <p:nextCondLst>
                <p:cond evt="onClick" delay="0">
                  <p:tgtEl>
                    <p:spTgt spid="24673"/>
                  </p:tgtEl>
                </p:cond>
              </p:nextCondLst>
            </p:seq>
            <p:seq concurrent="1" nextAc="seek">
              <p:cTn id="58" restart="whenNotActive" fill="hold" evtFilter="cancelBubble" nodeType="interactiveSeq">
                <p:stCondLst>
                  <p:cond evt="onClick" delay="0">
                    <p:tgtEl>
                      <p:spTgt spid="24675"/>
                    </p:tgtEl>
                  </p:cond>
                </p:stCondLst>
                <p:endSync evt="end" delay="0">
                  <p:rtn val="all"/>
                </p:endSync>
                <p:childTnLst>
                  <p:par>
                    <p:cTn id="59" fill="hold" nodeType="clickPar">
                      <p:stCondLst>
                        <p:cond delay="0"/>
                      </p:stCondLst>
                      <p:childTnLst>
                        <p:par>
                          <p:cTn id="60" fill="hold" nodeType="withGroup">
                            <p:stCondLst>
                              <p:cond delay="0"/>
                            </p:stCondLst>
                            <p:childTnLst>
                              <p:par>
                                <p:cTn id="61" presetID="4" presetClass="entr" presetSubtype="16" fill="hold"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box(in)">
                                      <p:cBhvr>
                                        <p:cTn id="63" dur="500"/>
                                        <p:tgtEl>
                                          <p:spTgt spid="20"/>
                                        </p:tgtEl>
                                      </p:cBhvr>
                                    </p:animEffect>
                                  </p:childTnLst>
                                </p:cTn>
                              </p:par>
                            </p:childTnLst>
                          </p:cTn>
                        </p:par>
                        <p:par>
                          <p:cTn id="64" fill="hold" nodeType="afterGroup">
                            <p:stCondLst>
                              <p:cond delay="500"/>
                            </p:stCondLst>
                            <p:childTnLst>
                              <p:par>
                                <p:cTn id="65" presetID="4" presetClass="entr" presetSubtype="16" fill="hold" grpId="0" nodeType="afterEffect">
                                  <p:stCondLst>
                                    <p:cond delay="0"/>
                                  </p:stCondLst>
                                  <p:childTnLst>
                                    <p:set>
                                      <p:cBhvr>
                                        <p:cTn id="66" dur="1" fill="hold">
                                          <p:stCondLst>
                                            <p:cond delay="0"/>
                                          </p:stCondLst>
                                        </p:cTn>
                                        <p:tgtEl>
                                          <p:spTgt spid="24925"/>
                                        </p:tgtEl>
                                        <p:attrNameLst>
                                          <p:attrName>style.visibility</p:attrName>
                                        </p:attrNameLst>
                                      </p:cBhvr>
                                      <p:to>
                                        <p:strVal val="visible"/>
                                      </p:to>
                                    </p:set>
                                    <p:animEffect transition="in" filter="box(in)">
                                      <p:cBhvr>
                                        <p:cTn id="67" dur="2000"/>
                                        <p:tgtEl>
                                          <p:spTgt spid="24925"/>
                                        </p:tgtEl>
                                      </p:cBhvr>
                                    </p:animEffect>
                                  </p:childTnLst>
                                </p:cTn>
                              </p:par>
                            </p:childTnLst>
                          </p:cTn>
                        </p:par>
                        <p:par>
                          <p:cTn id="68" fill="hold" nodeType="afterGroup">
                            <p:stCondLst>
                              <p:cond delay="2500"/>
                            </p:stCondLst>
                            <p:childTnLst>
                              <p:par>
                                <p:cTn id="69" presetID="4" presetClass="exit" presetSubtype="16" fill="hold" grpId="1" nodeType="afterEffect">
                                  <p:stCondLst>
                                    <p:cond delay="3000"/>
                                  </p:stCondLst>
                                  <p:childTnLst>
                                    <p:animEffect transition="out" filter="box(in)">
                                      <p:cBhvr>
                                        <p:cTn id="70" dur="2000"/>
                                        <p:tgtEl>
                                          <p:spTgt spid="24925"/>
                                        </p:tgtEl>
                                      </p:cBhvr>
                                    </p:animEffect>
                                    <p:set>
                                      <p:cBhvr>
                                        <p:cTn id="71" dur="1" fill="hold">
                                          <p:stCondLst>
                                            <p:cond delay="1999"/>
                                          </p:stCondLst>
                                        </p:cTn>
                                        <p:tgtEl>
                                          <p:spTgt spid="24925"/>
                                        </p:tgtEl>
                                        <p:attrNameLst>
                                          <p:attrName>style.visibility</p:attrName>
                                        </p:attrNameLst>
                                      </p:cBhvr>
                                      <p:to>
                                        <p:strVal val="hidden"/>
                                      </p:to>
                                    </p:set>
                                  </p:childTnLst>
                                </p:cTn>
                              </p:par>
                            </p:childTnLst>
                          </p:cTn>
                        </p:par>
                      </p:childTnLst>
                    </p:cTn>
                  </p:par>
                </p:childTnLst>
              </p:cTn>
              <p:nextCondLst>
                <p:cond evt="onClick" delay="0">
                  <p:tgtEl>
                    <p:spTgt spid="24675"/>
                  </p:tgtEl>
                </p:cond>
              </p:nextCondLst>
            </p:seq>
            <p:seq concurrent="1" nextAc="seek">
              <p:cTn id="72" restart="whenNotActive" fill="hold" evtFilter="cancelBubble" nodeType="interactiveSeq">
                <p:stCondLst>
                  <p:cond evt="onClick" delay="0">
                    <p:tgtEl>
                      <p:spTgt spid="24674"/>
                    </p:tgtEl>
                  </p:cond>
                </p:stCondLst>
                <p:endSync evt="end" delay="0">
                  <p:rtn val="all"/>
                </p:endSync>
                <p:childTnLst>
                  <p:par>
                    <p:cTn id="73" fill="hold" nodeType="clickPar">
                      <p:stCondLst>
                        <p:cond delay="0"/>
                      </p:stCondLst>
                      <p:childTnLst>
                        <p:par>
                          <p:cTn id="74" fill="hold" nodeType="withGroup">
                            <p:stCondLst>
                              <p:cond delay="0"/>
                            </p:stCondLst>
                            <p:childTnLst>
                              <p:par>
                                <p:cTn id="75" presetID="4" presetClass="entr" presetSubtype="16" fill="hold"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box(in)">
                                      <p:cBhvr>
                                        <p:cTn id="77" dur="500"/>
                                        <p:tgtEl>
                                          <p:spTgt spid="15"/>
                                        </p:tgtEl>
                                      </p:cBhvr>
                                    </p:animEffect>
                                  </p:childTnLst>
                                </p:cTn>
                              </p:par>
                            </p:childTnLst>
                          </p:cTn>
                        </p:par>
                        <p:par>
                          <p:cTn id="78" fill="hold" nodeType="afterGroup">
                            <p:stCondLst>
                              <p:cond delay="500"/>
                            </p:stCondLst>
                            <p:childTnLst>
                              <p:par>
                                <p:cTn id="79" presetID="4" presetClass="entr" presetSubtype="16" fill="hold" grpId="0" nodeType="afterEffect">
                                  <p:stCondLst>
                                    <p:cond delay="0"/>
                                  </p:stCondLst>
                                  <p:childTnLst>
                                    <p:set>
                                      <p:cBhvr>
                                        <p:cTn id="80" dur="1" fill="hold">
                                          <p:stCondLst>
                                            <p:cond delay="0"/>
                                          </p:stCondLst>
                                        </p:cTn>
                                        <p:tgtEl>
                                          <p:spTgt spid="24789"/>
                                        </p:tgtEl>
                                        <p:attrNameLst>
                                          <p:attrName>style.visibility</p:attrName>
                                        </p:attrNameLst>
                                      </p:cBhvr>
                                      <p:to>
                                        <p:strVal val="visible"/>
                                      </p:to>
                                    </p:set>
                                    <p:animEffect transition="in" filter="box(in)">
                                      <p:cBhvr>
                                        <p:cTn id="81" dur="2000"/>
                                        <p:tgtEl>
                                          <p:spTgt spid="24789"/>
                                        </p:tgtEl>
                                      </p:cBhvr>
                                    </p:animEffect>
                                  </p:childTnLst>
                                </p:cTn>
                              </p:par>
                            </p:childTnLst>
                          </p:cTn>
                        </p:par>
                        <p:par>
                          <p:cTn id="82" fill="hold" nodeType="afterGroup">
                            <p:stCondLst>
                              <p:cond delay="2500"/>
                            </p:stCondLst>
                            <p:childTnLst>
                              <p:par>
                                <p:cTn id="83" presetID="4" presetClass="exit" presetSubtype="16" fill="hold" grpId="1" nodeType="afterEffect">
                                  <p:stCondLst>
                                    <p:cond delay="3000"/>
                                  </p:stCondLst>
                                  <p:childTnLst>
                                    <p:animEffect transition="out" filter="box(in)">
                                      <p:cBhvr>
                                        <p:cTn id="84" dur="2000"/>
                                        <p:tgtEl>
                                          <p:spTgt spid="24789"/>
                                        </p:tgtEl>
                                      </p:cBhvr>
                                    </p:animEffect>
                                    <p:set>
                                      <p:cBhvr>
                                        <p:cTn id="85" dur="1" fill="hold">
                                          <p:stCondLst>
                                            <p:cond delay="1999"/>
                                          </p:stCondLst>
                                        </p:cTn>
                                        <p:tgtEl>
                                          <p:spTgt spid="24789"/>
                                        </p:tgtEl>
                                        <p:attrNameLst>
                                          <p:attrName>style.visibility</p:attrName>
                                        </p:attrNameLst>
                                      </p:cBhvr>
                                      <p:to>
                                        <p:strVal val="hidden"/>
                                      </p:to>
                                    </p:set>
                                  </p:childTnLst>
                                </p:cTn>
                              </p:par>
                            </p:childTnLst>
                          </p:cTn>
                        </p:par>
                      </p:childTnLst>
                    </p:cTn>
                  </p:par>
                </p:childTnLst>
              </p:cTn>
              <p:nextCondLst>
                <p:cond evt="onClick" delay="0">
                  <p:tgtEl>
                    <p:spTgt spid="24674"/>
                  </p:tgtEl>
                </p:cond>
              </p:nextCondLst>
            </p:seq>
            <p:seq concurrent="1" nextAc="seek">
              <p:cTn id="86" restart="whenNotActive" fill="hold" evtFilter="cancelBubble" nodeType="interactiveSeq">
                <p:stCondLst>
                  <p:cond evt="onClick" delay="0">
                    <p:tgtEl>
                      <p:spTgt spid="24672"/>
                    </p:tgtEl>
                  </p:cond>
                </p:stCondLst>
                <p:endSync evt="end" delay="0">
                  <p:rtn val="all"/>
                </p:endSync>
                <p:childTnLst>
                  <p:par>
                    <p:cTn id="87" fill="hold" nodeType="clickPar">
                      <p:stCondLst>
                        <p:cond delay="0"/>
                      </p:stCondLst>
                      <p:childTnLst>
                        <p:par>
                          <p:cTn id="88" fill="hold" nodeType="withGroup">
                            <p:stCondLst>
                              <p:cond delay="0"/>
                            </p:stCondLst>
                            <p:childTnLst>
                              <p:par>
                                <p:cTn id="89" presetID="4" presetClass="entr" presetSubtype="16" fill="hold" nodeType="click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box(in)">
                                      <p:cBhvr>
                                        <p:cTn id="91" dur="500"/>
                                        <p:tgtEl>
                                          <p:spTgt spid="11"/>
                                        </p:tgtEl>
                                      </p:cBhvr>
                                    </p:animEffect>
                                  </p:childTnLst>
                                </p:cTn>
                              </p:par>
                            </p:childTnLst>
                          </p:cTn>
                        </p:par>
                        <p:par>
                          <p:cTn id="92" fill="hold" nodeType="afterGroup">
                            <p:stCondLst>
                              <p:cond delay="500"/>
                            </p:stCondLst>
                            <p:childTnLst>
                              <p:par>
                                <p:cTn id="93" presetID="4" presetClass="entr" presetSubtype="16" fill="hold" grpId="0" nodeType="afterEffect">
                                  <p:stCondLst>
                                    <p:cond delay="0"/>
                                  </p:stCondLst>
                                  <p:childTnLst>
                                    <p:set>
                                      <p:cBhvr>
                                        <p:cTn id="94" dur="1" fill="hold">
                                          <p:stCondLst>
                                            <p:cond delay="0"/>
                                          </p:stCondLst>
                                        </p:cTn>
                                        <p:tgtEl>
                                          <p:spTgt spid="25175"/>
                                        </p:tgtEl>
                                        <p:attrNameLst>
                                          <p:attrName>style.visibility</p:attrName>
                                        </p:attrNameLst>
                                      </p:cBhvr>
                                      <p:to>
                                        <p:strVal val="visible"/>
                                      </p:to>
                                    </p:set>
                                    <p:animEffect transition="in" filter="box(in)">
                                      <p:cBhvr>
                                        <p:cTn id="95" dur="2000"/>
                                        <p:tgtEl>
                                          <p:spTgt spid="25175"/>
                                        </p:tgtEl>
                                      </p:cBhvr>
                                    </p:animEffect>
                                  </p:childTnLst>
                                </p:cTn>
                              </p:par>
                            </p:childTnLst>
                          </p:cTn>
                        </p:par>
                        <p:par>
                          <p:cTn id="96" fill="hold" nodeType="afterGroup">
                            <p:stCondLst>
                              <p:cond delay="2500"/>
                            </p:stCondLst>
                            <p:childTnLst>
                              <p:par>
                                <p:cTn id="97" presetID="4" presetClass="exit" presetSubtype="16" fill="hold" grpId="1" nodeType="afterEffect">
                                  <p:stCondLst>
                                    <p:cond delay="3000"/>
                                  </p:stCondLst>
                                  <p:childTnLst>
                                    <p:animEffect transition="out" filter="box(in)">
                                      <p:cBhvr>
                                        <p:cTn id="98" dur="2000"/>
                                        <p:tgtEl>
                                          <p:spTgt spid="25175"/>
                                        </p:tgtEl>
                                      </p:cBhvr>
                                    </p:animEffect>
                                    <p:set>
                                      <p:cBhvr>
                                        <p:cTn id="99" dur="1" fill="hold">
                                          <p:stCondLst>
                                            <p:cond delay="1999"/>
                                          </p:stCondLst>
                                        </p:cTn>
                                        <p:tgtEl>
                                          <p:spTgt spid="25175"/>
                                        </p:tgtEl>
                                        <p:attrNameLst>
                                          <p:attrName>style.visibility</p:attrName>
                                        </p:attrNameLst>
                                      </p:cBhvr>
                                      <p:to>
                                        <p:strVal val="hidden"/>
                                      </p:to>
                                    </p:set>
                                  </p:childTnLst>
                                </p:cTn>
                              </p:par>
                            </p:childTnLst>
                          </p:cTn>
                        </p:par>
                      </p:childTnLst>
                    </p:cTn>
                  </p:par>
                </p:childTnLst>
              </p:cTn>
              <p:nextCondLst>
                <p:cond evt="onClick" delay="0">
                  <p:tgtEl>
                    <p:spTgt spid="24672"/>
                  </p:tgtEl>
                </p:cond>
              </p:nextCondLst>
            </p:seq>
            <p:seq concurrent="1" nextAc="seek">
              <p:cTn id="100" restart="whenNotActive" fill="hold" evtFilter="cancelBubble" nodeType="interactiveSeq">
                <p:stCondLst>
                  <p:cond evt="onClick" delay="0">
                    <p:tgtEl>
                      <p:spTgt spid="24662"/>
                    </p:tgtEl>
                  </p:cond>
                </p:stCondLst>
                <p:endSync evt="end" delay="0">
                  <p:rtn val="all"/>
                </p:endSync>
                <p:childTnLst>
                  <p:par>
                    <p:cTn id="101" fill="hold" nodeType="clickPar">
                      <p:stCondLst>
                        <p:cond delay="0"/>
                      </p:stCondLst>
                      <p:childTnLst>
                        <p:par>
                          <p:cTn id="102" fill="hold" nodeType="withGroup">
                            <p:stCondLst>
                              <p:cond delay="0"/>
                            </p:stCondLst>
                            <p:childTnLst>
                              <p:par>
                                <p:cTn id="103" presetID="4" presetClass="entr" presetSubtype="16" fill="hold" nodeType="click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box(in)">
                                      <p:cBhvr>
                                        <p:cTn id="105" dur="2000"/>
                                        <p:tgtEl>
                                          <p:spTgt spid="9"/>
                                        </p:tgtEl>
                                      </p:cBhvr>
                                    </p:animEffect>
                                  </p:childTnLst>
                                </p:cTn>
                              </p:par>
                            </p:childTnLst>
                          </p:cTn>
                        </p:par>
                        <p:par>
                          <p:cTn id="106" fill="hold" nodeType="afterGroup">
                            <p:stCondLst>
                              <p:cond delay="2000"/>
                            </p:stCondLst>
                            <p:childTnLst>
                              <p:par>
                                <p:cTn id="107" presetID="4" presetClass="entr" presetSubtype="16" fill="hold" grpId="0" nodeType="afterEffect">
                                  <p:stCondLst>
                                    <p:cond delay="0"/>
                                  </p:stCondLst>
                                  <p:childTnLst>
                                    <p:set>
                                      <p:cBhvr>
                                        <p:cTn id="108" dur="1" fill="hold">
                                          <p:stCondLst>
                                            <p:cond delay="0"/>
                                          </p:stCondLst>
                                        </p:cTn>
                                        <p:tgtEl>
                                          <p:spTgt spid="31928"/>
                                        </p:tgtEl>
                                        <p:attrNameLst>
                                          <p:attrName>style.visibility</p:attrName>
                                        </p:attrNameLst>
                                      </p:cBhvr>
                                      <p:to>
                                        <p:strVal val="visible"/>
                                      </p:to>
                                    </p:set>
                                    <p:animEffect transition="in" filter="box(in)">
                                      <p:cBhvr>
                                        <p:cTn id="109" dur="2000"/>
                                        <p:tgtEl>
                                          <p:spTgt spid="31928"/>
                                        </p:tgtEl>
                                      </p:cBhvr>
                                    </p:animEffect>
                                  </p:childTnLst>
                                </p:cTn>
                              </p:par>
                            </p:childTnLst>
                          </p:cTn>
                        </p:par>
                        <p:par>
                          <p:cTn id="110" fill="hold" nodeType="afterGroup">
                            <p:stCondLst>
                              <p:cond delay="4000"/>
                            </p:stCondLst>
                            <p:childTnLst>
                              <p:par>
                                <p:cTn id="111" presetID="4" presetClass="entr" presetSubtype="16" fill="hold" grpId="0" nodeType="afterEffect">
                                  <p:stCondLst>
                                    <p:cond delay="0"/>
                                  </p:stCondLst>
                                  <p:childTnLst>
                                    <p:set>
                                      <p:cBhvr>
                                        <p:cTn id="112" dur="1" fill="hold">
                                          <p:stCondLst>
                                            <p:cond delay="0"/>
                                          </p:stCondLst>
                                        </p:cTn>
                                        <p:tgtEl>
                                          <p:spTgt spid="31925"/>
                                        </p:tgtEl>
                                        <p:attrNameLst>
                                          <p:attrName>style.visibility</p:attrName>
                                        </p:attrNameLst>
                                      </p:cBhvr>
                                      <p:to>
                                        <p:strVal val="visible"/>
                                      </p:to>
                                    </p:set>
                                    <p:animEffect transition="in" filter="box(in)">
                                      <p:cBhvr>
                                        <p:cTn id="113" dur="500"/>
                                        <p:tgtEl>
                                          <p:spTgt spid="31925"/>
                                        </p:tgtEl>
                                      </p:cBhvr>
                                    </p:animEffect>
                                  </p:childTnLst>
                                </p:cTn>
                              </p:par>
                            </p:childTnLst>
                          </p:cTn>
                        </p:par>
                      </p:childTnLst>
                    </p:cTn>
                  </p:par>
                </p:childTnLst>
              </p:cTn>
              <p:nextCondLst>
                <p:cond evt="onClick" delay="0">
                  <p:tgtEl>
                    <p:spTgt spid="24662"/>
                  </p:tgtEl>
                </p:cond>
              </p:nextCondLst>
            </p:seq>
            <p:seq concurrent="1" nextAc="seek">
              <p:cTn id="114" restart="whenNotActive" fill="hold" evtFilter="cancelBubble" nodeType="interactiveSeq">
                <p:stCondLst>
                  <p:cond evt="onClick" delay="0">
                    <p:tgtEl>
                      <p:spTgt spid="24665"/>
                    </p:tgtEl>
                  </p:cond>
                </p:stCondLst>
                <p:endSync evt="end" delay="0">
                  <p:rtn val="all"/>
                </p:endSync>
                <p:childTnLst>
                  <p:par>
                    <p:cTn id="115" fill="hold" nodeType="clickPar">
                      <p:stCondLst>
                        <p:cond delay="0"/>
                      </p:stCondLst>
                      <p:childTnLst>
                        <p:par>
                          <p:cTn id="116" fill="hold" nodeType="withGroup">
                            <p:stCondLst>
                              <p:cond delay="0"/>
                            </p:stCondLst>
                            <p:childTnLst>
                              <p:par>
                                <p:cTn id="117" presetID="4" presetClass="entr" presetSubtype="16" fill="hold" nodeType="click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box(in)">
                                      <p:cBhvr>
                                        <p:cTn id="119" dur="500"/>
                                        <p:tgtEl>
                                          <p:spTgt spid="12"/>
                                        </p:tgtEl>
                                      </p:cBhvr>
                                    </p:animEffect>
                                  </p:childTnLst>
                                </p:cTn>
                              </p:par>
                            </p:childTnLst>
                          </p:cTn>
                        </p:par>
                        <p:par>
                          <p:cTn id="120" fill="hold" nodeType="afterGroup">
                            <p:stCondLst>
                              <p:cond delay="500"/>
                            </p:stCondLst>
                            <p:childTnLst>
                              <p:par>
                                <p:cTn id="121" presetID="4" presetClass="entr" presetSubtype="16" fill="hold" grpId="0" nodeType="afterEffect">
                                  <p:stCondLst>
                                    <p:cond delay="0"/>
                                  </p:stCondLst>
                                  <p:childTnLst>
                                    <p:set>
                                      <p:cBhvr>
                                        <p:cTn id="122" dur="1" fill="hold">
                                          <p:stCondLst>
                                            <p:cond delay="0"/>
                                          </p:stCondLst>
                                        </p:cTn>
                                        <p:tgtEl>
                                          <p:spTgt spid="31927"/>
                                        </p:tgtEl>
                                        <p:attrNameLst>
                                          <p:attrName>style.visibility</p:attrName>
                                        </p:attrNameLst>
                                      </p:cBhvr>
                                      <p:to>
                                        <p:strVal val="visible"/>
                                      </p:to>
                                    </p:set>
                                    <p:animEffect transition="in" filter="box(in)">
                                      <p:cBhvr>
                                        <p:cTn id="123" dur="500"/>
                                        <p:tgtEl>
                                          <p:spTgt spid="31927"/>
                                        </p:tgtEl>
                                      </p:cBhvr>
                                    </p:animEffect>
                                  </p:childTnLst>
                                </p:cTn>
                              </p:par>
                            </p:childTnLst>
                          </p:cTn>
                        </p:par>
                      </p:childTnLst>
                    </p:cTn>
                  </p:par>
                </p:childTnLst>
              </p:cTn>
              <p:nextCondLst>
                <p:cond evt="onClick" delay="0">
                  <p:tgtEl>
                    <p:spTgt spid="24665"/>
                  </p:tgtEl>
                </p:cond>
              </p:nextCondLst>
            </p:seq>
            <p:seq concurrent="1" nextAc="seek">
              <p:cTn id="124" restart="whenNotActive" fill="hold" evtFilter="cancelBubble" nodeType="interactiveSeq">
                <p:stCondLst>
                  <p:cond evt="onClick" delay="0">
                    <p:tgtEl>
                      <p:spTgt spid="24664"/>
                    </p:tgtEl>
                  </p:cond>
                </p:stCondLst>
                <p:endSync evt="end" delay="0">
                  <p:rtn val="all"/>
                </p:endSync>
                <p:childTnLst>
                  <p:par>
                    <p:cTn id="125" fill="hold" nodeType="clickPar">
                      <p:stCondLst>
                        <p:cond delay="0"/>
                      </p:stCondLst>
                      <p:childTnLst>
                        <p:par>
                          <p:cTn id="126" fill="hold" nodeType="withGroup">
                            <p:stCondLst>
                              <p:cond delay="0"/>
                            </p:stCondLst>
                            <p:childTnLst>
                              <p:par>
                                <p:cTn id="127" presetID="4" presetClass="entr" presetSubtype="16" fill="hold" nodeType="clickEffect">
                                  <p:stCondLst>
                                    <p:cond delay="0"/>
                                  </p:stCondLst>
                                  <p:childTnLst>
                                    <p:set>
                                      <p:cBhvr>
                                        <p:cTn id="128" dur="1" fill="hold">
                                          <p:stCondLst>
                                            <p:cond delay="0"/>
                                          </p:stCondLst>
                                        </p:cTn>
                                        <p:tgtEl>
                                          <p:spTgt spid="23"/>
                                        </p:tgtEl>
                                        <p:attrNameLst>
                                          <p:attrName>style.visibility</p:attrName>
                                        </p:attrNameLst>
                                      </p:cBhvr>
                                      <p:to>
                                        <p:strVal val="visible"/>
                                      </p:to>
                                    </p:set>
                                    <p:animEffect transition="in" filter="box(in)">
                                      <p:cBhvr>
                                        <p:cTn id="129" dur="500"/>
                                        <p:tgtEl>
                                          <p:spTgt spid="23"/>
                                        </p:tgtEl>
                                      </p:cBhvr>
                                    </p:animEffect>
                                  </p:childTnLst>
                                </p:cTn>
                              </p:par>
                            </p:childTnLst>
                          </p:cTn>
                        </p:par>
                        <p:par>
                          <p:cTn id="130" fill="hold" nodeType="afterGroup">
                            <p:stCondLst>
                              <p:cond delay="500"/>
                            </p:stCondLst>
                            <p:childTnLst>
                              <p:par>
                                <p:cTn id="131" presetID="4" presetClass="entr" presetSubtype="16" fill="hold" grpId="0" nodeType="afterEffect">
                                  <p:stCondLst>
                                    <p:cond delay="0"/>
                                  </p:stCondLst>
                                  <p:childTnLst>
                                    <p:set>
                                      <p:cBhvr>
                                        <p:cTn id="132" dur="1" fill="hold">
                                          <p:stCondLst>
                                            <p:cond delay="0"/>
                                          </p:stCondLst>
                                        </p:cTn>
                                        <p:tgtEl>
                                          <p:spTgt spid="31924"/>
                                        </p:tgtEl>
                                        <p:attrNameLst>
                                          <p:attrName>style.visibility</p:attrName>
                                        </p:attrNameLst>
                                      </p:cBhvr>
                                      <p:to>
                                        <p:strVal val="visible"/>
                                      </p:to>
                                    </p:set>
                                    <p:animEffect transition="in" filter="box(in)">
                                      <p:cBhvr>
                                        <p:cTn id="133" dur="1000"/>
                                        <p:tgtEl>
                                          <p:spTgt spid="31924"/>
                                        </p:tgtEl>
                                      </p:cBhvr>
                                    </p:animEffect>
                                  </p:childTnLst>
                                </p:cTn>
                              </p:par>
                            </p:childTnLst>
                          </p:cTn>
                        </p:par>
                      </p:childTnLst>
                    </p:cTn>
                  </p:par>
                </p:childTnLst>
              </p:cTn>
              <p:nextCondLst>
                <p:cond evt="onClick" delay="0">
                  <p:tgtEl>
                    <p:spTgt spid="24664"/>
                  </p:tgtEl>
                </p:cond>
              </p:nextCondLst>
            </p:seq>
            <p:seq concurrent="1" nextAc="seek">
              <p:cTn id="134" restart="whenNotActive" fill="hold" evtFilter="cancelBubble" nodeType="interactiveSeq">
                <p:stCondLst>
                  <p:cond evt="onClick" delay="0">
                    <p:tgtEl>
                      <p:spTgt spid="24663"/>
                    </p:tgtEl>
                  </p:cond>
                </p:stCondLst>
                <p:endSync evt="end" delay="0">
                  <p:rtn val="all"/>
                </p:endSync>
                <p:childTnLst>
                  <p:par>
                    <p:cTn id="135" fill="hold" nodeType="clickPar">
                      <p:stCondLst>
                        <p:cond delay="0"/>
                      </p:stCondLst>
                      <p:childTnLst>
                        <p:par>
                          <p:cTn id="136" fill="hold" nodeType="withGroup">
                            <p:stCondLst>
                              <p:cond delay="0"/>
                            </p:stCondLst>
                            <p:childTnLst>
                              <p:par>
                                <p:cTn id="137" presetID="4" presetClass="entr" presetSubtype="16" fill="hold" nodeType="clickEffect">
                                  <p:stCondLst>
                                    <p:cond delay="0"/>
                                  </p:stCondLst>
                                  <p:childTnLst>
                                    <p:set>
                                      <p:cBhvr>
                                        <p:cTn id="138" dur="1" fill="hold">
                                          <p:stCondLst>
                                            <p:cond delay="0"/>
                                          </p:stCondLst>
                                        </p:cTn>
                                        <p:tgtEl>
                                          <p:spTgt spid="14"/>
                                        </p:tgtEl>
                                        <p:attrNameLst>
                                          <p:attrName>style.visibility</p:attrName>
                                        </p:attrNameLst>
                                      </p:cBhvr>
                                      <p:to>
                                        <p:strVal val="visible"/>
                                      </p:to>
                                    </p:set>
                                    <p:animEffect transition="in" filter="box(in)">
                                      <p:cBhvr>
                                        <p:cTn id="139" dur="500"/>
                                        <p:tgtEl>
                                          <p:spTgt spid="14"/>
                                        </p:tgtEl>
                                      </p:cBhvr>
                                    </p:animEffect>
                                  </p:childTnLst>
                                </p:cTn>
                              </p:par>
                            </p:childTnLst>
                          </p:cTn>
                        </p:par>
                        <p:par>
                          <p:cTn id="140" fill="hold" nodeType="afterGroup">
                            <p:stCondLst>
                              <p:cond delay="500"/>
                            </p:stCondLst>
                            <p:childTnLst>
                              <p:par>
                                <p:cTn id="141" presetID="4" presetClass="entr" presetSubtype="16" fill="hold" grpId="0" nodeType="afterEffect">
                                  <p:stCondLst>
                                    <p:cond delay="0"/>
                                  </p:stCondLst>
                                  <p:childTnLst>
                                    <p:set>
                                      <p:cBhvr>
                                        <p:cTn id="142" dur="1" fill="hold">
                                          <p:stCondLst>
                                            <p:cond delay="0"/>
                                          </p:stCondLst>
                                        </p:cTn>
                                        <p:tgtEl>
                                          <p:spTgt spid="31930"/>
                                        </p:tgtEl>
                                        <p:attrNameLst>
                                          <p:attrName>style.visibility</p:attrName>
                                        </p:attrNameLst>
                                      </p:cBhvr>
                                      <p:to>
                                        <p:strVal val="visible"/>
                                      </p:to>
                                    </p:set>
                                    <p:animEffect transition="in" filter="box(in)">
                                      <p:cBhvr>
                                        <p:cTn id="143" dur="500"/>
                                        <p:tgtEl>
                                          <p:spTgt spid="31930"/>
                                        </p:tgtEl>
                                      </p:cBhvr>
                                    </p:animEffect>
                                  </p:childTnLst>
                                </p:cTn>
                              </p:par>
                            </p:childTnLst>
                          </p:cTn>
                        </p:par>
                      </p:childTnLst>
                    </p:cTn>
                  </p:par>
                </p:childTnLst>
              </p:cTn>
              <p:nextCondLst>
                <p:cond evt="onClick" delay="0">
                  <p:tgtEl>
                    <p:spTgt spid="24663"/>
                  </p:tgtEl>
                </p:cond>
              </p:nextCondLst>
            </p:seq>
            <p:seq concurrent="1" nextAc="seek">
              <p:cTn id="144" restart="whenNotActive" fill="hold" evtFilter="cancelBubble" nodeType="interactiveSeq">
                <p:stCondLst>
                  <p:cond evt="onClick" delay="0">
                    <p:tgtEl>
                      <p:spTgt spid="24666"/>
                    </p:tgtEl>
                  </p:cond>
                </p:stCondLst>
                <p:endSync evt="end" delay="0">
                  <p:rtn val="all"/>
                </p:endSync>
                <p:childTnLst>
                  <p:par>
                    <p:cTn id="145" fill="hold" nodeType="clickPar">
                      <p:stCondLst>
                        <p:cond delay="indefinite"/>
                      </p:stCondLst>
                      <p:childTnLst>
                        <p:par>
                          <p:cTn id="146" fill="hold" nodeType="withGroup">
                            <p:stCondLst>
                              <p:cond delay="0"/>
                            </p:stCondLst>
                            <p:childTnLst>
                              <p:par>
                                <p:cTn id="147" presetID="4" presetClass="entr" presetSubtype="16" fill="hold" nodeType="clickEffect">
                                  <p:stCondLst>
                                    <p:cond delay="0"/>
                                  </p:stCondLst>
                                  <p:childTnLst>
                                    <p:set>
                                      <p:cBhvr>
                                        <p:cTn id="148" dur="1" fill="hold">
                                          <p:stCondLst>
                                            <p:cond delay="0"/>
                                          </p:stCondLst>
                                        </p:cTn>
                                        <p:tgtEl>
                                          <p:spTgt spid="21"/>
                                        </p:tgtEl>
                                        <p:attrNameLst>
                                          <p:attrName>style.visibility</p:attrName>
                                        </p:attrNameLst>
                                      </p:cBhvr>
                                      <p:to>
                                        <p:strVal val="visible"/>
                                      </p:to>
                                    </p:set>
                                    <p:animEffect transition="in" filter="box(in)">
                                      <p:cBhvr>
                                        <p:cTn id="149" dur="500"/>
                                        <p:tgtEl>
                                          <p:spTgt spid="21"/>
                                        </p:tgtEl>
                                      </p:cBhvr>
                                    </p:animEffect>
                                  </p:childTnLst>
                                </p:cTn>
                              </p:par>
                            </p:childTnLst>
                          </p:cTn>
                        </p:par>
                      </p:childTnLst>
                    </p:cTn>
                  </p:par>
                </p:childTnLst>
              </p:cTn>
              <p:nextCondLst>
                <p:cond evt="onClick" delay="0">
                  <p:tgtEl>
                    <p:spTgt spid="24666"/>
                  </p:tgtEl>
                </p:cond>
              </p:nextCondLst>
            </p:seq>
            <p:seq concurrent="1" nextAc="seek">
              <p:cTn id="150" restart="whenNotActive" fill="hold" evtFilter="cancelBubble" nodeType="interactiveSeq">
                <p:stCondLst>
                  <p:cond evt="onClick" delay="0">
                    <p:tgtEl>
                      <p:spTgt spid="24668"/>
                    </p:tgtEl>
                  </p:cond>
                </p:stCondLst>
                <p:endSync evt="end" delay="0">
                  <p:rtn val="all"/>
                </p:endSync>
                <p:childTnLst>
                  <p:par>
                    <p:cTn id="151" fill="hold" nodeType="clickPar">
                      <p:stCondLst>
                        <p:cond delay="0"/>
                      </p:stCondLst>
                      <p:childTnLst>
                        <p:par>
                          <p:cTn id="152" fill="hold" nodeType="withGroup">
                            <p:stCondLst>
                              <p:cond delay="0"/>
                            </p:stCondLst>
                            <p:childTnLst>
                              <p:par>
                                <p:cTn id="153" presetID="4" presetClass="entr" presetSubtype="16" fill="hold" nodeType="clickEffect">
                                  <p:stCondLst>
                                    <p:cond delay="0"/>
                                  </p:stCondLst>
                                  <p:childTnLst>
                                    <p:set>
                                      <p:cBhvr>
                                        <p:cTn id="154" dur="1" fill="hold">
                                          <p:stCondLst>
                                            <p:cond delay="0"/>
                                          </p:stCondLst>
                                        </p:cTn>
                                        <p:tgtEl>
                                          <p:spTgt spid="16"/>
                                        </p:tgtEl>
                                        <p:attrNameLst>
                                          <p:attrName>style.visibility</p:attrName>
                                        </p:attrNameLst>
                                      </p:cBhvr>
                                      <p:to>
                                        <p:strVal val="visible"/>
                                      </p:to>
                                    </p:set>
                                    <p:animEffect transition="in" filter="box(in)">
                                      <p:cBhvr>
                                        <p:cTn id="155" dur="500"/>
                                        <p:tgtEl>
                                          <p:spTgt spid="16"/>
                                        </p:tgtEl>
                                      </p:cBhvr>
                                    </p:animEffect>
                                  </p:childTnLst>
                                </p:cTn>
                              </p:par>
                            </p:childTnLst>
                          </p:cTn>
                        </p:par>
                      </p:childTnLst>
                    </p:cTn>
                  </p:par>
                </p:childTnLst>
              </p:cTn>
              <p:nextCondLst>
                <p:cond evt="onClick" delay="0">
                  <p:tgtEl>
                    <p:spTgt spid="24668"/>
                  </p:tgtEl>
                </p:cond>
              </p:nextCondLst>
            </p:seq>
            <p:seq concurrent="1" nextAc="seek">
              <p:cTn id="156" restart="whenNotActive" fill="hold" evtFilter="cancelBubble" nodeType="interactiveSeq">
                <p:stCondLst>
                  <p:cond evt="onClick" delay="0">
                    <p:tgtEl>
                      <p:spTgt spid="24667"/>
                    </p:tgtEl>
                  </p:cond>
                </p:stCondLst>
                <p:endSync evt="end" delay="0">
                  <p:rtn val="all"/>
                </p:endSync>
                <p:childTnLst>
                  <p:par>
                    <p:cTn id="157" fill="hold" nodeType="clickPar">
                      <p:stCondLst>
                        <p:cond delay="0"/>
                      </p:stCondLst>
                      <p:childTnLst>
                        <p:par>
                          <p:cTn id="158" fill="hold" nodeType="withGroup">
                            <p:stCondLst>
                              <p:cond delay="0"/>
                            </p:stCondLst>
                            <p:childTnLst>
                              <p:par>
                                <p:cTn id="159" presetID="4" presetClass="entr" presetSubtype="16" fill="hold" nodeType="clickEffect">
                                  <p:stCondLst>
                                    <p:cond delay="0"/>
                                  </p:stCondLst>
                                  <p:childTnLst>
                                    <p:set>
                                      <p:cBhvr>
                                        <p:cTn id="160" dur="1" fill="hold">
                                          <p:stCondLst>
                                            <p:cond delay="0"/>
                                          </p:stCondLst>
                                        </p:cTn>
                                        <p:tgtEl>
                                          <p:spTgt spid="17"/>
                                        </p:tgtEl>
                                        <p:attrNameLst>
                                          <p:attrName>style.visibility</p:attrName>
                                        </p:attrNameLst>
                                      </p:cBhvr>
                                      <p:to>
                                        <p:strVal val="visible"/>
                                      </p:to>
                                    </p:set>
                                    <p:animEffect transition="in" filter="box(in)">
                                      <p:cBhvr>
                                        <p:cTn id="161" dur="500"/>
                                        <p:tgtEl>
                                          <p:spTgt spid="17"/>
                                        </p:tgtEl>
                                      </p:cBhvr>
                                    </p:animEffect>
                                  </p:childTnLst>
                                </p:cTn>
                              </p:par>
                            </p:childTnLst>
                          </p:cTn>
                        </p:par>
                        <p:par>
                          <p:cTn id="162" fill="hold" nodeType="afterGroup">
                            <p:stCondLst>
                              <p:cond delay="500"/>
                            </p:stCondLst>
                            <p:childTnLst>
                              <p:par>
                                <p:cTn id="163" presetID="4" presetClass="entr" presetSubtype="16" fill="hold" grpId="0" nodeType="afterEffect">
                                  <p:stCondLst>
                                    <p:cond delay="0"/>
                                  </p:stCondLst>
                                  <p:childTnLst>
                                    <p:set>
                                      <p:cBhvr>
                                        <p:cTn id="164" dur="1" fill="hold">
                                          <p:stCondLst>
                                            <p:cond delay="0"/>
                                          </p:stCondLst>
                                        </p:cTn>
                                        <p:tgtEl>
                                          <p:spTgt spid="31926"/>
                                        </p:tgtEl>
                                        <p:attrNameLst>
                                          <p:attrName>style.visibility</p:attrName>
                                        </p:attrNameLst>
                                      </p:cBhvr>
                                      <p:to>
                                        <p:strVal val="visible"/>
                                      </p:to>
                                    </p:set>
                                    <p:animEffect transition="in" filter="box(in)">
                                      <p:cBhvr>
                                        <p:cTn id="165" dur="1000"/>
                                        <p:tgtEl>
                                          <p:spTgt spid="31926"/>
                                        </p:tgtEl>
                                      </p:cBhvr>
                                    </p:animEffect>
                                  </p:childTnLst>
                                </p:cTn>
                              </p:par>
                              <p:par>
                                <p:cTn id="166" presetID="4" presetClass="entr" presetSubtype="16" fill="hold" grpId="0" nodeType="withEffect">
                                  <p:stCondLst>
                                    <p:cond delay="0"/>
                                  </p:stCondLst>
                                  <p:childTnLst>
                                    <p:set>
                                      <p:cBhvr>
                                        <p:cTn id="167" dur="1" fill="hold">
                                          <p:stCondLst>
                                            <p:cond delay="0"/>
                                          </p:stCondLst>
                                        </p:cTn>
                                        <p:tgtEl>
                                          <p:spTgt spid="31923"/>
                                        </p:tgtEl>
                                        <p:attrNameLst>
                                          <p:attrName>style.visibility</p:attrName>
                                        </p:attrNameLst>
                                      </p:cBhvr>
                                      <p:to>
                                        <p:strVal val="visible"/>
                                      </p:to>
                                    </p:set>
                                    <p:animEffect transition="in" filter="box(in)">
                                      <p:cBhvr>
                                        <p:cTn id="168" dur="1000"/>
                                        <p:tgtEl>
                                          <p:spTgt spid="31923"/>
                                        </p:tgtEl>
                                      </p:cBhvr>
                                    </p:animEffect>
                                  </p:childTnLst>
                                </p:cTn>
                              </p:par>
                            </p:childTnLst>
                          </p:cTn>
                        </p:par>
                        <p:par>
                          <p:cTn id="169" fill="hold" nodeType="afterGroup">
                            <p:stCondLst>
                              <p:cond delay="1500"/>
                            </p:stCondLst>
                            <p:childTnLst>
                              <p:par>
                                <p:cTn id="170" presetID="4" presetClass="entr" presetSubtype="16" fill="hold" grpId="0" nodeType="afterEffect">
                                  <p:stCondLst>
                                    <p:cond delay="0"/>
                                  </p:stCondLst>
                                  <p:childTnLst>
                                    <p:set>
                                      <p:cBhvr>
                                        <p:cTn id="171" dur="1" fill="hold">
                                          <p:stCondLst>
                                            <p:cond delay="0"/>
                                          </p:stCondLst>
                                        </p:cTn>
                                        <p:tgtEl>
                                          <p:spTgt spid="31922"/>
                                        </p:tgtEl>
                                        <p:attrNameLst>
                                          <p:attrName>style.visibility</p:attrName>
                                        </p:attrNameLst>
                                      </p:cBhvr>
                                      <p:to>
                                        <p:strVal val="visible"/>
                                      </p:to>
                                    </p:set>
                                    <p:animEffect transition="in" filter="box(in)">
                                      <p:cBhvr>
                                        <p:cTn id="172" dur="500"/>
                                        <p:tgtEl>
                                          <p:spTgt spid="31922"/>
                                        </p:tgtEl>
                                      </p:cBhvr>
                                    </p:animEffect>
                                  </p:childTnLst>
                                </p:cTn>
                              </p:par>
                            </p:childTnLst>
                          </p:cTn>
                        </p:par>
                        <p:par>
                          <p:cTn id="173" fill="hold" nodeType="afterGroup">
                            <p:stCondLst>
                              <p:cond delay="2000"/>
                            </p:stCondLst>
                            <p:childTnLst>
                              <p:par>
                                <p:cTn id="174" presetID="4" presetClass="entr" presetSubtype="16" fill="hold" grpId="0" nodeType="afterEffect">
                                  <p:stCondLst>
                                    <p:cond delay="0"/>
                                  </p:stCondLst>
                                  <p:childTnLst>
                                    <p:set>
                                      <p:cBhvr>
                                        <p:cTn id="175" dur="1" fill="hold">
                                          <p:stCondLst>
                                            <p:cond delay="0"/>
                                          </p:stCondLst>
                                        </p:cTn>
                                        <p:tgtEl>
                                          <p:spTgt spid="31921"/>
                                        </p:tgtEl>
                                        <p:attrNameLst>
                                          <p:attrName>style.visibility</p:attrName>
                                        </p:attrNameLst>
                                      </p:cBhvr>
                                      <p:to>
                                        <p:strVal val="visible"/>
                                      </p:to>
                                    </p:set>
                                    <p:animEffect transition="in" filter="box(in)">
                                      <p:cBhvr>
                                        <p:cTn id="176" dur="500"/>
                                        <p:tgtEl>
                                          <p:spTgt spid="31921"/>
                                        </p:tgtEl>
                                      </p:cBhvr>
                                    </p:animEffect>
                                  </p:childTnLst>
                                </p:cTn>
                              </p:par>
                            </p:childTnLst>
                          </p:cTn>
                        </p:par>
                      </p:childTnLst>
                    </p:cTn>
                  </p:par>
                </p:childTnLst>
              </p:cTn>
              <p:nextCondLst>
                <p:cond evt="onClick" delay="0">
                  <p:tgtEl>
                    <p:spTgt spid="24667"/>
                  </p:tgtEl>
                </p:cond>
              </p:nextCondLst>
            </p:seq>
            <p:seq concurrent="1" nextAc="seek">
              <p:cTn id="177" restart="whenNotActive" fill="hold" evtFilter="cancelBubble" nodeType="interactiveSeq">
                <p:stCondLst>
                  <p:cond evt="onClick" delay="0">
                    <p:tgtEl>
                      <p:spTgt spid="31931"/>
                    </p:tgtEl>
                  </p:cond>
                </p:stCondLst>
                <p:endSync evt="end" delay="0">
                  <p:rtn val="all"/>
                </p:endSync>
                <p:childTnLst>
                  <p:par>
                    <p:cTn id="178" fill="hold" nodeType="clickPar">
                      <p:stCondLst>
                        <p:cond delay="0"/>
                      </p:stCondLst>
                      <p:childTnLst>
                        <p:par>
                          <p:cTn id="179" fill="hold" nodeType="withGroup">
                            <p:stCondLst>
                              <p:cond delay="0"/>
                            </p:stCondLst>
                            <p:childTnLst>
                              <p:par>
                                <p:cTn id="180" presetID="4" presetClass="entr" presetSubtype="16" fill="hold" grpId="0" nodeType="clickEffect">
                                  <p:stCondLst>
                                    <p:cond delay="0"/>
                                  </p:stCondLst>
                                  <p:childTnLst>
                                    <p:set>
                                      <p:cBhvr>
                                        <p:cTn id="181" dur="1" fill="hold">
                                          <p:stCondLst>
                                            <p:cond delay="0"/>
                                          </p:stCondLst>
                                        </p:cTn>
                                        <p:tgtEl>
                                          <p:spTgt spid="31929"/>
                                        </p:tgtEl>
                                        <p:attrNameLst>
                                          <p:attrName>style.visibility</p:attrName>
                                        </p:attrNameLst>
                                      </p:cBhvr>
                                      <p:to>
                                        <p:strVal val="visible"/>
                                      </p:to>
                                    </p:set>
                                    <p:animEffect transition="in" filter="box(in)">
                                      <p:cBhvr>
                                        <p:cTn id="182" dur="500"/>
                                        <p:tgtEl>
                                          <p:spTgt spid="31929"/>
                                        </p:tgtEl>
                                      </p:cBhvr>
                                    </p:animEffect>
                                  </p:childTnLst>
                                </p:cTn>
                              </p:par>
                            </p:childTnLst>
                          </p:cTn>
                        </p:par>
                      </p:childTnLst>
                    </p:cTn>
                  </p:par>
                </p:childTnLst>
              </p:cTn>
              <p:nextCondLst>
                <p:cond evt="onClick" delay="0">
                  <p:tgtEl>
                    <p:spTgt spid="31931"/>
                  </p:tgtEl>
                </p:cond>
              </p:nextCondLst>
            </p:seq>
            <p:seq concurrent="1" nextAc="seek">
              <p:cTn id="183" restart="whenNotActive" fill="hold" evtFilter="cancelBubble" nodeType="interactiveSeq">
                <p:stCondLst>
                  <p:cond evt="onClick" delay="0">
                    <p:tgtEl>
                      <p:spTgt spid="24676"/>
                    </p:tgtEl>
                  </p:cond>
                </p:stCondLst>
                <p:endSync evt="end" delay="0">
                  <p:rtn val="all"/>
                </p:endSync>
                <p:childTnLst>
                  <p:par>
                    <p:cTn id="184" fill="hold" nodeType="clickPar">
                      <p:stCondLst>
                        <p:cond delay="0"/>
                      </p:stCondLst>
                      <p:childTnLst>
                        <p:par>
                          <p:cTn id="185" fill="hold" nodeType="withGroup">
                            <p:stCondLst>
                              <p:cond delay="0"/>
                            </p:stCondLst>
                            <p:childTnLst>
                              <p:par>
                                <p:cTn id="186" presetID="4" presetClass="exit" presetSubtype="16" fill="hold" nodeType="clickEffect">
                                  <p:stCondLst>
                                    <p:cond delay="0"/>
                                  </p:stCondLst>
                                  <p:childTnLst>
                                    <p:animEffect transition="out" filter="box(in)">
                                      <p:cBhvr>
                                        <p:cTn id="187" dur="500"/>
                                        <p:tgtEl>
                                          <p:spTgt spid="25"/>
                                        </p:tgtEl>
                                      </p:cBhvr>
                                    </p:animEffect>
                                    <p:set>
                                      <p:cBhvr>
                                        <p:cTn id="188" dur="1" fill="hold">
                                          <p:stCondLst>
                                            <p:cond delay="499"/>
                                          </p:stCondLst>
                                        </p:cTn>
                                        <p:tgtEl>
                                          <p:spTgt spid="25"/>
                                        </p:tgtEl>
                                        <p:attrNameLst>
                                          <p:attrName>style.visibility</p:attrName>
                                        </p:attrNameLst>
                                      </p:cBhvr>
                                      <p:to>
                                        <p:strVal val="hidden"/>
                                      </p:to>
                                    </p:set>
                                  </p:childTnLst>
                                </p:cTn>
                              </p:par>
                            </p:childTnLst>
                          </p:cTn>
                        </p:par>
                        <p:par>
                          <p:cTn id="189" fill="hold" nodeType="afterGroup">
                            <p:stCondLst>
                              <p:cond delay="500"/>
                            </p:stCondLst>
                            <p:childTnLst>
                              <p:par>
                                <p:cTn id="190" presetID="0" presetClass="path" presetSubtype="0" accel="50000" decel="50000" fill="hold" nodeType="afterEffect">
                                  <p:stCondLst>
                                    <p:cond delay="0"/>
                                  </p:stCondLst>
                                  <p:childTnLst>
                                    <p:animMotion origin="layout" path="M -3.61111E-6 9.22117E-7 C -0.00104 -0.02588 -0.00191 -0.05154 -0.00226 -0.06194 " pathEditMode="relative" ptsTypes="aA">
                                      <p:cBhvr>
                                        <p:cTn id="191" dur="2000" fill="hold"/>
                                        <p:tgtEl>
                                          <p:spTgt spid="24"/>
                                        </p:tgtEl>
                                        <p:attrNameLst>
                                          <p:attrName>ppt_x</p:attrName>
                                          <p:attrName>ppt_y</p:attrName>
                                        </p:attrNameLst>
                                      </p:cBhvr>
                                    </p:animMotion>
                                  </p:childTnLst>
                                </p:cTn>
                              </p:par>
                            </p:childTnLst>
                          </p:cTn>
                        </p:par>
                        <p:par>
                          <p:cTn id="192" fill="hold" nodeType="afterGroup">
                            <p:stCondLst>
                              <p:cond delay="2500"/>
                            </p:stCondLst>
                            <p:childTnLst>
                              <p:par>
                                <p:cTn id="193" presetID="6" presetClass="emph" presetSubtype="0" fill="hold" nodeType="afterEffect">
                                  <p:stCondLst>
                                    <p:cond delay="0"/>
                                  </p:stCondLst>
                                  <p:childTnLst>
                                    <p:animScale>
                                      <p:cBhvr>
                                        <p:cTn id="194" dur="2000" fill="hold"/>
                                        <p:tgtEl>
                                          <p:spTgt spid="24"/>
                                        </p:tgtEl>
                                      </p:cBhvr>
                                      <p:by x="150000" y="150000"/>
                                    </p:animScale>
                                  </p:childTnLst>
                                </p:cTn>
                              </p:par>
                            </p:childTnLst>
                          </p:cTn>
                        </p:par>
                      </p:childTnLst>
                    </p:cTn>
                  </p:par>
                </p:childTnLst>
              </p:cTn>
              <p:nextCondLst>
                <p:cond evt="onClick" delay="0">
                  <p:tgtEl>
                    <p:spTgt spid="24676"/>
                  </p:tgtEl>
                </p:cond>
              </p:nextCondLst>
            </p:seq>
          </p:childTnLst>
        </p:cTn>
      </p:par>
    </p:tnLst>
    <p:bldLst>
      <p:bldP spid="25055" grpId="0" animBg="1"/>
      <p:bldP spid="25055" grpId="1" animBg="1"/>
      <p:bldP spid="24795" grpId="0" animBg="1"/>
      <p:bldP spid="24795" grpId="1" animBg="1"/>
      <p:bldP spid="25020" grpId="0" animBg="1"/>
      <p:bldP spid="25020" grpId="1" animBg="1"/>
      <p:bldP spid="24960" grpId="0" animBg="1"/>
      <p:bldP spid="24960" grpId="1" animBg="1"/>
      <p:bldP spid="24925" grpId="0" animBg="1"/>
      <p:bldP spid="24925" grpId="1" animBg="1"/>
      <p:bldP spid="24789" grpId="0" animBg="1"/>
      <p:bldP spid="24789" grpId="1" animBg="1"/>
      <p:bldP spid="25175" grpId="0" animBg="1"/>
      <p:bldP spid="25175" grpId="1" animBg="1"/>
      <p:bldP spid="31921" grpId="0" animBg="1"/>
      <p:bldP spid="31922" grpId="0" animBg="1"/>
      <p:bldP spid="31923" grpId="0" animBg="1"/>
      <p:bldP spid="31924" grpId="0" animBg="1"/>
      <p:bldP spid="31925" grpId="0" animBg="1"/>
      <p:bldP spid="31926" grpId="0" animBg="1"/>
      <p:bldP spid="31927" grpId="0" animBg="1"/>
      <p:bldP spid="31928" grpId="0" animBg="1"/>
      <p:bldP spid="31929" grpId="0" animBg="1"/>
      <p:bldP spid="3193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17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79886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709" y="-26015"/>
            <a:ext cx="9268691" cy="6494085"/>
          </a:xfrm>
          <a:prstGeom prst="rect">
            <a:avLst/>
          </a:prstGeom>
        </p:spPr>
        <p:txBody>
          <a:bodyPr wrap="square">
            <a:spAutoFit/>
          </a:bodyPr>
          <a:lstStyle/>
          <a:p>
            <a:r>
              <a:rPr lang="vi-VN" sz="2800" b="1" dirty="0">
                <a:latin typeface="+mj-lt"/>
              </a:rPr>
              <a:t>Câu 1:</a:t>
            </a:r>
            <a:r>
              <a:rPr lang="vi-VN" sz="2800" dirty="0">
                <a:latin typeface="+mj-lt"/>
              </a:rPr>
              <a:t> Khi trồng cây trong nhà lưới phủ nilon, người ta thường "bón" carbon dioxide sau khi mặt trời mọc và ngừng “bón" sau khi mặt trời lặn từ 1 – 2 giờ vì:</a:t>
            </a:r>
          </a:p>
          <a:p>
            <a:r>
              <a:rPr lang="vi-VN" sz="2800" dirty="0">
                <a:latin typeface="+mj-lt"/>
              </a:rPr>
              <a:t>- Trong khu vực có che phủ nilon mỏng, sự lưu thông khí bị cản trở, lượng CO</a:t>
            </a:r>
            <a:r>
              <a:rPr lang="vi-VN" sz="2800" baseline="-25000" dirty="0">
                <a:latin typeface="+mj-lt"/>
              </a:rPr>
              <a:t>2</a:t>
            </a:r>
            <a:r>
              <a:rPr lang="vi-VN" sz="2800" dirty="0">
                <a:latin typeface="+mj-lt"/>
              </a:rPr>
              <a:t> bị hao hụt sau khi cây quang hợp. Do đó nồng độ CO</a:t>
            </a:r>
            <a:r>
              <a:rPr lang="vi-VN" sz="2800" baseline="-25000" dirty="0">
                <a:latin typeface="+mj-lt"/>
              </a:rPr>
              <a:t>2</a:t>
            </a:r>
            <a:r>
              <a:rPr lang="vi-VN" sz="2800" dirty="0">
                <a:latin typeface="+mj-lt"/>
              </a:rPr>
              <a:t> sẽ giảm xuống thấp</a:t>
            </a:r>
          </a:p>
          <a:p>
            <a:r>
              <a:rPr lang="vi-VN" sz="2600" dirty="0">
                <a:latin typeface="+mj-lt"/>
              </a:rPr>
              <a:t>- Ban đêm cây không quang hợp, tăng hô hấp cây lấy O</a:t>
            </a:r>
            <a:r>
              <a:rPr lang="vi-VN" sz="2600" baseline="-25000" dirty="0">
                <a:latin typeface="+mj-lt"/>
              </a:rPr>
              <a:t>2</a:t>
            </a:r>
            <a:r>
              <a:rPr lang="vi-VN" sz="2600" dirty="0">
                <a:latin typeface="+mj-lt"/>
              </a:rPr>
              <a:t>, thải CO</a:t>
            </a:r>
            <a:r>
              <a:rPr lang="vi-VN" sz="2600" baseline="-25000" dirty="0">
                <a:latin typeface="+mj-lt"/>
              </a:rPr>
              <a:t>2</a:t>
            </a:r>
            <a:endParaRPr lang="vi-VN" sz="2600" dirty="0">
              <a:latin typeface="+mj-lt"/>
            </a:endParaRPr>
          </a:p>
          <a:p>
            <a:r>
              <a:rPr lang="vi-VN" sz="2800" dirty="0">
                <a:latin typeface="+mj-lt"/>
              </a:rPr>
              <a:t>=&gt; Phải bón CO</a:t>
            </a:r>
            <a:r>
              <a:rPr lang="vi-VN" sz="2800" baseline="-25000" dirty="0">
                <a:latin typeface="+mj-lt"/>
              </a:rPr>
              <a:t>2</a:t>
            </a:r>
            <a:r>
              <a:rPr lang="vi-VN" sz="2800" dirty="0">
                <a:latin typeface="+mj-lt"/>
              </a:rPr>
              <a:t> cho cây sau khi mặt trời mọc khoảng 30 phút và ngừng bón khi mặt trời lặn khoảng 1-2h. Ban đêm không bón CO</a:t>
            </a:r>
            <a:r>
              <a:rPr lang="vi-VN" sz="2800" baseline="-25000" dirty="0">
                <a:latin typeface="+mj-lt"/>
              </a:rPr>
              <a:t>2</a:t>
            </a:r>
            <a:r>
              <a:rPr lang="vi-VN" sz="2800" dirty="0">
                <a:latin typeface="+mj-lt"/>
              </a:rPr>
              <a:t> vì khi nồng độ CO</a:t>
            </a:r>
            <a:r>
              <a:rPr lang="vi-VN" sz="2800" baseline="-25000" dirty="0">
                <a:latin typeface="+mj-lt"/>
              </a:rPr>
              <a:t>2</a:t>
            </a:r>
            <a:r>
              <a:rPr lang="vi-VN" sz="2800" dirty="0">
                <a:latin typeface="+mj-lt"/>
              </a:rPr>
              <a:t> quá cao sẽ làm ức chế hô hấp.</a:t>
            </a:r>
          </a:p>
          <a:p>
            <a:r>
              <a:rPr lang="vi-VN" sz="2800" b="1" dirty="0">
                <a:latin typeface="+mj-lt"/>
              </a:rPr>
              <a:t>Câu 2: </a:t>
            </a:r>
            <a:r>
              <a:rPr lang="vi-VN" sz="2800" dirty="0">
                <a:latin typeface="+mj-lt"/>
              </a:rPr>
              <a:t>Khi trồng cây trong phòng ngủ, cần phải để phòng ngủ được thông thoáng vào ban đêm để giảm lượng CO</a:t>
            </a:r>
            <a:r>
              <a:rPr lang="vi-VN" sz="2800" baseline="-25000" dirty="0">
                <a:latin typeface="+mj-lt"/>
              </a:rPr>
              <a:t>2</a:t>
            </a:r>
            <a:r>
              <a:rPr lang="vi-VN" sz="2800" dirty="0">
                <a:latin typeface="+mj-lt"/>
              </a:rPr>
              <a:t> tích lũy trong phòng do quá trình hô hấp của con người. Nếu nồng độ CO</a:t>
            </a:r>
            <a:r>
              <a:rPr lang="vi-VN" sz="2800" baseline="-25000" dirty="0">
                <a:latin typeface="+mj-lt"/>
              </a:rPr>
              <a:t>2</a:t>
            </a:r>
            <a:r>
              <a:rPr lang="vi-VN" sz="2800" dirty="0">
                <a:latin typeface="+mj-lt"/>
              </a:rPr>
              <a:t> quá cao sẽ gây khó thở, ức chế quá trình hô hấp và có thể gây tử </a:t>
            </a:r>
            <a:r>
              <a:rPr lang="vi-VN" sz="2800" dirty="0" smtClean="0">
                <a:latin typeface="+mj-lt"/>
              </a:rPr>
              <a:t>vong</a:t>
            </a:r>
            <a:r>
              <a:rPr lang="en-US" sz="2800" dirty="0">
                <a:latin typeface="+mj-lt"/>
              </a:rPr>
              <a:t>.</a:t>
            </a:r>
            <a:endParaRPr lang="vi-VN" sz="2800" dirty="0">
              <a:latin typeface="+mj-lt"/>
            </a:endParaRPr>
          </a:p>
        </p:txBody>
      </p:sp>
    </p:spTree>
    <p:extLst>
      <p:ext uri="{BB962C8B-B14F-4D97-AF65-F5344CB8AC3E}">
        <p14:creationId xmlns:p14="http://schemas.microsoft.com/office/powerpoint/2010/main" val="31626764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710" y="81677"/>
            <a:ext cx="9067800" cy="6555641"/>
          </a:xfrm>
          <a:prstGeom prst="rect">
            <a:avLst/>
          </a:prstGeom>
        </p:spPr>
        <p:txBody>
          <a:bodyPr wrap="square">
            <a:spAutoFit/>
          </a:bodyPr>
          <a:lstStyle/>
          <a:p>
            <a:r>
              <a:rPr lang="vi-VN" sz="2800" b="1" dirty="0"/>
              <a:t>Câu 3:</a:t>
            </a:r>
            <a:r>
              <a:rPr lang="vi-VN" sz="2800" dirty="0"/>
              <a:t> Cường độ hô hấp của loài thực vật này đạt cực đại trong khoảng từ 35 - 40°C, từ 5 – 10 °C cường độ hô hấp là thấp nhất. Khoảng nhiệt độ thuận lợi cho hô hấp tế bào ở sinh vật này là 25 - 30°C. Nhiệt độ thấp hơn hoặc cao hơn khoảng nhiệt độ này đều làm cường độ hô hấp bị giảm xuống.</a:t>
            </a:r>
          </a:p>
          <a:p>
            <a:endParaRPr lang="en-US" sz="2800" b="1" dirty="0" smtClean="0"/>
          </a:p>
          <a:p>
            <a:r>
              <a:rPr lang="vi-VN" sz="2800" b="1" dirty="0" smtClean="0"/>
              <a:t>Câu </a:t>
            </a:r>
            <a:r>
              <a:rPr lang="vi-VN" sz="2800" b="1" dirty="0"/>
              <a:t>4: </a:t>
            </a:r>
            <a:r>
              <a:rPr lang="vi-VN" sz="2800" dirty="0"/>
              <a:t>Có ý kiến cho rằng nên bảo quản các loại rau, củ trong ngăn đá tủ lạnh thay vì trong ngăn mát do ngăn đá có nhiệt độ thấp hơn nên sẽ bảo quản được lâu hơn. Em không đồng tình với ý kiến đó vì trong rau quả đều chứa một hàm lượng nước (khá nhiều) nhất định. Nếu để vào ngăn đá, nước sẽ đóng băng, khi nước đóng băng làm tế bào to ra sẽ phá vỡ các bào quan, làm hỏng tế bào và làm cho rau quả nhanh bị hỏng</a:t>
            </a:r>
            <a:r>
              <a:rPr lang="vi-VN" sz="2800" dirty="0" smtClean="0"/>
              <a:t>.</a:t>
            </a:r>
            <a:endParaRPr lang="vi-VN" sz="2800" dirty="0"/>
          </a:p>
        </p:txBody>
      </p:sp>
    </p:spTree>
    <p:extLst>
      <p:ext uri="{BB962C8B-B14F-4D97-AF65-F5344CB8AC3E}">
        <p14:creationId xmlns:p14="http://schemas.microsoft.com/office/powerpoint/2010/main" val="31768166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457200" y="1905000"/>
            <a:ext cx="8382000" cy="30353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07000"/>
              </a:lnSpc>
              <a:spcAft>
                <a:spcPts val="800"/>
              </a:spcAft>
            </a:pPr>
            <a:r>
              <a:rPr lang="en-GB" sz="3200">
                <a:ea typeface="Calibri" pitchFamily="34" charset="0"/>
                <a:cs typeface="Times New Roman" pitchFamily="18" charset="0"/>
              </a:rPr>
              <a:t>- Học bài và trả lời các câu hỏi cuối bài.</a:t>
            </a:r>
            <a:endParaRPr lang="en-GB" sz="3200">
              <a:latin typeface="Calibri" pitchFamily="34" charset="0"/>
              <a:ea typeface="Calibri" pitchFamily="34" charset="0"/>
              <a:cs typeface="Times New Roman" pitchFamily="18" charset="0"/>
            </a:endParaRPr>
          </a:p>
          <a:p>
            <a:pPr>
              <a:lnSpc>
                <a:spcPct val="107000"/>
              </a:lnSpc>
              <a:spcAft>
                <a:spcPts val="800"/>
              </a:spcAft>
            </a:pPr>
            <a:r>
              <a:rPr lang="en-GB" sz="3200">
                <a:ea typeface="Calibri" pitchFamily="34" charset="0"/>
                <a:cs typeface="Times New Roman" pitchFamily="18" charset="0"/>
              </a:rPr>
              <a:t>- Đọc mục “em có biết”.</a:t>
            </a:r>
            <a:endParaRPr lang="en-GB" sz="3200">
              <a:latin typeface="Calibri" pitchFamily="34" charset="0"/>
              <a:ea typeface="Calibri" pitchFamily="34" charset="0"/>
              <a:cs typeface="Times New Roman" pitchFamily="18" charset="0"/>
            </a:endParaRPr>
          </a:p>
          <a:p>
            <a:pPr>
              <a:lnSpc>
                <a:spcPct val="107000"/>
              </a:lnSpc>
              <a:spcAft>
                <a:spcPts val="800"/>
              </a:spcAft>
            </a:pPr>
            <a:r>
              <a:rPr lang="en-GB" sz="3200">
                <a:ea typeface="Calibri" pitchFamily="34" charset="0"/>
                <a:cs typeface="Times New Roman" pitchFamily="18" charset="0"/>
              </a:rPr>
              <a:t>- GV yêu cầu HS về nhà đọc phần ghi chú SGK.</a:t>
            </a:r>
            <a:endParaRPr lang="en-GB" sz="3200">
              <a:latin typeface="Calibri" pitchFamily="34" charset="0"/>
              <a:ea typeface="Calibri" pitchFamily="34" charset="0"/>
              <a:cs typeface="Times New Roman" pitchFamily="18" charset="0"/>
            </a:endParaRPr>
          </a:p>
          <a:p>
            <a:pPr>
              <a:lnSpc>
                <a:spcPct val="107000"/>
              </a:lnSpc>
              <a:spcAft>
                <a:spcPts val="800"/>
              </a:spcAft>
            </a:pPr>
            <a:r>
              <a:rPr lang="en-GB" sz="3200">
                <a:ea typeface="Calibri" pitchFamily="34" charset="0"/>
                <a:cs typeface="Times New Roman" pitchFamily="18" charset="0"/>
              </a:rPr>
              <a:t>- Chuẩn bị trước các câu hỏi thắc mắc ở nội dung bài tiếp theo.</a:t>
            </a:r>
            <a:endParaRPr lang="en-GB" sz="3200">
              <a:latin typeface="Calibri" pitchFamily="34" charset="0"/>
              <a:ea typeface="Calibri" pitchFamily="34" charset="0"/>
              <a:cs typeface="Times New Roman" pitchFamily="18" charset="0"/>
            </a:endParaRPr>
          </a:p>
        </p:txBody>
      </p:sp>
      <p:sp>
        <p:nvSpPr>
          <p:cNvPr id="34820" name="TextBox 3"/>
          <p:cNvSpPr txBox="1">
            <a:spLocks noChangeArrowheads="1"/>
          </p:cNvSpPr>
          <p:nvPr/>
        </p:nvSpPr>
        <p:spPr bwMode="auto">
          <a:xfrm>
            <a:off x="2133600" y="838200"/>
            <a:ext cx="4953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4000">
                <a:solidFill>
                  <a:srgbClr val="FF0000"/>
                </a:solidFill>
              </a:rPr>
              <a:t>DẶN DÒ</a:t>
            </a:r>
          </a:p>
        </p:txBody>
      </p:sp>
    </p:spTree>
    <p:extLst>
      <p:ext uri="{BB962C8B-B14F-4D97-AF65-F5344CB8AC3E}">
        <p14:creationId xmlns:p14="http://schemas.microsoft.com/office/powerpoint/2010/main" val="33869273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112"/>
            <a:ext cx="9144000" cy="684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55578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barn(inVertical)">
                                      <p:cBhvr>
                                        <p:cTn id="7"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6200" y="2518706"/>
            <a:ext cx="6096000" cy="523220"/>
          </a:xfrm>
          <a:prstGeom prst="rect">
            <a:avLst/>
          </a:prstGeom>
          <a:noFill/>
        </p:spPr>
        <p:txBody>
          <a:bodyPr>
            <a:spAutoFit/>
          </a:bodyPr>
          <a:lstStyle/>
          <a:p>
            <a:pPr>
              <a:defRPr/>
            </a:pPr>
            <a:r>
              <a:rPr lang="en-GB" sz="2800" dirty="0" smtClean="0">
                <a:latin typeface="+mj-lt"/>
              </a:rPr>
              <a:t>?1</a:t>
            </a:r>
            <a:r>
              <a:rPr lang="en-GB" sz="2800" dirty="0">
                <a:latin typeface="+mj-lt"/>
              </a:rPr>
              <a:t>. </a:t>
            </a:r>
            <a:r>
              <a:rPr lang="en-GB" sz="2800" dirty="0" err="1">
                <a:latin typeface="+mj-lt"/>
              </a:rPr>
              <a:t>Quan</a:t>
            </a:r>
            <a:r>
              <a:rPr lang="en-GB" sz="2800" dirty="0">
                <a:latin typeface="+mj-lt"/>
              </a:rPr>
              <a:t> </a:t>
            </a:r>
            <a:r>
              <a:rPr lang="en-GB" sz="2800" dirty="0" err="1">
                <a:latin typeface="+mj-lt"/>
              </a:rPr>
              <a:t>sát</a:t>
            </a:r>
            <a:r>
              <a:rPr lang="en-GB" sz="2800" dirty="0">
                <a:latin typeface="+mj-lt"/>
              </a:rPr>
              <a:t> </a:t>
            </a:r>
            <a:r>
              <a:rPr lang="en-GB" sz="2800" dirty="0" err="1">
                <a:latin typeface="+mj-lt"/>
              </a:rPr>
              <a:t>hình</a:t>
            </a:r>
            <a:r>
              <a:rPr lang="en-GB" sz="2800" dirty="0">
                <a:latin typeface="+mj-lt"/>
              </a:rPr>
              <a:t> 25.1 </a:t>
            </a:r>
            <a:r>
              <a:rPr lang="en-GB" sz="2800" dirty="0" err="1">
                <a:latin typeface="+mj-lt"/>
              </a:rPr>
              <a:t>cho</a:t>
            </a:r>
            <a:r>
              <a:rPr lang="en-GB" sz="2800" dirty="0">
                <a:latin typeface="+mj-lt"/>
              </a:rPr>
              <a:t> </a:t>
            </a:r>
            <a:r>
              <a:rPr lang="en-GB" sz="2800" dirty="0" err="1">
                <a:latin typeface="+mj-lt"/>
              </a:rPr>
              <a:t>biết</a:t>
            </a:r>
            <a:r>
              <a:rPr lang="en-GB" sz="2800" dirty="0">
                <a:latin typeface="+mj-lt"/>
              </a:rPr>
              <a:t>:</a:t>
            </a:r>
          </a:p>
        </p:txBody>
      </p:sp>
      <p:sp>
        <p:nvSpPr>
          <p:cNvPr id="9" name="Rectangle 8"/>
          <p:cNvSpPr/>
          <p:nvPr/>
        </p:nvSpPr>
        <p:spPr>
          <a:xfrm>
            <a:off x="190500" y="3040850"/>
            <a:ext cx="8572500" cy="1454950"/>
          </a:xfrm>
          <a:prstGeom prst="rect">
            <a:avLst/>
          </a:prstGeom>
        </p:spPr>
        <p:txBody>
          <a:bodyPr>
            <a:spAutoFit/>
          </a:bodyPr>
          <a:lstStyle/>
          <a:p>
            <a:pPr>
              <a:lnSpc>
                <a:spcPct val="107000"/>
              </a:lnSpc>
              <a:spcAft>
                <a:spcPts val="800"/>
              </a:spcAft>
              <a:defRPr/>
            </a:pPr>
            <a:r>
              <a:rPr lang="en-GB" sz="2800" dirty="0">
                <a:latin typeface="+mj-lt"/>
                <a:ea typeface="Calibri" panose="020F0502020204030204" pitchFamily="34" charset="0"/>
                <a:cs typeface="Times New Roman" panose="02020603050405020304" pitchFamily="18" charset="0"/>
              </a:rPr>
              <a:t>a. </a:t>
            </a:r>
            <a:r>
              <a:rPr lang="en-GB" sz="2800" dirty="0" err="1">
                <a:latin typeface="+mj-lt"/>
                <a:ea typeface="Calibri" panose="020F0502020204030204" pitchFamily="34" charset="0"/>
                <a:cs typeface="Times New Roman" panose="02020603050405020304" pitchFamily="18" charset="0"/>
              </a:rPr>
              <a:t>Nguyên</a:t>
            </a:r>
            <a:r>
              <a:rPr lang="en-GB" sz="2800" dirty="0">
                <a:latin typeface="+mj-lt"/>
                <a:ea typeface="Calibri" panose="020F0502020204030204" pitchFamily="34" charset="0"/>
                <a:cs typeface="Times New Roman" panose="02020603050405020304" pitchFamily="18" charset="0"/>
              </a:rPr>
              <a:t> </a:t>
            </a:r>
            <a:r>
              <a:rPr lang="en-GB" sz="2800" dirty="0" err="1">
                <a:latin typeface="+mj-lt"/>
                <a:ea typeface="Calibri" panose="020F0502020204030204" pitchFamily="34" charset="0"/>
                <a:cs typeface="Times New Roman" panose="02020603050405020304" pitchFamily="18" charset="0"/>
              </a:rPr>
              <a:t>liệu</a:t>
            </a:r>
            <a:r>
              <a:rPr lang="en-GB" sz="2800" dirty="0">
                <a:latin typeface="+mj-lt"/>
                <a:ea typeface="Calibri" panose="020F0502020204030204" pitchFamily="34" charset="0"/>
                <a:cs typeface="Times New Roman" panose="02020603050405020304" pitchFamily="18" charset="0"/>
              </a:rPr>
              <a:t> </a:t>
            </a:r>
            <a:r>
              <a:rPr lang="en-GB" sz="2800" dirty="0" err="1">
                <a:latin typeface="+mj-lt"/>
                <a:ea typeface="Calibri" panose="020F0502020204030204" pitchFamily="34" charset="0"/>
                <a:cs typeface="Times New Roman" panose="02020603050405020304" pitchFamily="18" charset="0"/>
              </a:rPr>
              <a:t>tham</a:t>
            </a:r>
            <a:r>
              <a:rPr lang="en-GB" sz="2800" dirty="0">
                <a:latin typeface="+mj-lt"/>
                <a:ea typeface="Calibri" panose="020F0502020204030204" pitchFamily="34" charset="0"/>
                <a:cs typeface="Times New Roman" panose="02020603050405020304" pitchFamily="18" charset="0"/>
              </a:rPr>
              <a:t> </a:t>
            </a:r>
            <a:r>
              <a:rPr lang="en-GB" sz="2800" dirty="0" err="1">
                <a:latin typeface="+mj-lt"/>
                <a:ea typeface="Calibri" panose="020F0502020204030204" pitchFamily="34" charset="0"/>
                <a:cs typeface="Times New Roman" panose="02020603050405020304" pitchFamily="18" charset="0"/>
              </a:rPr>
              <a:t>gia</a:t>
            </a:r>
            <a:r>
              <a:rPr lang="en-GB" sz="2800" dirty="0">
                <a:latin typeface="+mj-lt"/>
                <a:ea typeface="Calibri" panose="020F0502020204030204" pitchFamily="34" charset="0"/>
                <a:cs typeface="Times New Roman" panose="02020603050405020304" pitchFamily="18" charset="0"/>
              </a:rPr>
              <a:t> </a:t>
            </a:r>
            <a:r>
              <a:rPr lang="en-GB" sz="2800" dirty="0" err="1">
                <a:latin typeface="+mj-lt"/>
                <a:ea typeface="Calibri" panose="020F0502020204030204" pitchFamily="34" charset="0"/>
                <a:cs typeface="Times New Roman" panose="02020603050405020304" pitchFamily="18" charset="0"/>
              </a:rPr>
              <a:t>và</a:t>
            </a:r>
            <a:r>
              <a:rPr lang="en-GB" sz="2800" dirty="0">
                <a:latin typeface="+mj-lt"/>
                <a:ea typeface="Calibri" panose="020F0502020204030204" pitchFamily="34" charset="0"/>
                <a:cs typeface="Times New Roman" panose="02020603050405020304" pitchFamily="18" charset="0"/>
              </a:rPr>
              <a:t> </a:t>
            </a:r>
            <a:r>
              <a:rPr lang="en-GB" sz="2800" dirty="0" err="1">
                <a:latin typeface="+mj-lt"/>
                <a:ea typeface="Calibri" panose="020F0502020204030204" pitchFamily="34" charset="0"/>
                <a:cs typeface="Times New Roman" panose="02020603050405020304" pitchFamily="18" charset="0"/>
              </a:rPr>
              <a:t>sản</a:t>
            </a:r>
            <a:r>
              <a:rPr lang="en-GB" sz="2800" dirty="0">
                <a:latin typeface="+mj-lt"/>
                <a:ea typeface="Calibri" panose="020F0502020204030204" pitchFamily="34" charset="0"/>
                <a:cs typeface="Times New Roman" panose="02020603050405020304" pitchFamily="18" charset="0"/>
              </a:rPr>
              <a:t> </a:t>
            </a:r>
            <a:r>
              <a:rPr lang="en-GB" sz="2800" dirty="0" err="1">
                <a:latin typeface="+mj-lt"/>
                <a:ea typeface="Calibri" panose="020F0502020204030204" pitchFamily="34" charset="0"/>
                <a:cs typeface="Times New Roman" panose="02020603050405020304" pitchFamily="18" charset="0"/>
              </a:rPr>
              <a:t>phẩm</a:t>
            </a:r>
            <a:r>
              <a:rPr lang="en-GB" sz="2800" dirty="0">
                <a:latin typeface="+mj-lt"/>
                <a:ea typeface="Calibri" panose="020F0502020204030204" pitchFamily="34" charset="0"/>
                <a:cs typeface="Times New Roman" panose="02020603050405020304" pitchFamily="18" charset="0"/>
              </a:rPr>
              <a:t> </a:t>
            </a:r>
            <a:r>
              <a:rPr lang="en-GB" sz="2800" dirty="0" err="1">
                <a:latin typeface="+mj-lt"/>
                <a:ea typeface="Calibri" panose="020F0502020204030204" pitchFamily="34" charset="0"/>
                <a:cs typeface="Times New Roman" panose="02020603050405020304" pitchFamily="18" charset="0"/>
              </a:rPr>
              <a:t>của</a:t>
            </a:r>
            <a:r>
              <a:rPr lang="en-GB" sz="2800" dirty="0">
                <a:latin typeface="+mj-lt"/>
                <a:ea typeface="Calibri" panose="020F0502020204030204" pitchFamily="34" charset="0"/>
                <a:cs typeface="Times New Roman" panose="02020603050405020304" pitchFamily="18" charset="0"/>
              </a:rPr>
              <a:t> </a:t>
            </a:r>
            <a:r>
              <a:rPr lang="en-GB" sz="2800" dirty="0" err="1">
                <a:latin typeface="+mj-lt"/>
                <a:ea typeface="Calibri" panose="020F0502020204030204" pitchFamily="34" charset="0"/>
                <a:cs typeface="Times New Roman" panose="02020603050405020304" pitchFamily="18" charset="0"/>
              </a:rPr>
              <a:t>quá</a:t>
            </a:r>
            <a:r>
              <a:rPr lang="en-GB" sz="2800" dirty="0">
                <a:latin typeface="+mj-lt"/>
                <a:ea typeface="Calibri" panose="020F0502020204030204" pitchFamily="34" charset="0"/>
                <a:cs typeface="Times New Roman" panose="02020603050405020304" pitchFamily="18" charset="0"/>
              </a:rPr>
              <a:t> </a:t>
            </a:r>
            <a:r>
              <a:rPr lang="en-GB" sz="2800" dirty="0" err="1">
                <a:latin typeface="+mj-lt"/>
                <a:ea typeface="Calibri" panose="020F0502020204030204" pitchFamily="34" charset="0"/>
                <a:cs typeface="Times New Roman" panose="02020603050405020304" pitchFamily="18" charset="0"/>
              </a:rPr>
              <a:t>trình</a:t>
            </a:r>
            <a:r>
              <a:rPr lang="en-GB" sz="2800" dirty="0">
                <a:latin typeface="+mj-lt"/>
                <a:ea typeface="Calibri" panose="020F0502020204030204" pitchFamily="34" charset="0"/>
                <a:cs typeface="Times New Roman" panose="02020603050405020304" pitchFamily="18" charset="0"/>
              </a:rPr>
              <a:t> </a:t>
            </a:r>
            <a:r>
              <a:rPr lang="en-GB" sz="2800" dirty="0" err="1">
                <a:latin typeface="+mj-lt"/>
                <a:ea typeface="Calibri" panose="020F0502020204030204" pitchFamily="34" charset="0"/>
                <a:cs typeface="Times New Roman" panose="02020603050405020304" pitchFamily="18" charset="0"/>
              </a:rPr>
              <a:t>hô</a:t>
            </a:r>
            <a:r>
              <a:rPr lang="en-GB" sz="2800" dirty="0">
                <a:latin typeface="+mj-lt"/>
                <a:ea typeface="Calibri" panose="020F0502020204030204" pitchFamily="34" charset="0"/>
                <a:cs typeface="Times New Roman" panose="02020603050405020304" pitchFamily="18" charset="0"/>
              </a:rPr>
              <a:t> </a:t>
            </a:r>
            <a:r>
              <a:rPr lang="en-GB" sz="2800" dirty="0" err="1">
                <a:latin typeface="+mj-lt"/>
                <a:ea typeface="Calibri" panose="020F0502020204030204" pitchFamily="34" charset="0"/>
                <a:cs typeface="Times New Roman" panose="02020603050405020304" pitchFamily="18" charset="0"/>
              </a:rPr>
              <a:t>hấp</a:t>
            </a:r>
            <a:r>
              <a:rPr lang="en-GB" sz="2800" dirty="0">
                <a:latin typeface="+mj-lt"/>
                <a:ea typeface="Calibri" panose="020F0502020204030204" pitchFamily="34" charset="0"/>
                <a:cs typeface="Times New Roman" panose="02020603050405020304" pitchFamily="18" charset="0"/>
              </a:rPr>
              <a:t> </a:t>
            </a:r>
            <a:r>
              <a:rPr lang="en-GB" sz="2800" dirty="0" err="1">
                <a:latin typeface="+mj-lt"/>
                <a:ea typeface="Calibri" panose="020F0502020204030204" pitchFamily="34" charset="0"/>
                <a:cs typeface="Times New Roman" panose="02020603050405020304" pitchFamily="18" charset="0"/>
              </a:rPr>
              <a:t>tế</a:t>
            </a:r>
            <a:r>
              <a:rPr lang="en-GB" sz="2800" dirty="0">
                <a:latin typeface="+mj-lt"/>
                <a:ea typeface="Calibri" panose="020F0502020204030204" pitchFamily="34" charset="0"/>
                <a:cs typeface="Times New Roman" panose="02020603050405020304" pitchFamily="18" charset="0"/>
              </a:rPr>
              <a:t> </a:t>
            </a:r>
            <a:r>
              <a:rPr lang="en-GB" sz="2800" dirty="0" err="1">
                <a:latin typeface="+mj-lt"/>
                <a:ea typeface="Calibri" panose="020F0502020204030204" pitchFamily="34" charset="0"/>
                <a:cs typeface="Times New Roman" panose="02020603050405020304" pitchFamily="18" charset="0"/>
              </a:rPr>
              <a:t>bào</a:t>
            </a:r>
            <a:r>
              <a:rPr lang="en-GB" sz="2800" dirty="0">
                <a:latin typeface="+mj-lt"/>
                <a:ea typeface="Calibri" panose="020F0502020204030204" pitchFamily="34" charset="0"/>
                <a:cs typeface="Times New Roman" panose="02020603050405020304" pitchFamily="18" charset="0"/>
              </a:rPr>
              <a:t>. </a:t>
            </a:r>
            <a:r>
              <a:rPr lang="en-GB" sz="2800" dirty="0" err="1">
                <a:latin typeface="+mj-lt"/>
                <a:ea typeface="Calibri" panose="020F0502020204030204" pitchFamily="34" charset="0"/>
                <a:cs typeface="Times New Roman" panose="02020603050405020304" pitchFamily="18" charset="0"/>
              </a:rPr>
              <a:t>Từ</a:t>
            </a:r>
            <a:r>
              <a:rPr lang="en-GB" sz="2800" dirty="0">
                <a:latin typeface="+mj-lt"/>
                <a:ea typeface="Calibri" panose="020F0502020204030204" pitchFamily="34" charset="0"/>
                <a:cs typeface="Times New Roman" panose="02020603050405020304" pitchFamily="18" charset="0"/>
              </a:rPr>
              <a:t> </a:t>
            </a:r>
            <a:r>
              <a:rPr lang="en-GB" sz="2800" dirty="0" err="1">
                <a:latin typeface="+mj-lt"/>
                <a:ea typeface="Calibri" panose="020F0502020204030204" pitchFamily="34" charset="0"/>
                <a:cs typeface="Times New Roman" panose="02020603050405020304" pitchFamily="18" charset="0"/>
              </a:rPr>
              <a:t>đó</a:t>
            </a:r>
            <a:r>
              <a:rPr lang="en-GB" sz="2800" dirty="0">
                <a:latin typeface="+mj-lt"/>
                <a:ea typeface="Calibri" panose="020F0502020204030204" pitchFamily="34" charset="0"/>
                <a:cs typeface="Times New Roman" panose="02020603050405020304" pitchFamily="18" charset="0"/>
              </a:rPr>
              <a:t>, </a:t>
            </a:r>
            <a:r>
              <a:rPr lang="en-GB" sz="2800" dirty="0" err="1">
                <a:latin typeface="+mj-lt"/>
                <a:ea typeface="Calibri" panose="020F0502020204030204" pitchFamily="34" charset="0"/>
                <a:cs typeface="Times New Roman" panose="02020603050405020304" pitchFamily="18" charset="0"/>
              </a:rPr>
              <a:t>hãy</a:t>
            </a:r>
            <a:r>
              <a:rPr lang="en-GB" sz="2800" dirty="0">
                <a:latin typeface="+mj-lt"/>
                <a:ea typeface="Calibri" panose="020F0502020204030204" pitchFamily="34" charset="0"/>
                <a:cs typeface="Times New Roman" panose="02020603050405020304" pitchFamily="18" charset="0"/>
              </a:rPr>
              <a:t> </a:t>
            </a:r>
            <a:r>
              <a:rPr lang="en-GB" sz="2800" dirty="0" err="1">
                <a:latin typeface="+mj-lt"/>
                <a:ea typeface="Calibri" panose="020F0502020204030204" pitchFamily="34" charset="0"/>
                <a:cs typeface="Times New Roman" panose="02020603050405020304" pitchFamily="18" charset="0"/>
              </a:rPr>
              <a:t>viết</a:t>
            </a:r>
            <a:r>
              <a:rPr lang="en-GB" sz="2800" dirty="0">
                <a:latin typeface="+mj-lt"/>
                <a:ea typeface="Calibri" panose="020F0502020204030204" pitchFamily="34" charset="0"/>
                <a:cs typeface="Times New Roman" panose="02020603050405020304" pitchFamily="18" charset="0"/>
              </a:rPr>
              <a:t> </a:t>
            </a:r>
            <a:r>
              <a:rPr lang="en-GB" sz="2800" dirty="0" err="1">
                <a:latin typeface="+mj-lt"/>
                <a:ea typeface="Calibri" panose="020F0502020204030204" pitchFamily="34" charset="0"/>
                <a:cs typeface="Times New Roman" panose="02020603050405020304" pitchFamily="18" charset="0"/>
              </a:rPr>
              <a:t>phương</a:t>
            </a:r>
            <a:r>
              <a:rPr lang="en-GB" sz="2800" dirty="0">
                <a:latin typeface="+mj-lt"/>
                <a:ea typeface="Calibri" panose="020F0502020204030204" pitchFamily="34" charset="0"/>
                <a:cs typeface="Times New Roman" panose="02020603050405020304" pitchFamily="18" charset="0"/>
              </a:rPr>
              <a:t> </a:t>
            </a:r>
            <a:r>
              <a:rPr lang="en-GB" sz="2800" dirty="0" err="1">
                <a:latin typeface="+mj-lt"/>
                <a:ea typeface="Calibri" panose="020F0502020204030204" pitchFamily="34" charset="0"/>
                <a:cs typeface="Times New Roman" panose="02020603050405020304" pitchFamily="18" charset="0"/>
              </a:rPr>
              <a:t>trình</a:t>
            </a:r>
            <a:r>
              <a:rPr lang="en-GB" sz="2800" dirty="0">
                <a:latin typeface="+mj-lt"/>
                <a:ea typeface="Calibri" panose="020F0502020204030204" pitchFamily="34" charset="0"/>
                <a:cs typeface="Times New Roman" panose="02020603050405020304" pitchFamily="18" charset="0"/>
              </a:rPr>
              <a:t> </a:t>
            </a:r>
            <a:r>
              <a:rPr lang="en-GB" sz="2800" dirty="0" err="1">
                <a:latin typeface="+mj-lt"/>
                <a:ea typeface="Calibri" panose="020F0502020204030204" pitchFamily="34" charset="0"/>
                <a:cs typeface="Times New Roman" panose="02020603050405020304" pitchFamily="18" charset="0"/>
              </a:rPr>
              <a:t>hô</a:t>
            </a:r>
            <a:r>
              <a:rPr lang="en-GB" sz="2800" dirty="0">
                <a:latin typeface="+mj-lt"/>
                <a:ea typeface="Calibri" panose="020F0502020204030204" pitchFamily="34" charset="0"/>
                <a:cs typeface="Times New Roman" panose="02020603050405020304" pitchFamily="18" charset="0"/>
              </a:rPr>
              <a:t> </a:t>
            </a:r>
            <a:r>
              <a:rPr lang="en-GB" sz="2800" dirty="0" err="1">
                <a:latin typeface="+mj-lt"/>
                <a:ea typeface="Calibri" panose="020F0502020204030204" pitchFamily="34" charset="0"/>
                <a:cs typeface="Times New Roman" panose="02020603050405020304" pitchFamily="18" charset="0"/>
              </a:rPr>
              <a:t>hấp</a:t>
            </a:r>
            <a:r>
              <a:rPr lang="en-GB" sz="2800" dirty="0">
                <a:latin typeface="+mj-lt"/>
                <a:ea typeface="Calibri" panose="020F0502020204030204" pitchFamily="34" charset="0"/>
                <a:cs typeface="Times New Roman" panose="02020603050405020304" pitchFamily="18" charset="0"/>
              </a:rPr>
              <a:t> </a:t>
            </a:r>
            <a:r>
              <a:rPr lang="en-GB" sz="2800" dirty="0" err="1">
                <a:latin typeface="+mj-lt"/>
                <a:ea typeface="Calibri" panose="020F0502020204030204" pitchFamily="34" charset="0"/>
                <a:cs typeface="Times New Roman" panose="02020603050405020304" pitchFamily="18" charset="0"/>
              </a:rPr>
              <a:t>tế</a:t>
            </a:r>
            <a:r>
              <a:rPr lang="en-GB" sz="2800" dirty="0">
                <a:latin typeface="+mj-lt"/>
                <a:ea typeface="Calibri" panose="020F0502020204030204" pitchFamily="34" charset="0"/>
                <a:cs typeface="Times New Roman" panose="02020603050405020304" pitchFamily="18" charset="0"/>
              </a:rPr>
              <a:t> </a:t>
            </a:r>
            <a:r>
              <a:rPr lang="en-GB" sz="2800" dirty="0" err="1">
                <a:latin typeface="+mj-lt"/>
                <a:ea typeface="Calibri" panose="020F0502020204030204" pitchFamily="34" charset="0"/>
                <a:cs typeface="Times New Roman" panose="02020603050405020304" pitchFamily="18" charset="0"/>
              </a:rPr>
              <a:t>bào</a:t>
            </a:r>
            <a:r>
              <a:rPr lang="en-GB" sz="2800" dirty="0">
                <a:latin typeface="+mj-lt"/>
                <a:ea typeface="Calibri" panose="020F0502020204030204" pitchFamily="34" charset="0"/>
                <a:cs typeface="Times New Roman" panose="02020603050405020304" pitchFamily="18" charset="0"/>
              </a:rPr>
              <a:t> </a:t>
            </a:r>
            <a:r>
              <a:rPr lang="en-GB" sz="2800" dirty="0" err="1">
                <a:latin typeface="+mj-lt"/>
                <a:ea typeface="Calibri" panose="020F0502020204030204" pitchFamily="34" charset="0"/>
                <a:cs typeface="Times New Roman" panose="02020603050405020304" pitchFamily="18" charset="0"/>
              </a:rPr>
              <a:t>dưới</a:t>
            </a:r>
            <a:r>
              <a:rPr lang="en-GB" sz="2800" dirty="0">
                <a:latin typeface="+mj-lt"/>
                <a:ea typeface="Calibri" panose="020F0502020204030204" pitchFamily="34" charset="0"/>
                <a:cs typeface="Times New Roman" panose="02020603050405020304" pitchFamily="18" charset="0"/>
              </a:rPr>
              <a:t> </a:t>
            </a:r>
            <a:r>
              <a:rPr lang="en-GB" sz="2800" dirty="0" err="1">
                <a:latin typeface="+mj-lt"/>
                <a:ea typeface="Calibri" panose="020F0502020204030204" pitchFamily="34" charset="0"/>
                <a:cs typeface="Times New Roman" panose="02020603050405020304" pitchFamily="18" charset="0"/>
              </a:rPr>
              <a:t>dạng</a:t>
            </a:r>
            <a:r>
              <a:rPr lang="en-GB" sz="2800" dirty="0">
                <a:latin typeface="+mj-lt"/>
                <a:ea typeface="Calibri" panose="020F0502020204030204" pitchFamily="34" charset="0"/>
                <a:cs typeface="Times New Roman" panose="02020603050405020304" pitchFamily="18" charset="0"/>
              </a:rPr>
              <a:t> </a:t>
            </a:r>
            <a:r>
              <a:rPr lang="en-GB" sz="2800" dirty="0" err="1">
                <a:latin typeface="+mj-lt"/>
                <a:ea typeface="Calibri" panose="020F0502020204030204" pitchFamily="34" charset="0"/>
                <a:cs typeface="Times New Roman" panose="02020603050405020304" pitchFamily="18" charset="0"/>
              </a:rPr>
              <a:t>chữ</a:t>
            </a:r>
            <a:r>
              <a:rPr lang="en-GB" sz="2800" dirty="0">
                <a:latin typeface="+mj-lt"/>
                <a:ea typeface="Calibri" panose="020F0502020204030204" pitchFamily="34" charset="0"/>
                <a:cs typeface="Times New Roman" panose="02020603050405020304" pitchFamily="18" charset="0"/>
              </a:rPr>
              <a:t>.</a:t>
            </a:r>
          </a:p>
        </p:txBody>
      </p:sp>
      <p:sp>
        <p:nvSpPr>
          <p:cNvPr id="8197" name="Rectangle 10"/>
          <p:cNvSpPr>
            <a:spLocks noChangeArrowheads="1"/>
          </p:cNvSpPr>
          <p:nvPr/>
        </p:nvSpPr>
        <p:spPr bwMode="auto">
          <a:xfrm>
            <a:off x="205787" y="4429780"/>
            <a:ext cx="52806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2800" dirty="0">
                <a:latin typeface="Arial" charset="0"/>
                <a:cs typeface="Calibri" pitchFamily="34" charset="0"/>
              </a:rPr>
              <a:t>b. </a:t>
            </a:r>
            <a:r>
              <a:rPr lang="en-GB" altLang="en-US" sz="2800" dirty="0" err="1">
                <a:latin typeface="Arial" charset="0"/>
                <a:cs typeface="Calibri" pitchFamily="34" charset="0"/>
              </a:rPr>
              <a:t>Hô</a:t>
            </a:r>
            <a:r>
              <a:rPr lang="en-GB" altLang="en-US" sz="2800" dirty="0">
                <a:latin typeface="Arial" charset="0"/>
                <a:cs typeface="Calibri" pitchFamily="34" charset="0"/>
              </a:rPr>
              <a:t> </a:t>
            </a:r>
            <a:r>
              <a:rPr lang="en-GB" altLang="en-US" sz="2800" dirty="0" err="1">
                <a:latin typeface="Arial" charset="0"/>
                <a:cs typeface="Calibri" pitchFamily="34" charset="0"/>
              </a:rPr>
              <a:t>hấp</a:t>
            </a:r>
            <a:r>
              <a:rPr lang="en-GB" altLang="en-US" sz="2800" dirty="0">
                <a:latin typeface="Arial" charset="0"/>
                <a:cs typeface="Calibri" pitchFamily="34" charset="0"/>
              </a:rPr>
              <a:t> </a:t>
            </a:r>
            <a:r>
              <a:rPr lang="en-GB" altLang="en-US" sz="2800" dirty="0" err="1">
                <a:latin typeface="Arial" charset="0"/>
                <a:cs typeface="Calibri" pitchFamily="34" charset="0"/>
              </a:rPr>
              <a:t>tế</a:t>
            </a:r>
            <a:r>
              <a:rPr lang="en-GB" altLang="en-US" sz="2800" dirty="0">
                <a:latin typeface="Arial" charset="0"/>
                <a:cs typeface="Calibri" pitchFamily="34" charset="0"/>
              </a:rPr>
              <a:t> </a:t>
            </a:r>
            <a:r>
              <a:rPr lang="en-GB" altLang="en-US" sz="2800" dirty="0" err="1">
                <a:latin typeface="Arial" charset="0"/>
                <a:cs typeface="Calibri" pitchFamily="34" charset="0"/>
              </a:rPr>
              <a:t>bào</a:t>
            </a:r>
            <a:r>
              <a:rPr lang="en-GB" altLang="en-US" sz="2800" dirty="0">
                <a:latin typeface="Arial" charset="0"/>
                <a:cs typeface="Calibri" pitchFamily="34" charset="0"/>
              </a:rPr>
              <a:t> </a:t>
            </a:r>
            <a:r>
              <a:rPr lang="en-GB" altLang="en-US" sz="2800" dirty="0" err="1">
                <a:latin typeface="Arial" charset="0"/>
                <a:cs typeface="Calibri" pitchFamily="34" charset="0"/>
              </a:rPr>
              <a:t>diễn</a:t>
            </a:r>
            <a:r>
              <a:rPr lang="en-GB" altLang="en-US" sz="2800" dirty="0">
                <a:latin typeface="Arial" charset="0"/>
                <a:cs typeface="Calibri" pitchFamily="34" charset="0"/>
              </a:rPr>
              <a:t> </a:t>
            </a:r>
            <a:r>
              <a:rPr lang="en-GB" altLang="en-US" sz="2800" dirty="0" err="1">
                <a:latin typeface="Arial" charset="0"/>
                <a:cs typeface="Calibri" pitchFamily="34" charset="0"/>
              </a:rPr>
              <a:t>ra</a:t>
            </a:r>
            <a:r>
              <a:rPr lang="en-GB" altLang="en-US" sz="2800" dirty="0">
                <a:latin typeface="Arial" charset="0"/>
                <a:cs typeface="Calibri" pitchFamily="34" charset="0"/>
              </a:rPr>
              <a:t> ở </a:t>
            </a:r>
            <a:r>
              <a:rPr lang="en-GB" altLang="en-US" sz="2800" dirty="0" err="1">
                <a:latin typeface="Arial" charset="0"/>
                <a:cs typeface="Calibri" pitchFamily="34" charset="0"/>
              </a:rPr>
              <a:t>đâu</a:t>
            </a:r>
            <a:r>
              <a:rPr lang="en-GB" altLang="en-US" sz="2800" dirty="0">
                <a:latin typeface="Arial" charset="0"/>
                <a:cs typeface="Calibri" pitchFamily="34" charset="0"/>
              </a:rPr>
              <a:t>?</a:t>
            </a:r>
            <a:endParaRPr lang="en-GB" altLang="en-US" sz="2800" dirty="0">
              <a:latin typeface="Arial" charset="0"/>
            </a:endParaRPr>
          </a:p>
        </p:txBody>
      </p:sp>
      <p:sp>
        <p:nvSpPr>
          <p:cNvPr id="13" name="Rectangle 12"/>
          <p:cNvSpPr/>
          <p:nvPr/>
        </p:nvSpPr>
        <p:spPr>
          <a:xfrm>
            <a:off x="0" y="4856843"/>
            <a:ext cx="8839200" cy="553357"/>
          </a:xfrm>
          <a:prstGeom prst="rect">
            <a:avLst/>
          </a:prstGeom>
        </p:spPr>
        <p:txBody>
          <a:bodyPr wrap="square">
            <a:spAutoFit/>
          </a:bodyPr>
          <a:lstStyle/>
          <a:p>
            <a:pPr>
              <a:lnSpc>
                <a:spcPct val="107000"/>
              </a:lnSpc>
              <a:spcAft>
                <a:spcPts val="800"/>
              </a:spcAft>
              <a:defRPr/>
            </a:pPr>
            <a:r>
              <a:rPr lang="en-GB" sz="2800" dirty="0" smtClean="0">
                <a:latin typeface="+mj-lt"/>
                <a:ea typeface="Calibri" panose="020F0502020204030204" pitchFamily="34" charset="0"/>
                <a:cs typeface="Times New Roman" panose="02020603050405020304" pitchFamily="18" charset="0"/>
              </a:rPr>
              <a:t>?2</a:t>
            </a:r>
            <a:r>
              <a:rPr lang="en-GB" sz="2800" dirty="0">
                <a:latin typeface="+mj-lt"/>
                <a:ea typeface="Calibri" panose="020F0502020204030204" pitchFamily="34" charset="0"/>
                <a:cs typeface="Times New Roman" panose="02020603050405020304" pitchFamily="18" charset="0"/>
              </a:rPr>
              <a:t>. </a:t>
            </a:r>
            <a:r>
              <a:rPr lang="en-GB" sz="2800" dirty="0" err="1">
                <a:latin typeface="+mj-lt"/>
                <a:ea typeface="Calibri" panose="020F0502020204030204" pitchFamily="34" charset="0"/>
                <a:cs typeface="Times New Roman" panose="02020603050405020304" pitchFamily="18" charset="0"/>
              </a:rPr>
              <a:t>Hô</a:t>
            </a:r>
            <a:r>
              <a:rPr lang="en-GB" sz="2800" dirty="0">
                <a:latin typeface="+mj-lt"/>
                <a:ea typeface="Calibri" panose="020F0502020204030204" pitchFamily="34" charset="0"/>
                <a:cs typeface="Times New Roman" panose="02020603050405020304" pitchFamily="18" charset="0"/>
              </a:rPr>
              <a:t> </a:t>
            </a:r>
            <a:r>
              <a:rPr lang="en-GB" sz="2800" dirty="0" err="1">
                <a:latin typeface="+mj-lt"/>
                <a:ea typeface="Calibri" panose="020F0502020204030204" pitchFamily="34" charset="0"/>
                <a:cs typeface="Times New Roman" panose="02020603050405020304" pitchFamily="18" charset="0"/>
              </a:rPr>
              <a:t>hấp</a:t>
            </a:r>
            <a:r>
              <a:rPr lang="en-GB" sz="2800" dirty="0">
                <a:latin typeface="+mj-lt"/>
                <a:ea typeface="Calibri" panose="020F0502020204030204" pitchFamily="34" charset="0"/>
                <a:cs typeface="Times New Roman" panose="02020603050405020304" pitchFamily="18" charset="0"/>
              </a:rPr>
              <a:t> </a:t>
            </a:r>
            <a:r>
              <a:rPr lang="en-GB" sz="2800" dirty="0" err="1">
                <a:latin typeface="+mj-lt"/>
                <a:ea typeface="Calibri" panose="020F0502020204030204" pitchFamily="34" charset="0"/>
                <a:cs typeface="Times New Roman" panose="02020603050405020304" pitchFamily="18" charset="0"/>
              </a:rPr>
              <a:t>tế</a:t>
            </a:r>
            <a:r>
              <a:rPr lang="en-GB" sz="2800" dirty="0">
                <a:latin typeface="+mj-lt"/>
                <a:ea typeface="Calibri" panose="020F0502020204030204" pitchFamily="34" charset="0"/>
                <a:cs typeface="Times New Roman" panose="02020603050405020304" pitchFamily="18" charset="0"/>
              </a:rPr>
              <a:t> </a:t>
            </a:r>
            <a:r>
              <a:rPr lang="en-GB" sz="2800" dirty="0" err="1">
                <a:latin typeface="+mj-lt"/>
                <a:ea typeface="Calibri" panose="020F0502020204030204" pitchFamily="34" charset="0"/>
                <a:cs typeface="Times New Roman" panose="02020603050405020304" pitchFamily="18" charset="0"/>
              </a:rPr>
              <a:t>bào</a:t>
            </a:r>
            <a:r>
              <a:rPr lang="en-GB" sz="2800" dirty="0">
                <a:latin typeface="+mj-lt"/>
                <a:ea typeface="Calibri" panose="020F0502020204030204" pitchFamily="34" charset="0"/>
                <a:cs typeface="Times New Roman" panose="02020603050405020304" pitchFamily="18" charset="0"/>
              </a:rPr>
              <a:t> </a:t>
            </a:r>
            <a:r>
              <a:rPr lang="en-GB" sz="2800" dirty="0" err="1">
                <a:latin typeface="+mj-lt"/>
                <a:ea typeface="Calibri" panose="020F0502020204030204" pitchFamily="34" charset="0"/>
                <a:cs typeface="Times New Roman" panose="02020603050405020304" pitchFamily="18" charset="0"/>
              </a:rPr>
              <a:t>có</a:t>
            </a:r>
            <a:r>
              <a:rPr lang="en-GB" sz="2800" dirty="0">
                <a:latin typeface="+mj-lt"/>
                <a:ea typeface="Calibri" panose="020F0502020204030204" pitchFamily="34" charset="0"/>
                <a:cs typeface="Times New Roman" panose="02020603050405020304" pitchFamily="18" charset="0"/>
              </a:rPr>
              <a:t> </a:t>
            </a:r>
            <a:r>
              <a:rPr lang="en-GB" sz="2800" dirty="0" err="1">
                <a:latin typeface="+mj-lt"/>
                <a:ea typeface="Calibri" panose="020F0502020204030204" pitchFamily="34" charset="0"/>
                <a:cs typeface="Times New Roman" panose="02020603050405020304" pitchFamily="18" charset="0"/>
              </a:rPr>
              <a:t>vai</a:t>
            </a:r>
            <a:r>
              <a:rPr lang="en-GB" sz="2800" dirty="0">
                <a:latin typeface="+mj-lt"/>
                <a:ea typeface="Calibri" panose="020F0502020204030204" pitchFamily="34" charset="0"/>
                <a:cs typeface="Times New Roman" panose="02020603050405020304" pitchFamily="18" charset="0"/>
              </a:rPr>
              <a:t> </a:t>
            </a:r>
            <a:r>
              <a:rPr lang="en-GB" sz="2800" dirty="0" err="1">
                <a:latin typeface="+mj-lt"/>
                <a:ea typeface="Calibri" panose="020F0502020204030204" pitchFamily="34" charset="0"/>
                <a:cs typeface="Times New Roman" panose="02020603050405020304" pitchFamily="18" charset="0"/>
              </a:rPr>
              <a:t>trò</a:t>
            </a:r>
            <a:r>
              <a:rPr lang="en-GB" sz="2800" dirty="0">
                <a:latin typeface="+mj-lt"/>
                <a:ea typeface="Calibri" panose="020F0502020204030204" pitchFamily="34" charset="0"/>
                <a:cs typeface="Times New Roman" panose="02020603050405020304" pitchFamily="18" charset="0"/>
              </a:rPr>
              <a:t> </a:t>
            </a:r>
            <a:r>
              <a:rPr lang="en-GB" sz="2800" dirty="0" err="1">
                <a:latin typeface="+mj-lt"/>
                <a:ea typeface="Calibri" panose="020F0502020204030204" pitchFamily="34" charset="0"/>
                <a:cs typeface="Times New Roman" panose="02020603050405020304" pitchFamily="18" charset="0"/>
              </a:rPr>
              <a:t>gì</a:t>
            </a:r>
            <a:r>
              <a:rPr lang="en-GB" sz="2800" dirty="0">
                <a:latin typeface="+mj-lt"/>
                <a:ea typeface="Calibri" panose="020F0502020204030204" pitchFamily="34" charset="0"/>
                <a:cs typeface="Times New Roman" panose="02020603050405020304" pitchFamily="18" charset="0"/>
              </a:rPr>
              <a:t> </a:t>
            </a:r>
            <a:r>
              <a:rPr lang="en-GB" sz="2800" dirty="0" err="1">
                <a:latin typeface="+mj-lt"/>
                <a:ea typeface="Calibri" panose="020F0502020204030204" pitchFamily="34" charset="0"/>
                <a:cs typeface="Times New Roman" panose="02020603050405020304" pitchFamily="18" charset="0"/>
              </a:rPr>
              <a:t>đối</a:t>
            </a:r>
            <a:r>
              <a:rPr lang="en-GB" sz="2800" dirty="0">
                <a:latin typeface="+mj-lt"/>
                <a:ea typeface="Calibri" panose="020F0502020204030204" pitchFamily="34" charset="0"/>
                <a:cs typeface="Times New Roman" panose="02020603050405020304" pitchFamily="18" charset="0"/>
              </a:rPr>
              <a:t> </a:t>
            </a:r>
            <a:r>
              <a:rPr lang="en-GB" sz="2800" dirty="0" err="1">
                <a:latin typeface="+mj-lt"/>
                <a:ea typeface="Calibri" panose="020F0502020204030204" pitchFamily="34" charset="0"/>
                <a:cs typeface="Times New Roman" panose="02020603050405020304" pitchFamily="18" charset="0"/>
              </a:rPr>
              <a:t>với</a:t>
            </a:r>
            <a:r>
              <a:rPr lang="en-GB" sz="2800" dirty="0">
                <a:latin typeface="+mj-lt"/>
                <a:ea typeface="Calibri" panose="020F0502020204030204" pitchFamily="34" charset="0"/>
                <a:cs typeface="Times New Roman" panose="02020603050405020304" pitchFamily="18" charset="0"/>
              </a:rPr>
              <a:t> </a:t>
            </a:r>
            <a:r>
              <a:rPr lang="en-GB" sz="2800" dirty="0" err="1">
                <a:latin typeface="+mj-lt"/>
                <a:ea typeface="Calibri" panose="020F0502020204030204" pitchFamily="34" charset="0"/>
                <a:cs typeface="Times New Roman" panose="02020603050405020304" pitchFamily="18" charset="0"/>
              </a:rPr>
              <a:t>cơ</a:t>
            </a:r>
            <a:r>
              <a:rPr lang="en-GB" sz="2800" dirty="0">
                <a:latin typeface="+mj-lt"/>
                <a:ea typeface="Calibri" panose="020F0502020204030204" pitchFamily="34" charset="0"/>
                <a:cs typeface="Times New Roman" panose="02020603050405020304" pitchFamily="18" charset="0"/>
              </a:rPr>
              <a:t> </a:t>
            </a:r>
            <a:r>
              <a:rPr lang="en-GB" sz="2800" dirty="0" err="1">
                <a:latin typeface="+mj-lt"/>
                <a:ea typeface="Calibri" panose="020F0502020204030204" pitchFamily="34" charset="0"/>
                <a:cs typeface="Times New Roman" panose="02020603050405020304" pitchFamily="18" charset="0"/>
              </a:rPr>
              <a:t>thể</a:t>
            </a:r>
            <a:r>
              <a:rPr lang="en-GB" sz="2800" dirty="0">
                <a:latin typeface="+mj-lt"/>
                <a:ea typeface="Calibri" panose="020F0502020204030204" pitchFamily="34" charset="0"/>
                <a:cs typeface="Times New Roman" panose="02020603050405020304" pitchFamily="18" charset="0"/>
              </a:rPr>
              <a:t> </a:t>
            </a:r>
            <a:r>
              <a:rPr lang="en-GB" sz="2800" dirty="0" err="1">
                <a:latin typeface="+mj-lt"/>
                <a:ea typeface="Calibri" panose="020F0502020204030204" pitchFamily="34" charset="0"/>
                <a:cs typeface="Times New Roman" panose="02020603050405020304" pitchFamily="18" charset="0"/>
              </a:rPr>
              <a:t>sinh</a:t>
            </a:r>
            <a:r>
              <a:rPr lang="en-GB" sz="2800" dirty="0">
                <a:latin typeface="+mj-lt"/>
                <a:ea typeface="Calibri" panose="020F0502020204030204" pitchFamily="34" charset="0"/>
                <a:cs typeface="Times New Roman" panose="02020603050405020304" pitchFamily="18" charset="0"/>
              </a:rPr>
              <a:t> </a:t>
            </a:r>
            <a:r>
              <a:rPr lang="en-GB" sz="2800" dirty="0" err="1">
                <a:latin typeface="+mj-lt"/>
                <a:ea typeface="Calibri" panose="020F0502020204030204" pitchFamily="34" charset="0"/>
                <a:cs typeface="Times New Roman" panose="02020603050405020304" pitchFamily="18" charset="0"/>
              </a:rPr>
              <a:t>vật</a:t>
            </a:r>
            <a:r>
              <a:rPr lang="en-GB" sz="2800" dirty="0">
                <a:latin typeface="+mj-lt"/>
                <a:ea typeface="Calibri" panose="020F0502020204030204" pitchFamily="34" charset="0"/>
                <a:cs typeface="Times New Roman" panose="02020603050405020304" pitchFamily="18" charset="0"/>
              </a:rPr>
              <a:t>?</a:t>
            </a:r>
          </a:p>
        </p:txBody>
      </p:sp>
      <p:sp>
        <p:nvSpPr>
          <p:cNvPr id="15" name="Rectangle 14"/>
          <p:cNvSpPr/>
          <p:nvPr/>
        </p:nvSpPr>
        <p:spPr>
          <a:xfrm>
            <a:off x="87313" y="5326850"/>
            <a:ext cx="7380287" cy="1475404"/>
          </a:xfrm>
          <a:prstGeom prst="rect">
            <a:avLst/>
          </a:prstGeom>
        </p:spPr>
        <p:txBody>
          <a:bodyPr wrap="square">
            <a:spAutoFit/>
          </a:bodyPr>
          <a:lstStyle/>
          <a:p>
            <a:pPr>
              <a:lnSpc>
                <a:spcPct val="107000"/>
              </a:lnSpc>
              <a:spcAft>
                <a:spcPts val="800"/>
              </a:spcAft>
              <a:defRPr/>
            </a:pPr>
            <a:r>
              <a:rPr lang="en-GB" sz="2800" dirty="0" smtClean="0">
                <a:latin typeface="+mj-lt"/>
                <a:ea typeface="Calibri" panose="020F0502020204030204" pitchFamily="34" charset="0"/>
                <a:cs typeface="Times New Roman" panose="02020603050405020304" pitchFamily="18" charset="0"/>
              </a:rPr>
              <a:t>?3</a:t>
            </a:r>
            <a:r>
              <a:rPr lang="en-GB" sz="2800" dirty="0">
                <a:latin typeface="+mj-lt"/>
                <a:ea typeface="Calibri" panose="020F0502020204030204" pitchFamily="34" charset="0"/>
                <a:cs typeface="Times New Roman" panose="02020603050405020304" pitchFamily="18" charset="0"/>
              </a:rPr>
              <a:t>. </a:t>
            </a:r>
            <a:r>
              <a:rPr lang="en-GB" sz="2800" dirty="0">
                <a:latin typeface="+mj-lt"/>
                <a:ea typeface="Calibri" panose="020F0502020204030204" pitchFamily="34" charset="0"/>
                <a:cs typeface="Times New Roman" panose="02020603050405020304" pitchFamily="18" charset="0"/>
              </a:rPr>
              <a:t>So </a:t>
            </a:r>
            <a:r>
              <a:rPr lang="en-GB" sz="2800" dirty="0" err="1">
                <a:latin typeface="+mj-lt"/>
                <a:ea typeface="Calibri" panose="020F0502020204030204" pitchFamily="34" charset="0"/>
                <a:cs typeface="Times New Roman" panose="02020603050405020304" pitchFamily="18" charset="0"/>
              </a:rPr>
              <a:t>sánh</a:t>
            </a:r>
            <a:r>
              <a:rPr lang="en-GB" sz="2800" dirty="0">
                <a:latin typeface="+mj-lt"/>
                <a:ea typeface="Calibri" panose="020F0502020204030204" pitchFamily="34" charset="0"/>
                <a:cs typeface="Times New Roman" panose="02020603050405020304" pitchFamily="18" charset="0"/>
              </a:rPr>
              <a:t> </a:t>
            </a:r>
            <a:r>
              <a:rPr lang="en-GB" sz="2800" dirty="0" err="1">
                <a:latin typeface="+mj-lt"/>
                <a:ea typeface="Calibri" panose="020F0502020204030204" pitchFamily="34" charset="0"/>
                <a:cs typeface="Times New Roman" panose="02020603050405020304" pitchFamily="18" charset="0"/>
              </a:rPr>
              <a:t>cường</a:t>
            </a:r>
            <a:r>
              <a:rPr lang="en-GB" sz="2800" dirty="0">
                <a:latin typeface="+mj-lt"/>
                <a:ea typeface="Calibri" panose="020F0502020204030204" pitchFamily="34" charset="0"/>
                <a:cs typeface="Times New Roman" panose="02020603050405020304" pitchFamily="18" charset="0"/>
              </a:rPr>
              <a:t> </a:t>
            </a:r>
            <a:r>
              <a:rPr lang="en-GB" sz="2800" dirty="0" err="1">
                <a:latin typeface="+mj-lt"/>
                <a:ea typeface="Calibri" panose="020F0502020204030204" pitchFamily="34" charset="0"/>
                <a:cs typeface="Times New Roman" panose="02020603050405020304" pitchFamily="18" charset="0"/>
              </a:rPr>
              <a:t>độ</a:t>
            </a:r>
            <a:r>
              <a:rPr lang="en-GB" sz="2800" dirty="0">
                <a:latin typeface="+mj-lt"/>
                <a:ea typeface="Calibri" panose="020F0502020204030204" pitchFamily="34" charset="0"/>
                <a:cs typeface="Times New Roman" panose="02020603050405020304" pitchFamily="18" charset="0"/>
              </a:rPr>
              <a:t> </a:t>
            </a:r>
            <a:r>
              <a:rPr lang="en-GB" sz="2800" dirty="0" err="1">
                <a:latin typeface="+mj-lt"/>
                <a:ea typeface="Calibri" panose="020F0502020204030204" pitchFamily="34" charset="0"/>
                <a:cs typeface="Times New Roman" panose="02020603050405020304" pitchFamily="18" charset="0"/>
              </a:rPr>
              <a:t>hô</a:t>
            </a:r>
            <a:r>
              <a:rPr lang="en-GB" sz="2800" dirty="0">
                <a:latin typeface="+mj-lt"/>
                <a:ea typeface="Calibri" panose="020F0502020204030204" pitchFamily="34" charset="0"/>
                <a:cs typeface="Times New Roman" panose="02020603050405020304" pitchFamily="18" charset="0"/>
              </a:rPr>
              <a:t> </a:t>
            </a:r>
            <a:r>
              <a:rPr lang="en-GB" sz="2800" dirty="0" err="1">
                <a:latin typeface="+mj-lt"/>
                <a:ea typeface="Calibri" panose="020F0502020204030204" pitchFamily="34" charset="0"/>
                <a:cs typeface="Times New Roman" panose="02020603050405020304" pitchFamily="18" charset="0"/>
              </a:rPr>
              <a:t>hấp</a:t>
            </a:r>
            <a:r>
              <a:rPr lang="en-GB" sz="2800" dirty="0">
                <a:latin typeface="+mj-lt"/>
                <a:ea typeface="Calibri" panose="020F0502020204030204" pitchFamily="34" charset="0"/>
                <a:cs typeface="Times New Roman" panose="02020603050405020304" pitchFamily="18" charset="0"/>
              </a:rPr>
              <a:t> </a:t>
            </a:r>
            <a:r>
              <a:rPr lang="en-GB" sz="2800" dirty="0" err="1">
                <a:latin typeface="+mj-lt"/>
                <a:ea typeface="Calibri" panose="020F0502020204030204" pitchFamily="34" charset="0"/>
                <a:cs typeface="Times New Roman" panose="02020603050405020304" pitchFamily="18" charset="0"/>
              </a:rPr>
              <a:t>của</a:t>
            </a:r>
            <a:r>
              <a:rPr lang="en-GB" sz="2800" dirty="0">
                <a:latin typeface="+mj-lt"/>
                <a:ea typeface="Calibri" panose="020F0502020204030204" pitchFamily="34" charset="0"/>
                <a:cs typeface="Times New Roman" panose="02020603050405020304" pitchFamily="18" charset="0"/>
              </a:rPr>
              <a:t> </a:t>
            </a:r>
            <a:r>
              <a:rPr lang="en-GB" sz="2800" dirty="0" err="1">
                <a:latin typeface="+mj-lt"/>
                <a:ea typeface="Calibri" panose="020F0502020204030204" pitchFamily="34" charset="0"/>
                <a:cs typeface="Times New Roman" panose="02020603050405020304" pitchFamily="18" charset="0"/>
              </a:rPr>
              <a:t>một</a:t>
            </a:r>
            <a:r>
              <a:rPr lang="en-GB" sz="2800" dirty="0">
                <a:latin typeface="+mj-lt"/>
                <a:ea typeface="Calibri" panose="020F0502020204030204" pitchFamily="34" charset="0"/>
                <a:cs typeface="Times New Roman" panose="02020603050405020304" pitchFamily="18" charset="0"/>
              </a:rPr>
              <a:t> </a:t>
            </a:r>
            <a:r>
              <a:rPr lang="en-GB" sz="2800" dirty="0" err="1">
                <a:latin typeface="+mj-lt"/>
                <a:ea typeface="Calibri" panose="020F0502020204030204" pitchFamily="34" charset="0"/>
                <a:cs typeface="Times New Roman" panose="02020603050405020304" pitchFamily="18" charset="0"/>
              </a:rPr>
              <a:t>vận</a:t>
            </a:r>
            <a:r>
              <a:rPr lang="en-GB" sz="2800" dirty="0">
                <a:latin typeface="+mj-lt"/>
                <a:ea typeface="Calibri" panose="020F0502020204030204" pitchFamily="34" charset="0"/>
                <a:cs typeface="Times New Roman" panose="02020603050405020304" pitchFamily="18" charset="0"/>
              </a:rPr>
              <a:t> </a:t>
            </a:r>
            <a:r>
              <a:rPr lang="en-GB" sz="2800" dirty="0" err="1">
                <a:latin typeface="+mj-lt"/>
                <a:ea typeface="Calibri" panose="020F0502020204030204" pitchFamily="34" charset="0"/>
                <a:cs typeface="Times New Roman" panose="02020603050405020304" pitchFamily="18" charset="0"/>
              </a:rPr>
              <a:t>động</a:t>
            </a:r>
            <a:r>
              <a:rPr lang="en-GB" sz="2800" dirty="0">
                <a:latin typeface="+mj-lt"/>
                <a:ea typeface="Calibri" panose="020F0502020204030204" pitchFamily="34" charset="0"/>
                <a:cs typeface="Times New Roman" panose="02020603050405020304" pitchFamily="18" charset="0"/>
              </a:rPr>
              <a:t> </a:t>
            </a:r>
            <a:r>
              <a:rPr lang="en-GB" sz="2800" dirty="0" err="1">
                <a:latin typeface="+mj-lt"/>
                <a:ea typeface="Calibri" panose="020F0502020204030204" pitchFamily="34" charset="0"/>
                <a:cs typeface="Times New Roman" panose="02020603050405020304" pitchFamily="18" charset="0"/>
              </a:rPr>
              <a:t>viên</a:t>
            </a:r>
            <a:r>
              <a:rPr lang="en-GB" sz="2800" dirty="0">
                <a:latin typeface="+mj-lt"/>
                <a:ea typeface="Calibri" panose="020F0502020204030204" pitchFamily="34" charset="0"/>
                <a:cs typeface="Times New Roman" panose="02020603050405020304" pitchFamily="18" charset="0"/>
              </a:rPr>
              <a:t> </a:t>
            </a:r>
            <a:r>
              <a:rPr lang="en-GB" sz="2800" dirty="0" err="1">
                <a:latin typeface="+mj-lt"/>
                <a:ea typeface="Calibri" panose="020F0502020204030204" pitchFamily="34" charset="0"/>
                <a:cs typeface="Times New Roman" panose="02020603050405020304" pitchFamily="18" charset="0"/>
              </a:rPr>
              <a:t>đang</a:t>
            </a:r>
            <a:r>
              <a:rPr lang="en-GB" sz="2800" dirty="0">
                <a:latin typeface="+mj-lt"/>
                <a:ea typeface="Calibri" panose="020F0502020204030204" pitchFamily="34" charset="0"/>
                <a:cs typeface="Times New Roman" panose="02020603050405020304" pitchFamily="18" charset="0"/>
              </a:rPr>
              <a:t> </a:t>
            </a:r>
            <a:r>
              <a:rPr lang="en-GB" sz="2800" dirty="0" err="1">
                <a:latin typeface="+mj-lt"/>
                <a:ea typeface="Calibri" panose="020F0502020204030204" pitchFamily="34" charset="0"/>
                <a:cs typeface="Times New Roman" panose="02020603050405020304" pitchFamily="18" charset="0"/>
              </a:rPr>
              <a:t>thi</a:t>
            </a:r>
            <a:r>
              <a:rPr lang="en-GB" sz="2800" dirty="0">
                <a:latin typeface="+mj-lt"/>
                <a:ea typeface="Calibri" panose="020F0502020204030204" pitchFamily="34" charset="0"/>
                <a:cs typeface="Times New Roman" panose="02020603050405020304" pitchFamily="18" charset="0"/>
              </a:rPr>
              <a:t> </a:t>
            </a:r>
            <a:r>
              <a:rPr lang="en-GB" sz="2800" dirty="0" err="1">
                <a:latin typeface="+mj-lt"/>
                <a:ea typeface="Calibri" panose="020F0502020204030204" pitchFamily="34" charset="0"/>
                <a:cs typeface="Times New Roman" panose="02020603050405020304" pitchFamily="18" charset="0"/>
              </a:rPr>
              <a:t>đấu</a:t>
            </a:r>
            <a:r>
              <a:rPr lang="en-GB" sz="2800" dirty="0">
                <a:latin typeface="+mj-lt"/>
                <a:ea typeface="Calibri" panose="020F0502020204030204" pitchFamily="34" charset="0"/>
                <a:cs typeface="Times New Roman" panose="02020603050405020304" pitchFamily="18" charset="0"/>
              </a:rPr>
              <a:t> </a:t>
            </a:r>
            <a:r>
              <a:rPr lang="en-GB" sz="2800" dirty="0" err="1">
                <a:latin typeface="+mj-lt"/>
                <a:ea typeface="Calibri" panose="020F0502020204030204" pitchFamily="34" charset="0"/>
                <a:cs typeface="Times New Roman" panose="02020603050405020304" pitchFamily="18" charset="0"/>
              </a:rPr>
              <a:t>và</a:t>
            </a:r>
            <a:r>
              <a:rPr lang="en-GB" sz="2800" dirty="0">
                <a:latin typeface="+mj-lt"/>
                <a:ea typeface="Calibri" panose="020F0502020204030204" pitchFamily="34" charset="0"/>
                <a:cs typeface="Times New Roman" panose="02020603050405020304" pitchFamily="18" charset="0"/>
              </a:rPr>
              <a:t> </a:t>
            </a:r>
            <a:r>
              <a:rPr lang="en-GB" sz="2800" dirty="0" err="1">
                <a:latin typeface="+mj-lt"/>
                <a:ea typeface="Calibri" panose="020F0502020204030204" pitchFamily="34" charset="0"/>
                <a:cs typeface="Times New Roman" panose="02020603050405020304" pitchFamily="18" charset="0"/>
              </a:rPr>
              <a:t>một</a:t>
            </a:r>
            <a:r>
              <a:rPr lang="en-GB" sz="2800" dirty="0">
                <a:latin typeface="+mj-lt"/>
                <a:ea typeface="Calibri" panose="020F0502020204030204" pitchFamily="34" charset="0"/>
                <a:cs typeface="Times New Roman" panose="02020603050405020304" pitchFamily="18" charset="0"/>
              </a:rPr>
              <a:t> </a:t>
            </a:r>
            <a:r>
              <a:rPr lang="en-GB" sz="2800" dirty="0" err="1">
                <a:latin typeface="+mj-lt"/>
                <a:ea typeface="Calibri" panose="020F0502020204030204" pitchFamily="34" charset="0"/>
                <a:cs typeface="Times New Roman" panose="02020603050405020304" pitchFamily="18" charset="0"/>
              </a:rPr>
              <a:t>nhân</a:t>
            </a:r>
            <a:r>
              <a:rPr lang="en-GB" sz="2800" dirty="0">
                <a:latin typeface="+mj-lt"/>
                <a:ea typeface="Calibri" panose="020F0502020204030204" pitchFamily="34" charset="0"/>
                <a:cs typeface="Times New Roman" panose="02020603050405020304" pitchFamily="18" charset="0"/>
              </a:rPr>
              <a:t> </a:t>
            </a:r>
            <a:r>
              <a:rPr lang="en-GB" sz="2800" dirty="0" err="1">
                <a:latin typeface="+mj-lt"/>
                <a:ea typeface="Calibri" panose="020F0502020204030204" pitchFamily="34" charset="0"/>
                <a:cs typeface="Times New Roman" panose="02020603050405020304" pitchFamily="18" charset="0"/>
              </a:rPr>
              <a:t>viên</a:t>
            </a:r>
            <a:r>
              <a:rPr lang="en-GB" sz="2800" dirty="0">
                <a:latin typeface="+mj-lt"/>
                <a:ea typeface="Calibri" panose="020F0502020204030204" pitchFamily="34" charset="0"/>
                <a:cs typeface="Times New Roman" panose="02020603050405020304" pitchFamily="18" charset="0"/>
              </a:rPr>
              <a:t> </a:t>
            </a:r>
            <a:r>
              <a:rPr lang="en-GB" sz="2800" dirty="0" err="1">
                <a:latin typeface="+mj-lt"/>
                <a:ea typeface="Calibri" panose="020F0502020204030204" pitchFamily="34" charset="0"/>
                <a:cs typeface="Times New Roman" panose="02020603050405020304" pitchFamily="18" charset="0"/>
              </a:rPr>
              <a:t>văn</a:t>
            </a:r>
            <a:r>
              <a:rPr lang="en-GB" sz="2800" dirty="0">
                <a:latin typeface="+mj-lt"/>
                <a:ea typeface="Calibri" panose="020F0502020204030204" pitchFamily="34" charset="0"/>
                <a:cs typeface="Times New Roman" panose="02020603050405020304" pitchFamily="18" charset="0"/>
              </a:rPr>
              <a:t> </a:t>
            </a:r>
            <a:r>
              <a:rPr lang="en-GB" sz="2800" dirty="0" err="1">
                <a:latin typeface="+mj-lt"/>
                <a:ea typeface="Calibri" panose="020F0502020204030204" pitchFamily="34" charset="0"/>
                <a:cs typeface="Times New Roman" panose="02020603050405020304" pitchFamily="18" charset="0"/>
              </a:rPr>
              <a:t>phòng</a:t>
            </a:r>
            <a:r>
              <a:rPr lang="en-GB" sz="2800" dirty="0">
                <a:latin typeface="+mj-lt"/>
                <a:ea typeface="Calibri" panose="020F0502020204030204" pitchFamily="34" charset="0"/>
                <a:cs typeface="Times New Roman" panose="02020603050405020304" pitchFamily="18" charset="0"/>
              </a:rPr>
              <a:t>. </a:t>
            </a:r>
            <a:r>
              <a:rPr lang="en-GB" sz="2800" dirty="0" err="1">
                <a:latin typeface="+mj-lt"/>
                <a:ea typeface="Calibri" panose="020F0502020204030204" pitchFamily="34" charset="0"/>
                <a:cs typeface="Times New Roman" panose="02020603050405020304" pitchFamily="18" charset="0"/>
              </a:rPr>
              <a:t>Giải</a:t>
            </a:r>
            <a:r>
              <a:rPr lang="en-GB" sz="2800" dirty="0">
                <a:latin typeface="+mj-lt"/>
                <a:ea typeface="Calibri" panose="020F0502020204030204" pitchFamily="34" charset="0"/>
                <a:cs typeface="Times New Roman" panose="02020603050405020304" pitchFamily="18" charset="0"/>
              </a:rPr>
              <a:t> </a:t>
            </a:r>
            <a:r>
              <a:rPr lang="en-GB" sz="2800" dirty="0" err="1">
                <a:latin typeface="+mj-lt"/>
                <a:ea typeface="Calibri" panose="020F0502020204030204" pitchFamily="34" charset="0"/>
                <a:cs typeface="Times New Roman" panose="02020603050405020304" pitchFamily="18" charset="0"/>
              </a:rPr>
              <a:t>thích</a:t>
            </a:r>
            <a:r>
              <a:rPr lang="en-GB" sz="2800" dirty="0">
                <a:latin typeface="+mj-lt"/>
                <a:ea typeface="Calibri" panose="020F0502020204030204" pitchFamily="34" charset="0"/>
                <a:cs typeface="Times New Roman" panose="02020603050405020304" pitchFamily="18" charset="0"/>
              </a:rPr>
              <a:t> </a:t>
            </a:r>
            <a:r>
              <a:rPr lang="en-GB" sz="2800" dirty="0" err="1">
                <a:latin typeface="+mj-lt"/>
                <a:ea typeface="Calibri" panose="020F0502020204030204" pitchFamily="34" charset="0"/>
                <a:cs typeface="Times New Roman" panose="02020603050405020304" pitchFamily="18" charset="0"/>
              </a:rPr>
              <a:t>sự</a:t>
            </a:r>
            <a:r>
              <a:rPr lang="en-GB" sz="2800" dirty="0">
                <a:latin typeface="+mj-lt"/>
                <a:ea typeface="Calibri" panose="020F0502020204030204" pitchFamily="34" charset="0"/>
                <a:cs typeface="Times New Roman" panose="02020603050405020304" pitchFamily="18" charset="0"/>
              </a:rPr>
              <a:t> </a:t>
            </a:r>
            <a:r>
              <a:rPr lang="en-GB" sz="2800" dirty="0" err="1">
                <a:latin typeface="+mj-lt"/>
                <a:ea typeface="Calibri" panose="020F0502020204030204" pitchFamily="34" charset="0"/>
                <a:cs typeface="Times New Roman" panose="02020603050405020304" pitchFamily="18" charset="0"/>
              </a:rPr>
              <a:t>khác</a:t>
            </a:r>
            <a:r>
              <a:rPr lang="en-GB" sz="2800" dirty="0">
                <a:latin typeface="+mj-lt"/>
                <a:ea typeface="Calibri" panose="020F0502020204030204" pitchFamily="34" charset="0"/>
                <a:cs typeface="Times New Roman" panose="02020603050405020304" pitchFamily="18" charset="0"/>
              </a:rPr>
              <a:t> </a:t>
            </a:r>
            <a:r>
              <a:rPr lang="en-GB" sz="2800" dirty="0" err="1">
                <a:latin typeface="+mj-lt"/>
                <a:ea typeface="Calibri" panose="020F0502020204030204" pitchFamily="34" charset="0"/>
                <a:cs typeface="Times New Roman" panose="02020603050405020304" pitchFamily="18" charset="0"/>
              </a:rPr>
              <a:t>nhau</a:t>
            </a:r>
            <a:r>
              <a:rPr lang="en-GB" sz="2800" dirty="0">
                <a:latin typeface="+mj-lt"/>
                <a:ea typeface="Calibri" panose="020F0502020204030204" pitchFamily="34" charset="0"/>
                <a:cs typeface="Times New Roman" panose="02020603050405020304" pitchFamily="18" charset="0"/>
              </a:rPr>
              <a:t> </a:t>
            </a:r>
            <a:r>
              <a:rPr lang="en-GB" sz="2800" dirty="0" err="1">
                <a:latin typeface="+mj-lt"/>
                <a:ea typeface="Calibri" panose="020F0502020204030204" pitchFamily="34" charset="0"/>
                <a:cs typeface="Times New Roman" panose="02020603050405020304" pitchFamily="18" charset="0"/>
              </a:rPr>
              <a:t>đó</a:t>
            </a:r>
            <a:r>
              <a:rPr lang="en-GB" sz="2800" dirty="0">
                <a:latin typeface="+mj-lt"/>
                <a:ea typeface="Calibri" panose="020F0502020204030204" pitchFamily="34" charset="0"/>
                <a:cs typeface="Times New Roman" panose="02020603050405020304" pitchFamily="18" charset="0"/>
              </a:rPr>
              <a:t>?</a:t>
            </a:r>
          </a:p>
        </p:txBody>
      </p:sp>
      <p:pic>
        <p:nvPicPr>
          <p:cNvPr id="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
            <a:ext cx="6934200" cy="2518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91785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197"/>
                                        </p:tgtEl>
                                        <p:attrNameLst>
                                          <p:attrName>style.visibility</p:attrName>
                                        </p:attrNameLst>
                                      </p:cBhvr>
                                      <p:to>
                                        <p:strVal val="visible"/>
                                      </p:to>
                                    </p:set>
                                    <p:animEffect transition="in" filter="barn(inVertical)">
                                      <p:cBhvr>
                                        <p:cTn id="17" dur="500"/>
                                        <p:tgtEl>
                                          <p:spTgt spid="819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8197" grpId="0"/>
      <p:bldP spid="13"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200"/>
            <a:ext cx="9220200" cy="6555641"/>
          </a:xfrm>
          <a:prstGeom prst="rect">
            <a:avLst/>
          </a:prstGeom>
        </p:spPr>
        <p:txBody>
          <a:bodyPr wrap="square">
            <a:spAutoFit/>
          </a:bodyPr>
          <a:lstStyle/>
          <a:p>
            <a:r>
              <a:rPr lang="en-US" sz="2800" b="1" dirty="0" smtClean="0">
                <a:latin typeface="Times New Roman" pitchFamily="18" charset="0"/>
                <a:cs typeface="Times New Roman" pitchFamily="18" charset="0"/>
              </a:rPr>
              <a:t>1=&gt;</a:t>
            </a:r>
            <a:r>
              <a:rPr lang="vi-VN" sz="2800" b="1" dirty="0" smtClean="0">
                <a:latin typeface="Times New Roman" pitchFamily="18" charset="0"/>
                <a:cs typeface="Times New Roman" pitchFamily="18" charset="0"/>
              </a:rPr>
              <a:t>.</a:t>
            </a:r>
            <a:r>
              <a:rPr lang="vi-VN" sz="2800" dirty="0">
                <a:latin typeface="Times New Roman" pitchFamily="18" charset="0"/>
                <a:cs typeface="Times New Roman" pitchFamily="18" charset="0"/>
              </a:rPr>
              <a:t> </a:t>
            </a:r>
            <a:r>
              <a:rPr lang="vi-VN" sz="2800" b="1" dirty="0" smtClean="0">
                <a:latin typeface="Times New Roman" pitchFamily="18" charset="0"/>
                <a:cs typeface="Times New Roman" pitchFamily="18" charset="0"/>
              </a:rPr>
              <a:t>a</a:t>
            </a:r>
            <a:r>
              <a:rPr lang="vi-VN" sz="2800" b="1" dirty="0">
                <a:latin typeface="Times New Roman" pitchFamily="18" charset="0"/>
                <a:cs typeface="Times New Roman" pitchFamily="18" charset="0"/>
              </a:rPr>
              <a:t>)</a:t>
            </a:r>
            <a:r>
              <a:rPr lang="vi-VN" sz="2800" dirty="0">
                <a:latin typeface="Times New Roman" pitchFamily="18" charset="0"/>
                <a:cs typeface="Times New Roman" pitchFamily="18" charset="0"/>
              </a:rPr>
              <a:t> Nguyên liệu tham gia và sản phẩm, phương trình của quá trình hô hấp tế bào.</a:t>
            </a:r>
          </a:p>
          <a:p>
            <a:r>
              <a:rPr lang="vi-VN" sz="2800" dirty="0">
                <a:latin typeface="Times New Roman" pitchFamily="18" charset="0"/>
                <a:cs typeface="Times New Roman" pitchFamily="18" charset="0"/>
              </a:rPr>
              <a:t>- Nguyên liệu tham gia: Glucose, O2</a:t>
            </a:r>
          </a:p>
          <a:p>
            <a:r>
              <a:rPr lang="vi-VN" sz="2800" dirty="0">
                <a:latin typeface="Times New Roman" pitchFamily="18" charset="0"/>
                <a:cs typeface="Times New Roman" pitchFamily="18" charset="0"/>
              </a:rPr>
              <a:t>- Sản phẩm: </a:t>
            </a:r>
            <a:r>
              <a:rPr lang="vi-VN" sz="2800" dirty="0" smtClean="0">
                <a:latin typeface="Times New Roman" pitchFamily="18" charset="0"/>
                <a:cs typeface="Times New Roman" pitchFamily="18" charset="0"/>
              </a:rPr>
              <a:t>CO</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 H</a:t>
            </a:r>
            <a:r>
              <a:rPr lang="en-US" sz="2800" baseline="-25000" dirty="0" smtClean="0">
                <a:latin typeface="Times New Roman" pitchFamily="18" charset="0"/>
                <a:cs typeface="Times New Roman" pitchFamily="18" charset="0"/>
              </a:rPr>
              <a:t>2</a:t>
            </a:r>
            <a:r>
              <a:rPr lang="vi-VN" sz="2800" dirty="0" smtClean="0">
                <a:latin typeface="Times New Roman" pitchFamily="18" charset="0"/>
                <a:cs typeface="Times New Roman" pitchFamily="18" charset="0"/>
              </a:rPr>
              <a:t>O </a:t>
            </a:r>
            <a:r>
              <a:rPr lang="vi-VN" sz="2800" dirty="0">
                <a:latin typeface="Times New Roman" pitchFamily="18" charset="0"/>
                <a:cs typeface="Times New Roman" pitchFamily="18" charset="0"/>
              </a:rPr>
              <a:t>và năng lượng (ATP và Q)</a:t>
            </a:r>
          </a:p>
          <a:p>
            <a:r>
              <a:rPr lang="vi-VN" sz="2800" dirty="0">
                <a:latin typeface="Times New Roman" pitchFamily="18" charset="0"/>
                <a:cs typeface="Times New Roman" pitchFamily="18" charset="0"/>
              </a:rPr>
              <a:t>- Phương trình: </a:t>
            </a:r>
            <a:r>
              <a:rPr lang="vi-VN" sz="2800" dirty="0" smtClean="0">
                <a:latin typeface="Times New Roman" pitchFamily="18" charset="0"/>
                <a:cs typeface="Times New Roman" pitchFamily="18" charset="0"/>
              </a:rPr>
              <a:t>C</a:t>
            </a:r>
            <a:r>
              <a:rPr lang="en-US" sz="2800" baseline="-25000" dirty="0">
                <a:latin typeface="Times New Roman" pitchFamily="18" charset="0"/>
                <a:cs typeface="Times New Roman" pitchFamily="18" charset="0"/>
              </a:rPr>
              <a:t>6</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H</a:t>
            </a:r>
            <a:r>
              <a:rPr lang="en-US" sz="2800" baseline="-25000" dirty="0" smtClean="0">
                <a:latin typeface="Times New Roman" pitchFamily="18" charset="0"/>
                <a:cs typeface="Times New Roman" pitchFamily="18" charset="0"/>
              </a:rPr>
              <a:t>12</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O</a:t>
            </a:r>
            <a:r>
              <a:rPr lang="en-US" sz="2800" baseline="-25000" dirty="0" smtClean="0">
                <a:latin typeface="Times New Roman" pitchFamily="18" charset="0"/>
                <a:cs typeface="Times New Roman" pitchFamily="18" charset="0"/>
              </a:rPr>
              <a:t>6</a:t>
            </a:r>
            <a:r>
              <a:rPr lang="vi-VN" sz="2800" dirty="0">
                <a:latin typeface="Times New Roman" pitchFamily="18" charset="0"/>
                <a:cs typeface="Times New Roman" pitchFamily="18" charset="0"/>
              </a:rPr>
              <a:t> + </a:t>
            </a:r>
            <a:r>
              <a:rPr lang="vi-VN" sz="2800" dirty="0" smtClean="0">
                <a:latin typeface="Times New Roman" pitchFamily="18" charset="0"/>
                <a:cs typeface="Times New Roman" pitchFamily="18" charset="0"/>
              </a:rPr>
              <a:t>6O</a:t>
            </a:r>
            <a:r>
              <a:rPr lang="en-US" sz="2800" baseline="-25000" dirty="0" smtClean="0">
                <a:latin typeface="Times New Roman" pitchFamily="18" charset="0"/>
                <a:cs typeface="Times New Roman" pitchFamily="18" charset="0"/>
              </a:rPr>
              <a:t>2</a:t>
            </a:r>
            <a:r>
              <a:rPr lang="vi-VN" sz="2800" dirty="0">
                <a:latin typeface="Times New Roman" pitchFamily="18" charset="0"/>
                <a:cs typeface="Times New Roman" pitchFamily="18" charset="0"/>
              </a:rPr>
              <a:t> → 6 </a:t>
            </a:r>
            <a:r>
              <a:rPr lang="vi-VN" sz="2800" dirty="0" smtClean="0">
                <a:latin typeface="Times New Roman" pitchFamily="18" charset="0"/>
                <a:cs typeface="Times New Roman" pitchFamily="18" charset="0"/>
              </a:rPr>
              <a:t>CO</a:t>
            </a:r>
            <a:r>
              <a:rPr lang="en-US" sz="2800" baseline="-25000" dirty="0" smtClean="0">
                <a:latin typeface="Times New Roman" pitchFamily="18" charset="0"/>
                <a:cs typeface="Times New Roman" pitchFamily="18" charset="0"/>
              </a:rPr>
              <a:t>2</a:t>
            </a:r>
            <a:r>
              <a:rPr lang="vi-VN" sz="2800" dirty="0">
                <a:latin typeface="Times New Roman" pitchFamily="18" charset="0"/>
                <a:cs typeface="Times New Roman" pitchFamily="18" charset="0"/>
              </a:rPr>
              <a:t> + </a:t>
            </a:r>
            <a:r>
              <a:rPr lang="vi-VN" sz="2800" dirty="0" smtClean="0">
                <a:latin typeface="Times New Roman" pitchFamily="18" charset="0"/>
                <a:cs typeface="Times New Roman" pitchFamily="18" charset="0"/>
              </a:rPr>
              <a:t>6H</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O </a:t>
            </a:r>
            <a:r>
              <a:rPr lang="vi-VN" sz="2800" dirty="0">
                <a:latin typeface="Times New Roman" pitchFamily="18" charset="0"/>
                <a:cs typeface="Times New Roman" pitchFamily="18" charset="0"/>
              </a:rPr>
              <a:t>+ năng lượng (ATP + Q)</a:t>
            </a:r>
          </a:p>
          <a:p>
            <a:r>
              <a:rPr lang="vi-VN" sz="2800" b="1" dirty="0">
                <a:latin typeface="Times New Roman" pitchFamily="18" charset="0"/>
                <a:cs typeface="Times New Roman" pitchFamily="18" charset="0"/>
              </a:rPr>
              <a:t>b)</a:t>
            </a:r>
            <a:r>
              <a:rPr lang="vi-VN" sz="2800" dirty="0">
                <a:latin typeface="Times New Roman" pitchFamily="18" charset="0"/>
                <a:cs typeface="Times New Roman" pitchFamily="18" charset="0"/>
              </a:rPr>
              <a:t> Hô hấp tế bào diễn ra ở tế bào chất và ti thể.</a:t>
            </a:r>
          </a:p>
          <a:p>
            <a:endParaRPr lang="en-US" sz="2800" b="1" dirty="0" smtClean="0">
              <a:latin typeface="Times New Roman" pitchFamily="18" charset="0"/>
              <a:cs typeface="Times New Roman" pitchFamily="18" charset="0"/>
            </a:endParaRPr>
          </a:p>
          <a:p>
            <a:r>
              <a:rPr lang="en-US" sz="2800" b="1" dirty="0" smtClean="0">
                <a:latin typeface="Times New Roman" pitchFamily="18" charset="0"/>
                <a:cs typeface="Times New Roman" pitchFamily="18" charset="0"/>
              </a:rPr>
              <a:t>2=&gt;</a:t>
            </a:r>
            <a:r>
              <a:rPr lang="vi-VN" sz="2800" b="1" dirty="0" smtClean="0">
                <a:latin typeface="Times New Roman" pitchFamily="18" charset="0"/>
                <a:cs typeface="Times New Roman" pitchFamily="18" charset="0"/>
              </a:rPr>
              <a:t>.</a:t>
            </a:r>
            <a:r>
              <a:rPr lang="vi-VN" sz="2800" b="1" dirty="0">
                <a:latin typeface="Times New Roman" pitchFamily="18" charset="0"/>
                <a:cs typeface="Times New Roman" pitchFamily="18" charset="0"/>
              </a:rPr>
              <a:t> </a:t>
            </a:r>
            <a:r>
              <a:rPr lang="vi-VN" sz="2800" dirty="0">
                <a:latin typeface="Times New Roman" pitchFamily="18" charset="0"/>
                <a:cs typeface="Times New Roman" pitchFamily="18" charset="0"/>
              </a:rPr>
              <a:t>Đối với cơ thể sinh vật, hô hấp tế bào có vai trò cung cấp năng lượng cho các hoạt động sống của tế bào và các nguyên liệu cho quá trình tổng hợp.</a:t>
            </a:r>
          </a:p>
          <a:p>
            <a:endParaRPr lang="en-US" sz="2800" b="1" dirty="0" smtClean="0">
              <a:latin typeface="Times New Roman" pitchFamily="18" charset="0"/>
              <a:cs typeface="Times New Roman" pitchFamily="18" charset="0"/>
            </a:endParaRPr>
          </a:p>
          <a:p>
            <a:r>
              <a:rPr lang="vi-VN" sz="2800" b="1" dirty="0" smtClean="0">
                <a:latin typeface="Times New Roman" pitchFamily="18" charset="0"/>
                <a:cs typeface="Times New Roman" pitchFamily="18" charset="0"/>
              </a:rPr>
              <a:t>3</a:t>
            </a:r>
            <a:r>
              <a:rPr lang="en-US" sz="2800" b="1" dirty="0" smtClean="0">
                <a:latin typeface="Times New Roman" pitchFamily="18" charset="0"/>
                <a:cs typeface="Times New Roman" pitchFamily="18" charset="0"/>
              </a:rPr>
              <a:t>=&gt;</a:t>
            </a:r>
            <a:r>
              <a:rPr lang="vi-VN" sz="2800" dirty="0" smtClean="0">
                <a:latin typeface="Times New Roman" pitchFamily="18" charset="0"/>
                <a:cs typeface="Times New Roman" pitchFamily="18" charset="0"/>
              </a:rPr>
              <a:t>Tốc </a:t>
            </a:r>
            <a:r>
              <a:rPr lang="vi-VN" sz="2800" dirty="0">
                <a:latin typeface="Times New Roman" pitchFamily="18" charset="0"/>
                <a:cs typeface="Times New Roman" pitchFamily="18" charset="0"/>
              </a:rPr>
              <a:t>độ hô hấp của một vận động viên đang thi đấu nhanh hơn một nhân viên văn phòng do vận động viên có nhu cầu năng lượng nhiều hơn cho hoạt </a:t>
            </a:r>
            <a:r>
              <a:rPr lang="vi-VN" sz="2800" dirty="0" smtClean="0">
                <a:latin typeface="Times New Roman" pitchFamily="18" charset="0"/>
                <a:cs typeface="Times New Roman" pitchFamily="18" charset="0"/>
              </a:rPr>
              <a:t>động</a:t>
            </a:r>
            <a:endParaRPr lang="vi-VN" sz="2800" dirty="0">
              <a:latin typeface="Times New Roman" pitchFamily="18" charset="0"/>
              <a:cs typeface="Times New Roman" pitchFamily="18" charset="0"/>
            </a:endParaRPr>
          </a:p>
        </p:txBody>
      </p:sp>
    </p:spTree>
    <p:extLst>
      <p:ext uri="{BB962C8B-B14F-4D97-AF65-F5344CB8AC3E}">
        <p14:creationId xmlns:p14="http://schemas.microsoft.com/office/powerpoint/2010/main" val="37593537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4"/>
          <p:cNvSpPr>
            <a:spLocks noChangeArrowheads="1"/>
          </p:cNvSpPr>
          <p:nvPr/>
        </p:nvSpPr>
        <p:spPr bwMode="auto">
          <a:xfrm>
            <a:off x="367145" y="1219200"/>
            <a:ext cx="85344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07000"/>
              </a:lnSpc>
              <a:spcAft>
                <a:spcPts val="800"/>
              </a:spcAft>
            </a:pPr>
            <a:r>
              <a:rPr lang="en-GB" altLang="en-US" sz="3200" dirty="0" smtClean="0">
                <a:ea typeface="Calibri" pitchFamily="34" charset="0"/>
                <a:cs typeface="Times New Roman" pitchFamily="18" charset="0"/>
              </a:rPr>
              <a:t>???? </a:t>
            </a:r>
            <a:r>
              <a:rPr lang="en-GB" altLang="en-US" sz="3200" dirty="0" err="1" smtClean="0">
                <a:ea typeface="Calibri" pitchFamily="34" charset="0"/>
                <a:cs typeface="Times New Roman" pitchFamily="18" charset="0"/>
              </a:rPr>
              <a:t>Hãy</a:t>
            </a:r>
            <a:r>
              <a:rPr lang="en-GB" altLang="en-US" sz="3200" dirty="0" smtClean="0">
                <a:ea typeface="Calibri" pitchFamily="34" charset="0"/>
                <a:cs typeface="Times New Roman" pitchFamily="18" charset="0"/>
              </a:rPr>
              <a:t> </a:t>
            </a:r>
            <a:r>
              <a:rPr lang="en-GB" altLang="en-US" sz="3200" dirty="0" err="1">
                <a:ea typeface="Calibri" pitchFamily="34" charset="0"/>
                <a:cs typeface="Times New Roman" pitchFamily="18" charset="0"/>
              </a:rPr>
              <a:t>xác</a:t>
            </a:r>
            <a:r>
              <a:rPr lang="en-GB" altLang="en-US" sz="3200" dirty="0">
                <a:ea typeface="Calibri" pitchFamily="34" charset="0"/>
                <a:cs typeface="Times New Roman" pitchFamily="18" charset="0"/>
              </a:rPr>
              <a:t> </a:t>
            </a:r>
            <a:r>
              <a:rPr lang="en-GB" altLang="en-US" sz="3200" dirty="0" err="1">
                <a:ea typeface="Calibri" pitchFamily="34" charset="0"/>
                <a:cs typeface="Times New Roman" pitchFamily="18" charset="0"/>
              </a:rPr>
              <a:t>định</a:t>
            </a:r>
            <a:r>
              <a:rPr lang="en-GB" altLang="en-US" sz="3200" dirty="0">
                <a:ea typeface="Calibri" pitchFamily="34" charset="0"/>
                <a:cs typeface="Times New Roman" pitchFamily="18" charset="0"/>
              </a:rPr>
              <a:t> </a:t>
            </a:r>
            <a:r>
              <a:rPr lang="en-GB" altLang="en-US" sz="3200" dirty="0" err="1">
                <a:ea typeface="Calibri" pitchFamily="34" charset="0"/>
                <a:cs typeface="Times New Roman" pitchFamily="18" charset="0"/>
              </a:rPr>
              <a:t>quá</a:t>
            </a:r>
            <a:r>
              <a:rPr lang="en-GB" altLang="en-US" sz="3200" dirty="0">
                <a:ea typeface="Calibri" pitchFamily="34" charset="0"/>
                <a:cs typeface="Times New Roman" pitchFamily="18" charset="0"/>
              </a:rPr>
              <a:t> </a:t>
            </a:r>
            <a:r>
              <a:rPr lang="en-GB" altLang="en-US" sz="3200" dirty="0" err="1">
                <a:ea typeface="Calibri" pitchFamily="34" charset="0"/>
                <a:cs typeface="Times New Roman" pitchFamily="18" charset="0"/>
              </a:rPr>
              <a:t>trình</a:t>
            </a:r>
            <a:r>
              <a:rPr lang="en-GB" altLang="en-US" sz="3200" dirty="0">
                <a:ea typeface="Calibri" pitchFamily="34" charset="0"/>
                <a:cs typeface="Times New Roman" pitchFamily="18" charset="0"/>
              </a:rPr>
              <a:t> </a:t>
            </a:r>
            <a:r>
              <a:rPr lang="en-GB" altLang="en-US" sz="3200" dirty="0" err="1">
                <a:ea typeface="Calibri" pitchFamily="34" charset="0"/>
                <a:cs typeface="Times New Roman" pitchFamily="18" charset="0"/>
              </a:rPr>
              <a:t>chuyển</a:t>
            </a:r>
            <a:r>
              <a:rPr lang="en-GB" altLang="en-US" sz="3200" dirty="0">
                <a:ea typeface="Calibri" pitchFamily="34" charset="0"/>
                <a:cs typeface="Times New Roman" pitchFamily="18" charset="0"/>
              </a:rPr>
              <a:t> </a:t>
            </a:r>
            <a:r>
              <a:rPr lang="en-GB" altLang="en-US" sz="3200" dirty="0" err="1">
                <a:ea typeface="Calibri" pitchFamily="34" charset="0"/>
                <a:cs typeface="Times New Roman" pitchFamily="18" charset="0"/>
              </a:rPr>
              <a:t>hóa</a:t>
            </a:r>
            <a:r>
              <a:rPr lang="en-GB" altLang="en-US" sz="3200" dirty="0">
                <a:ea typeface="Calibri" pitchFamily="34" charset="0"/>
                <a:cs typeface="Times New Roman" pitchFamily="18" charset="0"/>
              </a:rPr>
              <a:t> </a:t>
            </a:r>
            <a:r>
              <a:rPr lang="en-GB" altLang="en-US" sz="3200" dirty="0" err="1">
                <a:ea typeface="Calibri" pitchFamily="34" charset="0"/>
                <a:cs typeface="Times New Roman" pitchFamily="18" charset="0"/>
              </a:rPr>
              <a:t>năng</a:t>
            </a:r>
            <a:r>
              <a:rPr lang="en-GB" altLang="en-US" sz="3200" dirty="0">
                <a:ea typeface="Calibri" pitchFamily="34" charset="0"/>
                <a:cs typeface="Times New Roman" pitchFamily="18" charset="0"/>
              </a:rPr>
              <a:t> </a:t>
            </a:r>
            <a:r>
              <a:rPr lang="en-GB" altLang="en-US" sz="3200" dirty="0" err="1">
                <a:ea typeface="Calibri" pitchFamily="34" charset="0"/>
                <a:cs typeface="Times New Roman" pitchFamily="18" charset="0"/>
              </a:rPr>
              <a:t>lượng</a:t>
            </a:r>
            <a:r>
              <a:rPr lang="en-GB" altLang="en-US" sz="3200" dirty="0">
                <a:ea typeface="Calibri" pitchFamily="34" charset="0"/>
                <a:cs typeface="Times New Roman" pitchFamily="18" charset="0"/>
              </a:rPr>
              <a:t> </a:t>
            </a:r>
            <a:r>
              <a:rPr lang="en-GB" altLang="en-US" sz="3200" dirty="0" err="1">
                <a:ea typeface="Calibri" pitchFamily="34" charset="0"/>
                <a:cs typeface="Times New Roman" pitchFamily="18" charset="0"/>
              </a:rPr>
              <a:t>trong</a:t>
            </a:r>
            <a:r>
              <a:rPr lang="en-GB" altLang="en-US" sz="3200" dirty="0">
                <a:ea typeface="Calibri" pitchFamily="34" charset="0"/>
                <a:cs typeface="Times New Roman" pitchFamily="18" charset="0"/>
              </a:rPr>
              <a:t> </a:t>
            </a:r>
            <a:r>
              <a:rPr lang="en-GB" altLang="en-US" sz="3200" dirty="0" err="1">
                <a:ea typeface="Calibri" pitchFamily="34" charset="0"/>
                <a:cs typeface="Times New Roman" pitchFamily="18" charset="0"/>
              </a:rPr>
              <a:t>hô</a:t>
            </a:r>
            <a:r>
              <a:rPr lang="en-GB" altLang="en-US" sz="3200" dirty="0">
                <a:ea typeface="Calibri" pitchFamily="34" charset="0"/>
                <a:cs typeface="Times New Roman" pitchFamily="18" charset="0"/>
              </a:rPr>
              <a:t> </a:t>
            </a:r>
            <a:r>
              <a:rPr lang="en-GB" altLang="en-US" sz="3200" dirty="0" err="1">
                <a:ea typeface="Calibri" pitchFamily="34" charset="0"/>
                <a:cs typeface="Times New Roman" pitchFamily="18" charset="0"/>
              </a:rPr>
              <a:t>hấp</a:t>
            </a:r>
            <a:r>
              <a:rPr lang="en-GB" altLang="en-US" sz="3200" dirty="0">
                <a:ea typeface="Calibri" pitchFamily="34" charset="0"/>
                <a:cs typeface="Times New Roman" pitchFamily="18" charset="0"/>
              </a:rPr>
              <a:t> </a:t>
            </a:r>
            <a:r>
              <a:rPr lang="en-GB" altLang="en-US" sz="3200" dirty="0" err="1">
                <a:ea typeface="Calibri" pitchFamily="34" charset="0"/>
                <a:cs typeface="Times New Roman" pitchFamily="18" charset="0"/>
              </a:rPr>
              <a:t>tế</a:t>
            </a:r>
            <a:r>
              <a:rPr lang="en-GB" altLang="en-US" sz="3200" dirty="0">
                <a:ea typeface="Calibri" pitchFamily="34" charset="0"/>
                <a:cs typeface="Times New Roman" pitchFamily="18" charset="0"/>
              </a:rPr>
              <a:t> </a:t>
            </a:r>
            <a:r>
              <a:rPr lang="en-GB" altLang="en-US" sz="3200" dirty="0" err="1">
                <a:ea typeface="Calibri" pitchFamily="34" charset="0"/>
                <a:cs typeface="Times New Roman" pitchFamily="18" charset="0"/>
              </a:rPr>
              <a:t>bào</a:t>
            </a:r>
            <a:r>
              <a:rPr lang="en-GB" altLang="en-US" sz="3200" dirty="0">
                <a:ea typeface="Calibri" pitchFamily="34" charset="0"/>
                <a:cs typeface="Times New Roman" pitchFamily="18" charset="0"/>
              </a:rPr>
              <a:t>.</a:t>
            </a:r>
            <a:endParaRPr lang="en-GB" altLang="en-US" sz="3200" dirty="0">
              <a:latin typeface="Calibri" pitchFamily="34" charset="0"/>
              <a:ea typeface="Calibri" pitchFamily="34" charset="0"/>
              <a:cs typeface="Times New Roman" pitchFamily="18" charset="0"/>
            </a:endParaRPr>
          </a:p>
        </p:txBody>
      </p:sp>
      <p:sp>
        <p:nvSpPr>
          <p:cNvPr id="2" name="Rectangle 1"/>
          <p:cNvSpPr/>
          <p:nvPr/>
        </p:nvSpPr>
        <p:spPr>
          <a:xfrm>
            <a:off x="207818" y="2378761"/>
            <a:ext cx="8811491" cy="1815882"/>
          </a:xfrm>
          <a:prstGeom prst="rect">
            <a:avLst/>
          </a:prstGeom>
        </p:spPr>
        <p:txBody>
          <a:bodyPr wrap="square">
            <a:spAutoFit/>
          </a:bodyPr>
          <a:lstStyle/>
          <a:p>
            <a:r>
              <a:rPr lang="en-US" sz="2800" dirty="0" smtClean="0"/>
              <a:t>=&gt; </a:t>
            </a:r>
            <a:r>
              <a:rPr lang="vi-VN" sz="2800" dirty="0" smtClean="0"/>
              <a:t>Trong </a:t>
            </a:r>
            <a:r>
              <a:rPr lang="vi-VN" sz="2800" dirty="0"/>
              <a:t>hô hấp tế bào, hóa năng trong glucose (năng lượng khó sử dụng) được chuyển hóa thành hóa năng tích lũy trong các phân tử ATP (năng lượng dễ sử dụng) và nhiệt năng</a:t>
            </a:r>
            <a:r>
              <a:rPr lang="vi-VN" sz="2800" dirty="0" smtClean="0"/>
              <a:t>.</a:t>
            </a:r>
            <a:endParaRPr lang="en-US" sz="2800" dirty="0"/>
          </a:p>
        </p:txBody>
      </p:sp>
    </p:spTree>
    <p:extLst>
      <p:ext uri="{BB962C8B-B14F-4D97-AF65-F5344CB8AC3E}">
        <p14:creationId xmlns:p14="http://schemas.microsoft.com/office/powerpoint/2010/main" val="25981999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barn(inVertical)">
                                      <p:cBhvr>
                                        <p:cTn id="7"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Box 4"/>
          <p:cNvSpPr txBox="1">
            <a:spLocks noChangeArrowheads="1"/>
          </p:cNvSpPr>
          <p:nvPr/>
        </p:nvSpPr>
        <p:spPr bwMode="auto">
          <a:xfrm>
            <a:off x="838200" y="1609725"/>
            <a:ext cx="5562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ltLang="en-US" sz="3600"/>
              <a:t>Hô hấp tế bào là gì?</a:t>
            </a:r>
          </a:p>
        </p:txBody>
      </p:sp>
      <p:sp>
        <p:nvSpPr>
          <p:cNvPr id="10244" name="TextBox 5"/>
          <p:cNvSpPr txBox="1">
            <a:spLocks noChangeArrowheads="1"/>
          </p:cNvSpPr>
          <p:nvPr/>
        </p:nvSpPr>
        <p:spPr bwMode="auto">
          <a:xfrm>
            <a:off x="838200" y="2590800"/>
            <a:ext cx="7162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ltLang="en-US" sz="3600"/>
              <a:t>Viết phương trình hô hấp tế bào?</a:t>
            </a:r>
          </a:p>
        </p:txBody>
      </p:sp>
    </p:spTree>
    <p:extLst>
      <p:ext uri="{BB962C8B-B14F-4D97-AF65-F5344CB8AC3E}">
        <p14:creationId xmlns:p14="http://schemas.microsoft.com/office/powerpoint/2010/main" val="3778057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barn(inVertical)">
                                      <p:cBhvr>
                                        <p:cTn id="7" dur="500"/>
                                        <p:tgtEl>
                                          <p:spTgt spid="102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244"/>
                                        </p:tgtEl>
                                        <p:attrNameLst>
                                          <p:attrName>style.visibility</p:attrName>
                                        </p:attrNameLst>
                                      </p:cBhvr>
                                      <p:to>
                                        <p:strVal val="visible"/>
                                      </p:to>
                                    </p:set>
                                    <p:animEffect transition="in" filter="barn(inVertical)">
                                      <p:cBhvr>
                                        <p:cTn id="12"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P spid="1024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72104" y="71734"/>
            <a:ext cx="959201" cy="657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20"/>
          <p:cNvSpPr txBox="1">
            <a:spLocks noChangeArrowheads="1"/>
          </p:cNvSpPr>
          <p:nvPr/>
        </p:nvSpPr>
        <p:spPr bwMode="auto">
          <a:xfrm>
            <a:off x="-13855" y="457200"/>
            <a:ext cx="426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smtClean="0">
                <a:solidFill>
                  <a:srgbClr val="3333FF"/>
                </a:solidFill>
                <a:latin typeface="Times New Roman" pitchFamily="18" charset="0"/>
                <a:cs typeface="Times New Roman" pitchFamily="18" charset="0"/>
              </a:rPr>
              <a:t>I . </a:t>
            </a:r>
            <a:r>
              <a:rPr lang="en-US" altLang="en-US" sz="2800" b="1" u="sng" dirty="0" err="1" smtClean="0">
                <a:solidFill>
                  <a:srgbClr val="3333FF"/>
                </a:solidFill>
                <a:latin typeface="Times New Roman" pitchFamily="18" charset="0"/>
                <a:cs typeface="Times New Roman" pitchFamily="18" charset="0"/>
              </a:rPr>
              <a:t>Hô</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hấp</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tế</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bào</a:t>
            </a:r>
            <a:r>
              <a:rPr lang="en-US" altLang="en-US" sz="2800" b="1" u="sng" dirty="0" smtClean="0">
                <a:solidFill>
                  <a:srgbClr val="3333FF"/>
                </a:solidFill>
                <a:latin typeface="Times New Roman" pitchFamily="18" charset="0"/>
                <a:cs typeface="Times New Roman" pitchFamily="18" charset="0"/>
              </a:rPr>
              <a:t> :</a:t>
            </a:r>
            <a:endParaRPr lang="en-US" altLang="en-US" sz="2800" b="1" u="sng" dirty="0" smtClean="0">
              <a:solidFill>
                <a:srgbClr val="3333FF"/>
              </a:solidFill>
              <a:latin typeface="Times New Roman" pitchFamily="18" charset="0"/>
              <a:cs typeface="Times New Roman" pitchFamily="18" charset="0"/>
            </a:endParaRPr>
          </a:p>
        </p:txBody>
      </p:sp>
      <p:pic>
        <p:nvPicPr>
          <p:cNvPr id="12" name="Picture 11">
            <a:extLst>
              <a:ext uri="{FF2B5EF4-FFF2-40B4-BE49-F238E27FC236}">
                <a16:creationId xmlns="" xmlns:a16="http://schemas.microsoft.com/office/drawing/2014/main" id="{6E32C8DF-88D4-1DE6-4BD8-15696F3036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2886" y="4218445"/>
            <a:ext cx="2098883" cy="2798510"/>
          </a:xfrm>
          <a:prstGeom prst="rect">
            <a:avLst/>
          </a:prstGeom>
        </p:spPr>
      </p:pic>
      <p:sp>
        <p:nvSpPr>
          <p:cNvPr id="13" name="Text Box 20"/>
          <p:cNvSpPr txBox="1">
            <a:spLocks noChangeArrowheads="1"/>
          </p:cNvSpPr>
          <p:nvPr/>
        </p:nvSpPr>
        <p:spPr bwMode="auto">
          <a:xfrm>
            <a:off x="1856400" y="0"/>
            <a:ext cx="4696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US" altLang="en-US" sz="2800" b="1" dirty="0" smtClean="0">
                <a:solidFill>
                  <a:srgbClr val="FF0000"/>
                </a:solidFill>
                <a:latin typeface="Times New Roman" pitchFamily="18" charset="0"/>
                <a:cs typeface="Times New Roman" pitchFamily="18" charset="0"/>
              </a:rPr>
              <a:t>BÀI </a:t>
            </a:r>
            <a:r>
              <a:rPr lang="en-US" altLang="en-US" sz="2800" b="1" dirty="0" smtClean="0">
                <a:solidFill>
                  <a:srgbClr val="FF0000"/>
                </a:solidFill>
                <a:latin typeface="Times New Roman" pitchFamily="18" charset="0"/>
                <a:cs typeface="Times New Roman" pitchFamily="18" charset="0"/>
              </a:rPr>
              <a:t>25- HÔ HẤP TẾ BÀO </a:t>
            </a:r>
            <a:endParaRPr lang="en-US" altLang="en-US" sz="2800" b="1" dirty="0">
              <a:solidFill>
                <a:srgbClr val="FF0000"/>
              </a:solidFill>
              <a:latin typeface="Times New Roman" pitchFamily="18" charset="0"/>
              <a:cs typeface="Times New Roman" pitchFamily="18" charset="0"/>
            </a:endParaRPr>
          </a:p>
        </p:txBody>
      </p:sp>
      <p:sp>
        <p:nvSpPr>
          <p:cNvPr id="7" name="TextBox 7"/>
          <p:cNvSpPr txBox="1">
            <a:spLocks noChangeArrowheads="1"/>
          </p:cNvSpPr>
          <p:nvPr/>
        </p:nvSpPr>
        <p:spPr bwMode="auto">
          <a:xfrm>
            <a:off x="0" y="914400"/>
            <a:ext cx="89916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ltLang="en-US" sz="2800" dirty="0" smtClean="0">
                <a:cs typeface="Times New Roman" pitchFamily="18" charset="0"/>
              </a:rPr>
              <a:t>+ </a:t>
            </a:r>
            <a:r>
              <a:rPr lang="en-GB" altLang="en-US" sz="2800" dirty="0" err="1" smtClean="0">
                <a:cs typeface="Times New Roman" pitchFamily="18" charset="0"/>
              </a:rPr>
              <a:t>Hô</a:t>
            </a:r>
            <a:r>
              <a:rPr lang="en-GB" altLang="en-US" sz="2800" dirty="0" smtClean="0">
                <a:cs typeface="Times New Roman" pitchFamily="18" charset="0"/>
              </a:rPr>
              <a:t> </a:t>
            </a:r>
            <a:r>
              <a:rPr lang="en-GB" altLang="en-US" sz="2800" dirty="0" err="1">
                <a:cs typeface="Times New Roman" pitchFamily="18" charset="0"/>
              </a:rPr>
              <a:t>hấp</a:t>
            </a:r>
            <a:r>
              <a:rPr lang="en-GB" altLang="en-US" sz="2800" dirty="0">
                <a:cs typeface="Times New Roman" pitchFamily="18" charset="0"/>
              </a:rPr>
              <a:t> </a:t>
            </a:r>
            <a:r>
              <a:rPr lang="en-GB" altLang="en-US" sz="2800" dirty="0" err="1">
                <a:cs typeface="Times New Roman" pitchFamily="18" charset="0"/>
              </a:rPr>
              <a:t>tế</a:t>
            </a:r>
            <a:r>
              <a:rPr lang="en-GB" altLang="en-US" sz="2800" dirty="0">
                <a:cs typeface="Times New Roman" pitchFamily="18" charset="0"/>
              </a:rPr>
              <a:t> </a:t>
            </a:r>
            <a:r>
              <a:rPr lang="en-GB" altLang="en-US" sz="2800" dirty="0" err="1">
                <a:cs typeface="Times New Roman" pitchFamily="18" charset="0"/>
              </a:rPr>
              <a:t>bào</a:t>
            </a:r>
            <a:r>
              <a:rPr lang="en-GB" altLang="en-US" sz="2800" dirty="0">
                <a:cs typeface="Times New Roman" pitchFamily="18" charset="0"/>
              </a:rPr>
              <a:t> </a:t>
            </a:r>
            <a:r>
              <a:rPr lang="en-GB" altLang="en-US" sz="2800" dirty="0" err="1">
                <a:cs typeface="Times New Roman" pitchFamily="18" charset="0"/>
              </a:rPr>
              <a:t>là</a:t>
            </a:r>
            <a:r>
              <a:rPr lang="en-GB" altLang="en-US" sz="2800" dirty="0">
                <a:cs typeface="Times New Roman" pitchFamily="18" charset="0"/>
              </a:rPr>
              <a:t> </a:t>
            </a:r>
            <a:r>
              <a:rPr lang="en-GB" altLang="en-US" sz="2800" dirty="0" err="1">
                <a:cs typeface="Times New Roman" pitchFamily="18" charset="0"/>
              </a:rPr>
              <a:t>quá</a:t>
            </a:r>
            <a:r>
              <a:rPr lang="en-GB" altLang="en-US" sz="2800" dirty="0">
                <a:cs typeface="Times New Roman" pitchFamily="18" charset="0"/>
              </a:rPr>
              <a:t> </a:t>
            </a:r>
            <a:r>
              <a:rPr lang="en-GB" altLang="en-US" sz="2800" dirty="0" err="1">
                <a:cs typeface="Times New Roman" pitchFamily="18" charset="0"/>
              </a:rPr>
              <a:t>trình</a:t>
            </a:r>
            <a:r>
              <a:rPr lang="en-GB" altLang="en-US" sz="2800" dirty="0">
                <a:cs typeface="Times New Roman" pitchFamily="18" charset="0"/>
              </a:rPr>
              <a:t> </a:t>
            </a:r>
            <a:r>
              <a:rPr lang="en-GB" altLang="en-US" sz="2800" dirty="0" err="1">
                <a:cs typeface="Times New Roman" pitchFamily="18" charset="0"/>
              </a:rPr>
              <a:t>tế</a:t>
            </a:r>
            <a:r>
              <a:rPr lang="en-GB" altLang="en-US" sz="2800" dirty="0">
                <a:cs typeface="Times New Roman" pitchFamily="18" charset="0"/>
              </a:rPr>
              <a:t> </a:t>
            </a:r>
            <a:r>
              <a:rPr lang="en-GB" altLang="en-US" sz="2800" dirty="0" err="1">
                <a:cs typeface="Times New Roman" pitchFamily="18" charset="0"/>
              </a:rPr>
              <a:t>bào</a:t>
            </a:r>
            <a:r>
              <a:rPr lang="en-GB" altLang="en-US" sz="2800" dirty="0">
                <a:cs typeface="Times New Roman" pitchFamily="18" charset="0"/>
              </a:rPr>
              <a:t> </a:t>
            </a:r>
            <a:r>
              <a:rPr lang="en-GB" altLang="en-US" sz="2800" dirty="0" err="1">
                <a:cs typeface="Times New Roman" pitchFamily="18" charset="0"/>
              </a:rPr>
              <a:t>phân</a:t>
            </a:r>
            <a:r>
              <a:rPr lang="en-GB" altLang="en-US" sz="2800" dirty="0">
                <a:cs typeface="Times New Roman" pitchFamily="18" charset="0"/>
              </a:rPr>
              <a:t> </a:t>
            </a:r>
            <a:r>
              <a:rPr lang="en-GB" altLang="en-US" sz="2800" dirty="0" err="1">
                <a:cs typeface="Times New Roman" pitchFamily="18" charset="0"/>
              </a:rPr>
              <a:t>giải</a:t>
            </a:r>
            <a:r>
              <a:rPr lang="en-GB" altLang="en-US" sz="2800" dirty="0">
                <a:cs typeface="Times New Roman" pitchFamily="18" charset="0"/>
              </a:rPr>
              <a:t> </a:t>
            </a:r>
            <a:r>
              <a:rPr lang="en-GB" altLang="en-US" sz="2800" dirty="0" err="1">
                <a:cs typeface="Times New Roman" pitchFamily="18" charset="0"/>
              </a:rPr>
              <a:t>chất</a:t>
            </a:r>
            <a:r>
              <a:rPr lang="en-GB" altLang="en-US" sz="2800" dirty="0">
                <a:cs typeface="Times New Roman" pitchFamily="18" charset="0"/>
              </a:rPr>
              <a:t> </a:t>
            </a:r>
            <a:r>
              <a:rPr lang="en-GB" altLang="en-US" sz="2800" dirty="0" err="1">
                <a:cs typeface="Times New Roman" pitchFamily="18" charset="0"/>
              </a:rPr>
              <a:t>hữu</a:t>
            </a:r>
            <a:r>
              <a:rPr lang="en-GB" altLang="en-US" sz="2800" dirty="0">
                <a:cs typeface="Times New Roman" pitchFamily="18" charset="0"/>
              </a:rPr>
              <a:t> </a:t>
            </a:r>
            <a:r>
              <a:rPr lang="en-GB" altLang="en-US" sz="2800" dirty="0" err="1">
                <a:cs typeface="Times New Roman" pitchFamily="18" charset="0"/>
              </a:rPr>
              <a:t>cơ</a:t>
            </a:r>
            <a:r>
              <a:rPr lang="en-GB" altLang="en-US" sz="2800" dirty="0">
                <a:cs typeface="Times New Roman" pitchFamily="18" charset="0"/>
              </a:rPr>
              <a:t> </a:t>
            </a:r>
            <a:r>
              <a:rPr lang="en-GB" altLang="en-US" sz="2800" dirty="0" err="1">
                <a:cs typeface="Times New Roman" pitchFamily="18" charset="0"/>
              </a:rPr>
              <a:t>tạo</a:t>
            </a:r>
            <a:r>
              <a:rPr lang="en-GB" altLang="en-US" sz="2800" dirty="0">
                <a:cs typeface="Times New Roman" pitchFamily="18" charset="0"/>
              </a:rPr>
              <a:t> </a:t>
            </a:r>
            <a:r>
              <a:rPr lang="en-GB" altLang="en-US" sz="2800" dirty="0" err="1">
                <a:cs typeface="Times New Roman" pitchFamily="18" charset="0"/>
              </a:rPr>
              <a:t>thành</a:t>
            </a:r>
            <a:r>
              <a:rPr lang="en-GB" altLang="en-US" sz="2800" dirty="0">
                <a:cs typeface="Times New Roman" pitchFamily="18" charset="0"/>
              </a:rPr>
              <a:t> carbon dioxide, </a:t>
            </a:r>
            <a:r>
              <a:rPr lang="en-GB" altLang="en-US" sz="2800" dirty="0" err="1">
                <a:cs typeface="Times New Roman" pitchFamily="18" charset="0"/>
              </a:rPr>
              <a:t>nước</a:t>
            </a:r>
            <a:r>
              <a:rPr lang="en-GB" altLang="en-US" sz="2800" dirty="0">
                <a:cs typeface="Times New Roman" pitchFamily="18" charset="0"/>
              </a:rPr>
              <a:t>, </a:t>
            </a:r>
            <a:r>
              <a:rPr lang="en-GB" altLang="en-US" sz="2800" dirty="0" err="1">
                <a:cs typeface="Times New Roman" pitchFamily="18" charset="0"/>
              </a:rPr>
              <a:t>đồng</a:t>
            </a:r>
            <a:r>
              <a:rPr lang="en-GB" altLang="en-US" sz="2800" dirty="0">
                <a:cs typeface="Times New Roman" pitchFamily="18" charset="0"/>
              </a:rPr>
              <a:t> </a:t>
            </a:r>
            <a:r>
              <a:rPr lang="en-GB" altLang="en-US" sz="2800" dirty="0" err="1">
                <a:cs typeface="Times New Roman" pitchFamily="18" charset="0"/>
              </a:rPr>
              <a:t>thời</a:t>
            </a:r>
            <a:r>
              <a:rPr lang="en-GB" altLang="en-US" sz="2800" dirty="0">
                <a:cs typeface="Times New Roman" pitchFamily="18" charset="0"/>
              </a:rPr>
              <a:t> </a:t>
            </a:r>
            <a:r>
              <a:rPr lang="en-GB" altLang="en-US" sz="2800" dirty="0" err="1">
                <a:cs typeface="Times New Roman" pitchFamily="18" charset="0"/>
              </a:rPr>
              <a:t>giải</a:t>
            </a:r>
            <a:r>
              <a:rPr lang="en-GB" altLang="en-US" sz="2800" dirty="0">
                <a:cs typeface="Times New Roman" pitchFamily="18" charset="0"/>
              </a:rPr>
              <a:t> </a:t>
            </a:r>
            <a:r>
              <a:rPr lang="en-GB" altLang="en-US" sz="2800" dirty="0" err="1">
                <a:cs typeface="Times New Roman" pitchFamily="18" charset="0"/>
              </a:rPr>
              <a:t>phóng</a:t>
            </a:r>
            <a:r>
              <a:rPr lang="en-GB" altLang="en-US" sz="2800" dirty="0">
                <a:cs typeface="Times New Roman" pitchFamily="18" charset="0"/>
              </a:rPr>
              <a:t> </a:t>
            </a:r>
            <a:r>
              <a:rPr lang="en-GB" altLang="en-US" sz="2800" dirty="0" err="1">
                <a:cs typeface="Times New Roman" pitchFamily="18" charset="0"/>
              </a:rPr>
              <a:t>năng</a:t>
            </a:r>
            <a:r>
              <a:rPr lang="en-GB" altLang="en-US" sz="2800" dirty="0">
                <a:cs typeface="Times New Roman" pitchFamily="18" charset="0"/>
              </a:rPr>
              <a:t> </a:t>
            </a:r>
            <a:r>
              <a:rPr lang="en-GB" altLang="en-US" sz="2800" dirty="0" err="1">
                <a:cs typeface="Times New Roman" pitchFamily="18" charset="0"/>
              </a:rPr>
              <a:t>lượng</a:t>
            </a:r>
            <a:r>
              <a:rPr lang="en-GB" altLang="en-US" sz="2800" dirty="0">
                <a:cs typeface="Times New Roman" pitchFamily="18" charset="0"/>
              </a:rPr>
              <a:t> </a:t>
            </a:r>
            <a:r>
              <a:rPr lang="en-GB" altLang="en-US" sz="2800" dirty="0" err="1">
                <a:cs typeface="Times New Roman" pitchFamily="18" charset="0"/>
              </a:rPr>
              <a:t>cung</a:t>
            </a:r>
            <a:r>
              <a:rPr lang="en-GB" altLang="en-US" sz="2800" dirty="0">
                <a:cs typeface="Times New Roman" pitchFamily="18" charset="0"/>
              </a:rPr>
              <a:t> </a:t>
            </a:r>
            <a:r>
              <a:rPr lang="en-GB" altLang="en-US" sz="2800" dirty="0" err="1">
                <a:cs typeface="Times New Roman" pitchFamily="18" charset="0"/>
              </a:rPr>
              <a:t>cấp</a:t>
            </a:r>
            <a:r>
              <a:rPr lang="en-GB" altLang="en-US" sz="2800" dirty="0">
                <a:cs typeface="Times New Roman" pitchFamily="18" charset="0"/>
              </a:rPr>
              <a:t> </a:t>
            </a:r>
            <a:r>
              <a:rPr lang="en-GB" altLang="en-US" sz="2800" dirty="0" err="1">
                <a:cs typeface="Times New Roman" pitchFamily="18" charset="0"/>
              </a:rPr>
              <a:t>cho</a:t>
            </a:r>
            <a:r>
              <a:rPr lang="en-GB" altLang="en-US" sz="2800" dirty="0">
                <a:cs typeface="Times New Roman" pitchFamily="18" charset="0"/>
              </a:rPr>
              <a:t> </a:t>
            </a:r>
            <a:r>
              <a:rPr lang="en-GB" altLang="en-US" sz="2800" dirty="0" err="1">
                <a:cs typeface="Times New Roman" pitchFamily="18" charset="0"/>
              </a:rPr>
              <a:t>các</a:t>
            </a:r>
            <a:r>
              <a:rPr lang="en-GB" altLang="en-US" sz="2800" dirty="0">
                <a:cs typeface="Times New Roman" pitchFamily="18" charset="0"/>
              </a:rPr>
              <a:t> </a:t>
            </a:r>
            <a:r>
              <a:rPr lang="en-GB" altLang="en-US" sz="2800" dirty="0" err="1">
                <a:cs typeface="Times New Roman" pitchFamily="18" charset="0"/>
              </a:rPr>
              <a:t>hoạt</a:t>
            </a:r>
            <a:r>
              <a:rPr lang="en-GB" altLang="en-US" sz="2800" dirty="0">
                <a:cs typeface="Times New Roman" pitchFamily="18" charset="0"/>
              </a:rPr>
              <a:t> </a:t>
            </a:r>
            <a:r>
              <a:rPr lang="en-GB" altLang="en-US" sz="2800" dirty="0" err="1">
                <a:cs typeface="Times New Roman" pitchFamily="18" charset="0"/>
              </a:rPr>
              <a:t>động</a:t>
            </a:r>
            <a:r>
              <a:rPr lang="en-GB" altLang="en-US" sz="2800" dirty="0">
                <a:cs typeface="Times New Roman" pitchFamily="18" charset="0"/>
              </a:rPr>
              <a:t> </a:t>
            </a:r>
            <a:r>
              <a:rPr lang="en-GB" altLang="en-US" sz="2800" dirty="0" err="1">
                <a:cs typeface="Times New Roman" pitchFamily="18" charset="0"/>
              </a:rPr>
              <a:t>sống</a:t>
            </a:r>
            <a:r>
              <a:rPr lang="en-GB" altLang="en-US" sz="2800" dirty="0">
                <a:cs typeface="Times New Roman" pitchFamily="18" charset="0"/>
              </a:rPr>
              <a:t> </a:t>
            </a:r>
            <a:r>
              <a:rPr lang="en-GB" altLang="en-US" sz="2800" dirty="0" err="1">
                <a:cs typeface="Times New Roman" pitchFamily="18" charset="0"/>
              </a:rPr>
              <a:t>của</a:t>
            </a:r>
            <a:r>
              <a:rPr lang="en-GB" altLang="en-US" sz="2800" dirty="0">
                <a:cs typeface="Times New Roman" pitchFamily="18" charset="0"/>
              </a:rPr>
              <a:t> </a:t>
            </a:r>
            <a:r>
              <a:rPr lang="en-GB" altLang="en-US" sz="2800" dirty="0" err="1">
                <a:cs typeface="Times New Roman" pitchFamily="18" charset="0"/>
              </a:rPr>
              <a:t>tế</a:t>
            </a:r>
            <a:r>
              <a:rPr lang="en-GB" altLang="en-US" sz="2800" dirty="0">
                <a:cs typeface="Times New Roman" pitchFamily="18" charset="0"/>
              </a:rPr>
              <a:t> </a:t>
            </a:r>
            <a:r>
              <a:rPr lang="en-GB" altLang="en-US" sz="2800" dirty="0" err="1">
                <a:cs typeface="Times New Roman" pitchFamily="18" charset="0"/>
              </a:rPr>
              <a:t>bào</a:t>
            </a:r>
            <a:r>
              <a:rPr lang="en-GB" altLang="en-US" sz="2800" dirty="0">
                <a:cs typeface="Times New Roman" pitchFamily="18" charset="0"/>
              </a:rPr>
              <a:t> </a:t>
            </a:r>
            <a:r>
              <a:rPr lang="en-GB" altLang="en-US" sz="2800" dirty="0" err="1">
                <a:cs typeface="Times New Roman" pitchFamily="18" charset="0"/>
              </a:rPr>
              <a:t>và</a:t>
            </a:r>
            <a:r>
              <a:rPr lang="en-GB" altLang="en-US" sz="2800" dirty="0">
                <a:cs typeface="Times New Roman" pitchFamily="18" charset="0"/>
              </a:rPr>
              <a:t> </a:t>
            </a:r>
            <a:r>
              <a:rPr lang="en-GB" altLang="en-US" sz="2800" dirty="0" err="1">
                <a:cs typeface="Times New Roman" pitchFamily="18" charset="0"/>
              </a:rPr>
              <a:t>cơ</a:t>
            </a:r>
            <a:r>
              <a:rPr lang="en-GB" altLang="en-US" sz="2800" dirty="0">
                <a:cs typeface="Times New Roman" pitchFamily="18" charset="0"/>
              </a:rPr>
              <a:t> </a:t>
            </a:r>
            <a:r>
              <a:rPr lang="en-GB" altLang="en-US" sz="2800" dirty="0" err="1">
                <a:cs typeface="Times New Roman" pitchFamily="18" charset="0"/>
              </a:rPr>
              <a:t>thể</a:t>
            </a:r>
            <a:r>
              <a:rPr lang="en-GB" altLang="en-US" sz="2800" dirty="0">
                <a:cs typeface="Times New Roman" pitchFamily="18" charset="0"/>
              </a:rPr>
              <a:t>.</a:t>
            </a:r>
          </a:p>
        </p:txBody>
      </p:sp>
      <p:sp>
        <p:nvSpPr>
          <p:cNvPr id="8" name="TextBox 7"/>
          <p:cNvSpPr txBox="1"/>
          <p:nvPr/>
        </p:nvSpPr>
        <p:spPr>
          <a:xfrm>
            <a:off x="0" y="2197100"/>
            <a:ext cx="8991600" cy="1384995"/>
          </a:xfrm>
          <a:prstGeom prst="rect">
            <a:avLst/>
          </a:prstGeom>
          <a:noFill/>
        </p:spPr>
        <p:txBody>
          <a:bodyPr wrap="square">
            <a:spAutoFit/>
          </a:bodyPr>
          <a:lstStyle/>
          <a:p>
            <a:pPr>
              <a:defRPr/>
            </a:pPr>
            <a:r>
              <a:rPr lang="en-GB" sz="2800" dirty="0" smtClean="0">
                <a:latin typeface="Times New Roman" pitchFamily="18" charset="0"/>
                <a:cs typeface="Times New Roman" pitchFamily="18" charset="0"/>
              </a:rPr>
              <a:t>+ </a:t>
            </a:r>
            <a:r>
              <a:rPr lang="en-GB" sz="2800" dirty="0" err="1" smtClean="0">
                <a:latin typeface="Times New Roman" pitchFamily="18" charset="0"/>
                <a:cs typeface="Times New Roman" pitchFamily="18" charset="0"/>
              </a:rPr>
              <a:t>Phương</a:t>
            </a:r>
            <a:r>
              <a:rPr lang="en-GB" sz="2800" dirty="0" smtClean="0">
                <a:latin typeface="Times New Roman" pitchFamily="18" charset="0"/>
                <a:cs typeface="Times New Roman" pitchFamily="18" charset="0"/>
              </a:rPr>
              <a:t> </a:t>
            </a:r>
            <a:r>
              <a:rPr lang="en-GB" sz="2800" dirty="0" err="1">
                <a:latin typeface="Times New Roman" pitchFamily="18" charset="0"/>
                <a:cs typeface="Times New Roman" pitchFamily="18" charset="0"/>
              </a:rPr>
              <a:t>trình</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hô</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hấp</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tế</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bào</a:t>
            </a:r>
            <a:r>
              <a:rPr lang="en-GB" sz="2800" dirty="0">
                <a:latin typeface="Times New Roman" pitchFamily="18" charset="0"/>
                <a:cs typeface="Times New Roman" pitchFamily="18" charset="0"/>
              </a:rPr>
              <a:t>:</a:t>
            </a:r>
          </a:p>
          <a:p>
            <a:pPr>
              <a:defRPr/>
            </a:pPr>
            <a:r>
              <a:rPr lang="en-GB" sz="2800" dirty="0">
                <a:latin typeface="Times New Roman" pitchFamily="18" charset="0"/>
                <a:cs typeface="Times New Roman" pitchFamily="18" charset="0"/>
              </a:rPr>
              <a:t>Glucose + Oxygen → </a:t>
            </a:r>
            <a:r>
              <a:rPr lang="en-GB" sz="2800" dirty="0" err="1">
                <a:latin typeface="Times New Roman" pitchFamily="18" charset="0"/>
                <a:cs typeface="Times New Roman" pitchFamily="18" charset="0"/>
              </a:rPr>
              <a:t>Nước</a:t>
            </a:r>
            <a:r>
              <a:rPr lang="en-GB" sz="2800" dirty="0">
                <a:latin typeface="Times New Roman" pitchFamily="18" charset="0"/>
                <a:cs typeface="Times New Roman" pitchFamily="18" charset="0"/>
              </a:rPr>
              <a:t> + Carbon dioxide + </a:t>
            </a:r>
            <a:r>
              <a:rPr lang="en-GB" sz="2800" dirty="0" err="1">
                <a:latin typeface="Times New Roman" pitchFamily="18" charset="0"/>
                <a:cs typeface="Times New Roman" pitchFamily="18" charset="0"/>
              </a:rPr>
              <a:t>Năng</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lượng</a:t>
            </a:r>
            <a:r>
              <a:rPr lang="en-GB" sz="2800" dirty="0">
                <a:latin typeface="Times New Roman" pitchFamily="18" charset="0"/>
                <a:cs typeface="Times New Roman" pitchFamily="18" charset="0"/>
              </a:rPr>
              <a:t> (ATP + </a:t>
            </a:r>
            <a:r>
              <a:rPr lang="en-GB" sz="2800" dirty="0" err="1">
                <a:latin typeface="Times New Roman" pitchFamily="18" charset="0"/>
                <a:cs typeface="Times New Roman" pitchFamily="18" charset="0"/>
              </a:rPr>
              <a:t>Nhiệt</a:t>
            </a:r>
            <a:r>
              <a:rPr lang="en-GB" sz="2800" dirty="0">
                <a:latin typeface="Times New Roman" pitchFamily="18" charset="0"/>
                <a:cs typeface="Times New Roman" pitchFamily="18" charset="0"/>
              </a:rPr>
              <a:t>)</a:t>
            </a:r>
          </a:p>
        </p:txBody>
      </p:sp>
      <p:sp>
        <p:nvSpPr>
          <p:cNvPr id="14" name="TextBox 5"/>
          <p:cNvSpPr txBox="1">
            <a:spLocks noChangeArrowheads="1"/>
          </p:cNvSpPr>
          <p:nvPr/>
        </p:nvSpPr>
        <p:spPr bwMode="auto">
          <a:xfrm>
            <a:off x="76200" y="3436937"/>
            <a:ext cx="8915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GB" altLang="en-US" sz="2800" b="1" u="sng" dirty="0" smtClean="0">
                <a:solidFill>
                  <a:srgbClr val="0000FF"/>
                </a:solidFill>
                <a:cs typeface="Times New Roman" pitchFamily="18" charset="0"/>
              </a:rPr>
              <a:t>II. </a:t>
            </a:r>
            <a:r>
              <a:rPr lang="en-GB" altLang="en-US" sz="2800" b="1" u="sng" dirty="0" err="1" smtClean="0">
                <a:solidFill>
                  <a:srgbClr val="0000FF"/>
                </a:solidFill>
                <a:cs typeface="Times New Roman" pitchFamily="18" charset="0"/>
              </a:rPr>
              <a:t>Mối</a:t>
            </a:r>
            <a:r>
              <a:rPr lang="en-GB" altLang="en-US" sz="2800" b="1" u="sng" dirty="0" smtClean="0">
                <a:solidFill>
                  <a:srgbClr val="0000FF"/>
                </a:solidFill>
                <a:cs typeface="Times New Roman" pitchFamily="18" charset="0"/>
              </a:rPr>
              <a:t> </a:t>
            </a:r>
            <a:r>
              <a:rPr lang="en-GB" altLang="en-US" sz="2800" b="1" u="sng" dirty="0" err="1" smtClean="0">
                <a:solidFill>
                  <a:srgbClr val="0000FF"/>
                </a:solidFill>
                <a:cs typeface="Times New Roman" pitchFamily="18" charset="0"/>
              </a:rPr>
              <a:t>quan</a:t>
            </a:r>
            <a:r>
              <a:rPr lang="en-GB" altLang="en-US" sz="2800" b="1" u="sng" dirty="0" smtClean="0">
                <a:solidFill>
                  <a:srgbClr val="0000FF"/>
                </a:solidFill>
                <a:cs typeface="Times New Roman" pitchFamily="18" charset="0"/>
              </a:rPr>
              <a:t> </a:t>
            </a:r>
            <a:r>
              <a:rPr lang="en-GB" altLang="en-US" sz="2800" b="1" u="sng" dirty="0" err="1" smtClean="0">
                <a:solidFill>
                  <a:srgbClr val="0000FF"/>
                </a:solidFill>
                <a:cs typeface="Times New Roman" pitchFamily="18" charset="0"/>
              </a:rPr>
              <a:t>hệ</a:t>
            </a:r>
            <a:r>
              <a:rPr lang="en-GB" altLang="en-US" sz="2800" b="1" u="sng" dirty="0" smtClean="0">
                <a:solidFill>
                  <a:srgbClr val="0000FF"/>
                </a:solidFill>
                <a:cs typeface="Times New Roman" pitchFamily="18" charset="0"/>
              </a:rPr>
              <a:t> </a:t>
            </a:r>
            <a:r>
              <a:rPr lang="en-GB" altLang="en-US" sz="2800" b="1" u="sng" dirty="0" err="1" smtClean="0">
                <a:solidFill>
                  <a:srgbClr val="0000FF"/>
                </a:solidFill>
                <a:cs typeface="Times New Roman" pitchFamily="18" charset="0"/>
              </a:rPr>
              <a:t>hai</a:t>
            </a:r>
            <a:r>
              <a:rPr lang="en-GB" altLang="en-US" sz="2800" b="1" u="sng" dirty="0" smtClean="0">
                <a:solidFill>
                  <a:srgbClr val="0000FF"/>
                </a:solidFill>
                <a:cs typeface="Times New Roman" pitchFamily="18" charset="0"/>
              </a:rPr>
              <a:t> </a:t>
            </a:r>
            <a:r>
              <a:rPr lang="en-GB" altLang="en-US" sz="2800" b="1" u="sng" dirty="0" err="1" smtClean="0">
                <a:solidFill>
                  <a:srgbClr val="0000FF"/>
                </a:solidFill>
                <a:cs typeface="Times New Roman" pitchFamily="18" charset="0"/>
              </a:rPr>
              <a:t>chiều</a:t>
            </a:r>
            <a:r>
              <a:rPr lang="en-GB" altLang="en-US" sz="2800" b="1" u="sng" dirty="0" smtClean="0">
                <a:solidFill>
                  <a:srgbClr val="0000FF"/>
                </a:solidFill>
                <a:cs typeface="Times New Roman" pitchFamily="18" charset="0"/>
              </a:rPr>
              <a:t> </a:t>
            </a:r>
            <a:r>
              <a:rPr lang="en-GB" altLang="en-US" sz="2800" b="1" u="sng" dirty="0" err="1" smtClean="0">
                <a:solidFill>
                  <a:srgbClr val="0000FF"/>
                </a:solidFill>
                <a:cs typeface="Times New Roman" pitchFamily="18" charset="0"/>
              </a:rPr>
              <a:t>giữa</a:t>
            </a:r>
            <a:r>
              <a:rPr lang="en-GB" altLang="en-US" sz="2800" b="1" u="sng" dirty="0" smtClean="0">
                <a:solidFill>
                  <a:srgbClr val="0000FF"/>
                </a:solidFill>
                <a:cs typeface="Times New Roman" pitchFamily="18" charset="0"/>
              </a:rPr>
              <a:t> </a:t>
            </a:r>
            <a:r>
              <a:rPr lang="en-GB" altLang="en-US" sz="2800" b="1" u="sng" dirty="0" err="1" smtClean="0">
                <a:solidFill>
                  <a:srgbClr val="0000FF"/>
                </a:solidFill>
                <a:cs typeface="Times New Roman" pitchFamily="18" charset="0"/>
              </a:rPr>
              <a:t>tổng</a:t>
            </a:r>
            <a:r>
              <a:rPr lang="en-GB" altLang="en-US" sz="2800" b="1" u="sng" dirty="0" smtClean="0">
                <a:solidFill>
                  <a:srgbClr val="0000FF"/>
                </a:solidFill>
                <a:cs typeface="Times New Roman" pitchFamily="18" charset="0"/>
              </a:rPr>
              <a:t> </a:t>
            </a:r>
            <a:r>
              <a:rPr lang="en-GB" altLang="en-US" sz="2800" b="1" u="sng" dirty="0" err="1" smtClean="0">
                <a:solidFill>
                  <a:srgbClr val="0000FF"/>
                </a:solidFill>
                <a:cs typeface="Times New Roman" pitchFamily="18" charset="0"/>
              </a:rPr>
              <a:t>hợp</a:t>
            </a:r>
            <a:r>
              <a:rPr lang="en-GB" altLang="en-US" sz="2800" b="1" u="sng" dirty="0" smtClean="0">
                <a:solidFill>
                  <a:srgbClr val="0000FF"/>
                </a:solidFill>
                <a:cs typeface="Times New Roman" pitchFamily="18" charset="0"/>
              </a:rPr>
              <a:t> </a:t>
            </a:r>
            <a:r>
              <a:rPr lang="en-GB" altLang="en-US" sz="2800" b="1" u="sng" dirty="0" err="1" smtClean="0">
                <a:solidFill>
                  <a:srgbClr val="0000FF"/>
                </a:solidFill>
                <a:cs typeface="Times New Roman" pitchFamily="18" charset="0"/>
              </a:rPr>
              <a:t>và</a:t>
            </a:r>
            <a:r>
              <a:rPr lang="en-GB" altLang="en-US" sz="2800" b="1" u="sng" dirty="0" smtClean="0">
                <a:solidFill>
                  <a:srgbClr val="0000FF"/>
                </a:solidFill>
                <a:cs typeface="Times New Roman" pitchFamily="18" charset="0"/>
              </a:rPr>
              <a:t> </a:t>
            </a:r>
            <a:r>
              <a:rPr lang="en-GB" altLang="en-US" sz="2800" b="1" u="sng" dirty="0" err="1" smtClean="0">
                <a:solidFill>
                  <a:srgbClr val="0000FF"/>
                </a:solidFill>
                <a:cs typeface="Times New Roman" pitchFamily="18" charset="0"/>
              </a:rPr>
              <a:t>phân</a:t>
            </a:r>
            <a:r>
              <a:rPr lang="en-GB" altLang="en-US" sz="2800" b="1" u="sng" dirty="0" smtClean="0">
                <a:solidFill>
                  <a:srgbClr val="0000FF"/>
                </a:solidFill>
                <a:cs typeface="Times New Roman" pitchFamily="18" charset="0"/>
              </a:rPr>
              <a:t> </a:t>
            </a:r>
            <a:r>
              <a:rPr lang="en-GB" altLang="en-US" sz="2800" b="1" u="sng" dirty="0" err="1" smtClean="0">
                <a:solidFill>
                  <a:srgbClr val="0000FF"/>
                </a:solidFill>
                <a:cs typeface="Times New Roman" pitchFamily="18" charset="0"/>
              </a:rPr>
              <a:t>giải</a:t>
            </a:r>
            <a:r>
              <a:rPr lang="en-GB" altLang="en-US" sz="2800" b="1" u="sng" dirty="0" smtClean="0">
                <a:solidFill>
                  <a:srgbClr val="0000FF"/>
                </a:solidFill>
                <a:cs typeface="Times New Roman" pitchFamily="18" charset="0"/>
              </a:rPr>
              <a:t> </a:t>
            </a:r>
            <a:r>
              <a:rPr lang="en-GB" altLang="en-US" sz="2800" b="1" u="sng" dirty="0" err="1" smtClean="0">
                <a:solidFill>
                  <a:srgbClr val="0000FF"/>
                </a:solidFill>
                <a:cs typeface="Times New Roman" pitchFamily="18" charset="0"/>
              </a:rPr>
              <a:t>chất</a:t>
            </a:r>
            <a:r>
              <a:rPr lang="en-GB" altLang="en-US" sz="2800" b="1" u="sng" dirty="0" smtClean="0">
                <a:solidFill>
                  <a:srgbClr val="0000FF"/>
                </a:solidFill>
                <a:cs typeface="Times New Roman" pitchFamily="18" charset="0"/>
              </a:rPr>
              <a:t> </a:t>
            </a:r>
            <a:r>
              <a:rPr lang="en-GB" altLang="en-US" sz="2800" b="1" u="sng" dirty="0" err="1" smtClean="0">
                <a:solidFill>
                  <a:srgbClr val="0000FF"/>
                </a:solidFill>
                <a:cs typeface="Times New Roman" pitchFamily="18" charset="0"/>
              </a:rPr>
              <a:t>hữu</a:t>
            </a:r>
            <a:r>
              <a:rPr lang="en-GB" altLang="en-US" sz="2800" b="1" u="sng" dirty="0" smtClean="0">
                <a:solidFill>
                  <a:srgbClr val="0000FF"/>
                </a:solidFill>
                <a:cs typeface="Times New Roman" pitchFamily="18" charset="0"/>
              </a:rPr>
              <a:t> </a:t>
            </a:r>
            <a:r>
              <a:rPr lang="en-GB" altLang="en-US" sz="2800" b="1" u="sng" dirty="0" err="1" smtClean="0">
                <a:solidFill>
                  <a:srgbClr val="0000FF"/>
                </a:solidFill>
                <a:cs typeface="Times New Roman" pitchFamily="18" charset="0"/>
              </a:rPr>
              <a:t>cơ</a:t>
            </a:r>
            <a:r>
              <a:rPr lang="en-GB" altLang="en-US" sz="2800" b="1" u="sng" dirty="0" smtClean="0">
                <a:solidFill>
                  <a:srgbClr val="0000FF"/>
                </a:solidFill>
                <a:cs typeface="Times New Roman" pitchFamily="18" charset="0"/>
              </a:rPr>
              <a:t> ở </a:t>
            </a:r>
            <a:r>
              <a:rPr lang="en-GB" altLang="en-US" sz="2800" b="1" u="sng" dirty="0" err="1" smtClean="0">
                <a:solidFill>
                  <a:srgbClr val="0000FF"/>
                </a:solidFill>
                <a:cs typeface="Times New Roman" pitchFamily="18" charset="0"/>
              </a:rPr>
              <a:t>tế</a:t>
            </a:r>
            <a:r>
              <a:rPr lang="en-GB" altLang="en-US" sz="2800" b="1" u="sng" dirty="0" smtClean="0">
                <a:solidFill>
                  <a:srgbClr val="0000FF"/>
                </a:solidFill>
                <a:cs typeface="Times New Roman" pitchFamily="18" charset="0"/>
              </a:rPr>
              <a:t> </a:t>
            </a:r>
            <a:r>
              <a:rPr lang="en-GB" altLang="en-US" sz="2800" b="1" u="sng" dirty="0" err="1" smtClean="0">
                <a:solidFill>
                  <a:srgbClr val="0000FF"/>
                </a:solidFill>
                <a:cs typeface="Times New Roman" pitchFamily="18" charset="0"/>
              </a:rPr>
              <a:t>bào</a:t>
            </a:r>
            <a:endParaRPr lang="en-GB" altLang="en-US" sz="2800" b="1" u="sng" dirty="0" smtClean="0">
              <a:solidFill>
                <a:srgbClr val="0000FF"/>
              </a:solidFill>
              <a:cs typeface="Times New Roman" pitchFamily="18" charset="0"/>
            </a:endParaRPr>
          </a:p>
        </p:txBody>
      </p:sp>
    </p:spTree>
    <p:extLst>
      <p:ext uri="{BB962C8B-B14F-4D97-AF65-F5344CB8AC3E}">
        <p14:creationId xmlns:p14="http://schemas.microsoft.com/office/powerpoint/2010/main" val="403394304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508</TotalTime>
  <Words>2989</Words>
  <Application>Microsoft Office PowerPoint</Application>
  <PresentationFormat>On-screen Show (4:3)</PresentationFormat>
  <Paragraphs>294</Paragraphs>
  <Slides>34</Slides>
  <Notes>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Để có hệ hô hấp khỏe ta phải làm gì? </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14</cp:revision>
  <dcterms:created xsi:type="dcterms:W3CDTF">2022-08-17T03:38:35Z</dcterms:created>
  <dcterms:modified xsi:type="dcterms:W3CDTF">2022-08-17T12:07:21Z</dcterms:modified>
</cp:coreProperties>
</file>