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742" r:id="rId3"/>
    <p:sldMasterId id="2147483813" r:id="rId4"/>
  </p:sldMasterIdLst>
  <p:notesMasterIdLst>
    <p:notesMasterId r:id="rId33"/>
  </p:notesMasterIdLst>
  <p:sldIdLst>
    <p:sldId id="257" r:id="rId5"/>
    <p:sldId id="256" r:id="rId6"/>
    <p:sldId id="360" r:id="rId7"/>
    <p:sldId id="361" r:id="rId8"/>
    <p:sldId id="263" r:id="rId9"/>
    <p:sldId id="264" r:id="rId10"/>
    <p:sldId id="372" r:id="rId11"/>
    <p:sldId id="373" r:id="rId12"/>
    <p:sldId id="374" r:id="rId13"/>
    <p:sldId id="375" r:id="rId14"/>
    <p:sldId id="376" r:id="rId15"/>
    <p:sldId id="370" r:id="rId16"/>
    <p:sldId id="312" r:id="rId17"/>
    <p:sldId id="313" r:id="rId18"/>
    <p:sldId id="285" r:id="rId19"/>
    <p:sldId id="362" r:id="rId20"/>
    <p:sldId id="259" r:id="rId21"/>
    <p:sldId id="258" r:id="rId22"/>
    <p:sldId id="304" r:id="rId23"/>
    <p:sldId id="305" r:id="rId24"/>
    <p:sldId id="363" r:id="rId25"/>
    <p:sldId id="366" r:id="rId26"/>
    <p:sldId id="365" r:id="rId27"/>
    <p:sldId id="369" r:id="rId28"/>
    <p:sldId id="368" r:id="rId29"/>
    <p:sldId id="371" r:id="rId30"/>
    <p:sldId id="268"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946"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9T21:44:53.051"/>
    </inkml:context>
    <inkml:brush xml:id="br0">
      <inkml:brushProperty name="width" value="0.2" units="cm"/>
      <inkml:brushProperty name="height" value="0.2" units="cm"/>
      <inkml:brushProperty name="color" value="#FFC114"/>
    </inkml:brush>
  </inkml:definitions>
  <inkml:trace contextRef="#ctx0" brushRef="#br0">31 1 24575,'-3'6'0,"-1"0"0,1 0 0,1 0 0,-1 0 0,1 1 0,0-1 0,1 1 0,-1-1 0,1 1 0,0 0 0,1-1 0,0 8 0,-1-1 0,-4 327 0,7-189 0,-3-118 0,0-20 0,0 0 0,1 0 0,1 0 0,3 21 0,-3-32 0,-1 1 0,1 0 0,0-1 0,0 1 0,0 0 0,1-1 0,-1 0 0,0 1 0,1-1 0,0 0 0,-1 1 0,1-1 0,0 0 0,0 0 0,0-1 0,0 1 0,1 0 0,-1-1 0,0 1 0,1-1 0,-1 0 0,1 0 0,0 0 0,-1 0 0,1 0 0,4 1 0,24 1 0,-1-1 0,1-1 0,48-5 0,6-1 0,-52 6-106,-16 0-104,-1-1 1,1-1-1,-1 0 0,0-1 0,27-7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9T21:45:03.066"/>
    </inkml:context>
    <inkml:brush xml:id="br0">
      <inkml:brushProperty name="width" value="0.2" units="cm"/>
      <inkml:brushProperty name="height" value="0.2" units="cm"/>
      <inkml:brushProperty name="color" value="#FFC114"/>
    </inkml:brush>
  </inkml:definitions>
  <inkml:trace contextRef="#ctx0" brushRef="#br0">0 1 24575,'0'595'0,"0"-589"0,0 0 0,0 0 0,1 0 0,0 0 0,0 0 0,0 0 0,1 0 0,0-1 0,0 1 0,5 9 0,-5-12 0,0 0 0,1 0 0,-1 0 0,1 0 0,0-1 0,0 1 0,0-1 0,0 0 0,0 0 0,0 0 0,1 0 0,-1-1 0,1 1 0,-1-1 0,1 0 0,-1 0 0,1 0 0,5 0 0,23 2 17,-1-1-1,60-5 1,-21-1-1432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22A3DC-9FDB-4F06-82DA-7F0BFE70957D}" type="datetimeFigureOut">
              <a:rPr lang="en-US" smtClean="0"/>
              <a:t>11/15/2024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563A0-4055-4464-85EC-C8F2E41223DD}" type="slidenum">
              <a:rPr lang="en-US" smtClean="0"/>
              <a:t>‹#›</a:t>
            </a:fld>
            <a:endParaRPr lang="en-US"/>
          </a:p>
        </p:txBody>
      </p:sp>
    </p:spTree>
    <p:extLst>
      <p:ext uri="{BB962C8B-B14F-4D97-AF65-F5344CB8AC3E}">
        <p14:creationId xmlns:p14="http://schemas.microsoft.com/office/powerpoint/2010/main" val="37427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013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834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096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49"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49"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7516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341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816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3600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3314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8787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8209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A7A90D-1993-44F1-A272-4879BB20D3CF}"/>
              </a:ext>
            </a:extLst>
          </p:cNvPr>
          <p:cNvSpPr>
            <a:spLocks noGrp="1"/>
          </p:cNvSpPr>
          <p:nvPr>
            <p:ph type="dt" sz="half" idx="10"/>
          </p:nvPr>
        </p:nvSpPr>
        <p:spPr/>
        <p:txBody>
          <a:bodyPr/>
          <a:lstStyle>
            <a:lvl1pPr>
              <a:defRPr/>
            </a:lvl1pPr>
          </a:lstStyle>
          <a:p>
            <a:pPr>
              <a:defRPr/>
            </a:pPr>
            <a:fld id="{43110DEE-8554-4EFD-9F8E-A651BF17A9C5}" type="datetimeFigureOut">
              <a:rPr lang="en-US"/>
              <a:pPr>
                <a:defRPr/>
              </a:pPr>
              <a:t>11/15/2024</a:t>
            </a:fld>
            <a:endParaRPr lang="en-US"/>
          </a:p>
        </p:txBody>
      </p:sp>
      <p:sp>
        <p:nvSpPr>
          <p:cNvPr id="5" name="Footer Placeholder 4">
            <a:extLst>
              <a:ext uri="{FF2B5EF4-FFF2-40B4-BE49-F238E27FC236}">
                <a16:creationId xmlns:a16="http://schemas.microsoft.com/office/drawing/2014/main" id="{A17C7100-F749-414A-B302-C98D308FA9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4ABF17-F1C3-4F00-822B-C2E384BEA625}"/>
              </a:ext>
            </a:extLst>
          </p:cNvPr>
          <p:cNvSpPr>
            <a:spLocks noGrp="1"/>
          </p:cNvSpPr>
          <p:nvPr>
            <p:ph type="sldNum" sz="quarter" idx="12"/>
          </p:nvPr>
        </p:nvSpPr>
        <p:spPr/>
        <p:txBody>
          <a:bodyPr/>
          <a:lstStyle>
            <a:lvl1pPr>
              <a:defRPr/>
            </a:lvl1pPr>
          </a:lstStyle>
          <a:p>
            <a:pPr>
              <a:defRPr/>
            </a:pPr>
            <a:fld id="{90602983-54BC-423B-854E-4B0DC2BCE7DE}" type="slidenum">
              <a:rPr lang="en-US" altLang="en-US"/>
              <a:pPr>
                <a:defRPr/>
              </a:pPr>
              <a:t>‹#›</a:t>
            </a:fld>
            <a:endParaRPr lang="en-US" altLang="en-US"/>
          </a:p>
        </p:txBody>
      </p:sp>
    </p:spTree>
    <p:extLst>
      <p:ext uri="{BB962C8B-B14F-4D97-AF65-F5344CB8AC3E}">
        <p14:creationId xmlns:p14="http://schemas.microsoft.com/office/powerpoint/2010/main" val="388726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3611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F87EE-8D1E-4C88-962F-DF787C98CBF5}"/>
              </a:ext>
            </a:extLst>
          </p:cNvPr>
          <p:cNvSpPr>
            <a:spLocks noGrp="1"/>
          </p:cNvSpPr>
          <p:nvPr>
            <p:ph type="dt" sz="half" idx="10"/>
          </p:nvPr>
        </p:nvSpPr>
        <p:spPr/>
        <p:txBody>
          <a:bodyPr/>
          <a:lstStyle>
            <a:lvl1pPr>
              <a:defRPr/>
            </a:lvl1pPr>
          </a:lstStyle>
          <a:p>
            <a:pPr>
              <a:defRPr/>
            </a:pPr>
            <a:fld id="{3C723A25-E9A6-4598-A45A-CA9DFAE40F85}" type="datetimeFigureOut">
              <a:rPr lang="en-US"/>
              <a:pPr>
                <a:defRPr/>
              </a:pPr>
              <a:t>11/15/2024</a:t>
            </a:fld>
            <a:endParaRPr lang="en-US"/>
          </a:p>
        </p:txBody>
      </p:sp>
      <p:sp>
        <p:nvSpPr>
          <p:cNvPr id="5" name="Footer Placeholder 4">
            <a:extLst>
              <a:ext uri="{FF2B5EF4-FFF2-40B4-BE49-F238E27FC236}">
                <a16:creationId xmlns:a16="http://schemas.microsoft.com/office/drawing/2014/main" id="{8BF52018-93C1-4E70-862C-3B868E710A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24F719-7A38-42F6-921B-CB864024FC17}"/>
              </a:ext>
            </a:extLst>
          </p:cNvPr>
          <p:cNvSpPr>
            <a:spLocks noGrp="1"/>
          </p:cNvSpPr>
          <p:nvPr>
            <p:ph type="sldNum" sz="quarter" idx="12"/>
          </p:nvPr>
        </p:nvSpPr>
        <p:spPr/>
        <p:txBody>
          <a:bodyPr/>
          <a:lstStyle>
            <a:lvl1pPr>
              <a:defRPr/>
            </a:lvl1pPr>
          </a:lstStyle>
          <a:p>
            <a:pPr>
              <a:defRPr/>
            </a:pPr>
            <a:fld id="{81A2FABB-324D-4A8E-A9E9-E3AC4BE8232B}" type="slidenum">
              <a:rPr lang="en-US" altLang="en-US"/>
              <a:pPr>
                <a:defRPr/>
              </a:pPr>
              <a:t>‹#›</a:t>
            </a:fld>
            <a:endParaRPr lang="en-US" altLang="en-US"/>
          </a:p>
        </p:txBody>
      </p:sp>
    </p:spTree>
    <p:extLst>
      <p:ext uri="{BB962C8B-B14F-4D97-AF65-F5344CB8AC3E}">
        <p14:creationId xmlns:p14="http://schemas.microsoft.com/office/powerpoint/2010/main" val="3062792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4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A6C5A4-C4E6-4C9A-81E9-00B30AB8DFA3}"/>
              </a:ext>
            </a:extLst>
          </p:cNvPr>
          <p:cNvSpPr>
            <a:spLocks noGrp="1"/>
          </p:cNvSpPr>
          <p:nvPr>
            <p:ph type="dt" sz="half" idx="10"/>
          </p:nvPr>
        </p:nvSpPr>
        <p:spPr/>
        <p:txBody>
          <a:bodyPr/>
          <a:lstStyle>
            <a:lvl1pPr>
              <a:defRPr/>
            </a:lvl1pPr>
          </a:lstStyle>
          <a:p>
            <a:pPr>
              <a:defRPr/>
            </a:pPr>
            <a:fld id="{68503A64-5123-43E5-906B-4BB64552BB70}" type="datetimeFigureOut">
              <a:rPr lang="en-US"/>
              <a:pPr>
                <a:defRPr/>
              </a:pPr>
              <a:t>11/15/2024</a:t>
            </a:fld>
            <a:endParaRPr lang="en-US"/>
          </a:p>
        </p:txBody>
      </p:sp>
      <p:sp>
        <p:nvSpPr>
          <p:cNvPr id="5" name="Footer Placeholder 4">
            <a:extLst>
              <a:ext uri="{FF2B5EF4-FFF2-40B4-BE49-F238E27FC236}">
                <a16:creationId xmlns:a16="http://schemas.microsoft.com/office/drawing/2014/main" id="{745A5DB8-15AC-4316-BF16-4852F4B92A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BAD95B-1AD5-446E-A7DD-E2E55CC3C7B8}"/>
              </a:ext>
            </a:extLst>
          </p:cNvPr>
          <p:cNvSpPr>
            <a:spLocks noGrp="1"/>
          </p:cNvSpPr>
          <p:nvPr>
            <p:ph type="sldNum" sz="quarter" idx="12"/>
          </p:nvPr>
        </p:nvSpPr>
        <p:spPr/>
        <p:txBody>
          <a:bodyPr/>
          <a:lstStyle>
            <a:lvl1pPr>
              <a:defRPr/>
            </a:lvl1pPr>
          </a:lstStyle>
          <a:p>
            <a:pPr>
              <a:defRPr/>
            </a:pPr>
            <a:fld id="{25E2AD5C-135D-409F-AADC-7704BF93480B}" type="slidenum">
              <a:rPr lang="en-US" altLang="en-US"/>
              <a:pPr>
                <a:defRPr/>
              </a:pPr>
              <a:t>‹#›</a:t>
            </a:fld>
            <a:endParaRPr lang="en-US" altLang="en-US"/>
          </a:p>
        </p:txBody>
      </p:sp>
    </p:spTree>
    <p:extLst>
      <p:ext uri="{BB962C8B-B14F-4D97-AF65-F5344CB8AC3E}">
        <p14:creationId xmlns:p14="http://schemas.microsoft.com/office/powerpoint/2010/main" val="2092346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DF5ED0-F87F-402C-A2E0-6E33339151E3}"/>
              </a:ext>
            </a:extLst>
          </p:cNvPr>
          <p:cNvSpPr>
            <a:spLocks noGrp="1"/>
          </p:cNvSpPr>
          <p:nvPr>
            <p:ph type="dt" sz="half" idx="10"/>
          </p:nvPr>
        </p:nvSpPr>
        <p:spPr/>
        <p:txBody>
          <a:bodyPr/>
          <a:lstStyle>
            <a:lvl1pPr>
              <a:defRPr/>
            </a:lvl1pPr>
          </a:lstStyle>
          <a:p>
            <a:pPr>
              <a:defRPr/>
            </a:pPr>
            <a:fld id="{5E9FDE93-763F-41B6-B645-3A087E136564}" type="datetimeFigureOut">
              <a:rPr lang="en-US"/>
              <a:pPr>
                <a:defRPr/>
              </a:pPr>
              <a:t>11/15/2024</a:t>
            </a:fld>
            <a:endParaRPr lang="en-US"/>
          </a:p>
        </p:txBody>
      </p:sp>
      <p:sp>
        <p:nvSpPr>
          <p:cNvPr id="6" name="Footer Placeholder 4">
            <a:extLst>
              <a:ext uri="{FF2B5EF4-FFF2-40B4-BE49-F238E27FC236}">
                <a16:creationId xmlns:a16="http://schemas.microsoft.com/office/drawing/2014/main" id="{09BA8D46-D546-48CC-9433-4AA1EDCC3A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6B6517-CD50-4EA5-AFFE-A943D103C17A}"/>
              </a:ext>
            </a:extLst>
          </p:cNvPr>
          <p:cNvSpPr>
            <a:spLocks noGrp="1"/>
          </p:cNvSpPr>
          <p:nvPr>
            <p:ph type="sldNum" sz="quarter" idx="12"/>
          </p:nvPr>
        </p:nvSpPr>
        <p:spPr/>
        <p:txBody>
          <a:bodyPr/>
          <a:lstStyle>
            <a:lvl1pPr>
              <a:defRPr/>
            </a:lvl1pPr>
          </a:lstStyle>
          <a:p>
            <a:pPr>
              <a:defRPr/>
            </a:pPr>
            <a:fld id="{3CFB5404-ECF9-48CF-8579-351646E9D110}" type="slidenum">
              <a:rPr lang="en-US" altLang="en-US"/>
              <a:pPr>
                <a:defRPr/>
              </a:pPr>
              <a:t>‹#›</a:t>
            </a:fld>
            <a:endParaRPr lang="en-US" altLang="en-US"/>
          </a:p>
        </p:txBody>
      </p:sp>
    </p:spTree>
    <p:extLst>
      <p:ext uri="{BB962C8B-B14F-4D97-AF65-F5344CB8AC3E}">
        <p14:creationId xmlns:p14="http://schemas.microsoft.com/office/powerpoint/2010/main" val="3150091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6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4C218E-2D87-411F-8124-3A0255692B62}"/>
              </a:ext>
            </a:extLst>
          </p:cNvPr>
          <p:cNvSpPr>
            <a:spLocks noGrp="1"/>
          </p:cNvSpPr>
          <p:nvPr>
            <p:ph type="dt" sz="half" idx="10"/>
          </p:nvPr>
        </p:nvSpPr>
        <p:spPr/>
        <p:txBody>
          <a:bodyPr/>
          <a:lstStyle>
            <a:lvl1pPr>
              <a:defRPr/>
            </a:lvl1pPr>
          </a:lstStyle>
          <a:p>
            <a:pPr>
              <a:defRPr/>
            </a:pPr>
            <a:fld id="{E29B99A2-EB41-461A-A71E-9F42855DC538}" type="datetimeFigureOut">
              <a:rPr lang="en-US"/>
              <a:pPr>
                <a:defRPr/>
              </a:pPr>
              <a:t>11/15/2024</a:t>
            </a:fld>
            <a:endParaRPr lang="en-US"/>
          </a:p>
        </p:txBody>
      </p:sp>
      <p:sp>
        <p:nvSpPr>
          <p:cNvPr id="8" name="Footer Placeholder 4">
            <a:extLst>
              <a:ext uri="{FF2B5EF4-FFF2-40B4-BE49-F238E27FC236}">
                <a16:creationId xmlns:a16="http://schemas.microsoft.com/office/drawing/2014/main" id="{54F4C71B-EDA2-44A0-8E1B-E5237365DB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6DE6787-EBCE-4DCA-A18D-D027844E56DD}"/>
              </a:ext>
            </a:extLst>
          </p:cNvPr>
          <p:cNvSpPr>
            <a:spLocks noGrp="1"/>
          </p:cNvSpPr>
          <p:nvPr>
            <p:ph type="sldNum" sz="quarter" idx="12"/>
          </p:nvPr>
        </p:nvSpPr>
        <p:spPr/>
        <p:txBody>
          <a:bodyPr/>
          <a:lstStyle>
            <a:lvl1pPr>
              <a:defRPr/>
            </a:lvl1pPr>
          </a:lstStyle>
          <a:p>
            <a:pPr>
              <a:defRPr/>
            </a:pPr>
            <a:fld id="{671A6678-9B2D-45AC-84D9-DB74A0362FB5}" type="slidenum">
              <a:rPr lang="en-US" altLang="en-US"/>
              <a:pPr>
                <a:defRPr/>
              </a:pPr>
              <a:t>‹#›</a:t>
            </a:fld>
            <a:endParaRPr lang="en-US" altLang="en-US"/>
          </a:p>
        </p:txBody>
      </p:sp>
    </p:spTree>
    <p:extLst>
      <p:ext uri="{BB962C8B-B14F-4D97-AF65-F5344CB8AC3E}">
        <p14:creationId xmlns:p14="http://schemas.microsoft.com/office/powerpoint/2010/main" val="400383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8D9E64-9E05-45F7-9269-FA4146163571}"/>
              </a:ext>
            </a:extLst>
          </p:cNvPr>
          <p:cNvSpPr>
            <a:spLocks noGrp="1"/>
          </p:cNvSpPr>
          <p:nvPr>
            <p:ph type="dt" sz="half" idx="10"/>
          </p:nvPr>
        </p:nvSpPr>
        <p:spPr/>
        <p:txBody>
          <a:bodyPr/>
          <a:lstStyle>
            <a:lvl1pPr>
              <a:defRPr/>
            </a:lvl1pPr>
          </a:lstStyle>
          <a:p>
            <a:pPr>
              <a:defRPr/>
            </a:pPr>
            <a:fld id="{8677CE52-2E7F-4AA4-861B-FB3E4AB1236B}" type="datetimeFigureOut">
              <a:rPr lang="en-US"/>
              <a:pPr>
                <a:defRPr/>
              </a:pPr>
              <a:t>11/15/2024</a:t>
            </a:fld>
            <a:endParaRPr lang="en-US"/>
          </a:p>
        </p:txBody>
      </p:sp>
      <p:sp>
        <p:nvSpPr>
          <p:cNvPr id="4" name="Footer Placeholder 4">
            <a:extLst>
              <a:ext uri="{FF2B5EF4-FFF2-40B4-BE49-F238E27FC236}">
                <a16:creationId xmlns:a16="http://schemas.microsoft.com/office/drawing/2014/main" id="{2F9AA058-6367-4477-8075-B5BEA9914F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1806FB4-6A00-4A70-9400-5256E99F03F8}"/>
              </a:ext>
            </a:extLst>
          </p:cNvPr>
          <p:cNvSpPr>
            <a:spLocks noGrp="1"/>
          </p:cNvSpPr>
          <p:nvPr>
            <p:ph type="sldNum" sz="quarter" idx="12"/>
          </p:nvPr>
        </p:nvSpPr>
        <p:spPr/>
        <p:txBody>
          <a:bodyPr/>
          <a:lstStyle>
            <a:lvl1pPr>
              <a:defRPr/>
            </a:lvl1pPr>
          </a:lstStyle>
          <a:p>
            <a:pPr>
              <a:defRPr/>
            </a:pPr>
            <a:fld id="{D3117CBD-2537-4619-A4D8-61735D5D52FD}" type="slidenum">
              <a:rPr lang="en-US" altLang="en-US"/>
              <a:pPr>
                <a:defRPr/>
              </a:pPr>
              <a:t>‹#›</a:t>
            </a:fld>
            <a:endParaRPr lang="en-US" altLang="en-US"/>
          </a:p>
        </p:txBody>
      </p:sp>
    </p:spTree>
    <p:extLst>
      <p:ext uri="{BB962C8B-B14F-4D97-AF65-F5344CB8AC3E}">
        <p14:creationId xmlns:p14="http://schemas.microsoft.com/office/powerpoint/2010/main" val="1601864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74EFDCD-C02B-4D9B-AAAC-0A53D8D72E0B}"/>
              </a:ext>
            </a:extLst>
          </p:cNvPr>
          <p:cNvSpPr>
            <a:spLocks noGrp="1"/>
          </p:cNvSpPr>
          <p:nvPr>
            <p:ph type="dt" sz="half" idx="10"/>
          </p:nvPr>
        </p:nvSpPr>
        <p:spPr/>
        <p:txBody>
          <a:bodyPr/>
          <a:lstStyle>
            <a:lvl1pPr>
              <a:defRPr/>
            </a:lvl1pPr>
          </a:lstStyle>
          <a:p>
            <a:pPr>
              <a:defRPr/>
            </a:pPr>
            <a:fld id="{C72CFAA0-39B3-4DB6-BF2C-B75210AE92FE}" type="datetimeFigureOut">
              <a:rPr lang="en-US"/>
              <a:pPr>
                <a:defRPr/>
              </a:pPr>
              <a:t>11/15/2024</a:t>
            </a:fld>
            <a:endParaRPr lang="en-US"/>
          </a:p>
        </p:txBody>
      </p:sp>
      <p:sp>
        <p:nvSpPr>
          <p:cNvPr id="3" name="Footer Placeholder 4">
            <a:extLst>
              <a:ext uri="{FF2B5EF4-FFF2-40B4-BE49-F238E27FC236}">
                <a16:creationId xmlns:a16="http://schemas.microsoft.com/office/drawing/2014/main" id="{BC6AAC42-6678-4D0C-BBE2-21E78B5EC9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B816FD-6239-4A3F-B01A-02A689DA9600}"/>
              </a:ext>
            </a:extLst>
          </p:cNvPr>
          <p:cNvSpPr>
            <a:spLocks noGrp="1"/>
          </p:cNvSpPr>
          <p:nvPr>
            <p:ph type="sldNum" sz="quarter" idx="12"/>
          </p:nvPr>
        </p:nvSpPr>
        <p:spPr/>
        <p:txBody>
          <a:bodyPr/>
          <a:lstStyle>
            <a:lvl1pPr>
              <a:defRPr/>
            </a:lvl1pPr>
          </a:lstStyle>
          <a:p>
            <a:pPr>
              <a:defRPr/>
            </a:pPr>
            <a:fld id="{F7EF5F07-A586-4FDC-B60E-CA8BC181FD4A}" type="slidenum">
              <a:rPr lang="en-US" altLang="en-US"/>
              <a:pPr>
                <a:defRPr/>
              </a:pPr>
              <a:t>‹#›</a:t>
            </a:fld>
            <a:endParaRPr lang="en-US" altLang="en-US"/>
          </a:p>
        </p:txBody>
      </p:sp>
    </p:spTree>
    <p:extLst>
      <p:ext uri="{BB962C8B-B14F-4D97-AF65-F5344CB8AC3E}">
        <p14:creationId xmlns:p14="http://schemas.microsoft.com/office/powerpoint/2010/main" val="3338635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C0B7794-A174-4C54-8DA5-D24FB62CA321}"/>
              </a:ext>
            </a:extLst>
          </p:cNvPr>
          <p:cNvSpPr>
            <a:spLocks noGrp="1"/>
          </p:cNvSpPr>
          <p:nvPr>
            <p:ph type="dt" sz="half" idx="10"/>
          </p:nvPr>
        </p:nvSpPr>
        <p:spPr/>
        <p:txBody>
          <a:bodyPr/>
          <a:lstStyle>
            <a:lvl1pPr>
              <a:defRPr/>
            </a:lvl1pPr>
          </a:lstStyle>
          <a:p>
            <a:pPr>
              <a:defRPr/>
            </a:pPr>
            <a:fld id="{452F975C-A402-4912-B60F-015BE2554F2E}" type="datetimeFigureOut">
              <a:rPr lang="en-US"/>
              <a:pPr>
                <a:defRPr/>
              </a:pPr>
              <a:t>11/15/2024</a:t>
            </a:fld>
            <a:endParaRPr lang="en-US"/>
          </a:p>
        </p:txBody>
      </p:sp>
      <p:sp>
        <p:nvSpPr>
          <p:cNvPr id="6" name="Footer Placeholder 4">
            <a:extLst>
              <a:ext uri="{FF2B5EF4-FFF2-40B4-BE49-F238E27FC236}">
                <a16:creationId xmlns:a16="http://schemas.microsoft.com/office/drawing/2014/main" id="{5EFC42AD-C826-4B34-8ECD-16CF89B644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ED1EA9-B41F-4ACC-A79F-D82A12C3DA24}"/>
              </a:ext>
            </a:extLst>
          </p:cNvPr>
          <p:cNvSpPr>
            <a:spLocks noGrp="1"/>
          </p:cNvSpPr>
          <p:nvPr>
            <p:ph type="sldNum" sz="quarter" idx="12"/>
          </p:nvPr>
        </p:nvSpPr>
        <p:spPr/>
        <p:txBody>
          <a:bodyPr/>
          <a:lstStyle>
            <a:lvl1pPr>
              <a:defRPr/>
            </a:lvl1pPr>
          </a:lstStyle>
          <a:p>
            <a:pPr>
              <a:defRPr/>
            </a:pPr>
            <a:fld id="{02998DC4-6F45-4C8F-8FFF-30C1549BF9D4}" type="slidenum">
              <a:rPr lang="en-US" altLang="en-US"/>
              <a:pPr>
                <a:defRPr/>
              </a:pPr>
              <a:t>‹#›</a:t>
            </a:fld>
            <a:endParaRPr lang="en-US" altLang="en-US"/>
          </a:p>
        </p:txBody>
      </p:sp>
    </p:spTree>
    <p:extLst>
      <p:ext uri="{BB962C8B-B14F-4D97-AF65-F5344CB8AC3E}">
        <p14:creationId xmlns:p14="http://schemas.microsoft.com/office/powerpoint/2010/main" val="3023691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1A7E3B4-1D24-42C2-80CA-6ED0D679B0C8}"/>
              </a:ext>
            </a:extLst>
          </p:cNvPr>
          <p:cNvSpPr>
            <a:spLocks noGrp="1"/>
          </p:cNvSpPr>
          <p:nvPr>
            <p:ph type="dt" sz="half" idx="10"/>
          </p:nvPr>
        </p:nvSpPr>
        <p:spPr/>
        <p:txBody>
          <a:bodyPr/>
          <a:lstStyle>
            <a:lvl1pPr>
              <a:defRPr/>
            </a:lvl1pPr>
          </a:lstStyle>
          <a:p>
            <a:pPr>
              <a:defRPr/>
            </a:pPr>
            <a:fld id="{F3812C17-DF42-459A-AD08-6E39B2CFA65C}" type="datetimeFigureOut">
              <a:rPr lang="en-US"/>
              <a:pPr>
                <a:defRPr/>
              </a:pPr>
              <a:t>11/15/2024</a:t>
            </a:fld>
            <a:endParaRPr lang="en-US"/>
          </a:p>
        </p:txBody>
      </p:sp>
      <p:sp>
        <p:nvSpPr>
          <p:cNvPr id="6" name="Footer Placeholder 4">
            <a:extLst>
              <a:ext uri="{FF2B5EF4-FFF2-40B4-BE49-F238E27FC236}">
                <a16:creationId xmlns:a16="http://schemas.microsoft.com/office/drawing/2014/main" id="{10EFF356-A54A-48C7-96CE-F35A752D2F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4E7B48-9BB4-4B3A-A18E-48E5B9490740}"/>
              </a:ext>
            </a:extLst>
          </p:cNvPr>
          <p:cNvSpPr>
            <a:spLocks noGrp="1"/>
          </p:cNvSpPr>
          <p:nvPr>
            <p:ph type="sldNum" sz="quarter" idx="12"/>
          </p:nvPr>
        </p:nvSpPr>
        <p:spPr/>
        <p:txBody>
          <a:bodyPr/>
          <a:lstStyle>
            <a:lvl1pPr>
              <a:defRPr/>
            </a:lvl1pPr>
          </a:lstStyle>
          <a:p>
            <a:pPr>
              <a:defRPr/>
            </a:pPr>
            <a:fld id="{7A7F08E7-6876-4F87-A6CD-749611E386BD}" type="slidenum">
              <a:rPr lang="en-US" altLang="en-US"/>
              <a:pPr>
                <a:defRPr/>
              </a:pPr>
              <a:t>‹#›</a:t>
            </a:fld>
            <a:endParaRPr lang="en-US" altLang="en-US"/>
          </a:p>
        </p:txBody>
      </p:sp>
    </p:spTree>
    <p:extLst>
      <p:ext uri="{BB962C8B-B14F-4D97-AF65-F5344CB8AC3E}">
        <p14:creationId xmlns:p14="http://schemas.microsoft.com/office/powerpoint/2010/main" val="2745337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F3744-8FF1-495E-87E3-7AEF407FD0FA}"/>
              </a:ext>
            </a:extLst>
          </p:cNvPr>
          <p:cNvSpPr>
            <a:spLocks noGrp="1"/>
          </p:cNvSpPr>
          <p:nvPr>
            <p:ph type="dt" sz="half" idx="10"/>
          </p:nvPr>
        </p:nvSpPr>
        <p:spPr/>
        <p:txBody>
          <a:bodyPr/>
          <a:lstStyle>
            <a:lvl1pPr>
              <a:defRPr/>
            </a:lvl1pPr>
          </a:lstStyle>
          <a:p>
            <a:pPr>
              <a:defRPr/>
            </a:pPr>
            <a:fld id="{FF182409-5331-41F0-8939-FFEAADBE568B}" type="datetimeFigureOut">
              <a:rPr lang="en-US"/>
              <a:pPr>
                <a:defRPr/>
              </a:pPr>
              <a:t>11/15/2024</a:t>
            </a:fld>
            <a:endParaRPr lang="en-US"/>
          </a:p>
        </p:txBody>
      </p:sp>
      <p:sp>
        <p:nvSpPr>
          <p:cNvPr id="5" name="Footer Placeholder 4">
            <a:extLst>
              <a:ext uri="{FF2B5EF4-FFF2-40B4-BE49-F238E27FC236}">
                <a16:creationId xmlns:a16="http://schemas.microsoft.com/office/drawing/2014/main" id="{3ABC1E41-244D-475F-9AFE-FFBBEF0623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077139-7B20-4809-B055-13E905FC73D3}"/>
              </a:ext>
            </a:extLst>
          </p:cNvPr>
          <p:cNvSpPr>
            <a:spLocks noGrp="1"/>
          </p:cNvSpPr>
          <p:nvPr>
            <p:ph type="sldNum" sz="quarter" idx="12"/>
          </p:nvPr>
        </p:nvSpPr>
        <p:spPr/>
        <p:txBody>
          <a:bodyPr/>
          <a:lstStyle>
            <a:lvl1pPr>
              <a:defRPr/>
            </a:lvl1pPr>
          </a:lstStyle>
          <a:p>
            <a:pPr>
              <a:defRPr/>
            </a:pPr>
            <a:fld id="{30ED19F5-0333-4400-A13C-B5710A66C3F5}" type="slidenum">
              <a:rPr lang="en-US" altLang="en-US"/>
              <a:pPr>
                <a:defRPr/>
              </a:pPr>
              <a:t>‹#›</a:t>
            </a:fld>
            <a:endParaRPr lang="en-US" altLang="en-US"/>
          </a:p>
        </p:txBody>
      </p:sp>
    </p:spTree>
    <p:extLst>
      <p:ext uri="{BB962C8B-B14F-4D97-AF65-F5344CB8AC3E}">
        <p14:creationId xmlns:p14="http://schemas.microsoft.com/office/powerpoint/2010/main" val="3675582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C340A-52AF-4DC5-B7B7-329F23CE36AB}"/>
              </a:ext>
            </a:extLst>
          </p:cNvPr>
          <p:cNvSpPr>
            <a:spLocks noGrp="1"/>
          </p:cNvSpPr>
          <p:nvPr>
            <p:ph type="dt" sz="half" idx="10"/>
          </p:nvPr>
        </p:nvSpPr>
        <p:spPr/>
        <p:txBody>
          <a:bodyPr/>
          <a:lstStyle>
            <a:lvl1pPr>
              <a:defRPr/>
            </a:lvl1pPr>
          </a:lstStyle>
          <a:p>
            <a:pPr>
              <a:defRPr/>
            </a:pPr>
            <a:fld id="{0465E0D3-C987-45B6-9531-C99BFB44DF31}" type="datetimeFigureOut">
              <a:rPr lang="en-US"/>
              <a:pPr>
                <a:defRPr/>
              </a:pPr>
              <a:t>11/15/2024</a:t>
            </a:fld>
            <a:endParaRPr lang="en-US"/>
          </a:p>
        </p:txBody>
      </p:sp>
      <p:sp>
        <p:nvSpPr>
          <p:cNvPr id="5" name="Footer Placeholder 4">
            <a:extLst>
              <a:ext uri="{FF2B5EF4-FFF2-40B4-BE49-F238E27FC236}">
                <a16:creationId xmlns:a16="http://schemas.microsoft.com/office/drawing/2014/main" id="{9917D6D3-7FD4-43F8-A59C-790ED94332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8217B0-E67A-4124-807D-D359D2B04EB9}"/>
              </a:ext>
            </a:extLst>
          </p:cNvPr>
          <p:cNvSpPr>
            <a:spLocks noGrp="1"/>
          </p:cNvSpPr>
          <p:nvPr>
            <p:ph type="sldNum" sz="quarter" idx="12"/>
          </p:nvPr>
        </p:nvSpPr>
        <p:spPr/>
        <p:txBody>
          <a:bodyPr/>
          <a:lstStyle>
            <a:lvl1pPr>
              <a:defRPr/>
            </a:lvl1pPr>
          </a:lstStyle>
          <a:p>
            <a:pPr>
              <a:defRPr/>
            </a:pPr>
            <a:fld id="{D9CFC4E0-A82D-4752-9C45-87F2419505E2}" type="slidenum">
              <a:rPr lang="en-US" altLang="en-US"/>
              <a:pPr>
                <a:defRPr/>
              </a:pPr>
              <a:t>‹#›</a:t>
            </a:fld>
            <a:endParaRPr lang="en-US" altLang="en-US"/>
          </a:p>
        </p:txBody>
      </p:sp>
    </p:spTree>
    <p:extLst>
      <p:ext uri="{BB962C8B-B14F-4D97-AF65-F5344CB8AC3E}">
        <p14:creationId xmlns:p14="http://schemas.microsoft.com/office/powerpoint/2010/main" val="47638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49"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49" y="45895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785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C459FD-DB50-4074-A793-A7A76160CC1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26B6801-4CFF-489F-825A-4672F976CB73}"/>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0EC214-9DBF-45CC-900F-D22D34845BDA}"/>
              </a:ext>
            </a:extLst>
          </p:cNvPr>
          <p:cNvSpPr>
            <a:spLocks noGrp="1" noChangeArrowheads="1"/>
          </p:cNvSpPr>
          <p:nvPr>
            <p:ph type="sldNum" sz="quarter" idx="12"/>
          </p:nvPr>
        </p:nvSpPr>
        <p:spPr/>
        <p:txBody>
          <a:bodyPr/>
          <a:lstStyle>
            <a:lvl1pPr>
              <a:defRPr/>
            </a:lvl1pPr>
          </a:lstStyle>
          <a:p>
            <a:pPr>
              <a:defRPr/>
            </a:pPr>
            <a:fld id="{1434D425-5A6D-4C77-A066-AA167EBF9490}" type="slidenum">
              <a:rPr lang="en-US" altLang="en-US"/>
              <a:pPr>
                <a:defRPr/>
              </a:pPr>
              <a:t>‹#›</a:t>
            </a:fld>
            <a:endParaRPr lang="en-US" altLang="en-US"/>
          </a:p>
        </p:txBody>
      </p:sp>
    </p:spTree>
    <p:extLst>
      <p:ext uri="{BB962C8B-B14F-4D97-AF65-F5344CB8AC3E}">
        <p14:creationId xmlns:p14="http://schemas.microsoft.com/office/powerpoint/2010/main" val="3126786497"/>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D05E8E6-B440-441F-9531-1E7DB20AA1BF}"/>
              </a:ext>
            </a:extLst>
          </p:cNvPr>
          <p:cNvSpPr>
            <a:spLocks noGrp="1"/>
          </p:cNvSpPr>
          <p:nvPr>
            <p:ph type="dt" sz="half" idx="10"/>
          </p:nvPr>
        </p:nvSpPr>
        <p:spPr>
          <a:xfrm>
            <a:off x="608015" y="6242192"/>
            <a:ext cx="2840037" cy="474663"/>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9F0603E5-B010-4F06-9A0A-4FB18411D59C}"/>
              </a:ext>
            </a:extLst>
          </p:cNvPr>
          <p:cNvSpPr>
            <a:spLocks noGrp="1"/>
          </p:cNvSpPr>
          <p:nvPr>
            <p:ph type="ftr" sz="quarter" idx="11"/>
          </p:nvPr>
        </p:nvSpPr>
        <p:spPr>
          <a:xfrm>
            <a:off x="4165600" y="6242192"/>
            <a:ext cx="3860800" cy="474663"/>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3BDA1710-56C2-4EA6-880C-A53C631BEFE9}"/>
              </a:ext>
            </a:extLst>
          </p:cNvPr>
          <p:cNvSpPr>
            <a:spLocks noGrp="1"/>
          </p:cNvSpPr>
          <p:nvPr>
            <p:ph type="sldNum" sz="quarter" idx="12"/>
          </p:nvPr>
        </p:nvSpPr>
        <p:spPr>
          <a:xfrm>
            <a:off x="8737694" y="6242192"/>
            <a:ext cx="2840039" cy="474663"/>
          </a:xfrm>
        </p:spPr>
        <p:txBody>
          <a:bodyPr/>
          <a:lstStyle>
            <a:lvl1pPr>
              <a:defRPr/>
            </a:lvl1pPr>
          </a:lstStyle>
          <a:p>
            <a:pPr>
              <a:defRPr/>
            </a:pPr>
            <a:fld id="{48C95A92-EB38-42CA-BC02-101A04AFAAEC}" type="slidenum">
              <a:rPr lang="en-US" altLang="en-US"/>
              <a:pPr>
                <a:defRPr/>
              </a:pPr>
              <a:t>‹#›</a:t>
            </a:fld>
            <a:endParaRPr lang="en-US" altLang="en-US"/>
          </a:p>
        </p:txBody>
      </p:sp>
    </p:spTree>
    <p:extLst>
      <p:ext uri="{BB962C8B-B14F-4D97-AF65-F5344CB8AC3E}">
        <p14:creationId xmlns:p14="http://schemas.microsoft.com/office/powerpoint/2010/main" val="3096808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42992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151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59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59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363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63C8D-CB18-435B-957D-C1DCD21B9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620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2820BE-E5E0-4EBB-9A86-BE2E06C258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82301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2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3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049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87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prstClr val="black">
                    <a:tint val="75000"/>
                  </a:prstClr>
                </a:solidFill>
              </a:rPr>
              <a:pPr/>
              <a:t>11/15/2024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5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762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788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53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15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935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4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4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0740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11/15/2024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55199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EBCA9F-9754-4281-A4A8-FFF741A0DAE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D4315F-B6CF-4254-B06A-0BEA0ECD97B9}"/>
              </a:ext>
            </a:extLst>
          </p:cNvPr>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0302DB0-FBF6-4473-8A67-0DD0B942AE95}"/>
              </a:ext>
            </a:extLst>
          </p:cNvPr>
          <p:cNvSpPr>
            <a:spLocks noGrp="1"/>
          </p:cNvSpPr>
          <p:nvPr>
            <p:ph type="dt" sz="half" idx="2"/>
          </p:nvPr>
        </p:nvSpPr>
        <p:spPr>
          <a:xfrm>
            <a:off x="609600" y="635649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EBD84B5-CB68-460D-B67E-572E0A3E464C}" type="datetimeFigureOut">
              <a:rPr lang="en-US"/>
              <a:pPr>
                <a:defRPr/>
              </a:pPr>
              <a:t>11/15/2024</a:t>
            </a:fld>
            <a:endParaRPr lang="en-US"/>
          </a:p>
        </p:txBody>
      </p:sp>
      <p:sp>
        <p:nvSpPr>
          <p:cNvPr id="5" name="Footer Placeholder 4">
            <a:extLst>
              <a:ext uri="{FF2B5EF4-FFF2-40B4-BE49-F238E27FC236}">
                <a16:creationId xmlns:a16="http://schemas.microsoft.com/office/drawing/2014/main" id="{BB8FEB7E-B776-4180-BC49-6D24026659BA}"/>
              </a:ext>
            </a:extLst>
          </p:cNvPr>
          <p:cNvSpPr>
            <a:spLocks noGrp="1"/>
          </p:cNvSpPr>
          <p:nvPr>
            <p:ph type="ftr" sz="quarter" idx="3"/>
          </p:nvPr>
        </p:nvSpPr>
        <p:spPr>
          <a:xfrm>
            <a:off x="4165600" y="635649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3EC59EF-C387-400F-9C05-367989C13A34}"/>
              </a:ext>
            </a:extLst>
          </p:cNvPr>
          <p:cNvSpPr>
            <a:spLocks noGrp="1"/>
          </p:cNvSpPr>
          <p:nvPr>
            <p:ph type="sldNum" sz="quarter" idx="4"/>
          </p:nvPr>
        </p:nvSpPr>
        <p:spPr>
          <a:xfrm>
            <a:off x="8737600" y="635649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4AECD9C-C375-461E-BC0B-ECD8E9DBEFB2}" type="slidenum">
              <a:rPr lang="en-US" altLang="en-US"/>
              <a:pPr>
                <a:defRPr/>
              </a:pPr>
              <a:t>‹#›</a:t>
            </a:fld>
            <a:endParaRPr lang="en-US" altLang="en-US"/>
          </a:p>
        </p:txBody>
      </p:sp>
    </p:spTree>
    <p:extLst>
      <p:ext uri="{BB962C8B-B14F-4D97-AF65-F5344CB8AC3E}">
        <p14:creationId xmlns:p14="http://schemas.microsoft.com/office/powerpoint/2010/main" val="277903953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cs typeface="Arial"/>
                <a:sym typeface="Arial"/>
              </a:rPr>
              <a:pPr/>
              <a:t>11/15/2024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0800227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8.xml"/><Relationship Id="rId5" Type="http://schemas.openxmlformats.org/officeDocument/2006/relationships/image" Target="../media/image61.jpeg"/><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2.jpg"/><Relationship Id="rId1" Type="http://schemas.openxmlformats.org/officeDocument/2006/relationships/slideLayout" Target="../slideLayouts/slideLayout3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38.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microsoft.com/office/2007/relationships/hdphoto" Target="../media/hdphoto1.wdp"/><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17.svg"/><Relationship Id="rId2" Type="http://schemas.openxmlformats.org/officeDocument/2006/relationships/image" Target="../media/image53.png"/><Relationship Id="rId16"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42.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4.svg"/><Relationship Id="rId18" Type="http://schemas.openxmlformats.org/officeDocument/2006/relationships/image" Target="../media/image78.wmf"/><Relationship Id="rId26" Type="http://schemas.openxmlformats.org/officeDocument/2006/relationships/image" Target="../media/image82.png"/><Relationship Id="rId3" Type="http://schemas.microsoft.com/office/2007/relationships/media" Target="../media/media2.mp4"/><Relationship Id="rId21" Type="http://schemas.openxmlformats.org/officeDocument/2006/relationships/oleObject" Target="../embeddings/oleObject3.bin"/><Relationship Id="rId7" Type="http://schemas.openxmlformats.org/officeDocument/2006/relationships/image" Target="../media/image74.svg"/><Relationship Id="rId12" Type="http://schemas.openxmlformats.org/officeDocument/2006/relationships/image" Target="../media/image43.png"/><Relationship Id="rId17" Type="http://schemas.openxmlformats.org/officeDocument/2006/relationships/oleObject" Target="../embeddings/oleObject1.bin"/><Relationship Id="rId25" Type="http://schemas.openxmlformats.org/officeDocument/2006/relationships/image" Target="../media/image34.png"/><Relationship Id="rId2" Type="http://schemas.openxmlformats.org/officeDocument/2006/relationships/video" Target="../media/media1.mp4"/><Relationship Id="rId16" Type="http://schemas.openxmlformats.org/officeDocument/2006/relationships/image" Target="../media/image77.png"/><Relationship Id="rId20" Type="http://schemas.openxmlformats.org/officeDocument/2006/relationships/image" Target="../media/image79.wmf"/><Relationship Id="rId1" Type="http://schemas.microsoft.com/office/2007/relationships/media" Target="../media/media1.mp4"/><Relationship Id="rId6" Type="http://schemas.openxmlformats.org/officeDocument/2006/relationships/image" Target="../media/image73.png"/><Relationship Id="rId11" Type="http://schemas.openxmlformats.org/officeDocument/2006/relationships/image" Target="../media/image42.svg"/><Relationship Id="rId24" Type="http://schemas.openxmlformats.org/officeDocument/2006/relationships/image" Target="../media/image81.wmf"/><Relationship Id="rId5" Type="http://schemas.openxmlformats.org/officeDocument/2006/relationships/slideLayout" Target="../slideLayouts/slideLayout38.xml"/><Relationship Id="rId15" Type="http://schemas.openxmlformats.org/officeDocument/2006/relationships/image" Target="../media/image76.png"/><Relationship Id="rId23" Type="http://schemas.openxmlformats.org/officeDocument/2006/relationships/oleObject" Target="../embeddings/oleObject4.bin"/><Relationship Id="rId10" Type="http://schemas.openxmlformats.org/officeDocument/2006/relationships/image" Target="../media/image41.png"/><Relationship Id="rId19" Type="http://schemas.openxmlformats.org/officeDocument/2006/relationships/oleObject" Target="../embeddings/oleObject2.bin"/><Relationship Id="rId4" Type="http://schemas.openxmlformats.org/officeDocument/2006/relationships/video" Target="../media/media2.mp4"/><Relationship Id="rId9" Type="http://schemas.openxmlformats.org/officeDocument/2006/relationships/image" Target="../media/image52.svg"/><Relationship Id="rId14" Type="http://schemas.openxmlformats.org/officeDocument/2006/relationships/image" Target="../media/image75.png"/><Relationship Id="rId22" Type="http://schemas.openxmlformats.org/officeDocument/2006/relationships/image" Target="../media/image80.wmf"/></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38.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6.png"/><Relationship Id="rId12" Type="http://schemas.microsoft.com/office/2007/relationships/hdphoto" Target="../media/hdphoto6.wdp"/><Relationship Id="rId2" Type="http://schemas.openxmlformats.org/officeDocument/2006/relationships/image" Target="../media/image83.jpg"/><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88.png"/><Relationship Id="rId5" Type="http://schemas.openxmlformats.org/officeDocument/2006/relationships/image" Target="../media/image8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7.png"/><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png"/><Relationship Id="rId18" Type="http://schemas.openxmlformats.org/officeDocument/2006/relationships/image" Target="../media/image98.png"/><Relationship Id="rId26" Type="http://schemas.openxmlformats.org/officeDocument/2006/relationships/image" Target="../media/image102.png"/><Relationship Id="rId3" Type="http://schemas.openxmlformats.org/officeDocument/2006/relationships/slideLayout" Target="../slideLayouts/slideLayout19.xml"/><Relationship Id="rId21" Type="http://schemas.openxmlformats.org/officeDocument/2006/relationships/image" Target="../media/image99.png"/><Relationship Id="rId7" Type="http://schemas.microsoft.com/office/2007/relationships/hdphoto" Target="../media/hdphoto8.wdp"/><Relationship Id="rId12" Type="http://schemas.microsoft.com/office/2007/relationships/hdphoto" Target="../media/hdphoto10.wdp"/><Relationship Id="rId17" Type="http://schemas.openxmlformats.org/officeDocument/2006/relationships/slide" Target="slide22.xml"/><Relationship Id="rId25" Type="http://schemas.microsoft.com/office/2007/relationships/hdphoto" Target="../media/hdphoto13.wdp"/><Relationship Id="rId2" Type="http://schemas.openxmlformats.org/officeDocument/2006/relationships/video" Target="../media/media1.mp4"/><Relationship Id="rId16" Type="http://schemas.openxmlformats.org/officeDocument/2006/relationships/image" Target="../media/image97.png"/><Relationship Id="rId20" Type="http://schemas.openxmlformats.org/officeDocument/2006/relationships/slide" Target="slide20.xml"/><Relationship Id="rId29" Type="http://schemas.microsoft.com/office/2007/relationships/hdphoto" Target="../media/hdphoto14.wdp"/><Relationship Id="rId1" Type="http://schemas.microsoft.com/office/2007/relationships/media" Target="../media/media1.mp4"/><Relationship Id="rId6" Type="http://schemas.openxmlformats.org/officeDocument/2006/relationships/image" Target="../media/image92.png"/><Relationship Id="rId11" Type="http://schemas.openxmlformats.org/officeDocument/2006/relationships/image" Target="../media/image95.png"/><Relationship Id="rId24" Type="http://schemas.openxmlformats.org/officeDocument/2006/relationships/image" Target="../media/image101.png"/><Relationship Id="rId32" Type="http://schemas.openxmlformats.org/officeDocument/2006/relationships/image" Target="../media/image34.png"/><Relationship Id="rId5" Type="http://schemas.openxmlformats.org/officeDocument/2006/relationships/image" Target="../media/image91.jpg"/><Relationship Id="rId15" Type="http://schemas.openxmlformats.org/officeDocument/2006/relationships/slide" Target="slide21.xml"/><Relationship Id="rId23" Type="http://schemas.microsoft.com/office/2007/relationships/hdphoto" Target="../media/hdphoto12.wdp"/><Relationship Id="rId28" Type="http://schemas.openxmlformats.org/officeDocument/2006/relationships/image" Target="../media/image104.png"/><Relationship Id="rId10" Type="http://schemas.openxmlformats.org/officeDocument/2006/relationships/image" Target="../media/image94.png"/><Relationship Id="rId19" Type="http://schemas.openxmlformats.org/officeDocument/2006/relationships/slide" Target="slide23.xml"/><Relationship Id="rId31" Type="http://schemas.microsoft.com/office/2007/relationships/hdphoto" Target="../media/hdphoto15.wdp"/><Relationship Id="rId4" Type="http://schemas.openxmlformats.org/officeDocument/2006/relationships/slide" Target="slide24.xml"/><Relationship Id="rId9" Type="http://schemas.microsoft.com/office/2007/relationships/hdphoto" Target="../media/hdphoto9.wdp"/><Relationship Id="rId14" Type="http://schemas.microsoft.com/office/2007/relationships/hdphoto" Target="../media/hdphoto11.wdp"/><Relationship Id="rId22" Type="http://schemas.openxmlformats.org/officeDocument/2006/relationships/image" Target="../media/image100.png"/><Relationship Id="rId27" Type="http://schemas.openxmlformats.org/officeDocument/2006/relationships/image" Target="../media/image103.png"/><Relationship Id="rId30" Type="http://schemas.openxmlformats.org/officeDocument/2006/relationships/image" Target="../media/image10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18.wdp"/><Relationship Id="rId18" Type="http://schemas.openxmlformats.org/officeDocument/2006/relationships/image" Target="../media/image111.wmf"/><Relationship Id="rId26" Type="http://schemas.openxmlformats.org/officeDocument/2006/relationships/image" Target="../media/image115.wmf"/><Relationship Id="rId3" Type="http://schemas.openxmlformats.org/officeDocument/2006/relationships/slide" Target="slide19.xml"/><Relationship Id="rId21" Type="http://schemas.openxmlformats.org/officeDocument/2006/relationships/oleObject" Target="../embeddings/oleObject8.bin"/><Relationship Id="rId7" Type="http://schemas.microsoft.com/office/2007/relationships/hdphoto" Target="../media/hdphoto3.wdp"/><Relationship Id="rId12" Type="http://schemas.openxmlformats.org/officeDocument/2006/relationships/image" Target="../media/image108.png"/><Relationship Id="rId17" Type="http://schemas.openxmlformats.org/officeDocument/2006/relationships/oleObject" Target="../embeddings/oleObject6.bin"/><Relationship Id="rId25" Type="http://schemas.openxmlformats.org/officeDocument/2006/relationships/oleObject" Target="../embeddings/oleObject10.bin"/><Relationship Id="rId2" Type="http://schemas.openxmlformats.org/officeDocument/2006/relationships/image" Target="../media/image83.jpg"/><Relationship Id="rId16" Type="http://schemas.openxmlformats.org/officeDocument/2006/relationships/image" Target="../media/image110.wmf"/><Relationship Id="rId20" Type="http://schemas.openxmlformats.org/officeDocument/2006/relationships/image" Target="../media/image112.wmf"/><Relationship Id="rId29" Type="http://schemas.openxmlformats.org/officeDocument/2006/relationships/oleObject" Target="../embeddings/oleObject12.bin"/><Relationship Id="rId1" Type="http://schemas.openxmlformats.org/officeDocument/2006/relationships/slideLayout" Target="../slideLayouts/slideLayout19.xml"/><Relationship Id="rId6" Type="http://schemas.openxmlformats.org/officeDocument/2006/relationships/image" Target="../media/image85.png"/><Relationship Id="rId11" Type="http://schemas.microsoft.com/office/2007/relationships/hdphoto" Target="../media/hdphoto6.wdp"/><Relationship Id="rId24" Type="http://schemas.openxmlformats.org/officeDocument/2006/relationships/image" Target="../media/image114.wmf"/><Relationship Id="rId32" Type="http://schemas.openxmlformats.org/officeDocument/2006/relationships/image" Target="../media/image118.wmf"/><Relationship Id="rId5" Type="http://schemas.microsoft.com/office/2007/relationships/hdphoto" Target="../media/hdphoto16.wdp"/><Relationship Id="rId15" Type="http://schemas.openxmlformats.org/officeDocument/2006/relationships/oleObject" Target="../embeddings/oleObject5.bin"/><Relationship Id="rId23" Type="http://schemas.openxmlformats.org/officeDocument/2006/relationships/oleObject" Target="../embeddings/oleObject9.bin"/><Relationship Id="rId28" Type="http://schemas.openxmlformats.org/officeDocument/2006/relationships/image" Target="../media/image116.emf"/><Relationship Id="rId10" Type="http://schemas.openxmlformats.org/officeDocument/2006/relationships/image" Target="../media/image88.png"/><Relationship Id="rId19" Type="http://schemas.openxmlformats.org/officeDocument/2006/relationships/oleObject" Target="../embeddings/oleObject7.bin"/><Relationship Id="rId31" Type="http://schemas.openxmlformats.org/officeDocument/2006/relationships/oleObject" Target="../embeddings/oleObject13.bin"/><Relationship Id="rId4" Type="http://schemas.openxmlformats.org/officeDocument/2006/relationships/image" Target="../media/image106.png"/><Relationship Id="rId9" Type="http://schemas.microsoft.com/office/2007/relationships/hdphoto" Target="../media/hdphoto17.wdp"/><Relationship Id="rId14" Type="http://schemas.openxmlformats.org/officeDocument/2006/relationships/image" Target="../media/image109.jpeg"/><Relationship Id="rId22" Type="http://schemas.openxmlformats.org/officeDocument/2006/relationships/image" Target="../media/image113.emf"/><Relationship Id="rId27" Type="http://schemas.openxmlformats.org/officeDocument/2006/relationships/oleObject" Target="../embeddings/oleObject11.bin"/><Relationship Id="rId30" Type="http://schemas.openxmlformats.org/officeDocument/2006/relationships/image" Target="../media/image117.wmf"/></Relationships>
</file>

<file path=ppt/slides/_rels/slide21.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18.wdp"/><Relationship Id="rId18" Type="http://schemas.openxmlformats.org/officeDocument/2006/relationships/image" Target="../media/image119.wmf"/><Relationship Id="rId26" Type="http://schemas.openxmlformats.org/officeDocument/2006/relationships/image" Target="../media/image123.wmf"/><Relationship Id="rId3" Type="http://schemas.openxmlformats.org/officeDocument/2006/relationships/slide" Target="slide19.xml"/><Relationship Id="rId21" Type="http://schemas.openxmlformats.org/officeDocument/2006/relationships/oleObject" Target="../embeddings/oleObject17.bin"/><Relationship Id="rId7" Type="http://schemas.microsoft.com/office/2007/relationships/hdphoto" Target="../media/hdphoto3.wdp"/><Relationship Id="rId12" Type="http://schemas.openxmlformats.org/officeDocument/2006/relationships/image" Target="../media/image108.png"/><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image" Target="../media/image83.jpg"/><Relationship Id="rId16" Type="http://schemas.openxmlformats.org/officeDocument/2006/relationships/image" Target="../media/image111.wmf"/><Relationship Id="rId20" Type="http://schemas.openxmlformats.org/officeDocument/2006/relationships/image" Target="../media/image120.emf"/><Relationship Id="rId29" Type="http://schemas.openxmlformats.org/officeDocument/2006/relationships/oleObject" Target="../embeddings/oleObject21.bin"/><Relationship Id="rId1" Type="http://schemas.openxmlformats.org/officeDocument/2006/relationships/slideLayout" Target="../slideLayouts/slideLayout19.xml"/><Relationship Id="rId6" Type="http://schemas.openxmlformats.org/officeDocument/2006/relationships/image" Target="../media/image85.png"/><Relationship Id="rId11" Type="http://schemas.microsoft.com/office/2007/relationships/hdphoto" Target="../media/hdphoto6.wdp"/><Relationship Id="rId24" Type="http://schemas.openxmlformats.org/officeDocument/2006/relationships/image" Target="../media/image122.wmf"/><Relationship Id="rId5" Type="http://schemas.microsoft.com/office/2007/relationships/hdphoto" Target="../media/hdphoto16.wdp"/><Relationship Id="rId15" Type="http://schemas.openxmlformats.org/officeDocument/2006/relationships/oleObject" Target="../embeddings/oleObject14.bin"/><Relationship Id="rId23" Type="http://schemas.openxmlformats.org/officeDocument/2006/relationships/oleObject" Target="../embeddings/oleObject18.bin"/><Relationship Id="rId28" Type="http://schemas.openxmlformats.org/officeDocument/2006/relationships/image" Target="../media/image124.wmf"/><Relationship Id="rId10" Type="http://schemas.openxmlformats.org/officeDocument/2006/relationships/image" Target="../media/image88.png"/><Relationship Id="rId19" Type="http://schemas.openxmlformats.org/officeDocument/2006/relationships/oleObject" Target="../embeddings/oleObject16.bin"/><Relationship Id="rId4" Type="http://schemas.openxmlformats.org/officeDocument/2006/relationships/image" Target="../media/image106.png"/><Relationship Id="rId9" Type="http://schemas.microsoft.com/office/2007/relationships/hdphoto" Target="../media/hdphoto17.wdp"/><Relationship Id="rId14" Type="http://schemas.openxmlformats.org/officeDocument/2006/relationships/image" Target="../media/image109.jpeg"/><Relationship Id="rId22" Type="http://schemas.openxmlformats.org/officeDocument/2006/relationships/image" Target="../media/image121.wmf"/><Relationship Id="rId27" Type="http://schemas.openxmlformats.org/officeDocument/2006/relationships/oleObject" Target="../embeddings/oleObject20.bin"/><Relationship Id="rId30" Type="http://schemas.openxmlformats.org/officeDocument/2006/relationships/image" Target="../media/image125.wmf"/></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18.wdp"/><Relationship Id="rId18" Type="http://schemas.openxmlformats.org/officeDocument/2006/relationships/image" Target="../media/image127.wmf"/><Relationship Id="rId3" Type="http://schemas.openxmlformats.org/officeDocument/2006/relationships/slide" Target="slide19.xml"/><Relationship Id="rId21" Type="http://schemas.openxmlformats.org/officeDocument/2006/relationships/oleObject" Target="../embeddings/oleObject25.bin"/><Relationship Id="rId7" Type="http://schemas.microsoft.com/office/2007/relationships/hdphoto" Target="../media/hdphoto3.wdp"/><Relationship Id="rId12" Type="http://schemas.openxmlformats.org/officeDocument/2006/relationships/image" Target="../media/image108.png"/><Relationship Id="rId17" Type="http://schemas.openxmlformats.org/officeDocument/2006/relationships/oleObject" Target="../embeddings/oleObject23.bin"/><Relationship Id="rId2" Type="http://schemas.openxmlformats.org/officeDocument/2006/relationships/image" Target="../media/image83.jpg"/><Relationship Id="rId16" Type="http://schemas.openxmlformats.org/officeDocument/2006/relationships/image" Target="../media/image126.wmf"/><Relationship Id="rId20" Type="http://schemas.openxmlformats.org/officeDocument/2006/relationships/image" Target="../media/image128.wmf"/><Relationship Id="rId1" Type="http://schemas.openxmlformats.org/officeDocument/2006/relationships/slideLayout" Target="../slideLayouts/slideLayout19.xml"/><Relationship Id="rId6" Type="http://schemas.openxmlformats.org/officeDocument/2006/relationships/image" Target="../media/image85.png"/><Relationship Id="rId11" Type="http://schemas.microsoft.com/office/2007/relationships/hdphoto" Target="../media/hdphoto6.wdp"/><Relationship Id="rId24" Type="http://schemas.openxmlformats.org/officeDocument/2006/relationships/image" Target="../media/image130.emf"/><Relationship Id="rId5" Type="http://schemas.microsoft.com/office/2007/relationships/hdphoto" Target="../media/hdphoto16.wdp"/><Relationship Id="rId15" Type="http://schemas.openxmlformats.org/officeDocument/2006/relationships/oleObject" Target="../embeddings/oleObject22.bin"/><Relationship Id="rId23" Type="http://schemas.openxmlformats.org/officeDocument/2006/relationships/oleObject" Target="../embeddings/oleObject26.bin"/><Relationship Id="rId10" Type="http://schemas.openxmlformats.org/officeDocument/2006/relationships/image" Target="../media/image88.png"/><Relationship Id="rId19" Type="http://schemas.openxmlformats.org/officeDocument/2006/relationships/oleObject" Target="../embeddings/oleObject24.bin"/><Relationship Id="rId4" Type="http://schemas.openxmlformats.org/officeDocument/2006/relationships/image" Target="../media/image106.png"/><Relationship Id="rId9" Type="http://schemas.microsoft.com/office/2007/relationships/hdphoto" Target="../media/hdphoto17.wdp"/><Relationship Id="rId14" Type="http://schemas.openxmlformats.org/officeDocument/2006/relationships/image" Target="../media/image109.jpeg"/><Relationship Id="rId22" Type="http://schemas.openxmlformats.org/officeDocument/2006/relationships/image" Target="../media/image129.wmf"/></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18.wdp"/><Relationship Id="rId3" Type="http://schemas.openxmlformats.org/officeDocument/2006/relationships/slide" Target="slide19.xml"/><Relationship Id="rId7" Type="http://schemas.microsoft.com/office/2007/relationships/hdphoto" Target="../media/hdphoto3.wdp"/><Relationship Id="rId12" Type="http://schemas.openxmlformats.org/officeDocument/2006/relationships/image" Target="../media/image108.png"/><Relationship Id="rId2" Type="http://schemas.openxmlformats.org/officeDocument/2006/relationships/image" Target="../media/image83.jpg"/><Relationship Id="rId1" Type="http://schemas.openxmlformats.org/officeDocument/2006/relationships/slideLayout" Target="../slideLayouts/slideLayout19.xml"/><Relationship Id="rId6" Type="http://schemas.openxmlformats.org/officeDocument/2006/relationships/image" Target="../media/image85.png"/><Relationship Id="rId11" Type="http://schemas.microsoft.com/office/2007/relationships/hdphoto" Target="../media/hdphoto6.wdp"/><Relationship Id="rId5" Type="http://schemas.microsoft.com/office/2007/relationships/hdphoto" Target="../media/hdphoto16.wdp"/><Relationship Id="rId10" Type="http://schemas.openxmlformats.org/officeDocument/2006/relationships/image" Target="../media/image88.png"/><Relationship Id="rId4" Type="http://schemas.openxmlformats.org/officeDocument/2006/relationships/image" Target="../media/image106.png"/><Relationship Id="rId9" Type="http://schemas.microsoft.com/office/2007/relationships/hdphoto" Target="../media/hdphoto17.wdp"/></Relationships>
</file>

<file path=ppt/slides/_rels/slide24.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87.png"/><Relationship Id="rId3" Type="http://schemas.openxmlformats.org/officeDocument/2006/relationships/image" Target="../media/image40.svg"/><Relationship Id="rId7" Type="http://schemas.openxmlformats.org/officeDocument/2006/relationships/image" Target="../media/image132.jpeg"/><Relationship Id="rId12" Type="http://schemas.openxmlformats.org/officeDocument/2006/relationships/image" Target="../media/image46.svg"/><Relationship Id="rId2" Type="http://schemas.openxmlformats.org/officeDocument/2006/relationships/image" Target="../media/image39.png"/><Relationship Id="rId16" Type="http://schemas.microsoft.com/office/2007/relationships/hdphoto" Target="../media/hdphoto6.wdp"/><Relationship Id="rId1" Type="http://schemas.openxmlformats.org/officeDocument/2006/relationships/slideLayout" Target="../slideLayouts/slideLayout25.xml"/><Relationship Id="rId6" Type="http://schemas.openxmlformats.org/officeDocument/2006/relationships/image" Target="../media/image131.jpeg"/><Relationship Id="rId11" Type="http://schemas.openxmlformats.org/officeDocument/2006/relationships/image" Target="../media/image45.png"/><Relationship Id="rId5" Type="http://schemas.openxmlformats.org/officeDocument/2006/relationships/image" Target="../media/image42.svg"/><Relationship Id="rId15" Type="http://schemas.openxmlformats.org/officeDocument/2006/relationships/image" Target="../media/image88.png"/><Relationship Id="rId10" Type="http://schemas.microsoft.com/office/2007/relationships/hdphoto" Target="../media/hdphoto3.wdp"/><Relationship Id="rId4" Type="http://schemas.openxmlformats.org/officeDocument/2006/relationships/image" Target="../media/image41.png"/><Relationship Id="rId9" Type="http://schemas.openxmlformats.org/officeDocument/2006/relationships/image" Target="../media/image85.png"/><Relationship Id="rId1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50.svg"/><Relationship Id="rId7" Type="http://schemas.openxmlformats.org/officeDocument/2006/relationships/customXml" Target="../ink/ink1.xml"/><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134.jpeg"/><Relationship Id="rId5" Type="http://schemas.openxmlformats.org/officeDocument/2006/relationships/image" Target="../media/image52.svg"/><Relationship Id="rId10" Type="http://schemas.openxmlformats.org/officeDocument/2006/relationships/image" Target="../media/image118.png"/><Relationship Id="rId4" Type="http://schemas.openxmlformats.org/officeDocument/2006/relationships/image" Target="../media/image51.png"/><Relationship Id="rId9" Type="http://schemas.openxmlformats.org/officeDocument/2006/relationships/customXml" Target="../ink/ink2.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42.svg"/><Relationship Id="rId7" Type="http://schemas.openxmlformats.org/officeDocument/2006/relationships/image" Target="../media/image48.svg"/><Relationship Id="rId12" Type="http://schemas.openxmlformats.org/officeDocument/2006/relationships/image" Target="../media/image14.png"/><Relationship Id="rId17" Type="http://schemas.openxmlformats.org/officeDocument/2006/relationships/image" Target="../media/image72.svg"/><Relationship Id="rId2" Type="http://schemas.openxmlformats.org/officeDocument/2006/relationships/image" Target="../media/image41.png"/><Relationship Id="rId16"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47.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40.svg"/><Relationship Id="rId10"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11.svg"/><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66.svg"/><Relationship Id="rId7" Type="http://schemas.openxmlformats.org/officeDocument/2006/relationships/image" Target="../media/image21.svg"/><Relationship Id="rId12" Type="http://schemas.openxmlformats.org/officeDocument/2006/relationships/image" Target="../media/image139.jpeg"/><Relationship Id="rId2" Type="http://schemas.openxmlformats.org/officeDocument/2006/relationships/image" Target="../media/image65.png"/><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136.svg"/><Relationship Id="rId10" Type="http://schemas.openxmlformats.org/officeDocument/2006/relationships/image" Target="../media/image30.png"/><Relationship Id="rId4" Type="http://schemas.openxmlformats.org/officeDocument/2006/relationships/image" Target="../media/image135.png"/><Relationship Id="rId9" Type="http://schemas.openxmlformats.org/officeDocument/2006/relationships/image" Target="../media/image138.sv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43.svg"/><Relationship Id="rId3" Type="http://schemas.openxmlformats.org/officeDocument/2006/relationships/image" Target="../media/image3.svg"/><Relationship Id="rId7" Type="http://schemas.openxmlformats.org/officeDocument/2006/relationships/image" Target="../media/image27.svg"/><Relationship Id="rId12"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141.svg"/><Relationship Id="rId5" Type="http://schemas.openxmlformats.org/officeDocument/2006/relationships/image" Target="../media/image5.svg"/><Relationship Id="rId15" Type="http://schemas.openxmlformats.org/officeDocument/2006/relationships/image" Target="../media/image136.svg"/><Relationship Id="rId10" Type="http://schemas.openxmlformats.org/officeDocument/2006/relationships/image" Target="../media/image140.png"/><Relationship Id="rId4" Type="http://schemas.openxmlformats.org/officeDocument/2006/relationships/image" Target="../media/image4.png"/><Relationship Id="rId9" Type="http://schemas.openxmlformats.org/officeDocument/2006/relationships/image" Target="../media/image31.svg"/><Relationship Id="rId14" Type="http://schemas.openxmlformats.org/officeDocument/2006/relationships/image" Target="../media/image13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slideLayout" Target="../slideLayouts/slideLayout38.xml"/><Relationship Id="rId7" Type="http://schemas.openxmlformats.org/officeDocument/2006/relationships/image" Target="../media/image5.svg"/><Relationship Id="rId12" Type="http://schemas.openxmlformats.org/officeDocument/2006/relationships/image" Target="../media/image30.png"/><Relationship Id="rId2" Type="http://schemas.openxmlformats.org/officeDocument/2006/relationships/video" Target="../media/media1.mp4"/><Relationship Id="rId16" Type="http://schemas.openxmlformats.org/officeDocument/2006/relationships/image" Target="../media/image34.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29.svg"/><Relationship Id="rId5" Type="http://schemas.openxmlformats.org/officeDocument/2006/relationships/image" Target="../media/image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38.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svg"/><Relationship Id="rId3" Type="http://schemas.openxmlformats.org/officeDocument/2006/relationships/image" Target="../media/image50.sv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38.xml"/><Relationship Id="rId6" Type="http://schemas.openxmlformats.org/officeDocument/2006/relationships/image" Target="../media/image53.png"/><Relationship Id="rId11" Type="http://schemas.openxmlformats.org/officeDocument/2006/relationships/image" Target="../media/image25.svg"/><Relationship Id="rId5" Type="http://schemas.openxmlformats.org/officeDocument/2006/relationships/image" Target="../media/image52.svg"/><Relationship Id="rId10" Type="http://schemas.openxmlformats.org/officeDocument/2006/relationships/image" Target="../media/image24.png"/><Relationship Id="rId4" Type="http://schemas.openxmlformats.org/officeDocument/2006/relationships/image" Target="../media/image51.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1"/>
          <p:cNvSpPr/>
          <p:nvPr/>
        </p:nvSpPr>
        <p:spPr>
          <a:xfrm>
            <a:off x="1524000" y="1981200"/>
            <a:ext cx="9144000" cy="2708434"/>
          </a:xfrm>
          <a:prstGeom prst="rect">
            <a:avLst/>
          </a:prstGeom>
        </p:spPr>
        <p:txBody>
          <a:bodyPr wrap="square">
            <a:spAutoFit/>
          </a:bodyPr>
          <a:lstStyle/>
          <a:p>
            <a:pPr algn="ctr">
              <a:defRPr/>
            </a:pPr>
            <a:r>
              <a:rPr lang="en-US" sz="4100" b="1" kern="0" dirty="0">
                <a:solidFill>
                  <a:srgbClr val="CC0000"/>
                </a:solidFill>
                <a:latin typeface="Times New Roman" pitchFamily="18" charset="0"/>
                <a:cs typeface="Times New Roman" pitchFamily="18" charset="0"/>
                <a:sym typeface="Baloo 2"/>
              </a:rPr>
              <a:t>CHÀO MỪNG QUÝ THẦY CÔ VỀ DỰ GIỜ</a:t>
            </a:r>
            <a:br>
              <a:rPr lang="en-US" sz="4100" b="1" kern="0" dirty="0">
                <a:solidFill>
                  <a:srgbClr val="CC0000"/>
                </a:solidFill>
                <a:latin typeface="Times New Roman" pitchFamily="18" charset="0"/>
                <a:cs typeface="Times New Roman" pitchFamily="18" charset="0"/>
                <a:sym typeface="Baloo 2"/>
              </a:rPr>
            </a:br>
            <a:br>
              <a:rPr lang="en-US" sz="3600" b="1" kern="0" dirty="0">
                <a:solidFill>
                  <a:srgbClr val="CC0000"/>
                </a:solidFill>
                <a:latin typeface="Times New Roman" pitchFamily="18" charset="0"/>
                <a:cs typeface="Times New Roman" pitchFamily="18" charset="0"/>
                <a:sym typeface="Baloo 2"/>
              </a:rPr>
            </a:br>
            <a:r>
              <a:rPr lang="en-US" sz="2600" b="1" kern="0" dirty="0">
                <a:solidFill>
                  <a:srgbClr val="CC0000"/>
                </a:solidFill>
                <a:latin typeface="Times New Roman" pitchFamily="18" charset="0"/>
                <a:cs typeface="Times New Roman" pitchFamily="18" charset="0"/>
                <a:sym typeface="Baloo 2"/>
              </a:rPr>
              <a:t>GIÁO VIÊN: BIỆN THỊ MINH HIỀN</a:t>
            </a:r>
            <a:br>
              <a:rPr lang="en-US" sz="2600" b="1" kern="0" dirty="0">
                <a:solidFill>
                  <a:srgbClr val="CC0000"/>
                </a:solidFill>
                <a:latin typeface="Times New Roman" pitchFamily="18" charset="0"/>
                <a:cs typeface="Times New Roman" pitchFamily="18" charset="0"/>
                <a:sym typeface="Baloo 2"/>
              </a:rPr>
            </a:br>
            <a:r>
              <a:rPr lang="en-US" sz="2600" b="1" kern="0" dirty="0">
                <a:solidFill>
                  <a:srgbClr val="CC0000"/>
                </a:solidFill>
                <a:latin typeface="Times New Roman" pitchFamily="18" charset="0"/>
                <a:cs typeface="Times New Roman" pitchFamily="18" charset="0"/>
                <a:sym typeface="Baloo 2"/>
              </a:rPr>
              <a:t>TRƯỜNG: TH VÀ THCS SƠN THÀNH TÂY </a:t>
            </a:r>
          </a:p>
        </p:txBody>
      </p:sp>
    </p:spTree>
    <p:extLst>
      <p:ext uri="{BB962C8B-B14F-4D97-AF65-F5344CB8AC3E}">
        <p14:creationId xmlns:p14="http://schemas.microsoft.com/office/powerpoint/2010/main" val="189491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06E2B-5A09-F5A0-38C7-FBDAE44879F8}"/>
              </a:ext>
            </a:extLst>
          </p:cNvPr>
          <p:cNvPicPr>
            <a:picLocks noChangeAspect="1"/>
          </p:cNvPicPr>
          <p:nvPr/>
        </p:nvPicPr>
        <p:blipFill rotWithShape="1">
          <a:blip r:embed="rId2">
            <a:extLst>
              <a:ext uri="{28A0092B-C50C-407E-A947-70E740481C1C}">
                <a14:useLocalDpi xmlns:a14="http://schemas.microsoft.com/office/drawing/2010/main" val="0"/>
              </a:ext>
            </a:extLst>
          </a:blip>
          <a:srcRect l="8493" t="625" r="7061" b="5625"/>
          <a:stretch/>
        </p:blipFill>
        <p:spPr>
          <a:xfrm rot="16200000">
            <a:off x="2667000" y="-2667000"/>
            <a:ext cx="6858000" cy="12192000"/>
          </a:xfrm>
          <a:prstGeom prst="rect">
            <a:avLst/>
          </a:prstGeom>
        </p:spPr>
      </p:pic>
      <p:sp>
        <p:nvSpPr>
          <p:cNvPr id="4" name="Rectangle 3">
            <a:extLst>
              <a:ext uri="{FF2B5EF4-FFF2-40B4-BE49-F238E27FC236}">
                <a16:creationId xmlns:a16="http://schemas.microsoft.com/office/drawing/2014/main" id="{5F94868E-91E2-2225-ACDB-AD6EA196F757}"/>
              </a:ext>
            </a:extLst>
          </p:cNvPr>
          <p:cNvSpPr/>
          <p:nvPr/>
        </p:nvSpPr>
        <p:spPr>
          <a:xfrm>
            <a:off x="3124200" y="152400"/>
            <a:ext cx="1508746" cy="620619"/>
          </a:xfrm>
          <a:prstGeom prst="rect">
            <a:avLst/>
          </a:prstGeom>
        </p:spPr>
        <p:txBody>
          <a:bodyPr wrap="none">
            <a:spAutoFit/>
          </a:bodyPr>
          <a:lstStyle/>
          <a:p>
            <a:pPr algn="ctr">
              <a:lnSpc>
                <a:spcPct val="150000"/>
              </a:lnSpc>
              <a:spcAft>
                <a:spcPts val="533"/>
              </a:spcAft>
            </a:pPr>
            <a:r>
              <a:rPr lang="en-US" sz="2600" b="1" dirty="0">
                <a:latin typeface="Times New Roman" panose="02020603050405020304" pitchFamily="18" charset="0"/>
                <a:ea typeface="Calibri" panose="020F0502020204030204" pitchFamily="34" charset="0"/>
                <a:cs typeface="Times New Roman" panose="02020603050405020304" pitchFamily="18" charset="0"/>
              </a:rPr>
              <a:t>NHÓM 4</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367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DC9AB-EF82-F78F-4A2E-56B80E35C9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52" t="2424" r="4195" b="4224"/>
          <a:stretch/>
        </p:blipFill>
        <p:spPr>
          <a:xfrm rot="16200000">
            <a:off x="1676400" y="-1143000"/>
            <a:ext cx="3124200" cy="5562600"/>
          </a:xfrm>
          <a:prstGeom prst="rect">
            <a:avLst/>
          </a:prstGeom>
        </p:spPr>
      </p:pic>
      <p:pic>
        <p:nvPicPr>
          <p:cNvPr id="3" name="Picture 2">
            <a:extLst>
              <a:ext uri="{FF2B5EF4-FFF2-40B4-BE49-F238E27FC236}">
                <a16:creationId xmlns:a16="http://schemas.microsoft.com/office/drawing/2014/main" id="{29920A60-5157-4813-14C8-3B5404691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31" t="1888" r="4748" b="1256"/>
          <a:stretch/>
        </p:blipFill>
        <p:spPr>
          <a:xfrm rot="16200000">
            <a:off x="7734300" y="-1104899"/>
            <a:ext cx="3124199" cy="5486399"/>
          </a:xfrm>
          <a:prstGeom prst="rect">
            <a:avLst/>
          </a:prstGeom>
        </p:spPr>
      </p:pic>
      <p:pic>
        <p:nvPicPr>
          <p:cNvPr id="4" name="Picture 3">
            <a:extLst>
              <a:ext uri="{FF2B5EF4-FFF2-40B4-BE49-F238E27FC236}">
                <a16:creationId xmlns:a16="http://schemas.microsoft.com/office/drawing/2014/main" id="{B9321C39-C328-0289-EB32-6A8744EBD7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73" t="1315" r="4666" b="2631"/>
          <a:stretch/>
        </p:blipFill>
        <p:spPr>
          <a:xfrm rot="16200000">
            <a:off x="1790702" y="2247897"/>
            <a:ext cx="2971800" cy="5638803"/>
          </a:xfrm>
          <a:prstGeom prst="rect">
            <a:avLst/>
          </a:prstGeom>
        </p:spPr>
      </p:pic>
      <p:pic>
        <p:nvPicPr>
          <p:cNvPr id="5" name="Picture 4">
            <a:extLst>
              <a:ext uri="{FF2B5EF4-FFF2-40B4-BE49-F238E27FC236}">
                <a16:creationId xmlns:a16="http://schemas.microsoft.com/office/drawing/2014/main" id="{A20456A7-4BAF-C48B-F010-D560177B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93" t="625" r="7061" b="5625"/>
          <a:stretch/>
        </p:blipFill>
        <p:spPr>
          <a:xfrm rot="16200000">
            <a:off x="7696199" y="2285998"/>
            <a:ext cx="2971800" cy="5562603"/>
          </a:xfrm>
          <a:prstGeom prst="rect">
            <a:avLst/>
          </a:prstGeom>
        </p:spPr>
      </p:pic>
      <p:sp>
        <p:nvSpPr>
          <p:cNvPr id="6" name="Rectangle 5">
            <a:extLst>
              <a:ext uri="{FF2B5EF4-FFF2-40B4-BE49-F238E27FC236}">
                <a16:creationId xmlns:a16="http://schemas.microsoft.com/office/drawing/2014/main" id="{37FC2320-4D63-E98E-C86E-286CE0F3E48B}"/>
              </a:ext>
            </a:extLst>
          </p:cNvPr>
          <p:cNvSpPr/>
          <p:nvPr/>
        </p:nvSpPr>
        <p:spPr>
          <a:xfrm>
            <a:off x="7671179" y="-25400"/>
            <a:ext cx="1101585" cy="458074"/>
          </a:xfrm>
          <a:prstGeom prst="rect">
            <a:avLst/>
          </a:prstGeom>
        </p:spPr>
        <p:txBody>
          <a:bodyPr wrap="none">
            <a:spAutoFit/>
          </a:bodyPr>
          <a:lstStyle/>
          <a:p>
            <a:pPr algn="ctr">
              <a:lnSpc>
                <a:spcPct val="150000"/>
              </a:lnSpc>
              <a:spcAft>
                <a:spcPts val="533"/>
              </a:spcAft>
            </a:pPr>
            <a:r>
              <a:rPr lang="en-US" b="1" dirty="0">
                <a:latin typeface="Times New Roman" panose="02020603050405020304" pitchFamily="18" charset="0"/>
                <a:ea typeface="Calibri" panose="020F0502020204030204" pitchFamily="34" charset="0"/>
                <a:cs typeface="Times New Roman" panose="02020603050405020304" pitchFamily="18" charset="0"/>
              </a:rPr>
              <a:t>NHÓM 2</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4AC28EA-78C9-740D-BFC4-E48091839E66}"/>
              </a:ext>
            </a:extLst>
          </p:cNvPr>
          <p:cNvSpPr/>
          <p:nvPr/>
        </p:nvSpPr>
        <p:spPr>
          <a:xfrm>
            <a:off x="2819399" y="75764"/>
            <a:ext cx="1101585" cy="458074"/>
          </a:xfrm>
          <a:prstGeom prst="rect">
            <a:avLst/>
          </a:prstGeom>
        </p:spPr>
        <p:txBody>
          <a:bodyPr wrap="none">
            <a:spAutoFit/>
          </a:bodyPr>
          <a:lstStyle/>
          <a:p>
            <a:pPr algn="ctr">
              <a:lnSpc>
                <a:spcPct val="150000"/>
              </a:lnSpc>
              <a:spcAft>
                <a:spcPts val="533"/>
              </a:spcAft>
            </a:pPr>
            <a:r>
              <a:rPr lang="en-US" b="1" dirty="0">
                <a:latin typeface="Times New Roman" panose="02020603050405020304" pitchFamily="18" charset="0"/>
                <a:ea typeface="Calibri" panose="020F0502020204030204" pitchFamily="34" charset="0"/>
                <a:cs typeface="Times New Roman" panose="02020603050405020304" pitchFamily="18" charset="0"/>
              </a:rPr>
              <a:t>NHÓM 1</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25BA380-2392-D64A-73DE-9F3C7217F7C4}"/>
              </a:ext>
            </a:extLst>
          </p:cNvPr>
          <p:cNvSpPr/>
          <p:nvPr/>
        </p:nvSpPr>
        <p:spPr>
          <a:xfrm>
            <a:off x="7772399" y="3515796"/>
            <a:ext cx="1101585" cy="458074"/>
          </a:xfrm>
          <a:prstGeom prst="rect">
            <a:avLst/>
          </a:prstGeom>
        </p:spPr>
        <p:txBody>
          <a:bodyPr wrap="none">
            <a:spAutoFit/>
          </a:bodyPr>
          <a:lstStyle/>
          <a:p>
            <a:pPr algn="ctr">
              <a:lnSpc>
                <a:spcPct val="150000"/>
              </a:lnSpc>
              <a:spcAft>
                <a:spcPts val="533"/>
              </a:spcAft>
            </a:pPr>
            <a:r>
              <a:rPr lang="en-US" b="1" dirty="0">
                <a:latin typeface="Times New Roman" panose="02020603050405020304" pitchFamily="18" charset="0"/>
                <a:ea typeface="Calibri" panose="020F0502020204030204" pitchFamily="34" charset="0"/>
                <a:cs typeface="Times New Roman" panose="02020603050405020304" pitchFamily="18" charset="0"/>
              </a:rPr>
              <a:t>NHÓM 4</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A8A3C70-305F-1B27-EF61-2DF66A6AD247}"/>
              </a:ext>
            </a:extLst>
          </p:cNvPr>
          <p:cNvSpPr/>
          <p:nvPr/>
        </p:nvSpPr>
        <p:spPr>
          <a:xfrm>
            <a:off x="4565544" y="3718997"/>
            <a:ext cx="1101585" cy="458074"/>
          </a:xfrm>
          <a:prstGeom prst="rect">
            <a:avLst/>
          </a:prstGeom>
        </p:spPr>
        <p:txBody>
          <a:bodyPr wrap="none">
            <a:spAutoFit/>
          </a:bodyPr>
          <a:lstStyle/>
          <a:p>
            <a:pPr algn="ctr">
              <a:lnSpc>
                <a:spcPct val="150000"/>
              </a:lnSpc>
              <a:spcAft>
                <a:spcPts val="533"/>
              </a:spcAft>
            </a:pPr>
            <a:r>
              <a:rPr lang="en-US" b="1" dirty="0">
                <a:latin typeface="Times New Roman" panose="02020603050405020304" pitchFamily="18" charset="0"/>
                <a:ea typeface="Calibri" panose="020F0502020204030204" pitchFamily="34" charset="0"/>
                <a:cs typeface="Times New Roman" panose="02020603050405020304" pitchFamily="18" charset="0"/>
              </a:rPr>
              <a:t>NHÓM 3</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126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9E14D-BB99-D13B-C31A-A5CF9894F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8">
            <a:extLst>
              <a:ext uri="{FF2B5EF4-FFF2-40B4-BE49-F238E27FC236}">
                <a16:creationId xmlns:a16="http://schemas.microsoft.com/office/drawing/2014/main" id="{01A680CE-8C5C-5EAC-1318-DADDA7862C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76741">
            <a:off x="246852" y="22630"/>
            <a:ext cx="997756" cy="1036229"/>
          </a:xfrm>
          <a:prstGeom prst="rect">
            <a:avLst/>
          </a:prstGeom>
        </p:spPr>
      </p:pic>
      <p:pic>
        <p:nvPicPr>
          <p:cNvPr id="6" name="Picture 8">
            <a:extLst>
              <a:ext uri="{FF2B5EF4-FFF2-40B4-BE49-F238E27FC236}">
                <a16:creationId xmlns:a16="http://schemas.microsoft.com/office/drawing/2014/main" id="{56E66075-56CF-7897-8943-D036FAE1AA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33600" y="5638800"/>
            <a:ext cx="921516" cy="921516"/>
          </a:xfrm>
          <a:prstGeom prst="rect">
            <a:avLst/>
          </a:prstGeom>
        </p:spPr>
      </p:pic>
      <p:pic>
        <p:nvPicPr>
          <p:cNvPr id="8" name="Picture 11">
            <a:extLst>
              <a:ext uri="{FF2B5EF4-FFF2-40B4-BE49-F238E27FC236}">
                <a16:creationId xmlns:a16="http://schemas.microsoft.com/office/drawing/2014/main" id="{8C8B2507-743D-0DFB-1F96-FCB1C1DF851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30000" y="6172200"/>
            <a:ext cx="762000" cy="685800"/>
          </a:xfrm>
          <a:prstGeom prst="rect">
            <a:avLst/>
          </a:prstGeom>
        </p:spPr>
      </p:pic>
    </p:spTree>
    <p:extLst>
      <p:ext uri="{BB962C8B-B14F-4D97-AF65-F5344CB8AC3E}">
        <p14:creationId xmlns:p14="http://schemas.microsoft.com/office/powerpoint/2010/main" val="470373030"/>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153919" y="1287354"/>
            <a:ext cx="8178800" cy="4080091"/>
            <a:chOff x="1468673" y="893287"/>
            <a:chExt cx="15350655" cy="850042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8673" y="893287"/>
              <a:ext cx="15350655" cy="85004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0488" y="1171168"/>
              <a:ext cx="14347024" cy="7944664"/>
            </a:xfrm>
            <a:prstGeom prst="rect">
              <a:avLst/>
            </a:prstGeom>
          </p:spPr>
        </p:pic>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0590" y="4802582"/>
            <a:ext cx="921516" cy="92151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72142">
            <a:off x="544973" y="485059"/>
            <a:ext cx="635647" cy="56095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97716" y="544879"/>
            <a:ext cx="1291395" cy="143488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79281" y="5170950"/>
            <a:ext cx="1128873" cy="1106295"/>
          </a:xfrm>
          <a:prstGeom prst="rect">
            <a:avLst/>
          </a:prstGeom>
        </p:spPr>
      </p:pic>
      <p:grpSp>
        <p:nvGrpSpPr>
          <p:cNvPr id="14" name="Group 13"/>
          <p:cNvGrpSpPr/>
          <p:nvPr/>
        </p:nvGrpSpPr>
        <p:grpSpPr>
          <a:xfrm>
            <a:off x="5603737" y="1713959"/>
            <a:ext cx="1279161" cy="1121847"/>
            <a:chOff x="3355952" y="3043933"/>
            <a:chExt cx="1406383" cy="1285465"/>
          </a:xfrm>
          <a:solidFill>
            <a:srgbClr val="FFC000"/>
          </a:solidFill>
        </p:grpSpPr>
        <p:grpSp>
          <p:nvGrpSpPr>
            <p:cNvPr id="15" name="Group 4"/>
            <p:cNvGrpSpPr/>
            <p:nvPr/>
          </p:nvGrpSpPr>
          <p:grpSpPr>
            <a:xfrm>
              <a:off x="3355952" y="3043933"/>
              <a:ext cx="1406383" cy="1285465"/>
              <a:chOff x="14166" y="-287544"/>
              <a:chExt cx="6321665" cy="6350000"/>
            </a:xfrm>
            <a:grpFill/>
          </p:grpSpPr>
          <p:sp>
            <p:nvSpPr>
              <p:cNvPr id="17" name="Freeform 5"/>
              <p:cNvSpPr/>
              <p:nvPr/>
            </p:nvSpPr>
            <p:spPr>
              <a:xfrm>
                <a:off x="14166" y="-287544"/>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p:cNvSpPr txBox="1"/>
            <p:nvPr/>
          </p:nvSpPr>
          <p:spPr>
            <a:xfrm>
              <a:off x="3534358" y="3563850"/>
              <a:ext cx="1043391" cy="453396"/>
            </a:xfrm>
            <a:prstGeom prst="rect">
              <a:avLst/>
            </a:prstGeom>
            <a:grpFill/>
            <a:ln>
              <a:noFill/>
            </a:ln>
          </p:spPr>
          <p:txBody>
            <a:bodyPr lIns="0" tIns="0" rIns="0" bIns="0" rtlCol="0" anchor="t">
              <a:spAutoFit/>
            </a:bodyPr>
            <a:lstStyle/>
            <a:p>
              <a:pPr algn="ctr">
                <a:lnSpc>
                  <a:spcPts val="2912"/>
                </a:lnSpc>
              </a:pPr>
              <a:r>
                <a:rPr lang="en-US" sz="4000" b="1">
                  <a:solidFill>
                    <a:prstClr val="white"/>
                  </a:solidFill>
                  <a:latin typeface="Arial" panose="020B0604020202020204" pitchFamily="34" charset="0"/>
                  <a:cs typeface="Arial" panose="020B0604020202020204" pitchFamily="34" charset="0"/>
                </a:rPr>
                <a:t>02</a:t>
              </a:r>
            </a:p>
          </p:txBody>
        </p:sp>
      </p:grpSp>
      <p:sp>
        <p:nvSpPr>
          <p:cNvPr id="18" name="Rectangle 17"/>
          <p:cNvSpPr/>
          <p:nvPr/>
        </p:nvSpPr>
        <p:spPr>
          <a:xfrm>
            <a:off x="2583165" y="2671522"/>
            <a:ext cx="7416801" cy="1871090"/>
          </a:xfrm>
          <a:prstGeom prst="rect">
            <a:avLst/>
          </a:prstGeom>
        </p:spPr>
        <p:txBody>
          <a:bodyPr wrap="square">
            <a:spAutoFit/>
          </a:bodyPr>
          <a:lstStyle/>
          <a:p>
            <a:pPr algn="ctr">
              <a:lnSpc>
                <a:spcPct val="150000"/>
              </a:lnSpc>
              <a:tabLst>
                <a:tab pos="240042" algn="l"/>
                <a:tab pos="480084" algn="l"/>
              </a:tabLst>
            </a:pPr>
            <a:r>
              <a:rPr lang="nl-NL" sz="4100" b="1" dirty="0">
                <a:solidFill>
                  <a:srgbClr val="000000"/>
                </a:solidFill>
                <a:latin typeface="Times New Roman" panose="02020603050405020304" pitchFamily="18" charset="0"/>
                <a:ea typeface="Calibri" panose="020F0502020204030204" pitchFamily="34" charset="0"/>
              </a:rPr>
              <a:t>Một số bài tập liên quan tới hai đường thẳng song song </a:t>
            </a:r>
            <a:endParaRPr lang="vi-VN" sz="4100" b="1" dirty="0">
              <a:solidFill>
                <a:prstClr val="black"/>
              </a:solidFill>
              <a:ea typeface="Calibri" panose="020F0502020204030204" pitchFamily="34" charset="0"/>
              <a:cs typeface="Arial" panose="020B0604020202020204" pitchFamily="34" charset="0"/>
            </a:endParaRPr>
          </a:p>
        </p:txBody>
      </p:sp>
      <p:pic>
        <p:nvPicPr>
          <p:cNvPr id="19"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4827" y="2462037"/>
            <a:ext cx="1652299" cy="3709241"/>
          </a:xfrm>
          <a:prstGeom prst="rect">
            <a:avLst/>
          </a:prstGeom>
        </p:spPr>
      </p:pic>
    </p:spTree>
    <p:extLst>
      <p:ext uri="{BB962C8B-B14F-4D97-AF65-F5344CB8AC3E}">
        <p14:creationId xmlns:p14="http://schemas.microsoft.com/office/powerpoint/2010/main" val="303569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2702" y="635000"/>
            <a:ext cx="12357404" cy="574919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72638" flipV="1">
            <a:off x="1134703" y="6047627"/>
            <a:ext cx="1337395" cy="9930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37264">
            <a:off x="9732452" y="5917906"/>
            <a:ext cx="2380151" cy="6101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73853" flipV="1">
            <a:off x="9988665" y="74098"/>
            <a:ext cx="2153405" cy="156929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72142">
            <a:off x="198369" y="296233"/>
            <a:ext cx="635647" cy="56095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142">
            <a:off x="396565" y="1109669"/>
            <a:ext cx="512447" cy="45223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72142">
            <a:off x="1137561" y="559785"/>
            <a:ext cx="512447" cy="452235"/>
          </a:xfrm>
          <a:prstGeom prst="rect">
            <a:avLst/>
          </a:prstGeom>
        </p:spPr>
      </p:pic>
      <p:pic>
        <p:nvPicPr>
          <p:cNvPr id="1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168400" y="4443932"/>
            <a:ext cx="1270000" cy="2184769"/>
          </a:xfrm>
          <a:prstGeom prst="rect">
            <a:avLst/>
          </a:prstGeom>
        </p:spPr>
      </p:pic>
      <p:sp>
        <p:nvSpPr>
          <p:cNvPr id="10" name="TextBox 9">
            <a:extLst>
              <a:ext uri="{FF2B5EF4-FFF2-40B4-BE49-F238E27FC236}">
                <a16:creationId xmlns:a16="http://schemas.microsoft.com/office/drawing/2014/main" id="{661F320D-6E5C-FDAF-2A94-04433482E260}"/>
              </a:ext>
            </a:extLst>
          </p:cNvPr>
          <p:cNvSpPr txBox="1"/>
          <p:nvPr/>
        </p:nvSpPr>
        <p:spPr>
          <a:xfrm>
            <a:off x="675600" y="1923484"/>
            <a:ext cx="10871200" cy="2275944"/>
          </a:xfrm>
          <a:prstGeom prst="rect">
            <a:avLst/>
          </a:prstGeom>
          <a:noFill/>
        </p:spPr>
        <p:txBody>
          <a:bodyPr wrap="square">
            <a:spAutoFit/>
          </a:bodyPr>
          <a:lstStyle/>
          <a:p>
            <a:pPr>
              <a:lnSpc>
                <a:spcPct val="107000"/>
              </a:lnSpc>
              <a:spcAft>
                <a:spcPts val="533"/>
              </a:spcAft>
            </a:pPr>
            <a:r>
              <a:rPr lang="en-US"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tắc</a:t>
            </a:r>
            <a:r>
              <a:rPr lang="en-US"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nl-NL"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Mỗi nhóm sẽ được bốc thăm một bài tập, các nhóm trả lời  vào phiếu học tập sau đó nhóm 1 sẽ chuyền bài tập của nhóm mình cho nhóm 2, nhóm 2 chuyền qua nhóm 3, nhóm 3 chuyền qua nhóm 4, nhóm 4 chuyền bài cho nhóm 1. Cứ 2 phút, chuông reo sẽ chuyển bài 1 lần cho đến khi nào mỗi nhóm làm đủ 4 câu hỏi thì dừng lại.</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3158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545488" flipH="1" flipV="1">
            <a:off x="11162275" y="6012820"/>
            <a:ext cx="1137803" cy="843396"/>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flipH="1">
            <a:off x="602933" y="5672518"/>
            <a:ext cx="318135" cy="1524000"/>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72142">
            <a:off x="11146289" y="149079"/>
            <a:ext cx="888507" cy="784108"/>
          </a:xfrm>
          <a:prstGeom prst="rect">
            <a:avLst/>
          </a:prstGeom>
        </p:spPr>
      </p:pic>
      <p:sp>
        <p:nvSpPr>
          <p:cNvPr id="8" name="Rectangle 7"/>
          <p:cNvSpPr/>
          <p:nvPr/>
        </p:nvSpPr>
        <p:spPr>
          <a:xfrm>
            <a:off x="5327921" y="234739"/>
            <a:ext cx="1521955" cy="620619"/>
          </a:xfrm>
          <a:prstGeom prst="rect">
            <a:avLst/>
          </a:prstGeom>
        </p:spPr>
        <p:txBody>
          <a:bodyPr wrap="none">
            <a:spAutoFit/>
          </a:bodyPr>
          <a:lstStyle/>
          <a:p>
            <a:pPr algn="ctr">
              <a:lnSpc>
                <a:spcPct val="150000"/>
              </a:lnSpc>
              <a:spcAft>
                <a:spcPts val="533"/>
              </a:spcAft>
            </a:pPr>
            <a:r>
              <a:rPr lang="en-US" sz="2600" b="1" dirty="0">
                <a:solidFill>
                  <a:srgbClr val="4BACC6"/>
                </a:solidFill>
                <a:latin typeface="Times New Roman" panose="02020603050405020304" pitchFamily="18" charset="0"/>
                <a:ea typeface="Calibri" panose="020F0502020204030204" pitchFamily="34" charset="0"/>
                <a:cs typeface="Times New Roman" panose="02020603050405020304" pitchFamily="18" charset="0"/>
              </a:rPr>
              <a:t>BÀI TẬP</a:t>
            </a:r>
            <a:endParaRPr lang="en-US" sz="2600" dirty="0">
              <a:solidFill>
                <a:srgbClr val="4BACC6"/>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03200" y="193040"/>
            <a:ext cx="536403" cy="596003"/>
          </a:xfrm>
          <a:prstGeom prst="rect">
            <a:avLst/>
          </a:prstGeom>
        </p:spPr>
      </p:pic>
      <p:sp>
        <p:nvSpPr>
          <p:cNvPr id="4" name="Rectangle 2">
            <a:extLst>
              <a:ext uri="{FF2B5EF4-FFF2-40B4-BE49-F238E27FC236}">
                <a16:creationId xmlns:a16="http://schemas.microsoft.com/office/drawing/2014/main" id="{9F9A5837-0D72-E5DB-4B09-27AC5C819025}"/>
              </a:ext>
            </a:extLst>
          </p:cNvPr>
          <p:cNvSpPr>
            <a:spLocks noChangeArrowheads="1"/>
          </p:cNvSpPr>
          <p:nvPr/>
        </p:nvSpPr>
        <p:spPr bwMode="auto">
          <a:xfrm>
            <a:off x="182880" y="169443"/>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US" sz="1200"/>
          </a:p>
        </p:txBody>
      </p:sp>
      <p:pic>
        <p:nvPicPr>
          <p:cNvPr id="2049" name="Picture 3">
            <a:extLst>
              <a:ext uri="{FF2B5EF4-FFF2-40B4-BE49-F238E27FC236}">
                <a16:creationId xmlns:a16="http://schemas.microsoft.com/office/drawing/2014/main" id="{4C56D2E7-A873-9CE3-A5DF-D240F2C2656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5235"/>
          <a:stretch/>
        </p:blipFill>
        <p:spPr bwMode="auto">
          <a:xfrm>
            <a:off x="704871" y="2086903"/>
            <a:ext cx="3725096" cy="14137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8863FAD6-E17C-3A59-02AF-425AE9A9E23C}"/>
              </a:ext>
            </a:extLst>
          </p:cNvPr>
          <p:cNvSpPr>
            <a:spLocks noChangeArrowheads="1"/>
          </p:cNvSpPr>
          <p:nvPr/>
        </p:nvSpPr>
        <p:spPr bwMode="auto">
          <a:xfrm>
            <a:off x="522201" y="1179590"/>
            <a:ext cx="537059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fr-FR" altLang="en-US"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fr-FR" altLang="en-US"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Cho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vẽ</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hãy</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cho</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 b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Vì</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latin typeface="Times New Roman" panose="02020603050405020304" pitchFamily="18" charset="0"/>
                <a:ea typeface="Calibri" panose="020F0502020204030204" pitchFamily="34" charset="0"/>
                <a:cs typeface="Times New Roman" panose="02020603050405020304" pitchFamily="18" charset="0"/>
              </a:rPr>
              <a:t>sao</a:t>
            </a:r>
            <a:r>
              <a:rPr lang="en-US" altLang="en-US" sz="2600" dirty="0">
                <a:latin typeface="Times New Roman" panose="02020603050405020304" pitchFamily="18" charset="0"/>
                <a:ea typeface="Calibri" panose="020F0502020204030204" pitchFamily="34" charset="0"/>
                <a:cs typeface="Times New Roman" panose="02020603050405020304" pitchFamily="18" charset="0"/>
              </a:rPr>
              <a:t>?</a:t>
            </a:r>
            <a:r>
              <a:rPr lang="en-US" altLang="en-US" sz="2600" dirty="0">
                <a:latin typeface="Times New Roman" panose="02020603050405020304" pitchFamily="18" charset="0"/>
                <a:cs typeface="Times New Roman" panose="02020603050405020304" pitchFamily="18" charset="0"/>
              </a:rPr>
              <a:t> </a:t>
            </a:r>
          </a:p>
        </p:txBody>
      </p:sp>
      <p:pic>
        <p:nvPicPr>
          <p:cNvPr id="2054" name="Picture 7" descr="Bài 1 trang 80 Toán 7 Tập 1 Chân trời sáng tạo">
            <a:extLst>
              <a:ext uri="{FF2B5EF4-FFF2-40B4-BE49-F238E27FC236}">
                <a16:creationId xmlns:a16="http://schemas.microsoft.com/office/drawing/2014/main" id="{0C7FE881-6736-326A-FD10-F0A998CD92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 r="294" b="16170"/>
          <a:stretch>
            <a:fillRect/>
          </a:stretch>
        </p:blipFill>
        <p:spPr bwMode="auto">
          <a:xfrm>
            <a:off x="1092276" y="4541766"/>
            <a:ext cx="3725096" cy="20899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
            <a:extLst>
              <a:ext uri="{FF2B5EF4-FFF2-40B4-BE49-F238E27FC236}">
                <a16:creationId xmlns:a16="http://schemas.microsoft.com/office/drawing/2014/main" id="{D508BE35-E9A2-9960-173B-0970F79AB07F}"/>
              </a:ext>
            </a:extLst>
          </p:cNvPr>
          <p:cNvSpPr>
            <a:spLocks noChangeArrowheads="1"/>
          </p:cNvSpPr>
          <p:nvPr/>
        </p:nvSpPr>
        <p:spPr bwMode="auto">
          <a:xfrm>
            <a:off x="522201" y="3546181"/>
            <a:ext cx="498200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fr-FR" alt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fr-FR"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 b.</a:t>
            </a:r>
          </a:p>
          <a:p>
            <a:pPr algn="just" defTabSz="609630" eaLnBrk="0" fontAlgn="base" hangingPunct="0">
              <a:spcBef>
                <a:spcPct val="0"/>
              </a:spcBef>
              <a:spcAft>
                <a:spcPct val="0"/>
              </a:spcAft>
            </a:pP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600" dirty="0">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a16="http://schemas.microsoft.com/office/drawing/2014/main" id="{C662F999-F02A-34AE-4AB9-393161276FD7}"/>
              </a:ext>
            </a:extLst>
          </p:cNvPr>
          <p:cNvSpPr/>
          <p:nvPr/>
        </p:nvSpPr>
        <p:spPr>
          <a:xfrm>
            <a:off x="5943600" y="1193800"/>
            <a:ext cx="50800" cy="5664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061" name="Picture 27" descr="Bài 4 trang 80 Toán 7 Tập 1 Chân trời sáng tạo">
            <a:extLst>
              <a:ext uri="{FF2B5EF4-FFF2-40B4-BE49-F238E27FC236}">
                <a16:creationId xmlns:a16="http://schemas.microsoft.com/office/drawing/2014/main" id="{E60319DF-3353-FDE1-A902-B2FBB81B69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1015" b="17545"/>
          <a:stretch>
            <a:fillRect/>
          </a:stretch>
        </p:blipFill>
        <p:spPr bwMode="auto">
          <a:xfrm>
            <a:off x="6681235" y="2391290"/>
            <a:ext cx="3045082" cy="182881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14">
            <a:extLst>
              <a:ext uri="{FF2B5EF4-FFF2-40B4-BE49-F238E27FC236}">
                <a16:creationId xmlns:a16="http://schemas.microsoft.com/office/drawing/2014/main" id="{C99066D5-E897-5E16-6F95-E58B80BE8D9D}"/>
              </a:ext>
            </a:extLst>
          </p:cNvPr>
          <p:cNvSpPr>
            <a:spLocks noChangeArrowheads="1"/>
          </p:cNvSpPr>
          <p:nvPr/>
        </p:nvSpPr>
        <p:spPr bwMode="auto">
          <a:xfrm>
            <a:off x="6096000" y="1247462"/>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US" sz="1200"/>
          </a:p>
        </p:txBody>
      </p:sp>
      <p:sp>
        <p:nvSpPr>
          <p:cNvPr id="27" name="Rectangle 15">
            <a:extLst>
              <a:ext uri="{FF2B5EF4-FFF2-40B4-BE49-F238E27FC236}">
                <a16:creationId xmlns:a16="http://schemas.microsoft.com/office/drawing/2014/main" id="{9CF8AF7D-9988-B744-0EBB-5F14106553B3}"/>
              </a:ext>
            </a:extLst>
          </p:cNvPr>
          <p:cNvSpPr>
            <a:spLocks noChangeArrowheads="1"/>
          </p:cNvSpPr>
          <p:nvPr/>
        </p:nvSpPr>
        <p:spPr bwMode="auto">
          <a:xfrm>
            <a:off x="6073082" y="1193800"/>
            <a:ext cx="5687118"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fr-FR" altLang="en-US"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fr-FR" altLang="en-US"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 </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600" dirty="0">
                <a:latin typeface="Times New Roman" panose="02020603050405020304" pitchFamily="18" charset="0"/>
                <a:cs typeface="Times New Roman" panose="02020603050405020304" pitchFamily="18" charset="0"/>
              </a:rPr>
              <a:t> </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 b.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 le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bao </a:t>
            </a:r>
            <a:r>
              <a:rPr lang="en-US" alt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alt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600" dirty="0">
              <a:latin typeface="Times New Roman" panose="02020603050405020304" pitchFamily="18" charset="0"/>
              <a:cs typeface="Times New Roman" panose="02020603050405020304" pitchFamily="18" charset="0"/>
            </a:endParaRPr>
          </a:p>
        </p:txBody>
      </p:sp>
      <p:sp>
        <p:nvSpPr>
          <p:cNvPr id="33" name="Rectangle 8">
            <a:extLst>
              <a:ext uri="{FF2B5EF4-FFF2-40B4-BE49-F238E27FC236}">
                <a16:creationId xmlns:a16="http://schemas.microsoft.com/office/drawing/2014/main" id="{839CCD42-E5C0-79B7-F8F0-A64F8FFFB1C9}"/>
              </a:ext>
            </a:extLst>
          </p:cNvPr>
          <p:cNvSpPr>
            <a:spLocks noChangeArrowheads="1"/>
          </p:cNvSpPr>
          <p:nvPr/>
        </p:nvSpPr>
        <p:spPr bwMode="auto">
          <a:xfrm>
            <a:off x="6047682" y="4204864"/>
            <a:ext cx="54864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spcBef>
                <a:spcPct val="0"/>
              </a:spcBef>
              <a:spcAft>
                <a:spcPct val="0"/>
              </a:spcAft>
            </a:pPr>
            <a:r>
              <a:rPr lang="fr-FR" alt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fr-FR"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qua A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song</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a:t>
            </a:r>
          </a:p>
        </p:txBody>
      </p:sp>
      <p:graphicFrame>
        <p:nvGraphicFramePr>
          <p:cNvPr id="2" name="Object 1">
            <a:extLst>
              <a:ext uri="{FF2B5EF4-FFF2-40B4-BE49-F238E27FC236}">
                <a16:creationId xmlns:a16="http://schemas.microsoft.com/office/drawing/2014/main" id="{BE4E6821-7365-EEC3-9748-B23306CA0FB9}"/>
              </a:ext>
            </a:extLst>
          </p:cNvPr>
          <p:cNvGraphicFramePr>
            <a:graphicFrameLocks noChangeAspect="1"/>
          </p:cNvGraphicFramePr>
          <p:nvPr>
            <p:extLst>
              <p:ext uri="{D42A27DB-BD31-4B8C-83A1-F6EECF244321}">
                <p14:modId xmlns:p14="http://schemas.microsoft.com/office/powerpoint/2010/main" val="369151976"/>
              </p:ext>
            </p:extLst>
          </p:nvPr>
        </p:nvGraphicFramePr>
        <p:xfrm>
          <a:off x="1381760" y="4330700"/>
          <a:ext cx="304800" cy="393700"/>
        </p:xfrm>
        <a:graphic>
          <a:graphicData uri="http://schemas.openxmlformats.org/presentationml/2006/ole">
            <mc:AlternateContent xmlns:mc="http://schemas.openxmlformats.org/markup-compatibility/2006">
              <mc:Choice xmlns:v="urn:schemas-microsoft-com:vml" Requires="v">
                <p:oleObj name="Equation" r:id="rId17" imgW="304560" imgH="393480" progId="Equation.DSMT4">
                  <p:embed/>
                </p:oleObj>
              </mc:Choice>
              <mc:Fallback>
                <p:oleObj name="Equation" r:id="rId17" imgW="304560" imgH="393480" progId="Equation.DSMT4">
                  <p:embed/>
                  <p:pic>
                    <p:nvPicPr>
                      <p:cNvPr id="0" name=""/>
                      <p:cNvPicPr/>
                      <p:nvPr/>
                    </p:nvPicPr>
                    <p:blipFill>
                      <a:blip r:embed="rId18"/>
                      <a:stretch>
                        <a:fillRect/>
                      </a:stretch>
                    </p:blipFill>
                    <p:spPr>
                      <a:xfrm>
                        <a:off x="1381760" y="4330700"/>
                        <a:ext cx="304800" cy="3937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AC8FE5B-2513-8A1D-DEE9-2AC19B65CE80}"/>
              </a:ext>
            </a:extLst>
          </p:cNvPr>
          <p:cNvGraphicFramePr>
            <a:graphicFrameLocks noChangeAspect="1"/>
          </p:cNvGraphicFramePr>
          <p:nvPr>
            <p:extLst>
              <p:ext uri="{D42A27DB-BD31-4B8C-83A1-F6EECF244321}">
                <p14:modId xmlns:p14="http://schemas.microsoft.com/office/powerpoint/2010/main" val="1502607078"/>
              </p:ext>
            </p:extLst>
          </p:nvPr>
        </p:nvGraphicFramePr>
        <p:xfrm>
          <a:off x="3633136" y="3937000"/>
          <a:ext cx="355600" cy="406400"/>
        </p:xfrm>
        <a:graphic>
          <a:graphicData uri="http://schemas.openxmlformats.org/presentationml/2006/ole">
            <mc:AlternateContent xmlns:mc="http://schemas.openxmlformats.org/markup-compatibility/2006">
              <mc:Choice xmlns:v="urn:schemas-microsoft-com:vml" Requires="v">
                <p:oleObj name="Equation" r:id="rId19" imgW="355320" imgH="406080" progId="Equation.DSMT4">
                  <p:embed/>
                </p:oleObj>
              </mc:Choice>
              <mc:Fallback>
                <p:oleObj name="Equation" r:id="rId19" imgW="355320" imgH="406080" progId="Equation.DSMT4">
                  <p:embed/>
                  <p:pic>
                    <p:nvPicPr>
                      <p:cNvPr id="0" name=""/>
                      <p:cNvPicPr/>
                      <p:nvPr/>
                    </p:nvPicPr>
                    <p:blipFill>
                      <a:blip r:embed="rId20"/>
                      <a:stretch>
                        <a:fillRect/>
                      </a:stretch>
                    </p:blipFill>
                    <p:spPr>
                      <a:xfrm>
                        <a:off x="3633136" y="3937000"/>
                        <a:ext cx="355600" cy="4064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C12D79E-8A5E-4E2B-6AFE-90EF7D2BB402}"/>
              </a:ext>
            </a:extLst>
          </p:cNvPr>
          <p:cNvGraphicFramePr>
            <a:graphicFrameLocks noChangeAspect="1"/>
          </p:cNvGraphicFramePr>
          <p:nvPr>
            <p:extLst>
              <p:ext uri="{D42A27DB-BD31-4B8C-83A1-F6EECF244321}">
                <p14:modId xmlns:p14="http://schemas.microsoft.com/office/powerpoint/2010/main" val="1994014253"/>
              </p:ext>
            </p:extLst>
          </p:nvPr>
        </p:nvGraphicFramePr>
        <p:xfrm>
          <a:off x="8127617" y="1583570"/>
          <a:ext cx="330200" cy="393700"/>
        </p:xfrm>
        <a:graphic>
          <a:graphicData uri="http://schemas.openxmlformats.org/presentationml/2006/ole">
            <mc:AlternateContent xmlns:mc="http://schemas.openxmlformats.org/markup-compatibility/2006">
              <mc:Choice xmlns:v="urn:schemas-microsoft-com:vml" Requires="v">
                <p:oleObj name="Equation" r:id="rId21" imgW="330120" imgH="393480" progId="Equation.DSMT4">
                  <p:embed/>
                </p:oleObj>
              </mc:Choice>
              <mc:Fallback>
                <p:oleObj name="Equation" r:id="rId21" imgW="330120" imgH="393480" progId="Equation.DSMT4">
                  <p:embed/>
                  <p:pic>
                    <p:nvPicPr>
                      <p:cNvPr id="0" name=""/>
                      <p:cNvPicPr/>
                      <p:nvPr/>
                    </p:nvPicPr>
                    <p:blipFill>
                      <a:blip r:embed="rId22"/>
                      <a:stretch>
                        <a:fillRect/>
                      </a:stretch>
                    </p:blipFill>
                    <p:spPr>
                      <a:xfrm>
                        <a:off x="8127617" y="1583570"/>
                        <a:ext cx="330200" cy="3937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872309C-4A55-595A-5D10-C3378AC1176A}"/>
              </a:ext>
            </a:extLst>
          </p:cNvPr>
          <p:cNvGraphicFramePr>
            <a:graphicFrameLocks noChangeAspect="1"/>
          </p:cNvGraphicFramePr>
          <p:nvPr>
            <p:extLst>
              <p:ext uri="{D42A27DB-BD31-4B8C-83A1-F6EECF244321}">
                <p14:modId xmlns:p14="http://schemas.microsoft.com/office/powerpoint/2010/main" val="1915866866"/>
              </p:ext>
            </p:extLst>
          </p:nvPr>
        </p:nvGraphicFramePr>
        <p:xfrm>
          <a:off x="11439831" y="1573317"/>
          <a:ext cx="342900" cy="393700"/>
        </p:xfrm>
        <a:graphic>
          <a:graphicData uri="http://schemas.openxmlformats.org/presentationml/2006/ole">
            <mc:AlternateContent xmlns:mc="http://schemas.openxmlformats.org/markup-compatibility/2006">
              <mc:Choice xmlns:v="urn:schemas-microsoft-com:vml" Requires="v">
                <p:oleObj name="Equation" r:id="rId23" imgW="342720" imgH="393480" progId="Equation.DSMT4">
                  <p:embed/>
                </p:oleObj>
              </mc:Choice>
              <mc:Fallback>
                <p:oleObj name="Equation" r:id="rId23" imgW="342720" imgH="393480" progId="Equation.DSMT4">
                  <p:embed/>
                  <p:pic>
                    <p:nvPicPr>
                      <p:cNvPr id="0" name=""/>
                      <p:cNvPicPr/>
                      <p:nvPr/>
                    </p:nvPicPr>
                    <p:blipFill>
                      <a:blip r:embed="rId24"/>
                      <a:stretch>
                        <a:fillRect/>
                      </a:stretch>
                    </p:blipFill>
                    <p:spPr>
                      <a:xfrm>
                        <a:off x="11439831" y="1573317"/>
                        <a:ext cx="342900" cy="393700"/>
                      </a:xfrm>
                      <a:prstGeom prst="rect">
                        <a:avLst/>
                      </a:prstGeom>
                    </p:spPr>
                  </p:pic>
                </p:oleObj>
              </mc:Fallback>
            </mc:AlternateContent>
          </a:graphicData>
        </a:graphic>
      </p:graphicFrame>
      <p:pic>
        <p:nvPicPr>
          <p:cNvPr id="7" name="Cute">
            <a:hlinkClick r:id="" action="ppaction://media"/>
            <a:extLst>
              <a:ext uri="{FF2B5EF4-FFF2-40B4-BE49-F238E27FC236}">
                <a16:creationId xmlns:a16="http://schemas.microsoft.com/office/drawing/2014/main" id="{95F1F7C6-2E27-2A39-F041-91DC234B62F8}"/>
              </a:ext>
            </a:extLst>
          </p:cNvPr>
          <p:cNvPicPr>
            <a:picLocks noChangeAspect="1"/>
          </p:cNvPicPr>
          <p:nvPr>
            <a:videoFile r:link="rId2"/>
            <p:extLst>
              <p:ext uri="{DAA4B4D4-6D71-4841-9C94-3DE7FCFB9230}">
                <p14:media xmlns:p14="http://schemas.microsoft.com/office/powerpoint/2010/main" r:embed="rId1"/>
              </p:ext>
            </p:extLst>
          </p:nvPr>
        </p:nvPicPr>
        <p:blipFill>
          <a:blip r:embed="rId25"/>
          <a:stretch>
            <a:fillRect/>
          </a:stretch>
        </p:blipFill>
        <p:spPr>
          <a:xfrm>
            <a:off x="11119569" y="292861"/>
            <a:ext cx="990600" cy="457200"/>
          </a:xfrm>
          <a:prstGeom prst="rect">
            <a:avLst/>
          </a:prstGeom>
        </p:spPr>
      </p:pic>
      <p:pic>
        <p:nvPicPr>
          <p:cNvPr id="9" name="Đồng hồ đếm ngược 2 phút có tiếng">
            <a:hlinkClick r:id="" action="ppaction://media"/>
            <a:extLst>
              <a:ext uri="{FF2B5EF4-FFF2-40B4-BE49-F238E27FC236}">
                <a16:creationId xmlns:a16="http://schemas.microsoft.com/office/drawing/2014/main" id="{DE81CB49-8107-4B34-FE0D-1497590E158E}"/>
              </a:ext>
            </a:extLst>
          </p:cNvPr>
          <p:cNvPicPr>
            <a:picLocks noChangeAspect="1"/>
          </p:cNvPicPr>
          <p:nvPr>
            <a:videoFile r:link="rId4"/>
            <p:extLst>
              <p:ext uri="{DAA4B4D4-6D71-4841-9C94-3DE7FCFB9230}">
                <p14:media xmlns:p14="http://schemas.microsoft.com/office/powerpoint/2010/main" r:embed="rId3"/>
              </p:ext>
            </p:extLst>
          </p:nvPr>
        </p:nvPicPr>
        <p:blipFill>
          <a:blip r:embed="rId26"/>
          <a:stretch>
            <a:fillRect/>
          </a:stretch>
        </p:blipFill>
        <p:spPr>
          <a:xfrm>
            <a:off x="8127064" y="5765798"/>
            <a:ext cx="1720944" cy="968031"/>
          </a:xfrm>
          <a:prstGeom prst="rect">
            <a:avLst/>
          </a:prstGeom>
        </p:spPr>
      </p:pic>
      <p:sp>
        <p:nvSpPr>
          <p:cNvPr id="12" name="Rectangle 11">
            <a:extLst>
              <a:ext uri="{FF2B5EF4-FFF2-40B4-BE49-F238E27FC236}">
                <a16:creationId xmlns:a16="http://schemas.microsoft.com/office/drawing/2014/main" id="{1366DEEE-1292-C322-C4D7-22FECAD02F8D}"/>
              </a:ext>
            </a:extLst>
          </p:cNvPr>
          <p:cNvSpPr/>
          <p:nvPr/>
        </p:nvSpPr>
        <p:spPr>
          <a:xfrm>
            <a:off x="3091068" y="1916369"/>
            <a:ext cx="242375" cy="295530"/>
          </a:xfrm>
          <a:prstGeom prst="rect">
            <a:avLst/>
          </a:prstGeom>
        </p:spPr>
        <p:txBody>
          <a:bodyPr wrap="none">
            <a:spAutoFit/>
          </a:bodyPr>
          <a:lstStyle/>
          <a:p>
            <a:pPr algn="ctr">
              <a:lnSpc>
                <a:spcPct val="150000"/>
              </a:lnSpc>
              <a:spcAft>
                <a:spcPts val="533"/>
              </a:spcAft>
            </a:pPr>
            <a:r>
              <a:rPr lang="en-US" sz="1000" b="1" dirty="0">
                <a:latin typeface="Times New Roman" panose="02020603050405020304" pitchFamily="18" charset="0"/>
                <a:ea typeface="Calibri" panose="020F0502020204030204" pitchFamily="34" charset="0"/>
                <a:cs typeface="Times New Roman" panose="02020603050405020304" pitchFamily="18" charset="0"/>
              </a:rPr>
              <a:t>c</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5516121"/>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3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976">
                <p:cTn id="14" fill="hold" display="0">
                  <p:stCondLst>
                    <p:cond delay="indefinite"/>
                  </p:stCondLst>
                </p:cTn>
                <p:tgtEl>
                  <p:spTgt spid="7"/>
                </p:tgtEl>
              </p:cMediaNode>
            </p:video>
            <p:video>
              <p:cMediaNode vol="57317">
                <p:cTn id="15"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240859" y="1397001"/>
            <a:ext cx="8178800" cy="4080091"/>
            <a:chOff x="1468673" y="893287"/>
            <a:chExt cx="15350655" cy="850042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8673" y="893287"/>
              <a:ext cx="15350655" cy="85004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0488" y="1171168"/>
              <a:ext cx="14347024" cy="7944664"/>
            </a:xfrm>
            <a:prstGeom prst="rect">
              <a:avLst/>
            </a:prstGeom>
          </p:spPr>
        </p:pic>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0590" y="4802582"/>
            <a:ext cx="921516" cy="92151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72142">
            <a:off x="544973" y="485059"/>
            <a:ext cx="635647" cy="56095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40279" y="918013"/>
            <a:ext cx="1291395" cy="143488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46006" y="5439176"/>
            <a:ext cx="1128873" cy="1106295"/>
          </a:xfrm>
          <a:prstGeom prst="rect">
            <a:avLst/>
          </a:prstGeom>
        </p:spPr>
      </p:pic>
      <p:pic>
        <p:nvPicPr>
          <p:cNvPr id="19"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4827" y="2462037"/>
            <a:ext cx="1652299" cy="3709241"/>
          </a:xfrm>
          <a:prstGeom prst="rect">
            <a:avLst/>
          </a:prstGeom>
        </p:spPr>
      </p:pic>
      <p:sp>
        <p:nvSpPr>
          <p:cNvPr id="21" name="Rectangle 20"/>
          <p:cNvSpPr/>
          <p:nvPr/>
        </p:nvSpPr>
        <p:spPr>
          <a:xfrm>
            <a:off x="1668187" y="2703535"/>
            <a:ext cx="9206119" cy="925382"/>
          </a:xfrm>
          <a:prstGeom prst="rect">
            <a:avLst/>
          </a:prstGeom>
        </p:spPr>
        <p:txBody>
          <a:bodyPr wrap="square">
            <a:spAutoFit/>
          </a:bodyPr>
          <a:lstStyle/>
          <a:p>
            <a:pPr algn="ctr">
              <a:lnSpc>
                <a:spcPct val="150000"/>
              </a:lnSpc>
              <a:tabLst>
                <a:tab pos="240042" algn="l"/>
                <a:tab pos="480084" algn="l"/>
              </a:tabLst>
            </a:pPr>
            <a:r>
              <a:rPr lang="en-US" sz="4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vi-VN" sz="4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676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625070" y="2865187"/>
            <a:ext cx="2223742" cy="386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67869" y="198218"/>
            <a:ext cx="4209143" cy="561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3570910" y="2817157"/>
            <a:ext cx="780611" cy="97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71594" y="4547141"/>
            <a:ext cx="2201172" cy="283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238395" y="2314079"/>
            <a:ext cx="3446522" cy="5483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52579" y="-978980"/>
            <a:ext cx="4462621" cy="35718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411163" y="816930"/>
            <a:ext cx="3425938" cy="1354217"/>
          </a:xfrm>
          <a:prstGeom prst="rect">
            <a:avLst/>
          </a:prstGeom>
          <a:noFill/>
        </p:spPr>
        <p:txBody>
          <a:bodyPr wrap="none" rtlCol="0">
            <a:spAutoFit/>
          </a:bodyPr>
          <a:lstStyle/>
          <a:p>
            <a:pPr algn="ctr"/>
            <a:r>
              <a:rPr lang="en-US" sz="4100" b="1" dirty="0">
                <a:solidFill>
                  <a:schemeClr val="bg1"/>
                </a:solidFill>
                <a:latin typeface="Times New Roman" panose="02020603050405020304" pitchFamily="18" charset="0"/>
                <a:cs typeface="Times New Roman" panose="02020603050405020304" pitchFamily="18" charset="0"/>
              </a:rPr>
              <a:t>GIẢI CỨU</a:t>
            </a:r>
          </a:p>
          <a:p>
            <a:pPr algn="ctr"/>
            <a:r>
              <a:rPr lang="en-US" sz="4100" b="1" dirty="0">
                <a:solidFill>
                  <a:schemeClr val="bg1"/>
                </a:solidFill>
                <a:latin typeface="Times New Roman" panose="02020603050405020304" pitchFamily="18" charset="0"/>
                <a:cs typeface="Times New Roman" panose="02020603050405020304" pitchFamily="18" charset="0"/>
              </a:rPr>
              <a:t>RỪNG XANH</a:t>
            </a:r>
          </a:p>
        </p:txBody>
      </p:sp>
    </p:spTree>
    <p:extLst>
      <p:ext uri="{BB962C8B-B14F-4D97-AF65-F5344CB8AC3E}">
        <p14:creationId xmlns:p14="http://schemas.microsoft.com/office/powerpoint/2010/main" val="211447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703899" y="2064603"/>
            <a:ext cx="8784200" cy="723275"/>
          </a:xfrm>
          <a:prstGeom prst="rect">
            <a:avLst/>
          </a:prstGeom>
          <a:noFill/>
        </p:spPr>
        <p:txBody>
          <a:bodyPr wrap="none" lIns="91440" tIns="45720" rIns="91440" bIns="45720">
            <a:spAutoFit/>
          </a:bodyPr>
          <a:lstStyle/>
          <a:p>
            <a:pPr algn="ctr"/>
            <a:r>
              <a:rPr lang="en-US" sz="41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a:t>
            </a:r>
            <a:r>
              <a:rPr lang="en-US" sz="41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1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chơi</a:t>
            </a:r>
            <a:r>
              <a:rPr lang="en-US" sz="41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“GIẢI CỨU RỪNG XANH”</a:t>
            </a:r>
          </a:p>
        </p:txBody>
      </p:sp>
      <p:sp>
        <p:nvSpPr>
          <p:cNvPr id="2" name="TextBox 1"/>
          <p:cNvSpPr txBox="1"/>
          <p:nvPr/>
        </p:nvSpPr>
        <p:spPr>
          <a:xfrm>
            <a:off x="1143000" y="2819400"/>
            <a:ext cx="10210800" cy="1785104"/>
          </a:xfrm>
          <a:prstGeom prst="rect">
            <a:avLst/>
          </a:prstGeom>
          <a:noFill/>
        </p:spPr>
        <p:txBody>
          <a:bodyPr wrap="square" rtlCol="0">
            <a:spAutoFit/>
          </a:bodyPr>
          <a:lstStyle/>
          <a:p>
            <a:pPr algn="just"/>
            <a:r>
              <a:rPr lang="en-US" sz="3200" b="1" dirty="0">
                <a:solidFill>
                  <a:srgbClr val="FF0000"/>
                </a:solidFill>
                <a:latin typeface="Arial" panose="020B0604020202020204" pitchFamily="34" charset="0"/>
                <a:cs typeface="Arial" panose="020B0604020202020204" pitchFamily="34" charset="0"/>
              </a:rPr>
              <a:t>     </a:t>
            </a:r>
            <a:r>
              <a:rPr lang="en-US" sz="2600" b="1" dirty="0" err="1">
                <a:latin typeface="Times New Roman" panose="02020603050405020304" pitchFamily="18" charset="0"/>
                <a:cs typeface="Times New Roman" panose="02020603050405020304" pitchFamily="18" charset="0"/>
              </a:rPr>
              <a:t>Một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cs typeface="Times New Roman" panose="02020603050405020304" pitchFamily="18" charset="0"/>
              </a:rPr>
              <a:t> con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rừng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xanh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đang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bị</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nhóm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giữ</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cứu</a:t>
            </a:r>
            <a:r>
              <a:rPr lang="en-US" sz="2600" b="1" dirty="0">
                <a:latin typeface="Times New Roman" panose="02020603050405020304" pitchFamily="18" charset="0"/>
                <a:cs typeface="Times New Roman" panose="02020603050405020304" pitchFamily="18" charset="0"/>
              </a:rPr>
              <a:t> con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cần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chọn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chuồng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giữ</a:t>
            </a:r>
            <a:r>
              <a:rPr lang="en-US" sz="2600" b="1" dirty="0">
                <a:latin typeface="Times New Roman" panose="02020603050405020304" pitchFamily="18" charset="0"/>
                <a:cs typeface="Times New Roman" panose="02020603050405020304" pitchFamily="18" charset="0"/>
              </a:rPr>
              <a:t> con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sau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hỏi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ra.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đúng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sẽ</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cứu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con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hãy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cứu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rừng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xanh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nhé</a:t>
            </a:r>
            <a:r>
              <a:rPr lang="en-US" sz="2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723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TRO CHOI POWERPOINT\Giai cuu rung xanh\floresta.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2834"/>
            <a:ext cx="12039600" cy="6629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1936003" y="2247012"/>
            <a:ext cx="1416571" cy="19457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4038614" y="425601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710" y="4016124"/>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29600" y="3057180"/>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2154269" y="4096610"/>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679575" y="76200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81401" y="4155132"/>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57850" y="4164017"/>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9"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327660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773259" y="4164013"/>
            <a:ext cx="13184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1965480" y="4527041"/>
            <a:ext cx="1271299" cy="1186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4106855" y="4425261"/>
            <a:ext cx="1082215" cy="1044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a:hlinkClick r:id="rId17"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5768734" y="3999471"/>
            <a:ext cx="1934468" cy="18957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a:hlinkClick r:id="rId19"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86641" y="3193798"/>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2456810" y="814096"/>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2266515" y="2240246"/>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rot="560109">
            <a:off x="2398832" y="2543099"/>
            <a:ext cx="1160225" cy="276999"/>
          </a:xfrm>
          <a:prstGeom prst="rect">
            <a:avLst/>
          </a:prstGeom>
          <a:noFill/>
        </p:spPr>
        <p:txBody>
          <a:bodyPr wrap="square" rtlCol="0">
            <a:spAutoFit/>
          </a:bodyPr>
          <a:lstStyle/>
          <a:p>
            <a:r>
              <a:rPr lang="en-US" sz="12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1661635" y="2826816"/>
            <a:ext cx="1377209" cy="165768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2111487" y="795239"/>
            <a:ext cx="1322475" cy="619352"/>
          </a:xfrm>
          <a:prstGeom prst="rect">
            <a:avLst/>
          </a:prstGeom>
          <a:noFill/>
          <a:extLst>
            <a:ext uri="{909E8E84-426E-40DD-AFC4-6F175D3DCCD1}">
              <a14:hiddenFill xmlns:a14="http://schemas.microsoft.com/office/drawing/2010/main">
                <a:solidFill>
                  <a:srgbClr val="FFFFFF"/>
                </a:solidFill>
              </a14:hiddenFill>
            </a:ext>
          </a:extLst>
        </p:spPr>
      </p:pic>
      <p:pic>
        <p:nvPicPr>
          <p:cNvPr id="4" name="Cute">
            <a:hlinkClick r:id="" action="ppaction://media"/>
            <a:extLst>
              <a:ext uri="{FF2B5EF4-FFF2-40B4-BE49-F238E27FC236}">
                <a16:creationId xmlns:a16="http://schemas.microsoft.com/office/drawing/2014/main" id="{E7A2CCD1-D7D8-AEE7-DC23-565093E6F4CA}"/>
              </a:ext>
            </a:extLst>
          </p:cNvPr>
          <p:cNvPicPr>
            <a:picLocks noChangeAspect="1"/>
          </p:cNvPicPr>
          <p:nvPr>
            <a:videoFile r:link="rId2"/>
            <p:extLst>
              <p:ext uri="{DAA4B4D4-6D71-4841-9C94-3DE7FCFB9230}">
                <p14:media xmlns:p14="http://schemas.microsoft.com/office/powerpoint/2010/main" r:embed="rId1"/>
              </p:ext>
            </p:extLst>
          </p:nvPr>
        </p:nvPicPr>
        <p:blipFill>
          <a:blip r:embed="rId32"/>
          <a:stretch>
            <a:fillRect/>
          </a:stretch>
        </p:blipFill>
        <p:spPr>
          <a:xfrm>
            <a:off x="11044156" y="389070"/>
            <a:ext cx="990600" cy="457200"/>
          </a:xfrm>
          <a:prstGeom prst="rect">
            <a:avLst/>
          </a:prstGeom>
        </p:spPr>
      </p:pic>
      <p:sp>
        <p:nvSpPr>
          <p:cNvPr id="2" name="Heart 1">
            <a:hlinkClick r:id="rId4" action="ppaction://hlinksldjump"/>
            <a:extLst>
              <a:ext uri="{FF2B5EF4-FFF2-40B4-BE49-F238E27FC236}">
                <a16:creationId xmlns:a16="http://schemas.microsoft.com/office/drawing/2014/main" id="{B536A99F-8157-F8C9-F305-E8E4746AD026}"/>
              </a:ext>
            </a:extLst>
          </p:cNvPr>
          <p:cNvSpPr/>
          <p:nvPr/>
        </p:nvSpPr>
        <p:spPr>
          <a:xfrm>
            <a:off x="10210800" y="357680"/>
            <a:ext cx="782793" cy="519981"/>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764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363" fill="hold"/>
                                        <p:tgtEl>
                                          <p:spTgt spid="4"/>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3"/>
                                        </p:tgtEl>
                                        <p:attrNameLst>
                                          <p:attrName>r</p:attrName>
                                        </p:attrNameLst>
                                      </p:cBhvr>
                                    </p:animRot>
                                    <p:animRot by="-240000">
                                      <p:cBhvr>
                                        <p:cTn id="9" dur="400" fill="hold">
                                          <p:stCondLst>
                                            <p:cond delay="400"/>
                                          </p:stCondLst>
                                        </p:cTn>
                                        <p:tgtEl>
                                          <p:spTgt spid="53"/>
                                        </p:tgtEl>
                                        <p:attrNameLst>
                                          <p:attrName>r</p:attrName>
                                        </p:attrNameLst>
                                      </p:cBhvr>
                                    </p:animRot>
                                    <p:animRot by="240000">
                                      <p:cBhvr>
                                        <p:cTn id="10" dur="400" fill="hold">
                                          <p:stCondLst>
                                            <p:cond delay="800"/>
                                          </p:stCondLst>
                                        </p:cTn>
                                        <p:tgtEl>
                                          <p:spTgt spid="53"/>
                                        </p:tgtEl>
                                        <p:attrNameLst>
                                          <p:attrName>r</p:attrName>
                                        </p:attrNameLst>
                                      </p:cBhvr>
                                    </p:animRot>
                                    <p:animRot by="-240000">
                                      <p:cBhvr>
                                        <p:cTn id="11" dur="400" fill="hold">
                                          <p:stCondLst>
                                            <p:cond delay="1200"/>
                                          </p:stCondLst>
                                        </p:cTn>
                                        <p:tgtEl>
                                          <p:spTgt spid="53"/>
                                        </p:tgtEl>
                                        <p:attrNameLst>
                                          <p:attrName>r</p:attrName>
                                        </p:attrNameLst>
                                      </p:cBhvr>
                                    </p:animRot>
                                    <p:animRot by="120000">
                                      <p:cBhvr>
                                        <p:cTn id="12"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4"/>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44"/>
                                        </p:tgtEl>
                                        <p:attrNameLst>
                                          <p:attrName>ppt_x</p:attrName>
                                        </p:attrNameLst>
                                      </p:cBhvr>
                                      <p:tavLst>
                                        <p:tav tm="0">
                                          <p:val>
                                            <p:strVal val="ppt_x"/>
                                          </p:val>
                                        </p:tav>
                                        <p:tav tm="100000">
                                          <p:val>
                                            <p:strVal val="ppt_x"/>
                                          </p:val>
                                        </p:tav>
                                      </p:tavLst>
                                    </p:anim>
                                    <p:anim calcmode="lin" valueType="num">
                                      <p:cBhvr additive="base">
                                        <p:cTn id="18" dur="500"/>
                                        <p:tgtEl>
                                          <p:spTgt spid="44"/>
                                        </p:tgtEl>
                                        <p:attrNameLst>
                                          <p:attrName>ppt_y</p:attrName>
                                        </p:attrNameLst>
                                      </p:cBhvr>
                                      <p:tavLst>
                                        <p:tav tm="0">
                                          <p:val>
                                            <p:strVal val="ppt_y"/>
                                          </p:val>
                                        </p:tav>
                                        <p:tav tm="100000">
                                          <p:val>
                                            <p:strVal val="1+ppt_h/2"/>
                                          </p:val>
                                        </p:tav>
                                      </p:tavLst>
                                    </p:anim>
                                    <p:set>
                                      <p:cBhvr>
                                        <p:cTn id="19" dur="1" fill="hold">
                                          <p:stCondLst>
                                            <p:cond delay="499"/>
                                          </p:stCondLst>
                                        </p:cTn>
                                        <p:tgtEl>
                                          <p:spTgt spid="44"/>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32" presetClass="emph" presetSubtype="0" repeatCount="indefinite" fill="hold" nodeType="withEffect">
                                  <p:stCondLst>
                                    <p:cond delay="0"/>
                                  </p:stCondLst>
                                  <p:childTnLst>
                                    <p:animRot by="120000">
                                      <p:cBhvr>
                                        <p:cTn id="25" dur="200" fill="hold">
                                          <p:stCondLst>
                                            <p:cond delay="0"/>
                                          </p:stCondLst>
                                        </p:cTn>
                                        <p:tgtEl>
                                          <p:spTgt spid="45"/>
                                        </p:tgtEl>
                                        <p:attrNameLst>
                                          <p:attrName>r</p:attrName>
                                        </p:attrNameLst>
                                      </p:cBhvr>
                                    </p:animRot>
                                    <p:animRot by="-240000">
                                      <p:cBhvr>
                                        <p:cTn id="26" dur="400" fill="hold">
                                          <p:stCondLst>
                                            <p:cond delay="400"/>
                                          </p:stCondLst>
                                        </p:cTn>
                                        <p:tgtEl>
                                          <p:spTgt spid="45"/>
                                        </p:tgtEl>
                                        <p:attrNameLst>
                                          <p:attrName>r</p:attrName>
                                        </p:attrNameLst>
                                      </p:cBhvr>
                                    </p:animRot>
                                    <p:animRot by="240000">
                                      <p:cBhvr>
                                        <p:cTn id="27" dur="400" fill="hold">
                                          <p:stCondLst>
                                            <p:cond delay="800"/>
                                          </p:stCondLst>
                                        </p:cTn>
                                        <p:tgtEl>
                                          <p:spTgt spid="45"/>
                                        </p:tgtEl>
                                        <p:attrNameLst>
                                          <p:attrName>r</p:attrName>
                                        </p:attrNameLst>
                                      </p:cBhvr>
                                    </p:animRot>
                                    <p:animRot by="-240000">
                                      <p:cBhvr>
                                        <p:cTn id="28" dur="400" fill="hold">
                                          <p:stCondLst>
                                            <p:cond delay="1200"/>
                                          </p:stCondLst>
                                        </p:cTn>
                                        <p:tgtEl>
                                          <p:spTgt spid="45"/>
                                        </p:tgtEl>
                                        <p:attrNameLst>
                                          <p:attrName>r</p:attrName>
                                        </p:attrNameLst>
                                      </p:cBhvr>
                                    </p:animRot>
                                    <p:animRot by="120000">
                                      <p:cBhvr>
                                        <p:cTn id="29" dur="400" fill="hold">
                                          <p:stCondLst>
                                            <p:cond delay="1600"/>
                                          </p:stCondLst>
                                        </p:cTn>
                                        <p:tgtEl>
                                          <p:spTgt spid="45"/>
                                        </p:tgtEl>
                                        <p:attrNameLst>
                                          <p:attrName>r</p:attrName>
                                        </p:attrNameLst>
                                      </p:cBhvr>
                                    </p:animRot>
                                  </p:childTnLst>
                                </p:cTn>
                              </p:par>
                              <p:par>
                                <p:cTn id="30" presetID="35" presetClass="path" presetSubtype="0" accel="50000" decel="50000" fill="hold" nodeType="withEffect">
                                  <p:stCondLst>
                                    <p:cond delay="0"/>
                                  </p:stCondLst>
                                  <p:childTnLst>
                                    <p:animMotion origin="layout" path="M 4.44444E-6 -4.44444E-6 L -0.23056 0.00186 " pathEditMode="relative" rAng="0" ptsTypes="AA">
                                      <p:cBhvr>
                                        <p:cTn id="31"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withEffect">
                                  <p:stCondLst>
                                    <p:cond delay="0"/>
                                  </p:stCondLst>
                                  <p:childTnLst>
                                    <p:anim calcmode="lin" valueType="num">
                                      <p:cBhvr additive="base">
                                        <p:cTn id="36" dur="500"/>
                                        <p:tgtEl>
                                          <p:spTgt spid="41"/>
                                        </p:tgtEl>
                                        <p:attrNameLst>
                                          <p:attrName>ppt_x</p:attrName>
                                        </p:attrNameLst>
                                      </p:cBhvr>
                                      <p:tavLst>
                                        <p:tav tm="0">
                                          <p:val>
                                            <p:strVal val="ppt_x"/>
                                          </p:val>
                                        </p:tav>
                                        <p:tav tm="100000">
                                          <p:val>
                                            <p:strVal val="ppt_x"/>
                                          </p:val>
                                        </p:tav>
                                      </p:tavLst>
                                    </p:anim>
                                    <p:anim calcmode="lin" valueType="num">
                                      <p:cBhvr additive="base">
                                        <p:cTn id="37" dur="500"/>
                                        <p:tgtEl>
                                          <p:spTgt spid="41"/>
                                        </p:tgtEl>
                                        <p:attrNameLst>
                                          <p:attrName>ppt_y</p:attrName>
                                        </p:attrNameLst>
                                      </p:cBhvr>
                                      <p:tavLst>
                                        <p:tav tm="0">
                                          <p:val>
                                            <p:strVal val="ppt_y"/>
                                          </p:val>
                                        </p:tav>
                                        <p:tav tm="100000">
                                          <p:val>
                                            <p:strVal val="1+ppt_h/2"/>
                                          </p:val>
                                        </p:tav>
                                      </p:tavLst>
                                    </p:anim>
                                    <p:set>
                                      <p:cBhvr>
                                        <p:cTn id="38" dur="1" fill="hold">
                                          <p:stCondLst>
                                            <p:cond delay="499"/>
                                          </p:stCondLst>
                                        </p:cTn>
                                        <p:tgtEl>
                                          <p:spTgt spid="4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grpId="0"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grpId="0"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grpId="1"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37"/>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childTnLst>
                                </p:cTn>
                              </p:par>
                              <p:par>
                                <p:cTn id="86" presetID="35" presetClass="path" presetSubtype="0" accel="50000" decel="50000" fill="hold" nodeType="withEffect">
                                  <p:stCondLst>
                                    <p:cond delay="0"/>
                                  </p:stCondLst>
                                  <p:childTnLst>
                                    <p:animMotion origin="layout" path="M -1.875E-6 1.11111E-6 L -0.75247 0.03611 " pathEditMode="relative" rAng="0" ptsTypes="AA">
                                      <p:cBhvr>
                                        <p:cTn id="87" dur="3000" fill="hold"/>
                                        <p:tgtEl>
                                          <p:spTgt spid="47"/>
                                        </p:tgtEl>
                                        <p:attrNameLst>
                                          <p:attrName>ppt_x</p:attrName>
                                          <p:attrName>ppt_y</p:attrName>
                                        </p:attrNameLst>
                                      </p:cBhvr>
                                      <p:rCtr x="-37630" y="1806"/>
                                    </p:animMotion>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47"/>
                                        </p:tgtEl>
                                        <p:attrNameLst>
                                          <p:attrName>r</p:attrName>
                                        </p:attrNameLst>
                                      </p:cBhvr>
                                    </p:animRot>
                                    <p:animRot by="-240000">
                                      <p:cBhvr>
                                        <p:cTn id="90" dur="200" fill="hold">
                                          <p:stCondLst>
                                            <p:cond delay="200"/>
                                          </p:stCondLst>
                                        </p:cTn>
                                        <p:tgtEl>
                                          <p:spTgt spid="47"/>
                                        </p:tgtEl>
                                        <p:attrNameLst>
                                          <p:attrName>r</p:attrName>
                                        </p:attrNameLst>
                                      </p:cBhvr>
                                    </p:animRot>
                                    <p:animRot by="240000">
                                      <p:cBhvr>
                                        <p:cTn id="91" dur="200" fill="hold">
                                          <p:stCondLst>
                                            <p:cond delay="400"/>
                                          </p:stCondLst>
                                        </p:cTn>
                                        <p:tgtEl>
                                          <p:spTgt spid="47"/>
                                        </p:tgtEl>
                                        <p:attrNameLst>
                                          <p:attrName>r</p:attrName>
                                        </p:attrNameLst>
                                      </p:cBhvr>
                                    </p:animRot>
                                    <p:animRot by="-240000">
                                      <p:cBhvr>
                                        <p:cTn id="92" dur="200" fill="hold">
                                          <p:stCondLst>
                                            <p:cond delay="600"/>
                                          </p:stCondLst>
                                        </p:cTn>
                                        <p:tgtEl>
                                          <p:spTgt spid="47"/>
                                        </p:tgtEl>
                                        <p:attrNameLst>
                                          <p:attrName>r</p:attrName>
                                        </p:attrNameLst>
                                      </p:cBhvr>
                                    </p:animRot>
                                    <p:animRot by="120000">
                                      <p:cBhvr>
                                        <p:cTn id="93"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2" presetClass="exit" presetSubtype="4" fill="hold" nodeType="click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8"/>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48"/>
                                        </p:tgtEl>
                                        <p:attrNameLst>
                                          <p:attrName>r</p:attrName>
                                        </p:attrNameLst>
                                      </p:cBhvr>
                                    </p:animRot>
                                    <p:animRot by="-240000">
                                      <p:cBhvr>
                                        <p:cTn id="107" dur="200" fill="hold">
                                          <p:stCondLst>
                                            <p:cond delay="200"/>
                                          </p:stCondLst>
                                        </p:cTn>
                                        <p:tgtEl>
                                          <p:spTgt spid="48"/>
                                        </p:tgtEl>
                                        <p:attrNameLst>
                                          <p:attrName>r</p:attrName>
                                        </p:attrNameLst>
                                      </p:cBhvr>
                                    </p:animRot>
                                    <p:animRot by="240000">
                                      <p:cBhvr>
                                        <p:cTn id="108" dur="200" fill="hold">
                                          <p:stCondLst>
                                            <p:cond delay="400"/>
                                          </p:stCondLst>
                                        </p:cTn>
                                        <p:tgtEl>
                                          <p:spTgt spid="48"/>
                                        </p:tgtEl>
                                        <p:attrNameLst>
                                          <p:attrName>r</p:attrName>
                                        </p:attrNameLst>
                                      </p:cBhvr>
                                    </p:animRot>
                                    <p:animRot by="-240000">
                                      <p:cBhvr>
                                        <p:cTn id="109" dur="200" fill="hold">
                                          <p:stCondLst>
                                            <p:cond delay="600"/>
                                          </p:stCondLst>
                                        </p:cTn>
                                        <p:tgtEl>
                                          <p:spTgt spid="48"/>
                                        </p:tgtEl>
                                        <p:attrNameLst>
                                          <p:attrName>r</p:attrName>
                                        </p:attrNameLst>
                                      </p:cBhvr>
                                    </p:animRot>
                                    <p:animRot by="120000">
                                      <p:cBhvr>
                                        <p:cTn id="110" dur="200" fill="hold">
                                          <p:stCondLst>
                                            <p:cond delay="800"/>
                                          </p:stCondLst>
                                        </p:cTn>
                                        <p:tgtEl>
                                          <p:spTgt spid="48"/>
                                        </p:tgtEl>
                                        <p:attrNameLst>
                                          <p:attrName>r</p:attrName>
                                        </p:attrNameLst>
                                      </p:cBhvr>
                                    </p:animRot>
                                  </p:childTnLst>
                                </p:cTn>
                              </p:par>
                              <p:par>
                                <p:cTn id="111" presetID="35" presetClass="path" presetSubtype="0" accel="50000" decel="50000" fill="hold" nodeType="withEffect">
                                  <p:stCondLst>
                                    <p:cond delay="0"/>
                                  </p:stCondLst>
                                  <p:childTnLst>
                                    <p:animMotion origin="layout" path="M -1.25E-6 -3.33333E-6 L -1.12148 0.02107 " pathEditMode="relative" rAng="0" ptsTypes="AA">
                                      <p:cBhvr>
                                        <p:cTn id="112" dur="3000" fill="hold"/>
                                        <p:tgtEl>
                                          <p:spTgt spid="48"/>
                                        </p:tgtEl>
                                        <p:attrNameLst>
                                          <p:attrName>ppt_x</p:attrName>
                                          <p:attrName>ppt_y</p:attrName>
                                        </p:attrNameLst>
                                      </p:cBhvr>
                                      <p:rCtr x="-56081" y="1042"/>
                                    </p:animMotion>
                                  </p:childTnLst>
                                </p:cTn>
                              </p:par>
                            </p:childTnLst>
                          </p:cTn>
                        </p:par>
                      </p:childTnLst>
                    </p:cTn>
                  </p:par>
                </p:childTnLst>
              </p:cTn>
              <p:nextCondLst>
                <p:cond evt="onClick" delay="0">
                  <p:tgtEl>
                    <p:spTgt spid="43"/>
                  </p:tgtEl>
                </p:cond>
              </p:nextCondLst>
            </p:seq>
            <p:video>
              <p:cMediaNode vol="47561">
                <p:cTn id="113" fill="hold" display="0">
                  <p:stCondLst>
                    <p:cond delay="indefinite"/>
                  </p:stCondLst>
                </p:cTn>
                <p:tgtEl>
                  <p:spTgt spid="4"/>
                </p:tgtEl>
              </p:cMediaNode>
            </p:video>
          </p:childTnLst>
        </p:cTn>
      </p:par>
    </p:tnLst>
    <p:bldLst>
      <p:bldP spid="50" grpId="0" animBg="1"/>
      <p:bldP spid="50" grpId="1" animBg="1"/>
      <p:bldP spid="51" grpId="0"/>
      <p:bldP spid="5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rot="195127">
            <a:off x="1450829" y="945849"/>
            <a:ext cx="9305627" cy="4848301"/>
            <a:chOff x="3349171" y="2091585"/>
            <a:chExt cx="11589658" cy="5120522"/>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49171" y="2091585"/>
              <a:ext cx="11589658" cy="51205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3950" y="2261587"/>
              <a:ext cx="10820099" cy="4780517"/>
            </a:xfrm>
            <a:prstGeom prst="rect">
              <a:avLst/>
            </a:prstGeom>
          </p:spPr>
        </p:pic>
      </p:gr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782">
            <a:off x="9683155" y="734973"/>
            <a:ext cx="2461587" cy="416232"/>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676741">
            <a:off x="704052" y="710744"/>
            <a:ext cx="997756" cy="103622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5649">
            <a:off x="-88884" y="4977800"/>
            <a:ext cx="2788797" cy="203233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39886">
            <a:off x="10268434" y="5789414"/>
            <a:ext cx="2039639" cy="52288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151792" y="-466422"/>
            <a:ext cx="2153078" cy="270113"/>
          </a:xfrm>
          <a:prstGeom prst="rect">
            <a:avLst/>
          </a:prstGeom>
        </p:spPr>
      </p:pic>
      <p:sp>
        <p:nvSpPr>
          <p:cNvPr id="14" name="TextBox 13">
            <a:extLst>
              <a:ext uri="{FF2B5EF4-FFF2-40B4-BE49-F238E27FC236}">
                <a16:creationId xmlns:a16="http://schemas.microsoft.com/office/drawing/2014/main" id="{1F944A62-FF35-44D3-919C-18E7599EAEB0}"/>
              </a:ext>
            </a:extLst>
          </p:cNvPr>
          <p:cNvSpPr txBox="1"/>
          <p:nvPr/>
        </p:nvSpPr>
        <p:spPr>
          <a:xfrm>
            <a:off x="2209800" y="1600200"/>
            <a:ext cx="7931274" cy="2994218"/>
          </a:xfrm>
          <a:prstGeom prst="rect">
            <a:avLst/>
          </a:prstGeom>
          <a:noFill/>
        </p:spPr>
        <p:txBody>
          <a:bodyPr wrap="square">
            <a:spAutoFit/>
          </a:bodyPr>
          <a:lstStyle/>
          <a:p>
            <a:pPr algn="ctr">
              <a:lnSpc>
                <a:spcPct val="150000"/>
              </a:lnSpc>
              <a:spcAft>
                <a:spcPts val="667"/>
              </a:spcAft>
            </a:pPr>
            <a:r>
              <a:rPr lang="en-US" sz="41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CHÀO MỪNG VÀ CÁC EM</a:t>
            </a:r>
          </a:p>
          <a:p>
            <a:pPr algn="ctr">
              <a:lnSpc>
                <a:spcPct val="150000"/>
              </a:lnSpc>
              <a:spcAft>
                <a:spcPts val="667"/>
              </a:spcAft>
            </a:pPr>
            <a:r>
              <a:rPr lang="en-US" sz="41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ĐẾN VỚI BÀI HỌC </a:t>
            </a:r>
          </a:p>
          <a:p>
            <a:pPr algn="ctr">
              <a:lnSpc>
                <a:spcPct val="150000"/>
              </a:lnSpc>
              <a:spcAft>
                <a:spcPts val="667"/>
              </a:spcAft>
            </a:pPr>
            <a:r>
              <a:rPr lang="en-US" sz="41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1580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89288" y="4907650"/>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95169" y="37701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28894" y="4922846"/>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0681927" y="477767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63511" y="70162"/>
            <a:ext cx="10451315" cy="4303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 y="3581406"/>
            <a:ext cx="9753600" cy="3560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34784" y="447796"/>
            <a:ext cx="6553200" cy="553998"/>
          </a:xfrm>
          <a:prstGeom prst="rect">
            <a:avLst/>
          </a:prstGeom>
          <a:solidFill>
            <a:schemeClr val="bg1"/>
          </a:solidFill>
        </p:spPr>
        <p:txBody>
          <a:bodyPr wrap="square" rtlCol="0">
            <a:spAutoFit/>
          </a:bodyPr>
          <a:lstStyle/>
          <a:p>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Cặp</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góc</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 le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4" name="Picture 3" descr="TOP 20 câu Trắc nghiệm Hai đường thẳng song song và dấu hiệu nhận biết - Toán 7 Kết nối tri thức (ảnh 1)">
            <a:extLst>
              <a:ext uri="{FF2B5EF4-FFF2-40B4-BE49-F238E27FC236}">
                <a16:creationId xmlns:a16="http://schemas.microsoft.com/office/drawing/2014/main" id="{648CE36E-4222-A2F1-7D04-049A8B53BBA0}"/>
              </a:ext>
            </a:extLst>
          </p:cNvPr>
          <p:cNvPicPr>
            <a:picLocks noChangeAspect="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4304812" y="1134152"/>
            <a:ext cx="4495800" cy="212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61B8922-7450-7449-D054-9FC2C8562B18}"/>
              </a:ext>
            </a:extLst>
          </p:cNvPr>
          <p:cNvSpPr txBox="1"/>
          <p:nvPr/>
        </p:nvSpPr>
        <p:spPr>
          <a:xfrm>
            <a:off x="2882541" y="4691135"/>
            <a:ext cx="7094402" cy="10559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just">
              <a:lnSpc>
                <a:spcPct val="107000"/>
              </a:lnSpc>
              <a:spcBef>
                <a:spcPts val="0"/>
              </a:spcBef>
              <a:spcAft>
                <a:spcPts val="0"/>
              </a:spcAft>
              <a:buFont typeface="+mj-lt"/>
              <a:buAutoNum type="alphaUcPeriod"/>
            </a:pP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a:lnSpc>
                <a:spcPct val="107000"/>
              </a:lnSpc>
              <a:spcBef>
                <a:spcPts val="0"/>
              </a:spcBef>
              <a:spcAft>
                <a:spcPts val="0"/>
              </a:spcAft>
            </a:pP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4E580068-3213-1013-14DB-931E07F339A3}"/>
              </a:ext>
            </a:extLst>
          </p:cNvPr>
          <p:cNvGraphicFramePr>
            <a:graphicFrameLocks noChangeAspect="1"/>
          </p:cNvGraphicFramePr>
          <p:nvPr>
            <p:extLst>
              <p:ext uri="{D42A27DB-BD31-4B8C-83A1-F6EECF244321}">
                <p14:modId xmlns:p14="http://schemas.microsoft.com/office/powerpoint/2010/main" val="3128166718"/>
              </p:ext>
            </p:extLst>
          </p:nvPr>
        </p:nvGraphicFramePr>
        <p:xfrm>
          <a:off x="5283200" y="2649538"/>
          <a:ext cx="203200" cy="342900"/>
        </p:xfrm>
        <a:graphic>
          <a:graphicData uri="http://schemas.openxmlformats.org/presentationml/2006/ole">
            <mc:AlternateContent xmlns:mc="http://schemas.openxmlformats.org/markup-compatibility/2006">
              <mc:Choice xmlns:v="urn:schemas-microsoft-com:vml" Requires="v">
                <p:oleObj name="Equation" r:id="rId15" imgW="203040" imgH="342720" progId="Equation.DSMT4">
                  <p:embed/>
                </p:oleObj>
              </mc:Choice>
              <mc:Fallback>
                <p:oleObj name="Equation" r:id="rId15" imgW="203040" imgH="342720" progId="Equation.DSMT4">
                  <p:embed/>
                  <p:pic>
                    <p:nvPicPr>
                      <p:cNvPr id="0" name=""/>
                      <p:cNvPicPr/>
                      <p:nvPr/>
                    </p:nvPicPr>
                    <p:blipFill>
                      <a:blip r:embed="rId16"/>
                      <a:stretch>
                        <a:fillRect/>
                      </a:stretch>
                    </p:blipFill>
                    <p:spPr>
                      <a:xfrm>
                        <a:off x="5283200" y="2649538"/>
                        <a:ext cx="203200" cy="3429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8E4BB37-A347-EDBF-0A69-820BA8C42558}"/>
              </a:ext>
            </a:extLst>
          </p:cNvPr>
          <p:cNvGraphicFramePr>
            <a:graphicFrameLocks noChangeAspect="1"/>
          </p:cNvGraphicFramePr>
          <p:nvPr>
            <p:extLst>
              <p:ext uri="{D42A27DB-BD31-4B8C-83A1-F6EECF244321}">
                <p14:modId xmlns:p14="http://schemas.microsoft.com/office/powerpoint/2010/main" val="2465156677"/>
              </p:ext>
            </p:extLst>
          </p:nvPr>
        </p:nvGraphicFramePr>
        <p:xfrm>
          <a:off x="3335724" y="4691135"/>
          <a:ext cx="342900" cy="444500"/>
        </p:xfrm>
        <a:graphic>
          <a:graphicData uri="http://schemas.openxmlformats.org/presentationml/2006/ole">
            <mc:AlternateContent xmlns:mc="http://schemas.openxmlformats.org/markup-compatibility/2006">
              <mc:Choice xmlns:v="urn:schemas-microsoft-com:vml" Requires="v">
                <p:oleObj name="Equation" r:id="rId17" imgW="342720" imgH="444240" progId="Equation.DSMT4">
                  <p:embed/>
                </p:oleObj>
              </mc:Choice>
              <mc:Fallback>
                <p:oleObj name="Equation" r:id="rId17" imgW="342720" imgH="444240" progId="Equation.DSMT4">
                  <p:embed/>
                  <p:pic>
                    <p:nvPicPr>
                      <p:cNvPr id="0" name=""/>
                      <p:cNvPicPr/>
                      <p:nvPr/>
                    </p:nvPicPr>
                    <p:blipFill>
                      <a:blip r:embed="rId18"/>
                      <a:stretch>
                        <a:fillRect/>
                      </a:stretch>
                    </p:blipFill>
                    <p:spPr>
                      <a:xfrm>
                        <a:off x="3335724" y="4691135"/>
                        <a:ext cx="342900" cy="4445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C6335CA9-E667-E565-90FC-F0A95E8B95F5}"/>
              </a:ext>
            </a:extLst>
          </p:cNvPr>
          <p:cNvGraphicFramePr>
            <a:graphicFrameLocks noChangeAspect="1"/>
          </p:cNvGraphicFramePr>
          <p:nvPr>
            <p:extLst>
              <p:ext uri="{D42A27DB-BD31-4B8C-83A1-F6EECF244321}">
                <p14:modId xmlns:p14="http://schemas.microsoft.com/office/powerpoint/2010/main" val="1428541642"/>
              </p:ext>
            </p:extLst>
          </p:nvPr>
        </p:nvGraphicFramePr>
        <p:xfrm>
          <a:off x="4241800" y="4722813"/>
          <a:ext cx="393700" cy="444500"/>
        </p:xfrm>
        <a:graphic>
          <a:graphicData uri="http://schemas.openxmlformats.org/presentationml/2006/ole">
            <mc:AlternateContent xmlns:mc="http://schemas.openxmlformats.org/markup-compatibility/2006">
              <mc:Choice xmlns:v="urn:schemas-microsoft-com:vml" Requires="v">
                <p:oleObj name="Equation" r:id="rId19" imgW="393480" imgH="444240" progId="Equation.DSMT4">
                  <p:embed/>
                </p:oleObj>
              </mc:Choice>
              <mc:Fallback>
                <p:oleObj name="Equation" r:id="rId19" imgW="393480" imgH="444240" progId="Equation.DSMT4">
                  <p:embed/>
                  <p:pic>
                    <p:nvPicPr>
                      <p:cNvPr id="0" name=""/>
                      <p:cNvPicPr/>
                      <p:nvPr/>
                    </p:nvPicPr>
                    <p:blipFill>
                      <a:blip r:embed="rId20"/>
                      <a:stretch>
                        <a:fillRect/>
                      </a:stretch>
                    </p:blipFill>
                    <p:spPr>
                      <a:xfrm>
                        <a:off x="4241800" y="4722813"/>
                        <a:ext cx="393700" cy="4445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B7500A4-5F8E-DBEB-7415-C546D8C26545}"/>
              </a:ext>
            </a:extLst>
          </p:cNvPr>
          <p:cNvGraphicFramePr>
            <a:graphicFrameLocks noChangeAspect="1"/>
          </p:cNvGraphicFramePr>
          <p:nvPr>
            <p:extLst>
              <p:ext uri="{D42A27DB-BD31-4B8C-83A1-F6EECF244321}">
                <p14:modId xmlns:p14="http://schemas.microsoft.com/office/powerpoint/2010/main" val="2123922740"/>
              </p:ext>
            </p:extLst>
          </p:nvPr>
        </p:nvGraphicFramePr>
        <p:xfrm>
          <a:off x="6843997" y="4691135"/>
          <a:ext cx="342900" cy="442913"/>
        </p:xfrm>
        <a:graphic>
          <a:graphicData uri="http://schemas.openxmlformats.org/presentationml/2006/ole">
            <mc:AlternateContent xmlns:mc="http://schemas.openxmlformats.org/markup-compatibility/2006">
              <mc:Choice xmlns:v="urn:schemas-microsoft-com:vml" Requires="v">
                <p:oleObj name="Equation" r:id="rId21" imgW="343270" imgH="442400" progId="Equation.DSMT4">
                  <p:embed/>
                </p:oleObj>
              </mc:Choice>
              <mc:Fallback>
                <p:oleObj name="Equation" r:id="rId21" imgW="343270" imgH="442400" progId="Equation.DSMT4">
                  <p:embed/>
                  <p:pic>
                    <p:nvPicPr>
                      <p:cNvPr id="0" name=""/>
                      <p:cNvPicPr/>
                      <p:nvPr/>
                    </p:nvPicPr>
                    <p:blipFill>
                      <a:blip r:embed="rId22"/>
                      <a:stretch>
                        <a:fillRect/>
                      </a:stretch>
                    </p:blipFill>
                    <p:spPr>
                      <a:xfrm>
                        <a:off x="6843997" y="4691135"/>
                        <a:ext cx="342900" cy="442913"/>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EFAAC54-5C07-7B92-7F82-EDF660211E86}"/>
              </a:ext>
            </a:extLst>
          </p:cNvPr>
          <p:cNvGraphicFramePr>
            <a:graphicFrameLocks noChangeAspect="1"/>
          </p:cNvGraphicFramePr>
          <p:nvPr>
            <p:extLst>
              <p:ext uri="{D42A27DB-BD31-4B8C-83A1-F6EECF244321}">
                <p14:modId xmlns:p14="http://schemas.microsoft.com/office/powerpoint/2010/main" val="3501315897"/>
              </p:ext>
            </p:extLst>
          </p:nvPr>
        </p:nvGraphicFramePr>
        <p:xfrm>
          <a:off x="7739063" y="4681538"/>
          <a:ext cx="406400" cy="444500"/>
        </p:xfrm>
        <a:graphic>
          <a:graphicData uri="http://schemas.openxmlformats.org/presentationml/2006/ole">
            <mc:AlternateContent xmlns:mc="http://schemas.openxmlformats.org/markup-compatibility/2006">
              <mc:Choice xmlns:v="urn:schemas-microsoft-com:vml" Requires="v">
                <p:oleObj name="Equation" r:id="rId23" imgW="406080" imgH="444240" progId="Equation.DSMT4">
                  <p:embed/>
                </p:oleObj>
              </mc:Choice>
              <mc:Fallback>
                <p:oleObj name="Equation" r:id="rId23" imgW="406080" imgH="444240" progId="Equation.DSMT4">
                  <p:embed/>
                  <p:pic>
                    <p:nvPicPr>
                      <p:cNvPr id="0" name=""/>
                      <p:cNvPicPr/>
                      <p:nvPr/>
                    </p:nvPicPr>
                    <p:blipFill>
                      <a:blip r:embed="rId24"/>
                      <a:stretch>
                        <a:fillRect/>
                      </a:stretch>
                    </p:blipFill>
                    <p:spPr>
                      <a:xfrm>
                        <a:off x="7739063" y="4681538"/>
                        <a:ext cx="406400" cy="4445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A802F212-4DA4-231B-D2CA-3B039D5501C8}"/>
              </a:ext>
            </a:extLst>
          </p:cNvPr>
          <p:cNvGraphicFramePr>
            <a:graphicFrameLocks noChangeAspect="1"/>
          </p:cNvGraphicFramePr>
          <p:nvPr>
            <p:extLst>
              <p:ext uri="{D42A27DB-BD31-4B8C-83A1-F6EECF244321}">
                <p14:modId xmlns:p14="http://schemas.microsoft.com/office/powerpoint/2010/main" val="2610854935"/>
              </p:ext>
            </p:extLst>
          </p:nvPr>
        </p:nvGraphicFramePr>
        <p:xfrm>
          <a:off x="3289300" y="5168900"/>
          <a:ext cx="381000" cy="444500"/>
        </p:xfrm>
        <a:graphic>
          <a:graphicData uri="http://schemas.openxmlformats.org/presentationml/2006/ole">
            <mc:AlternateContent xmlns:mc="http://schemas.openxmlformats.org/markup-compatibility/2006">
              <mc:Choice xmlns:v="urn:schemas-microsoft-com:vml" Requires="v">
                <p:oleObj name="Equation" r:id="rId25" imgW="380880" imgH="444240" progId="Equation.DSMT4">
                  <p:embed/>
                </p:oleObj>
              </mc:Choice>
              <mc:Fallback>
                <p:oleObj name="Equation" r:id="rId25" imgW="380880" imgH="444240" progId="Equation.DSMT4">
                  <p:embed/>
                  <p:pic>
                    <p:nvPicPr>
                      <p:cNvPr id="0" name=""/>
                      <p:cNvPicPr/>
                      <p:nvPr/>
                    </p:nvPicPr>
                    <p:blipFill>
                      <a:blip r:embed="rId26"/>
                      <a:stretch>
                        <a:fillRect/>
                      </a:stretch>
                    </p:blipFill>
                    <p:spPr>
                      <a:xfrm>
                        <a:off x="3289300" y="5168900"/>
                        <a:ext cx="381000" cy="4445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E08BBDA-A170-6BB3-E854-4ABD2A77B90D}"/>
              </a:ext>
            </a:extLst>
          </p:cNvPr>
          <p:cNvGraphicFramePr>
            <a:graphicFrameLocks noChangeAspect="1"/>
          </p:cNvGraphicFramePr>
          <p:nvPr>
            <p:extLst>
              <p:ext uri="{D42A27DB-BD31-4B8C-83A1-F6EECF244321}">
                <p14:modId xmlns:p14="http://schemas.microsoft.com/office/powerpoint/2010/main" val="1016541222"/>
              </p:ext>
            </p:extLst>
          </p:nvPr>
        </p:nvGraphicFramePr>
        <p:xfrm>
          <a:off x="4284492" y="5176330"/>
          <a:ext cx="342900" cy="442913"/>
        </p:xfrm>
        <a:graphic>
          <a:graphicData uri="http://schemas.openxmlformats.org/presentationml/2006/ole">
            <mc:AlternateContent xmlns:mc="http://schemas.openxmlformats.org/markup-compatibility/2006">
              <mc:Choice xmlns:v="urn:schemas-microsoft-com:vml" Requires="v">
                <p:oleObj name="Equation" r:id="rId27" imgW="343270" imgH="442400" progId="Equation.DSMT4">
                  <p:embed/>
                </p:oleObj>
              </mc:Choice>
              <mc:Fallback>
                <p:oleObj name="Equation" r:id="rId27" imgW="343270" imgH="442400" progId="Equation.DSMT4">
                  <p:embed/>
                  <p:pic>
                    <p:nvPicPr>
                      <p:cNvPr id="0" name=""/>
                      <p:cNvPicPr/>
                      <p:nvPr/>
                    </p:nvPicPr>
                    <p:blipFill>
                      <a:blip r:embed="rId28"/>
                      <a:stretch>
                        <a:fillRect/>
                      </a:stretch>
                    </p:blipFill>
                    <p:spPr>
                      <a:xfrm>
                        <a:off x="4284492" y="5176330"/>
                        <a:ext cx="342900" cy="442913"/>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46AB7D1-793C-4E39-48C6-3B81F772FA7F}"/>
              </a:ext>
            </a:extLst>
          </p:cNvPr>
          <p:cNvGraphicFramePr>
            <a:graphicFrameLocks noChangeAspect="1"/>
          </p:cNvGraphicFramePr>
          <p:nvPr>
            <p:extLst>
              <p:ext uri="{D42A27DB-BD31-4B8C-83A1-F6EECF244321}">
                <p14:modId xmlns:p14="http://schemas.microsoft.com/office/powerpoint/2010/main" val="219796131"/>
              </p:ext>
            </p:extLst>
          </p:nvPr>
        </p:nvGraphicFramePr>
        <p:xfrm>
          <a:off x="6834188" y="5178425"/>
          <a:ext cx="406400" cy="444500"/>
        </p:xfrm>
        <a:graphic>
          <a:graphicData uri="http://schemas.openxmlformats.org/presentationml/2006/ole">
            <mc:AlternateContent xmlns:mc="http://schemas.openxmlformats.org/markup-compatibility/2006">
              <mc:Choice xmlns:v="urn:schemas-microsoft-com:vml" Requires="v">
                <p:oleObj name="Equation" r:id="rId29" imgW="406080" imgH="444240" progId="Equation.DSMT4">
                  <p:embed/>
                </p:oleObj>
              </mc:Choice>
              <mc:Fallback>
                <p:oleObj name="Equation" r:id="rId29" imgW="406080" imgH="444240" progId="Equation.DSMT4">
                  <p:embed/>
                  <p:pic>
                    <p:nvPicPr>
                      <p:cNvPr id="0" name=""/>
                      <p:cNvPicPr/>
                      <p:nvPr/>
                    </p:nvPicPr>
                    <p:blipFill>
                      <a:blip r:embed="rId30"/>
                      <a:stretch>
                        <a:fillRect/>
                      </a:stretch>
                    </p:blipFill>
                    <p:spPr>
                      <a:xfrm>
                        <a:off x="6834188" y="5178425"/>
                        <a:ext cx="406400" cy="4445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C749B88E-7E1E-809A-63AA-ECB295C6D8AD}"/>
              </a:ext>
            </a:extLst>
          </p:cNvPr>
          <p:cNvGraphicFramePr>
            <a:graphicFrameLocks noChangeAspect="1"/>
          </p:cNvGraphicFramePr>
          <p:nvPr>
            <p:extLst>
              <p:ext uri="{D42A27DB-BD31-4B8C-83A1-F6EECF244321}">
                <p14:modId xmlns:p14="http://schemas.microsoft.com/office/powerpoint/2010/main" val="1767402036"/>
              </p:ext>
            </p:extLst>
          </p:nvPr>
        </p:nvGraphicFramePr>
        <p:xfrm>
          <a:off x="7799388" y="5168900"/>
          <a:ext cx="368300" cy="444500"/>
        </p:xfrm>
        <a:graphic>
          <a:graphicData uri="http://schemas.openxmlformats.org/presentationml/2006/ole">
            <mc:AlternateContent xmlns:mc="http://schemas.openxmlformats.org/markup-compatibility/2006">
              <mc:Choice xmlns:v="urn:schemas-microsoft-com:vml" Requires="v">
                <p:oleObj name="Equation" r:id="rId31" imgW="368280" imgH="444240" progId="Equation.DSMT4">
                  <p:embed/>
                </p:oleObj>
              </mc:Choice>
              <mc:Fallback>
                <p:oleObj name="Equation" r:id="rId31" imgW="368280" imgH="444240" progId="Equation.DSMT4">
                  <p:embed/>
                  <p:pic>
                    <p:nvPicPr>
                      <p:cNvPr id="0" name=""/>
                      <p:cNvPicPr/>
                      <p:nvPr/>
                    </p:nvPicPr>
                    <p:blipFill>
                      <a:blip r:embed="rId32"/>
                      <a:stretch>
                        <a:fillRect/>
                      </a:stretch>
                    </p:blipFill>
                    <p:spPr>
                      <a:xfrm>
                        <a:off x="7799388" y="5168900"/>
                        <a:ext cx="368300" cy="444500"/>
                      </a:xfrm>
                      <a:prstGeom prst="rect">
                        <a:avLst/>
                      </a:prstGeom>
                    </p:spPr>
                  </p:pic>
                </p:oleObj>
              </mc:Fallback>
            </mc:AlternateContent>
          </a:graphicData>
        </a:graphic>
      </p:graphicFrame>
      <p:sp>
        <p:nvSpPr>
          <p:cNvPr id="33" name="Flowchart: Connector 32">
            <a:extLst>
              <a:ext uri="{FF2B5EF4-FFF2-40B4-BE49-F238E27FC236}">
                <a16:creationId xmlns:a16="http://schemas.microsoft.com/office/drawing/2014/main" id="{5F1BE311-6A08-A1A7-5DEA-069D6CF68F72}"/>
              </a:ext>
            </a:extLst>
          </p:cNvPr>
          <p:cNvSpPr/>
          <p:nvPr/>
        </p:nvSpPr>
        <p:spPr>
          <a:xfrm>
            <a:off x="6349937" y="4739743"/>
            <a:ext cx="522894" cy="442913"/>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p>
        </p:txBody>
      </p:sp>
      <p:sp>
        <p:nvSpPr>
          <p:cNvPr id="7" name="Heart 6">
            <a:hlinkClick r:id="rId3" action="ppaction://hlinksldjump"/>
            <a:extLst>
              <a:ext uri="{FF2B5EF4-FFF2-40B4-BE49-F238E27FC236}">
                <a16:creationId xmlns:a16="http://schemas.microsoft.com/office/drawing/2014/main" id="{610617FC-5A6E-46A0-112B-95C395B78A11}"/>
              </a:ext>
            </a:extLst>
          </p:cNvPr>
          <p:cNvSpPr/>
          <p:nvPr/>
        </p:nvSpPr>
        <p:spPr>
          <a:xfrm>
            <a:off x="10591800" y="6477000"/>
            <a:ext cx="457200" cy="381000"/>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47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1580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89288" y="4907650"/>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95169" y="37701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28894" y="4922846"/>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0681927" y="477767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98942" y="7187"/>
            <a:ext cx="10451315" cy="4282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5957" y="3536020"/>
            <a:ext cx="9753600" cy="3560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0747" y="319638"/>
            <a:ext cx="6400800" cy="553998"/>
          </a:xfrm>
          <a:prstGeom prst="rect">
            <a:avLst/>
          </a:prstGeom>
          <a:solidFill>
            <a:schemeClr val="bg1"/>
          </a:solidFill>
        </p:spPr>
        <p:txBody>
          <a:bodyPr wrap="square" rtlCol="0">
            <a:spAutoFit/>
          </a:bodyPr>
          <a:lstStyle/>
          <a:p>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Cặp</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góc</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4" name="Picture 3" descr="TOP 20 câu Trắc nghiệm Hai đường thẳng song song và dấu hiệu nhận biết - Toán 7 Kết nối tri thức (ảnh 1)">
            <a:extLst>
              <a:ext uri="{FF2B5EF4-FFF2-40B4-BE49-F238E27FC236}">
                <a16:creationId xmlns:a16="http://schemas.microsoft.com/office/drawing/2014/main" id="{648CE36E-4222-A2F1-7D04-049A8B53BBA0}"/>
              </a:ext>
            </a:extLst>
          </p:cNvPr>
          <p:cNvPicPr>
            <a:picLocks noChangeAspect="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4038600" y="1071482"/>
            <a:ext cx="4648200" cy="2110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C24563F-60EA-8338-84A6-D891E63A00F4}"/>
              </a:ext>
            </a:extLst>
          </p:cNvPr>
          <p:cNvSpPr txBox="1"/>
          <p:nvPr/>
        </p:nvSpPr>
        <p:spPr>
          <a:xfrm>
            <a:off x="2745709" y="4487472"/>
            <a:ext cx="7094402" cy="10559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just">
              <a:lnSpc>
                <a:spcPct val="107000"/>
              </a:lnSpc>
              <a:spcBef>
                <a:spcPts val="0"/>
              </a:spcBef>
              <a:spcAft>
                <a:spcPts val="0"/>
              </a:spcAft>
              <a:buFont typeface="+mj-lt"/>
              <a:buAutoNum type="alphaUcPeriod"/>
            </a:pP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a:lnSpc>
                <a:spcPct val="107000"/>
              </a:lnSpc>
              <a:spcBef>
                <a:spcPts val="0"/>
              </a:spcBef>
              <a:spcAft>
                <a:spcPts val="0"/>
              </a:spcAft>
            </a:pP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D12DC64A-97CF-08FB-EDF8-8AB20F889F5B}"/>
              </a:ext>
            </a:extLst>
          </p:cNvPr>
          <p:cNvGraphicFramePr>
            <a:graphicFrameLocks noChangeAspect="1"/>
          </p:cNvGraphicFramePr>
          <p:nvPr>
            <p:extLst>
              <p:ext uri="{D42A27DB-BD31-4B8C-83A1-F6EECF244321}">
                <p14:modId xmlns:p14="http://schemas.microsoft.com/office/powerpoint/2010/main" val="659571862"/>
              </p:ext>
            </p:extLst>
          </p:nvPr>
        </p:nvGraphicFramePr>
        <p:xfrm>
          <a:off x="3238500" y="4462535"/>
          <a:ext cx="342900" cy="490465"/>
        </p:xfrm>
        <a:graphic>
          <a:graphicData uri="http://schemas.openxmlformats.org/presentationml/2006/ole">
            <mc:AlternateContent xmlns:mc="http://schemas.openxmlformats.org/markup-compatibility/2006">
              <mc:Choice xmlns:v="urn:schemas-microsoft-com:vml" Requires="v">
                <p:oleObj name="Equation" r:id="rId15" imgW="342720" imgH="444240" progId="Equation.DSMT4">
                  <p:embed/>
                </p:oleObj>
              </mc:Choice>
              <mc:Fallback>
                <p:oleObj name="Equation" r:id="rId15" imgW="342720" imgH="444240" progId="Equation.DSMT4">
                  <p:embed/>
                  <p:pic>
                    <p:nvPicPr>
                      <p:cNvPr id="17" name="Object 16">
                        <a:extLst>
                          <a:ext uri="{FF2B5EF4-FFF2-40B4-BE49-F238E27FC236}">
                            <a16:creationId xmlns:a16="http://schemas.microsoft.com/office/drawing/2014/main" id="{D8E4BB37-A347-EDBF-0A69-820BA8C42558}"/>
                          </a:ext>
                        </a:extLst>
                      </p:cNvPr>
                      <p:cNvPicPr/>
                      <p:nvPr/>
                    </p:nvPicPr>
                    <p:blipFill>
                      <a:blip r:embed="rId16"/>
                      <a:stretch>
                        <a:fillRect/>
                      </a:stretch>
                    </p:blipFill>
                    <p:spPr>
                      <a:xfrm>
                        <a:off x="3238500" y="4462535"/>
                        <a:ext cx="342900" cy="49046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BECA92C-2001-D988-AD78-827C31385ECF}"/>
              </a:ext>
            </a:extLst>
          </p:cNvPr>
          <p:cNvGraphicFramePr>
            <a:graphicFrameLocks noChangeAspect="1"/>
          </p:cNvGraphicFramePr>
          <p:nvPr>
            <p:extLst>
              <p:ext uri="{D42A27DB-BD31-4B8C-83A1-F6EECF244321}">
                <p14:modId xmlns:p14="http://schemas.microsoft.com/office/powerpoint/2010/main" val="4092216330"/>
              </p:ext>
            </p:extLst>
          </p:nvPr>
        </p:nvGraphicFramePr>
        <p:xfrm>
          <a:off x="4121150" y="4487863"/>
          <a:ext cx="406400" cy="444500"/>
        </p:xfrm>
        <a:graphic>
          <a:graphicData uri="http://schemas.openxmlformats.org/presentationml/2006/ole">
            <mc:AlternateContent xmlns:mc="http://schemas.openxmlformats.org/markup-compatibility/2006">
              <mc:Choice xmlns:v="urn:schemas-microsoft-com:vml" Requires="v">
                <p:oleObj name="Equation" r:id="rId17" imgW="406080" imgH="444240" progId="Equation.DSMT4">
                  <p:embed/>
                </p:oleObj>
              </mc:Choice>
              <mc:Fallback>
                <p:oleObj name="Equation" r:id="rId17" imgW="406080" imgH="444240" progId="Equation.DSMT4">
                  <p:embed/>
                  <p:pic>
                    <p:nvPicPr>
                      <p:cNvPr id="0" name=""/>
                      <p:cNvPicPr/>
                      <p:nvPr/>
                    </p:nvPicPr>
                    <p:blipFill>
                      <a:blip r:embed="rId18"/>
                      <a:stretch>
                        <a:fillRect/>
                      </a:stretch>
                    </p:blipFill>
                    <p:spPr>
                      <a:xfrm>
                        <a:off x="4121150" y="4487863"/>
                        <a:ext cx="406400" cy="4445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8206023-E1A4-3B26-1BF1-3B1B4D7887E2}"/>
              </a:ext>
            </a:extLst>
          </p:cNvPr>
          <p:cNvGraphicFramePr>
            <a:graphicFrameLocks noChangeAspect="1"/>
          </p:cNvGraphicFramePr>
          <p:nvPr>
            <p:extLst>
              <p:ext uri="{D42A27DB-BD31-4B8C-83A1-F6EECF244321}">
                <p14:modId xmlns:p14="http://schemas.microsoft.com/office/powerpoint/2010/main" val="1017289716"/>
              </p:ext>
            </p:extLst>
          </p:nvPr>
        </p:nvGraphicFramePr>
        <p:xfrm>
          <a:off x="6743700" y="4495800"/>
          <a:ext cx="342900" cy="442913"/>
        </p:xfrm>
        <a:graphic>
          <a:graphicData uri="http://schemas.openxmlformats.org/presentationml/2006/ole">
            <mc:AlternateContent xmlns:mc="http://schemas.openxmlformats.org/markup-compatibility/2006">
              <mc:Choice xmlns:v="urn:schemas-microsoft-com:vml" Requires="v">
                <p:oleObj name="Equation" r:id="rId19" imgW="343270" imgH="442400" progId="Equation.DSMT4">
                  <p:embed/>
                </p:oleObj>
              </mc:Choice>
              <mc:Fallback>
                <p:oleObj name="Equation" r:id="rId19" imgW="343270" imgH="442400" progId="Equation.DSMT4">
                  <p:embed/>
                  <p:pic>
                    <p:nvPicPr>
                      <p:cNvPr id="0" name=""/>
                      <p:cNvPicPr/>
                      <p:nvPr/>
                    </p:nvPicPr>
                    <p:blipFill>
                      <a:blip r:embed="rId20"/>
                      <a:stretch>
                        <a:fillRect/>
                      </a:stretch>
                    </p:blipFill>
                    <p:spPr>
                      <a:xfrm>
                        <a:off x="6743700" y="4495800"/>
                        <a:ext cx="342900" cy="4429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436CF85-77E8-3898-AAC6-36FE7A119264}"/>
              </a:ext>
            </a:extLst>
          </p:cNvPr>
          <p:cNvGraphicFramePr>
            <a:graphicFrameLocks noChangeAspect="1"/>
          </p:cNvGraphicFramePr>
          <p:nvPr>
            <p:extLst>
              <p:ext uri="{D42A27DB-BD31-4B8C-83A1-F6EECF244321}">
                <p14:modId xmlns:p14="http://schemas.microsoft.com/office/powerpoint/2010/main" val="1455910163"/>
              </p:ext>
            </p:extLst>
          </p:nvPr>
        </p:nvGraphicFramePr>
        <p:xfrm>
          <a:off x="7708900" y="4497388"/>
          <a:ext cx="393700" cy="444500"/>
        </p:xfrm>
        <a:graphic>
          <a:graphicData uri="http://schemas.openxmlformats.org/presentationml/2006/ole">
            <mc:AlternateContent xmlns:mc="http://schemas.openxmlformats.org/markup-compatibility/2006">
              <mc:Choice xmlns:v="urn:schemas-microsoft-com:vml" Requires="v">
                <p:oleObj name="Equation" r:id="rId21" imgW="393480" imgH="444240" progId="Equation.DSMT4">
                  <p:embed/>
                </p:oleObj>
              </mc:Choice>
              <mc:Fallback>
                <p:oleObj name="Equation" r:id="rId21" imgW="393480" imgH="444240" progId="Equation.DSMT4">
                  <p:embed/>
                  <p:pic>
                    <p:nvPicPr>
                      <p:cNvPr id="0" name=""/>
                      <p:cNvPicPr/>
                      <p:nvPr/>
                    </p:nvPicPr>
                    <p:blipFill>
                      <a:blip r:embed="rId22"/>
                      <a:stretch>
                        <a:fillRect/>
                      </a:stretch>
                    </p:blipFill>
                    <p:spPr>
                      <a:xfrm>
                        <a:off x="7708900" y="4497388"/>
                        <a:ext cx="393700" cy="444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612D01B-ED9C-1D6A-B053-C5E8640B06E0}"/>
              </a:ext>
            </a:extLst>
          </p:cNvPr>
          <p:cNvGraphicFramePr>
            <a:graphicFrameLocks noChangeAspect="1"/>
          </p:cNvGraphicFramePr>
          <p:nvPr>
            <p:extLst>
              <p:ext uri="{D42A27DB-BD31-4B8C-83A1-F6EECF244321}">
                <p14:modId xmlns:p14="http://schemas.microsoft.com/office/powerpoint/2010/main" val="2130694429"/>
              </p:ext>
            </p:extLst>
          </p:nvPr>
        </p:nvGraphicFramePr>
        <p:xfrm>
          <a:off x="3232150" y="4989513"/>
          <a:ext cx="355600" cy="444500"/>
        </p:xfrm>
        <a:graphic>
          <a:graphicData uri="http://schemas.openxmlformats.org/presentationml/2006/ole">
            <mc:AlternateContent xmlns:mc="http://schemas.openxmlformats.org/markup-compatibility/2006">
              <mc:Choice xmlns:v="urn:schemas-microsoft-com:vml" Requires="v">
                <p:oleObj name="Equation" r:id="rId23" imgW="355320" imgH="444240" progId="Equation.DSMT4">
                  <p:embed/>
                </p:oleObj>
              </mc:Choice>
              <mc:Fallback>
                <p:oleObj name="Equation" r:id="rId23" imgW="355320" imgH="444240" progId="Equation.DSMT4">
                  <p:embed/>
                  <p:pic>
                    <p:nvPicPr>
                      <p:cNvPr id="0" name=""/>
                      <p:cNvPicPr/>
                      <p:nvPr/>
                    </p:nvPicPr>
                    <p:blipFill>
                      <a:blip r:embed="rId24"/>
                      <a:stretch>
                        <a:fillRect/>
                      </a:stretch>
                    </p:blipFill>
                    <p:spPr>
                      <a:xfrm>
                        <a:off x="3232150" y="4989513"/>
                        <a:ext cx="355600" cy="4445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37FD676-73F3-A082-AFA1-20BFDB0BD70F}"/>
              </a:ext>
            </a:extLst>
          </p:cNvPr>
          <p:cNvGraphicFramePr>
            <a:graphicFrameLocks noChangeAspect="1"/>
          </p:cNvGraphicFramePr>
          <p:nvPr>
            <p:extLst>
              <p:ext uri="{D42A27DB-BD31-4B8C-83A1-F6EECF244321}">
                <p14:modId xmlns:p14="http://schemas.microsoft.com/office/powerpoint/2010/main" val="3177197139"/>
              </p:ext>
            </p:extLst>
          </p:nvPr>
        </p:nvGraphicFramePr>
        <p:xfrm>
          <a:off x="4127500" y="4986338"/>
          <a:ext cx="393700" cy="444500"/>
        </p:xfrm>
        <a:graphic>
          <a:graphicData uri="http://schemas.openxmlformats.org/presentationml/2006/ole">
            <mc:AlternateContent xmlns:mc="http://schemas.openxmlformats.org/markup-compatibility/2006">
              <mc:Choice xmlns:v="urn:schemas-microsoft-com:vml" Requires="v">
                <p:oleObj name="Equation" r:id="rId25" imgW="393480" imgH="444240" progId="Equation.DSMT4">
                  <p:embed/>
                </p:oleObj>
              </mc:Choice>
              <mc:Fallback>
                <p:oleObj name="Equation" r:id="rId25" imgW="393480" imgH="444240" progId="Equation.DSMT4">
                  <p:embed/>
                  <p:pic>
                    <p:nvPicPr>
                      <p:cNvPr id="0" name=""/>
                      <p:cNvPicPr/>
                      <p:nvPr/>
                    </p:nvPicPr>
                    <p:blipFill>
                      <a:blip r:embed="rId26"/>
                      <a:stretch>
                        <a:fillRect/>
                      </a:stretch>
                    </p:blipFill>
                    <p:spPr>
                      <a:xfrm>
                        <a:off x="4127500" y="4986338"/>
                        <a:ext cx="393700" cy="444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7A0BD59-2AD3-AE5A-1CD5-9987691B7212}"/>
              </a:ext>
            </a:extLst>
          </p:cNvPr>
          <p:cNvGraphicFramePr>
            <a:graphicFrameLocks noChangeAspect="1"/>
          </p:cNvGraphicFramePr>
          <p:nvPr>
            <p:extLst>
              <p:ext uri="{D42A27DB-BD31-4B8C-83A1-F6EECF244321}">
                <p14:modId xmlns:p14="http://schemas.microsoft.com/office/powerpoint/2010/main" val="2371674388"/>
              </p:ext>
            </p:extLst>
          </p:nvPr>
        </p:nvGraphicFramePr>
        <p:xfrm>
          <a:off x="6737350" y="4991100"/>
          <a:ext cx="355600" cy="444500"/>
        </p:xfrm>
        <a:graphic>
          <a:graphicData uri="http://schemas.openxmlformats.org/presentationml/2006/ole">
            <mc:AlternateContent xmlns:mc="http://schemas.openxmlformats.org/markup-compatibility/2006">
              <mc:Choice xmlns:v="urn:schemas-microsoft-com:vml" Requires="v">
                <p:oleObj name="Equation" r:id="rId27" imgW="355320" imgH="444240" progId="Equation.DSMT4">
                  <p:embed/>
                </p:oleObj>
              </mc:Choice>
              <mc:Fallback>
                <p:oleObj name="Equation" r:id="rId27" imgW="355320" imgH="444240" progId="Equation.DSMT4">
                  <p:embed/>
                  <p:pic>
                    <p:nvPicPr>
                      <p:cNvPr id="0" name=""/>
                      <p:cNvPicPr/>
                      <p:nvPr/>
                    </p:nvPicPr>
                    <p:blipFill>
                      <a:blip r:embed="rId28"/>
                      <a:stretch>
                        <a:fillRect/>
                      </a:stretch>
                    </p:blipFill>
                    <p:spPr>
                      <a:xfrm>
                        <a:off x="6737350" y="4991100"/>
                        <a:ext cx="355600" cy="444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427B4BA-FBC6-4D22-E1E6-8771E30DDC7B}"/>
              </a:ext>
            </a:extLst>
          </p:cNvPr>
          <p:cNvGraphicFramePr>
            <a:graphicFrameLocks noChangeAspect="1"/>
          </p:cNvGraphicFramePr>
          <p:nvPr>
            <p:extLst>
              <p:ext uri="{D42A27DB-BD31-4B8C-83A1-F6EECF244321}">
                <p14:modId xmlns:p14="http://schemas.microsoft.com/office/powerpoint/2010/main" val="1390055577"/>
              </p:ext>
            </p:extLst>
          </p:nvPr>
        </p:nvGraphicFramePr>
        <p:xfrm>
          <a:off x="7639050" y="4991100"/>
          <a:ext cx="381000" cy="444500"/>
        </p:xfrm>
        <a:graphic>
          <a:graphicData uri="http://schemas.openxmlformats.org/presentationml/2006/ole">
            <mc:AlternateContent xmlns:mc="http://schemas.openxmlformats.org/markup-compatibility/2006">
              <mc:Choice xmlns:v="urn:schemas-microsoft-com:vml" Requires="v">
                <p:oleObj name="Equation" r:id="rId29" imgW="380880" imgH="444240" progId="Equation.DSMT4">
                  <p:embed/>
                </p:oleObj>
              </mc:Choice>
              <mc:Fallback>
                <p:oleObj name="Equation" r:id="rId29" imgW="380880" imgH="444240" progId="Equation.DSMT4">
                  <p:embed/>
                  <p:pic>
                    <p:nvPicPr>
                      <p:cNvPr id="0" name=""/>
                      <p:cNvPicPr/>
                      <p:nvPr/>
                    </p:nvPicPr>
                    <p:blipFill>
                      <a:blip r:embed="rId30"/>
                      <a:stretch>
                        <a:fillRect/>
                      </a:stretch>
                    </p:blipFill>
                    <p:spPr>
                      <a:xfrm>
                        <a:off x="7639050" y="4991100"/>
                        <a:ext cx="381000" cy="444500"/>
                      </a:xfrm>
                      <a:prstGeom prst="rect">
                        <a:avLst/>
                      </a:prstGeom>
                    </p:spPr>
                  </p:pic>
                </p:oleObj>
              </mc:Fallback>
            </mc:AlternateContent>
          </a:graphicData>
        </a:graphic>
      </p:graphicFrame>
      <p:sp>
        <p:nvSpPr>
          <p:cNvPr id="20" name="Flowchart: Connector 19">
            <a:extLst>
              <a:ext uri="{FF2B5EF4-FFF2-40B4-BE49-F238E27FC236}">
                <a16:creationId xmlns:a16="http://schemas.microsoft.com/office/drawing/2014/main" id="{5B6D8BE9-9A21-5696-F1CA-C427560DA628}"/>
              </a:ext>
            </a:extLst>
          </p:cNvPr>
          <p:cNvSpPr/>
          <p:nvPr/>
        </p:nvSpPr>
        <p:spPr>
          <a:xfrm>
            <a:off x="2655658" y="4482174"/>
            <a:ext cx="533400" cy="537961"/>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p>
        </p:txBody>
      </p:sp>
      <p:sp>
        <p:nvSpPr>
          <p:cNvPr id="3" name="Heart 2">
            <a:hlinkClick r:id="rId3" action="ppaction://hlinksldjump"/>
            <a:extLst>
              <a:ext uri="{FF2B5EF4-FFF2-40B4-BE49-F238E27FC236}">
                <a16:creationId xmlns:a16="http://schemas.microsoft.com/office/drawing/2014/main" id="{1F9E73EC-16C0-F4E9-27F3-A91E3D1D5896}"/>
              </a:ext>
            </a:extLst>
          </p:cNvPr>
          <p:cNvSpPr/>
          <p:nvPr/>
        </p:nvSpPr>
        <p:spPr>
          <a:xfrm>
            <a:off x="10591800" y="6477000"/>
            <a:ext cx="457200" cy="381000"/>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118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1580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89288" y="4907650"/>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95169" y="37701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28894" y="4922846"/>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0681927" y="477767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2999" y="152399"/>
            <a:ext cx="10451315" cy="4254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 y="3581406"/>
            <a:ext cx="9753600" cy="3560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2300" y="565569"/>
            <a:ext cx="6553200" cy="492443"/>
          </a:xfrm>
          <a:prstGeom prst="rect">
            <a:avLst/>
          </a:prstGeom>
          <a:solidFill>
            <a:schemeClr val="bg1"/>
          </a:solidFill>
        </p:spPr>
        <p:txBody>
          <a:bodyPr wrap="square" rtlCol="0">
            <a:spAutoFit/>
          </a:bodyPr>
          <a:lstStyle/>
          <a:p>
            <a:r>
              <a:rPr lang="en-US" sz="2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2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a:t>
            </a:r>
            <a:r>
              <a:rPr lang="en-US" sz="2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a//b. </a:t>
            </a:r>
            <a:r>
              <a:rPr lang="en-US" sz="2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a:t>
            </a:r>
            <a:r>
              <a:rPr lang="en-US" sz="2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pic>
        <p:nvPicPr>
          <p:cNvPr id="4" name="Picture 3" descr="TOP 20 câu Trắc nghiệm Hai đường thẳng song song và dấu hiệu nhận biết - Toán 7 Kết nối tri thức (ảnh 1)">
            <a:extLst>
              <a:ext uri="{FF2B5EF4-FFF2-40B4-BE49-F238E27FC236}">
                <a16:creationId xmlns:a16="http://schemas.microsoft.com/office/drawing/2014/main" id="{648CE36E-4222-A2F1-7D04-049A8B53BBA0}"/>
              </a:ext>
            </a:extLst>
          </p:cNvPr>
          <p:cNvPicPr>
            <a:picLocks noChangeAspect="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4191000" y="1195767"/>
            <a:ext cx="4495800" cy="2101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Object 2">
            <a:extLst>
              <a:ext uri="{FF2B5EF4-FFF2-40B4-BE49-F238E27FC236}">
                <a16:creationId xmlns:a16="http://schemas.microsoft.com/office/drawing/2014/main" id="{6FD9ADC1-04B4-CBAF-7628-2BC4C9371613}"/>
              </a:ext>
            </a:extLst>
          </p:cNvPr>
          <p:cNvGraphicFramePr>
            <a:graphicFrameLocks noChangeAspect="1"/>
          </p:cNvGraphicFramePr>
          <p:nvPr>
            <p:extLst>
              <p:ext uri="{D42A27DB-BD31-4B8C-83A1-F6EECF244321}">
                <p14:modId xmlns:p14="http://schemas.microsoft.com/office/powerpoint/2010/main" val="358213108"/>
              </p:ext>
            </p:extLst>
          </p:nvPr>
        </p:nvGraphicFramePr>
        <p:xfrm>
          <a:off x="6348336" y="547965"/>
          <a:ext cx="304800" cy="393700"/>
        </p:xfrm>
        <a:graphic>
          <a:graphicData uri="http://schemas.openxmlformats.org/presentationml/2006/ole">
            <mc:AlternateContent xmlns:mc="http://schemas.openxmlformats.org/markup-compatibility/2006">
              <mc:Choice xmlns:v="urn:schemas-microsoft-com:vml" Requires="v">
                <p:oleObj name="Equation" r:id="rId15" imgW="304560" imgH="393480" progId="Equation.DSMT4">
                  <p:embed/>
                </p:oleObj>
              </mc:Choice>
              <mc:Fallback>
                <p:oleObj name="Equation" r:id="rId15" imgW="304560" imgH="393480" progId="Equation.DSMT4">
                  <p:embed/>
                  <p:pic>
                    <p:nvPicPr>
                      <p:cNvPr id="0" name=""/>
                      <p:cNvPicPr/>
                      <p:nvPr/>
                    </p:nvPicPr>
                    <p:blipFill>
                      <a:blip r:embed="rId16"/>
                      <a:stretch>
                        <a:fillRect/>
                      </a:stretch>
                    </p:blipFill>
                    <p:spPr>
                      <a:xfrm>
                        <a:off x="6348336" y="547965"/>
                        <a:ext cx="304800" cy="3937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2DB6090-1688-F0A5-0884-971653A4F9CB}"/>
              </a:ext>
            </a:extLst>
          </p:cNvPr>
          <p:cNvSpPr txBox="1"/>
          <p:nvPr/>
        </p:nvSpPr>
        <p:spPr>
          <a:xfrm>
            <a:off x="2813007" y="4691135"/>
            <a:ext cx="6807968" cy="56194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just">
              <a:lnSpc>
                <a:spcPct val="107000"/>
              </a:lnSpc>
              <a:spcBef>
                <a:spcPts val="0"/>
              </a:spcBef>
              <a:spcAft>
                <a:spcPts val="0"/>
              </a:spcAft>
              <a:buFont typeface="+mj-lt"/>
              <a:buAutoNum type="alphaUcPeriod"/>
            </a:pP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B.               C.                  D.</a:t>
            </a:r>
            <a:endParaRPr lang="en-US" sz="3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D86F2927-2069-757D-A0B6-93803A5360D2}"/>
              </a:ext>
            </a:extLst>
          </p:cNvPr>
          <p:cNvGraphicFramePr>
            <a:graphicFrameLocks noChangeAspect="1"/>
          </p:cNvGraphicFramePr>
          <p:nvPr>
            <p:extLst>
              <p:ext uri="{D42A27DB-BD31-4B8C-83A1-F6EECF244321}">
                <p14:modId xmlns:p14="http://schemas.microsoft.com/office/powerpoint/2010/main" val="2143529538"/>
              </p:ext>
            </p:extLst>
          </p:nvPr>
        </p:nvGraphicFramePr>
        <p:xfrm>
          <a:off x="3320484" y="4800600"/>
          <a:ext cx="469900" cy="355600"/>
        </p:xfrm>
        <a:graphic>
          <a:graphicData uri="http://schemas.openxmlformats.org/presentationml/2006/ole">
            <mc:AlternateContent xmlns:mc="http://schemas.openxmlformats.org/markup-compatibility/2006">
              <mc:Choice xmlns:v="urn:schemas-microsoft-com:vml" Requires="v">
                <p:oleObj name="Equation" r:id="rId17" imgW="469800" imgH="355320" progId="Equation.DSMT4">
                  <p:embed/>
                </p:oleObj>
              </mc:Choice>
              <mc:Fallback>
                <p:oleObj name="Equation" r:id="rId17" imgW="469800" imgH="355320" progId="Equation.DSMT4">
                  <p:embed/>
                  <p:pic>
                    <p:nvPicPr>
                      <p:cNvPr id="0" name=""/>
                      <p:cNvPicPr/>
                      <p:nvPr/>
                    </p:nvPicPr>
                    <p:blipFill>
                      <a:blip r:embed="rId18"/>
                      <a:stretch>
                        <a:fillRect/>
                      </a:stretch>
                    </p:blipFill>
                    <p:spPr>
                      <a:xfrm>
                        <a:off x="3320484" y="4800600"/>
                        <a:ext cx="469900" cy="3556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9A9CA31-19DC-76CD-EC32-00860ED2F0F4}"/>
              </a:ext>
            </a:extLst>
          </p:cNvPr>
          <p:cNvGraphicFramePr>
            <a:graphicFrameLocks noChangeAspect="1"/>
          </p:cNvGraphicFramePr>
          <p:nvPr>
            <p:extLst>
              <p:ext uri="{D42A27DB-BD31-4B8C-83A1-F6EECF244321}">
                <p14:modId xmlns:p14="http://schemas.microsoft.com/office/powerpoint/2010/main" val="2537786313"/>
              </p:ext>
            </p:extLst>
          </p:nvPr>
        </p:nvGraphicFramePr>
        <p:xfrm>
          <a:off x="8840969" y="4785360"/>
          <a:ext cx="635000" cy="355600"/>
        </p:xfrm>
        <a:graphic>
          <a:graphicData uri="http://schemas.openxmlformats.org/presentationml/2006/ole">
            <mc:AlternateContent xmlns:mc="http://schemas.openxmlformats.org/markup-compatibility/2006">
              <mc:Choice xmlns:v="urn:schemas-microsoft-com:vml" Requires="v">
                <p:oleObj name="Equation" r:id="rId19" imgW="634680" imgH="355320" progId="Equation.DSMT4">
                  <p:embed/>
                </p:oleObj>
              </mc:Choice>
              <mc:Fallback>
                <p:oleObj name="Equation" r:id="rId19" imgW="634680" imgH="355320" progId="Equation.DSMT4">
                  <p:embed/>
                  <p:pic>
                    <p:nvPicPr>
                      <p:cNvPr id="0" name=""/>
                      <p:cNvPicPr/>
                      <p:nvPr/>
                    </p:nvPicPr>
                    <p:blipFill>
                      <a:blip r:embed="rId20"/>
                      <a:stretch>
                        <a:fillRect/>
                      </a:stretch>
                    </p:blipFill>
                    <p:spPr>
                      <a:xfrm>
                        <a:off x="8840969" y="4785360"/>
                        <a:ext cx="635000" cy="355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1C42ADB-B4BF-49A4-DB02-5AB7B3B43378}"/>
              </a:ext>
            </a:extLst>
          </p:cNvPr>
          <p:cNvGraphicFramePr>
            <a:graphicFrameLocks noChangeAspect="1"/>
          </p:cNvGraphicFramePr>
          <p:nvPr>
            <p:extLst>
              <p:ext uri="{D42A27DB-BD31-4B8C-83A1-F6EECF244321}">
                <p14:modId xmlns:p14="http://schemas.microsoft.com/office/powerpoint/2010/main" val="2652069405"/>
              </p:ext>
            </p:extLst>
          </p:nvPr>
        </p:nvGraphicFramePr>
        <p:xfrm>
          <a:off x="5026497" y="4785360"/>
          <a:ext cx="482600" cy="355600"/>
        </p:xfrm>
        <a:graphic>
          <a:graphicData uri="http://schemas.openxmlformats.org/presentationml/2006/ole">
            <mc:AlternateContent xmlns:mc="http://schemas.openxmlformats.org/markup-compatibility/2006">
              <mc:Choice xmlns:v="urn:schemas-microsoft-com:vml" Requires="v">
                <p:oleObj name="Equation" r:id="rId21" imgW="482400" imgH="355320" progId="Equation.DSMT4">
                  <p:embed/>
                </p:oleObj>
              </mc:Choice>
              <mc:Fallback>
                <p:oleObj name="Equation" r:id="rId21" imgW="482400" imgH="355320" progId="Equation.DSMT4">
                  <p:embed/>
                  <p:pic>
                    <p:nvPicPr>
                      <p:cNvPr id="0" name=""/>
                      <p:cNvPicPr/>
                      <p:nvPr/>
                    </p:nvPicPr>
                    <p:blipFill>
                      <a:blip r:embed="rId22"/>
                      <a:stretch>
                        <a:fillRect/>
                      </a:stretch>
                    </p:blipFill>
                    <p:spPr>
                      <a:xfrm>
                        <a:off x="5026497" y="4785360"/>
                        <a:ext cx="482600" cy="355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C292A32-05F4-8D64-2793-2D39059BF7AA}"/>
              </a:ext>
            </a:extLst>
          </p:cNvPr>
          <p:cNvGraphicFramePr>
            <a:graphicFrameLocks noChangeAspect="1"/>
          </p:cNvGraphicFramePr>
          <p:nvPr>
            <p:extLst>
              <p:ext uri="{D42A27DB-BD31-4B8C-83A1-F6EECF244321}">
                <p14:modId xmlns:p14="http://schemas.microsoft.com/office/powerpoint/2010/main" val="3156901987"/>
              </p:ext>
            </p:extLst>
          </p:nvPr>
        </p:nvGraphicFramePr>
        <p:xfrm>
          <a:off x="6745210" y="4772599"/>
          <a:ext cx="473075" cy="358775"/>
        </p:xfrm>
        <a:graphic>
          <a:graphicData uri="http://schemas.openxmlformats.org/presentationml/2006/ole">
            <mc:AlternateContent xmlns:mc="http://schemas.openxmlformats.org/markup-compatibility/2006">
              <mc:Choice xmlns:v="urn:schemas-microsoft-com:vml" Requires="v">
                <p:oleObj name="Equation" r:id="rId23" imgW="472529" imgH="358202" progId="Equation.DSMT4">
                  <p:embed/>
                </p:oleObj>
              </mc:Choice>
              <mc:Fallback>
                <p:oleObj name="Equation" r:id="rId23" imgW="472529" imgH="358202" progId="Equation.DSMT4">
                  <p:embed/>
                  <p:pic>
                    <p:nvPicPr>
                      <p:cNvPr id="0" name=""/>
                      <p:cNvPicPr/>
                      <p:nvPr/>
                    </p:nvPicPr>
                    <p:blipFill>
                      <a:blip r:embed="rId24"/>
                      <a:stretch>
                        <a:fillRect/>
                      </a:stretch>
                    </p:blipFill>
                    <p:spPr>
                      <a:xfrm>
                        <a:off x="6745210" y="4772599"/>
                        <a:ext cx="473075" cy="358775"/>
                      </a:xfrm>
                      <a:prstGeom prst="rect">
                        <a:avLst/>
                      </a:prstGeom>
                    </p:spPr>
                  </p:pic>
                </p:oleObj>
              </mc:Fallback>
            </mc:AlternateContent>
          </a:graphicData>
        </a:graphic>
      </p:graphicFrame>
      <p:sp>
        <p:nvSpPr>
          <p:cNvPr id="16" name="Flowchart: Connector 15">
            <a:extLst>
              <a:ext uri="{FF2B5EF4-FFF2-40B4-BE49-F238E27FC236}">
                <a16:creationId xmlns:a16="http://schemas.microsoft.com/office/drawing/2014/main" id="{6B23E662-6A46-0B72-784A-898AB1140095}"/>
              </a:ext>
            </a:extLst>
          </p:cNvPr>
          <p:cNvSpPr/>
          <p:nvPr/>
        </p:nvSpPr>
        <p:spPr>
          <a:xfrm>
            <a:off x="6213565" y="4691135"/>
            <a:ext cx="554115" cy="561949"/>
          </a:xfrm>
          <a:prstGeom prst="flowChartConnector">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p>
        </p:txBody>
      </p:sp>
      <p:sp>
        <p:nvSpPr>
          <p:cNvPr id="9" name="Heart 8">
            <a:hlinkClick r:id="rId3" action="ppaction://hlinksldjump"/>
            <a:extLst>
              <a:ext uri="{FF2B5EF4-FFF2-40B4-BE49-F238E27FC236}">
                <a16:creationId xmlns:a16="http://schemas.microsoft.com/office/drawing/2014/main" id="{2BA18DA9-10C9-9C97-2876-BE92B8768355}"/>
              </a:ext>
            </a:extLst>
          </p:cNvPr>
          <p:cNvSpPr/>
          <p:nvPr/>
        </p:nvSpPr>
        <p:spPr>
          <a:xfrm>
            <a:off x="10591800" y="6477000"/>
            <a:ext cx="457200" cy="381000"/>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66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1580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89288" y="4907650"/>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95169" y="37701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28894" y="4922846"/>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0681927" y="477767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2999" y="152400"/>
            <a:ext cx="10451315" cy="38989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 y="3581406"/>
            <a:ext cx="9753600" cy="3560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05A696-CACC-A7DB-E302-461AE23FF554}"/>
              </a:ext>
            </a:extLst>
          </p:cNvPr>
          <p:cNvSpPr txBox="1"/>
          <p:nvPr/>
        </p:nvSpPr>
        <p:spPr>
          <a:xfrm>
            <a:off x="2895600" y="1169355"/>
            <a:ext cx="7180065" cy="15499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lnSpc>
                <a:spcPct val="107000"/>
              </a:lnSpc>
              <a:spcBef>
                <a:spcPts val="0"/>
              </a:spcBef>
              <a:spcAft>
                <a:spcPts val="0"/>
              </a:spcAft>
            </a:pP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4: Qua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song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6D824E7-B07E-4550-EFB9-EB87461448CB}"/>
              </a:ext>
            </a:extLst>
          </p:cNvPr>
          <p:cNvSpPr txBox="1"/>
          <p:nvPr/>
        </p:nvSpPr>
        <p:spPr>
          <a:xfrm>
            <a:off x="2813007" y="4691135"/>
            <a:ext cx="6649720" cy="10559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just">
              <a:lnSpc>
                <a:spcPct val="107000"/>
              </a:lnSpc>
              <a:spcBef>
                <a:spcPts val="0"/>
              </a:spcBef>
              <a:spcAft>
                <a:spcPts val="0"/>
              </a:spcAft>
              <a:buFont typeface="+mj-lt"/>
              <a:buAutoNum type="alphaUcPeriod"/>
            </a:pP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3           C.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2       </a:t>
            </a:r>
          </a:p>
          <a:p>
            <a:pPr marR="0" lvl="0" algn="just">
              <a:lnSpc>
                <a:spcPct val="107000"/>
              </a:lnSpc>
              <a:spcBef>
                <a:spcPts val="0"/>
              </a:spcBef>
              <a:spcAft>
                <a:spcPts val="0"/>
              </a:spcAft>
            </a:pP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lowchart: Connector 1">
            <a:extLst>
              <a:ext uri="{FF2B5EF4-FFF2-40B4-BE49-F238E27FC236}">
                <a16:creationId xmlns:a16="http://schemas.microsoft.com/office/drawing/2014/main" id="{BB4A997C-EB04-A50A-1EEF-ECD4D6F2B4A1}"/>
              </a:ext>
            </a:extLst>
          </p:cNvPr>
          <p:cNvSpPr/>
          <p:nvPr/>
        </p:nvSpPr>
        <p:spPr>
          <a:xfrm>
            <a:off x="4572000" y="5244380"/>
            <a:ext cx="533400" cy="429705"/>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t>
            </a:r>
          </a:p>
        </p:txBody>
      </p:sp>
      <p:sp>
        <p:nvSpPr>
          <p:cNvPr id="3" name="Heart 2">
            <a:hlinkClick r:id="rId3" action="ppaction://hlinksldjump"/>
            <a:extLst>
              <a:ext uri="{FF2B5EF4-FFF2-40B4-BE49-F238E27FC236}">
                <a16:creationId xmlns:a16="http://schemas.microsoft.com/office/drawing/2014/main" id="{CCF77801-6AA7-C168-D0B9-CB4BC8AC00DC}"/>
              </a:ext>
            </a:extLst>
          </p:cNvPr>
          <p:cNvSpPr/>
          <p:nvPr/>
        </p:nvSpPr>
        <p:spPr>
          <a:xfrm>
            <a:off x="10591800" y="6477000"/>
            <a:ext cx="457200" cy="381000"/>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721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5715000"/>
            <a:ext cx="921516" cy="9215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2142">
            <a:off x="-37620" y="558287"/>
            <a:ext cx="635647" cy="560958"/>
          </a:xfrm>
          <a:prstGeom prst="rect">
            <a:avLst/>
          </a:prstGeom>
        </p:spPr>
      </p:pic>
      <p:pic>
        <p:nvPicPr>
          <p:cNvPr id="5" name="Picture 4">
            <a:extLst>
              <a:ext uri="{FF2B5EF4-FFF2-40B4-BE49-F238E27FC236}">
                <a16:creationId xmlns:a16="http://schemas.microsoft.com/office/drawing/2014/main" id="{2EB023CE-5546-C396-24D9-AA7C830523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318" y="1447800"/>
            <a:ext cx="3786206" cy="2285940"/>
          </a:xfrm>
          <a:prstGeom prst="rect">
            <a:avLst/>
          </a:prstGeom>
        </p:spPr>
      </p:pic>
      <p:pic>
        <p:nvPicPr>
          <p:cNvPr id="7" name="Picture 6">
            <a:extLst>
              <a:ext uri="{FF2B5EF4-FFF2-40B4-BE49-F238E27FC236}">
                <a16:creationId xmlns:a16="http://schemas.microsoft.com/office/drawing/2014/main" id="{A4E92EF9-9E71-51A8-F375-7B762DC5FB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3979" y="1460584"/>
            <a:ext cx="3389895" cy="2260371"/>
          </a:xfrm>
          <a:prstGeom prst="rect">
            <a:avLst/>
          </a:prstGeom>
        </p:spPr>
      </p:pic>
      <p:pic>
        <p:nvPicPr>
          <p:cNvPr id="13" name="Picture 12">
            <a:extLst>
              <a:ext uri="{FF2B5EF4-FFF2-40B4-BE49-F238E27FC236}">
                <a16:creationId xmlns:a16="http://schemas.microsoft.com/office/drawing/2014/main" id="{428C7C3C-0247-448A-4538-95BD21F91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3874" y="1473369"/>
            <a:ext cx="2919849" cy="2260371"/>
          </a:xfrm>
          <a:prstGeom prst="rect">
            <a:avLst/>
          </a:prstGeom>
        </p:spPr>
      </p:pic>
      <p:sp>
        <p:nvSpPr>
          <p:cNvPr id="21" name="Rectangle 20">
            <a:extLst>
              <a:ext uri="{FF2B5EF4-FFF2-40B4-BE49-F238E27FC236}">
                <a16:creationId xmlns:a16="http://schemas.microsoft.com/office/drawing/2014/main" id="{04393E57-E79E-9734-0FDD-C9D766C1CA73}"/>
              </a:ext>
            </a:extLst>
          </p:cNvPr>
          <p:cNvSpPr/>
          <p:nvPr/>
        </p:nvSpPr>
        <p:spPr>
          <a:xfrm>
            <a:off x="533400" y="228600"/>
            <a:ext cx="11658600" cy="1220334"/>
          </a:xfrm>
          <a:prstGeom prst="rect">
            <a:avLst/>
          </a:prstGeom>
        </p:spPr>
        <p:txBody>
          <a:bodyPr wrap="square">
            <a:spAutoFit/>
          </a:bodyPr>
          <a:lstStyle/>
          <a:p>
            <a:pPr algn="ctr">
              <a:lnSpc>
                <a:spcPct val="150000"/>
              </a:lnSpc>
              <a:tabLst>
                <a:tab pos="240042" algn="l"/>
                <a:tab pos="480084" algn="l"/>
              </a:tabLst>
            </a:pPr>
            <a:r>
              <a:rPr lang="nl-NL" sz="2600" b="1" dirty="0">
                <a:solidFill>
                  <a:srgbClr val="000000"/>
                </a:solidFill>
                <a:latin typeface="Times New Roman" panose="02020603050405020304" pitchFamily="18" charset="0"/>
                <a:ea typeface="Calibri" panose="020F0502020204030204" pitchFamily="34" charset="0"/>
              </a:rPr>
              <a:t>Hiện nay các động vật hoang dã đang bị săn bắt một cách rất dã man và tàn bạo. Chúng ta hãy chung tay cùng bảo vệ chúng khỏi nguy cơ bị tiệt chủng!</a:t>
            </a:r>
            <a:endParaRPr lang="vi-VN" sz="2600" b="1" dirty="0">
              <a:solidFill>
                <a:prstClr val="black"/>
              </a:solidFill>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141ACCB9-49DF-A570-C88F-34CF78A26FE9}"/>
              </a:ext>
            </a:extLst>
          </p:cNvPr>
          <p:cNvGrpSpPr/>
          <p:nvPr/>
        </p:nvGrpSpPr>
        <p:grpSpPr>
          <a:xfrm>
            <a:off x="8000800" y="3657600"/>
            <a:ext cx="3774079" cy="3096601"/>
            <a:chOff x="8000800" y="3657600"/>
            <a:chExt cx="3774079" cy="3096601"/>
          </a:xfrm>
        </p:grpSpPr>
        <p:pic>
          <p:nvPicPr>
            <p:cNvPr id="23" name="Picture 6" descr="Hình ảnh có liên quan">
              <a:extLst>
                <a:ext uri="{FF2B5EF4-FFF2-40B4-BE49-F238E27FC236}">
                  <a16:creationId xmlns:a16="http://schemas.microsoft.com/office/drawing/2014/main" id="{C1F32975-EC8C-FA51-9CF6-4290D05775F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12562" y="3657600"/>
              <a:ext cx="2746038" cy="308718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695F6E8A-4AA0-B20C-68EF-0CFEF861F471}"/>
                </a:ext>
              </a:extLst>
            </p:cNvPr>
            <p:cNvGrpSpPr/>
            <p:nvPr/>
          </p:nvGrpSpPr>
          <p:grpSpPr>
            <a:xfrm>
              <a:off x="8000800" y="4724400"/>
              <a:ext cx="3774079" cy="2029801"/>
              <a:chOff x="8000800" y="4724400"/>
              <a:chExt cx="3774079" cy="2029801"/>
            </a:xfrm>
          </p:grpSpPr>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46006" y="5439176"/>
                <a:ext cx="1128873" cy="1106295"/>
              </a:xfrm>
              <a:prstGeom prst="rect">
                <a:avLst/>
              </a:prstGeom>
            </p:spPr>
          </p:pic>
          <p:pic>
            <p:nvPicPr>
              <p:cNvPr id="25" name="Picture 9" descr="C:\Users\ADMIN\Desktop\Giai cuu con vat\dessin-animé-mignon-de-tigre-43198987.jpg">
                <a:extLst>
                  <a:ext uri="{FF2B5EF4-FFF2-40B4-BE49-F238E27FC236}">
                    <a16:creationId xmlns:a16="http://schemas.microsoft.com/office/drawing/2014/main" id="{7C8AFABD-40E5-31B5-7D2F-E736939860A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00800" y="5257800"/>
                <a:ext cx="1286166" cy="13622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Kết quả hình ảnh cho elephant cartoon">
                <a:extLst>
                  <a:ext uri="{FF2B5EF4-FFF2-40B4-BE49-F238E27FC236}">
                    <a16:creationId xmlns:a16="http://schemas.microsoft.com/office/drawing/2014/main" id="{9357ED6E-9CF2-1BBA-B706-51952A1A67E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8643883" y="4724400"/>
                <a:ext cx="1922378" cy="2029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Thought Bubble: Cloud 26">
            <a:extLst>
              <a:ext uri="{FF2B5EF4-FFF2-40B4-BE49-F238E27FC236}">
                <a16:creationId xmlns:a16="http://schemas.microsoft.com/office/drawing/2014/main" id="{0D034592-BA9A-343B-B974-1CE70F0589C4}"/>
              </a:ext>
            </a:extLst>
          </p:cNvPr>
          <p:cNvSpPr/>
          <p:nvPr/>
        </p:nvSpPr>
        <p:spPr>
          <a:xfrm>
            <a:off x="1354114" y="3627120"/>
            <a:ext cx="5715000" cy="1913124"/>
          </a:xfrm>
          <a:prstGeom prst="cloudCallout">
            <a:avLst>
              <a:gd name="adj1" fmla="val 66331"/>
              <a:gd name="adj2" fmla="val 637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khỏi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nhé</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131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37" t="30795"/>
          <a:stretch>
            <a:fillRect/>
          </a:stretch>
        </p:blipFill>
        <p:spPr>
          <a:xfrm rot="11759795">
            <a:off x="266038" y="219978"/>
            <a:ext cx="628041" cy="62684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4437" y="4953000"/>
            <a:ext cx="365579" cy="1751279"/>
          </a:xfrm>
          <a:prstGeom prst="rect">
            <a:avLst/>
          </a:prstGeom>
        </p:spPr>
      </p:pic>
      <p:pic>
        <p:nvPicPr>
          <p:cNvPr id="2" name="Picture 1">
            <a:extLst>
              <a:ext uri="{FF2B5EF4-FFF2-40B4-BE49-F238E27FC236}">
                <a16:creationId xmlns:a16="http://schemas.microsoft.com/office/drawing/2014/main" id="{9E9201C4-5F4F-5A5C-896C-DFD3979FA6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58" y="533400"/>
            <a:ext cx="6096000" cy="5638800"/>
          </a:xfrm>
          <a:prstGeom prst="rect">
            <a:avLst/>
          </a:prstGeom>
        </p:spPr>
      </p:pic>
      <p:sp>
        <p:nvSpPr>
          <p:cNvPr id="3" name="Arrow: Down 2">
            <a:extLst>
              <a:ext uri="{FF2B5EF4-FFF2-40B4-BE49-F238E27FC236}">
                <a16:creationId xmlns:a16="http://schemas.microsoft.com/office/drawing/2014/main" id="{662AAF57-D3A8-A866-5EC8-04198627B2C7}"/>
              </a:ext>
            </a:extLst>
          </p:cNvPr>
          <p:cNvSpPr/>
          <p:nvPr/>
        </p:nvSpPr>
        <p:spPr>
          <a:xfrm>
            <a:off x="3048000" y="613410"/>
            <a:ext cx="234315" cy="4568190"/>
          </a:xfrm>
          <a:prstGeom prst="downArrow">
            <a:avLst/>
          </a:prstGeom>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Arrow: Down 3">
            <a:extLst>
              <a:ext uri="{FF2B5EF4-FFF2-40B4-BE49-F238E27FC236}">
                <a16:creationId xmlns:a16="http://schemas.microsoft.com/office/drawing/2014/main" id="{411CE19C-3443-52CA-2DE1-9219D99ADB0E}"/>
              </a:ext>
            </a:extLst>
          </p:cNvPr>
          <p:cNvSpPr/>
          <p:nvPr/>
        </p:nvSpPr>
        <p:spPr>
          <a:xfrm>
            <a:off x="2362200" y="613410"/>
            <a:ext cx="234315" cy="4796790"/>
          </a:xfrm>
          <a:prstGeom prst="downArrow">
            <a:avLst/>
          </a:prstGeom>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hought Bubble: Cloud 5">
            <a:extLst>
              <a:ext uri="{FF2B5EF4-FFF2-40B4-BE49-F238E27FC236}">
                <a16:creationId xmlns:a16="http://schemas.microsoft.com/office/drawing/2014/main" id="{F957D4D5-59D1-CB69-CA1D-C08C8452811B}"/>
              </a:ext>
            </a:extLst>
          </p:cNvPr>
          <p:cNvSpPr/>
          <p:nvPr/>
        </p:nvSpPr>
        <p:spPr>
          <a:xfrm>
            <a:off x="6324600" y="231826"/>
            <a:ext cx="5257800" cy="2665679"/>
          </a:xfrm>
          <a:prstGeom prst="cloudCallout">
            <a:avLst>
              <a:gd name="adj1" fmla="val -50785"/>
              <a:gd name="adj2" fmla="val 8117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song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cửa</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song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song</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hay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sao</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9" name="Arrow: Right 8">
            <a:extLst>
              <a:ext uri="{FF2B5EF4-FFF2-40B4-BE49-F238E27FC236}">
                <a16:creationId xmlns:a16="http://schemas.microsoft.com/office/drawing/2014/main" id="{565C758E-C3A1-C7F2-41F4-D88D0D5FB0C7}"/>
              </a:ext>
            </a:extLst>
          </p:cNvPr>
          <p:cNvSpPr/>
          <p:nvPr/>
        </p:nvSpPr>
        <p:spPr>
          <a:xfrm>
            <a:off x="1219200" y="457200"/>
            <a:ext cx="4267200" cy="22479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B62D8FA-9A97-522F-A380-BA89FB2BFDB6}"/>
              </a:ext>
            </a:extLst>
          </p:cNvPr>
          <p:cNvSpPr/>
          <p:nvPr/>
        </p:nvSpPr>
        <p:spPr>
          <a:xfrm>
            <a:off x="6477000" y="4495800"/>
            <a:ext cx="685800" cy="1524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02A35C87-03C9-2014-1D93-6CEBF4FB93BA}"/>
              </a:ext>
            </a:extLst>
          </p:cNvPr>
          <p:cNvSpPr/>
          <p:nvPr/>
        </p:nvSpPr>
        <p:spPr>
          <a:xfrm>
            <a:off x="7162800" y="3126897"/>
            <a:ext cx="4953000" cy="2892903"/>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song </a:t>
            </a:r>
            <a:r>
              <a:rPr lang="en-US" sz="2600" dirty="0" err="1">
                <a:latin typeface="Times New Roman" panose="02020603050405020304" pitchFamily="18" charset="0"/>
                <a:cs typeface="Times New Roman" panose="02020603050405020304" pitchFamily="18" charset="0"/>
              </a:rPr>
              <a:t>cửa</a:t>
            </a:r>
            <a:r>
              <a:rPr lang="en-US" sz="2600" dirty="0">
                <a:latin typeface="Times New Roman" panose="02020603050405020304" pitchFamily="18" charset="0"/>
                <a:cs typeface="Times New Roman" panose="02020603050405020304" pitchFamily="18" charset="0"/>
              </a:rPr>
              <a:t>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3BADC2BE-3C90-BE01-0A5E-FB8C483BE6D2}"/>
                  </a:ext>
                </a:extLst>
              </p14:cNvPr>
              <p14:cNvContentPartPr/>
              <p14:nvPr/>
            </p14:nvContentPartPr>
            <p14:xfrm>
              <a:off x="2193560" y="649920"/>
              <a:ext cx="170280" cy="277920"/>
            </p14:xfrm>
          </p:contentPart>
        </mc:Choice>
        <mc:Fallback xmlns="">
          <p:pic>
            <p:nvPicPr>
              <p:cNvPr id="14" name="Ink 13">
                <a:extLst>
                  <a:ext uri="{FF2B5EF4-FFF2-40B4-BE49-F238E27FC236}">
                    <a16:creationId xmlns:a16="http://schemas.microsoft.com/office/drawing/2014/main" id="{3BADC2BE-3C90-BE01-0A5E-FB8C483BE6D2}"/>
                  </a:ext>
                </a:extLst>
              </p:cNvPr>
              <p:cNvPicPr/>
              <p:nvPr/>
            </p:nvPicPr>
            <p:blipFill>
              <a:blip r:embed="rId8"/>
              <a:stretch>
                <a:fillRect/>
              </a:stretch>
            </p:blipFill>
            <p:spPr>
              <a:xfrm>
                <a:off x="2157560" y="614280"/>
                <a:ext cx="24192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288548AF-5308-4D8A-2821-F8CBF836B4DA}"/>
                  </a:ext>
                </a:extLst>
              </p14:cNvPr>
              <p14:cNvContentPartPr/>
              <p14:nvPr/>
            </p14:nvContentPartPr>
            <p14:xfrm>
              <a:off x="2926160" y="660000"/>
              <a:ext cx="110160" cy="256680"/>
            </p14:xfrm>
          </p:contentPart>
        </mc:Choice>
        <mc:Fallback xmlns="">
          <p:pic>
            <p:nvPicPr>
              <p:cNvPr id="15" name="Ink 14">
                <a:extLst>
                  <a:ext uri="{FF2B5EF4-FFF2-40B4-BE49-F238E27FC236}">
                    <a16:creationId xmlns:a16="http://schemas.microsoft.com/office/drawing/2014/main" id="{288548AF-5308-4D8A-2821-F8CBF836B4DA}"/>
                  </a:ext>
                </a:extLst>
              </p:cNvPr>
              <p:cNvPicPr/>
              <p:nvPr/>
            </p:nvPicPr>
            <p:blipFill>
              <a:blip r:embed="rId10"/>
              <a:stretch>
                <a:fillRect/>
              </a:stretch>
            </p:blipFill>
            <p:spPr>
              <a:xfrm>
                <a:off x="2890160" y="624360"/>
                <a:ext cx="181800" cy="328320"/>
              </a:xfrm>
              <a:prstGeom prst="rect">
                <a:avLst/>
              </a:prstGeom>
            </p:spPr>
          </p:pic>
        </mc:Fallback>
      </mc:AlternateContent>
    </p:spTree>
    <p:extLst>
      <p:ext uri="{BB962C8B-B14F-4D97-AF65-F5344CB8AC3E}">
        <p14:creationId xmlns:p14="http://schemas.microsoft.com/office/powerpoint/2010/main" val="26571172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72142">
            <a:off x="544973" y="485059"/>
            <a:ext cx="635647" cy="56095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46006" y="5439176"/>
            <a:ext cx="1128873" cy="1106295"/>
          </a:xfrm>
          <a:prstGeom prst="rect">
            <a:avLst/>
          </a:prstGeom>
        </p:spPr>
      </p:pic>
      <p:pic>
        <p:nvPicPr>
          <p:cNvPr id="1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800" y="2856550"/>
            <a:ext cx="1652299" cy="3709241"/>
          </a:xfrm>
          <a:prstGeom prst="rect">
            <a:avLst/>
          </a:prstGeom>
        </p:spPr>
      </p:pic>
      <p:pic>
        <p:nvPicPr>
          <p:cNvPr id="4" name="Picture 9">
            <a:extLst>
              <a:ext uri="{FF2B5EF4-FFF2-40B4-BE49-F238E27FC236}">
                <a16:creationId xmlns:a16="http://schemas.microsoft.com/office/drawing/2014/main" id="{4256D9FB-EA88-5296-9C2F-A34540B47C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5649">
            <a:off x="81401" y="4976155"/>
            <a:ext cx="2788797" cy="2032335"/>
          </a:xfrm>
          <a:prstGeom prst="rect">
            <a:avLst/>
          </a:prstGeom>
        </p:spPr>
      </p:pic>
      <p:pic>
        <p:nvPicPr>
          <p:cNvPr id="5" name="Picture 8">
            <a:extLst>
              <a:ext uri="{FF2B5EF4-FFF2-40B4-BE49-F238E27FC236}">
                <a16:creationId xmlns:a16="http://schemas.microsoft.com/office/drawing/2014/main" id="{CE9D7388-FD10-57B2-FAC3-273CD129DF2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76741">
            <a:off x="1737998" y="1117340"/>
            <a:ext cx="997756" cy="1036229"/>
          </a:xfrm>
          <a:prstGeom prst="rect">
            <a:avLst/>
          </a:prstGeom>
        </p:spPr>
      </p:pic>
      <p:pic>
        <p:nvPicPr>
          <p:cNvPr id="6" name="Picture 11">
            <a:extLst>
              <a:ext uri="{FF2B5EF4-FFF2-40B4-BE49-F238E27FC236}">
                <a16:creationId xmlns:a16="http://schemas.microsoft.com/office/drawing/2014/main" id="{5D5F510F-AF52-AFED-D177-EBA6998E57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1160337" y="-58926"/>
            <a:ext cx="2153078" cy="270113"/>
          </a:xfrm>
          <a:prstGeom prst="rect">
            <a:avLst/>
          </a:prstGeom>
        </p:spPr>
      </p:pic>
      <p:sp>
        <p:nvSpPr>
          <p:cNvPr id="12" name="Thought Bubble: Cloud 11">
            <a:extLst>
              <a:ext uri="{FF2B5EF4-FFF2-40B4-BE49-F238E27FC236}">
                <a16:creationId xmlns:a16="http://schemas.microsoft.com/office/drawing/2014/main" id="{744FA935-0E50-48CA-0C29-0656BB7A77CB}"/>
              </a:ext>
            </a:extLst>
          </p:cNvPr>
          <p:cNvSpPr/>
          <p:nvPr/>
        </p:nvSpPr>
        <p:spPr>
          <a:xfrm>
            <a:off x="2560320" y="1033768"/>
            <a:ext cx="8763000" cy="2276330"/>
          </a:xfrm>
          <a:prstGeom prst="cloudCallout">
            <a:avLst>
              <a:gd name="adj1" fmla="val -47616"/>
              <a:gd name="adj2" fmla="val 7410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600" dirty="0">
                <a:latin typeface="Times New Roman" panose="02020603050405020304" pitchFamily="18" charset="0"/>
                <a:cs typeface="Times New Roman" panose="02020603050405020304" pitchFamily="18" charset="0"/>
              </a:rPr>
              <a:t>Theo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bao </a:t>
            </a:r>
            <a:r>
              <a:rPr lang="en-US" sz="2600" dirty="0" err="1">
                <a:latin typeface="Times New Roman" panose="02020603050405020304" pitchFamily="18" charset="0"/>
                <a:cs typeface="Times New Roman" panose="02020603050405020304" pitchFamily="18" charset="0"/>
              </a:rPr>
              <a:t>nhiêu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pic>
        <p:nvPicPr>
          <p:cNvPr id="13" name="Picture 8">
            <a:extLst>
              <a:ext uri="{FF2B5EF4-FFF2-40B4-BE49-F238E27FC236}">
                <a16:creationId xmlns:a16="http://schemas.microsoft.com/office/drawing/2014/main" id="{9DEE203C-6DDB-07F7-3930-9A4AAEE414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67800" y="196041"/>
            <a:ext cx="921516" cy="921516"/>
          </a:xfrm>
          <a:prstGeom prst="rect">
            <a:avLst/>
          </a:prstGeom>
        </p:spPr>
      </p:pic>
      <p:pic>
        <p:nvPicPr>
          <p:cNvPr id="14" name="Picture 12">
            <a:extLst>
              <a:ext uri="{FF2B5EF4-FFF2-40B4-BE49-F238E27FC236}">
                <a16:creationId xmlns:a16="http://schemas.microsoft.com/office/drawing/2014/main" id="{5D38336B-D05B-E96B-B737-09F88BCC7F7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72142">
            <a:off x="5857506" y="4556414"/>
            <a:ext cx="824769" cy="819254"/>
          </a:xfrm>
          <a:prstGeom prst="rect">
            <a:avLst/>
          </a:prstGeom>
        </p:spPr>
      </p:pic>
    </p:spTree>
    <p:extLst>
      <p:ext uri="{BB962C8B-B14F-4D97-AF65-F5344CB8AC3E}">
        <p14:creationId xmlns:p14="http://schemas.microsoft.com/office/powerpoint/2010/main" val="325493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93722">
            <a:off x="10003781" y="5874396"/>
            <a:ext cx="2039639" cy="522889"/>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681" y="667542"/>
            <a:ext cx="1312567" cy="608554"/>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70348" y="340935"/>
            <a:ext cx="502185" cy="469543"/>
          </a:xfrm>
          <a:prstGeom prst="rect">
            <a:avLst/>
          </a:prstGeom>
        </p:spPr>
      </p:pic>
      <p:sp>
        <p:nvSpPr>
          <p:cNvPr id="38" name="TextBox 37">
            <a:extLst>
              <a:ext uri="{FF2B5EF4-FFF2-40B4-BE49-F238E27FC236}">
                <a16:creationId xmlns:a16="http://schemas.microsoft.com/office/drawing/2014/main" id="{BBA879D1-2CAF-427A-810E-13C8AED4DBF1}"/>
              </a:ext>
            </a:extLst>
          </p:cNvPr>
          <p:cNvSpPr txBox="1"/>
          <p:nvPr/>
        </p:nvSpPr>
        <p:spPr>
          <a:xfrm>
            <a:off x="2650555" y="457200"/>
            <a:ext cx="6950645" cy="723275"/>
          </a:xfrm>
          <a:prstGeom prst="rect">
            <a:avLst/>
          </a:prstGeom>
          <a:noFill/>
        </p:spPr>
        <p:txBody>
          <a:bodyPr wrap="square">
            <a:spAutoFit/>
          </a:bodyPr>
          <a:lstStyle/>
          <a:p>
            <a:r>
              <a:rPr lang="en-US" sz="4100" b="1" dirty="0">
                <a:solidFill>
                  <a:srgbClr val="FF0000"/>
                </a:solidFill>
                <a:latin typeface="Times New Roman" panose="02020603050405020304" pitchFamily="18" charset="0"/>
                <a:cs typeface="Times New Roman" panose="02020603050405020304" pitchFamily="18" charset="0"/>
              </a:rPr>
              <a:t>    HƯỚNG DẪN VỀ NHÀ</a:t>
            </a:r>
            <a:endParaRPr lang="en-US" sz="4100" dirty="0">
              <a:solidFill>
                <a:srgbClr val="FF0000"/>
              </a:solidFill>
              <a:latin typeface="Times New Roman" panose="02020603050405020304" pitchFamily="18" charset="0"/>
              <a:cs typeface="Times New Roman" panose="02020603050405020304" pitchFamily="18" charset="0"/>
            </a:endParaRPr>
          </a:p>
        </p:txBody>
      </p:sp>
      <p:grpSp>
        <p:nvGrpSpPr>
          <p:cNvPr id="23" name="Group 4"/>
          <p:cNvGrpSpPr/>
          <p:nvPr/>
        </p:nvGrpSpPr>
        <p:grpSpPr>
          <a:xfrm>
            <a:off x="2895600" y="1447800"/>
            <a:ext cx="6200743" cy="1539545"/>
            <a:chOff x="0" y="0"/>
            <a:chExt cx="1669403" cy="2066396"/>
          </a:xfrm>
          <a:solidFill>
            <a:schemeClr val="accent1">
              <a:lumMod val="20000"/>
              <a:lumOff val="80000"/>
            </a:schemeClr>
          </a:solidFill>
        </p:grpSpPr>
        <p:sp>
          <p:nvSpPr>
            <p:cNvPr id="25"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grpFill/>
          </p:spPr>
          <p:style>
            <a:lnRef idx="1">
              <a:schemeClr val="accent1"/>
            </a:lnRef>
            <a:fillRef idx="2">
              <a:schemeClr val="accent1"/>
            </a:fillRef>
            <a:effectRef idx="1">
              <a:schemeClr val="accent1"/>
            </a:effectRef>
            <a:fontRef idx="minor">
              <a:schemeClr val="dk1"/>
            </a:fontRef>
          </p:style>
        </p:sp>
      </p:grpSp>
      <p:sp>
        <p:nvSpPr>
          <p:cNvPr id="4" name="Rectangle 3"/>
          <p:cNvSpPr/>
          <p:nvPr/>
        </p:nvSpPr>
        <p:spPr>
          <a:xfrm>
            <a:off x="2947971" y="1592269"/>
            <a:ext cx="6096000" cy="1249573"/>
          </a:xfrm>
          <a:prstGeom prst="rect">
            <a:avLst/>
          </a:prstGeom>
        </p:spPr>
        <p:txBody>
          <a:bodyPr>
            <a:spAutoFit/>
          </a:bodyPr>
          <a:lstStyle/>
          <a:p>
            <a:pPr lvl="0">
              <a:lnSpc>
                <a:spcPct val="150000"/>
              </a:lnSpc>
              <a:buClr>
                <a:srgbClr val="000000"/>
              </a:buClr>
            </a:pPr>
            <a:r>
              <a:rPr lang="pt-BR" sz="26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Ghi nhớ kiến thức trong bài.</a:t>
            </a:r>
          </a:p>
          <a:p>
            <a:pPr lvl="0">
              <a:lnSpc>
                <a:spcPct val="150000"/>
              </a:lnSpc>
              <a:buClr>
                <a:srgbClr val="000000"/>
              </a:buClr>
            </a:pPr>
            <a:r>
              <a:rPr lang="pt-BR" sz="26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Hoàn thành và xem lại các bài tập đã giải</a:t>
            </a:r>
            <a:endParaRPr lang="pt-BR" sz="2600" kern="0" dirty="0">
              <a:solidFill>
                <a:prstClr val="black"/>
              </a:solidFill>
              <a:latin typeface="Arial"/>
              <a:ea typeface="Calibri" panose="020F0502020204030204" pitchFamily="34" charset="0"/>
              <a:cs typeface="Times New Roman" panose="02020603050405020304" pitchFamily="18" charset="0"/>
              <a:sym typeface="Arial"/>
            </a:endParaRPr>
          </a:p>
        </p:txBody>
      </p:sp>
      <p:pic>
        <p:nvPicPr>
          <p:cNvPr id="5" name="Picture 15">
            <a:extLst>
              <a:ext uri="{FF2B5EF4-FFF2-40B4-BE49-F238E27FC236}">
                <a16:creationId xmlns:a16="http://schemas.microsoft.com/office/drawing/2014/main" id="{6C548808-69EF-950F-D07D-E5DF1270AC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26056" flipH="1">
            <a:off x="-313649" y="5348381"/>
            <a:ext cx="1871779" cy="1365229"/>
          </a:xfrm>
          <a:prstGeom prst="rect">
            <a:avLst/>
          </a:prstGeom>
        </p:spPr>
      </p:pic>
      <p:pic>
        <p:nvPicPr>
          <p:cNvPr id="7" name="Picture 21">
            <a:extLst>
              <a:ext uri="{FF2B5EF4-FFF2-40B4-BE49-F238E27FC236}">
                <a16:creationId xmlns:a16="http://schemas.microsoft.com/office/drawing/2014/main" id="{3C9AE205-75B9-E991-4C3C-B85B48993F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93722">
            <a:off x="10038015" y="5988696"/>
            <a:ext cx="2039639" cy="522889"/>
          </a:xfrm>
          <a:prstGeom prst="rect">
            <a:avLst/>
          </a:prstGeom>
        </p:spPr>
      </p:pic>
      <p:grpSp>
        <p:nvGrpSpPr>
          <p:cNvPr id="9" name="Group 8">
            <a:extLst>
              <a:ext uri="{FF2B5EF4-FFF2-40B4-BE49-F238E27FC236}">
                <a16:creationId xmlns:a16="http://schemas.microsoft.com/office/drawing/2014/main" id="{3D6241F7-868A-D1BE-8ED3-15C559332A6D}"/>
              </a:ext>
            </a:extLst>
          </p:cNvPr>
          <p:cNvGrpSpPr/>
          <p:nvPr/>
        </p:nvGrpSpPr>
        <p:grpSpPr>
          <a:xfrm>
            <a:off x="762000" y="3352801"/>
            <a:ext cx="10773077" cy="2514600"/>
            <a:chOff x="762000" y="3352801"/>
            <a:chExt cx="10773077" cy="2514600"/>
          </a:xfrm>
        </p:grpSpPr>
        <p:grpSp>
          <p:nvGrpSpPr>
            <p:cNvPr id="41" name="Group 4"/>
            <p:cNvGrpSpPr/>
            <p:nvPr/>
          </p:nvGrpSpPr>
          <p:grpSpPr>
            <a:xfrm>
              <a:off x="762000" y="3352801"/>
              <a:ext cx="10773077" cy="2514600"/>
              <a:chOff x="0" y="0"/>
              <a:chExt cx="1669403" cy="2066396"/>
            </a:xfrm>
            <a:solidFill>
              <a:schemeClr val="accent3">
                <a:lumMod val="20000"/>
                <a:lumOff val="80000"/>
              </a:schemeClr>
            </a:solidFill>
          </p:grpSpPr>
          <p:sp>
            <p:nvSpPr>
              <p:cNvPr id="43"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grpFill/>
            </p:spPr>
            <p:style>
              <a:lnRef idx="1">
                <a:schemeClr val="accent3"/>
              </a:lnRef>
              <a:fillRef idx="2">
                <a:schemeClr val="accent3"/>
              </a:fillRef>
              <a:effectRef idx="1">
                <a:schemeClr val="accent3"/>
              </a:effectRef>
              <a:fontRef idx="minor">
                <a:schemeClr val="dk1"/>
              </a:fontRef>
            </p:style>
          </p:sp>
        </p:grpSp>
        <p:sp>
          <p:nvSpPr>
            <p:cNvPr id="3" name="Rectangle 2"/>
            <p:cNvSpPr/>
            <p:nvPr/>
          </p:nvSpPr>
          <p:spPr>
            <a:xfrm>
              <a:off x="838200" y="3505200"/>
              <a:ext cx="10553319" cy="1820948"/>
            </a:xfrm>
            <a:prstGeom prst="rect">
              <a:avLst/>
            </a:prstGeom>
          </p:spPr>
          <p:txBody>
            <a:bodyPr wrap="square">
              <a:spAutoFit/>
            </a:bodyPr>
            <a:lstStyle/>
            <a:p>
              <a:pPr>
                <a:lnSpc>
                  <a:spcPct val="150000"/>
                </a:lnSpc>
                <a:buClr>
                  <a:srgbClr val="000000"/>
                </a:buClr>
              </a:pPr>
              <a:r>
                <a:rPr lang="pt-BR" sz="26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nl-NL" sz="2600" dirty="0">
                  <a:latin typeface="Times New Roman" panose="02020603050405020304" pitchFamily="18" charset="0"/>
                  <a:cs typeface="Times New Roman" panose="02020603050405020304" pitchFamily="18" charset="0"/>
                  <a:sym typeface="Arial"/>
                </a:rPr>
                <a:t>Đ</a:t>
              </a:r>
              <a:r>
                <a:rPr lang="nl-NL" sz="2600" dirty="0">
                  <a:latin typeface="Times New Roman" panose="02020603050405020304" pitchFamily="18" charset="0"/>
                  <a:cs typeface="Times New Roman" panose="02020603050405020304" pitchFamily="18" charset="0"/>
                </a:rPr>
                <a:t>ọc hiểu thêm mục “ Em có biết?”  để biết thêm về nhà </a:t>
              </a:r>
            </a:p>
            <a:p>
              <a:pPr>
                <a:lnSpc>
                  <a:spcPct val="150000"/>
                </a:lnSpc>
                <a:buClr>
                  <a:srgbClr val="000000"/>
                </a:buClr>
              </a:pPr>
              <a:r>
                <a:rPr lang="nl-NL" sz="2600" dirty="0">
                  <a:latin typeface="Times New Roman" panose="02020603050405020304" pitchFamily="18" charset="0"/>
                  <a:cs typeface="Times New Roman" panose="02020603050405020304" pitchFamily="18" charset="0"/>
                </a:rPr>
                <a:t>toán học Euclid và các thành tựu mà ông đã đạt được</a:t>
              </a:r>
              <a:r>
                <a:rPr lang="nl-NL" sz="2600" dirty="0"/>
                <a:t>.</a:t>
              </a:r>
              <a:endParaRPr lang="en-US" sz="2600" dirty="0"/>
            </a:p>
            <a:p>
              <a:pPr lvl="0" algn="ctr">
                <a:lnSpc>
                  <a:spcPct val="150000"/>
                </a:lnSpc>
                <a:buClr>
                  <a:srgbClr val="000000"/>
                </a:buClr>
              </a:pPr>
              <a:r>
                <a:rPr lang="pt-BR" sz="26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26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00" dirty="0" err="1">
                  <a:latin typeface="Times New Roman" panose="02020603050405020304" pitchFamily="18" charset="0"/>
                  <a:cs typeface="Times New Roman" panose="02020603050405020304" pitchFamily="18" charset="0"/>
                </a:rPr>
                <a:t>Chuẩn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mới</a:t>
              </a:r>
              <a:r>
                <a:rPr lang="en-US" sz="2600" dirty="0">
                  <a:latin typeface="Times New Roman" panose="02020603050405020304" pitchFamily="18" charset="0"/>
                  <a:cs typeface="Times New Roman" panose="02020603050405020304" pitchFamily="18" charset="0"/>
                </a:rPr>
                <a:t> “ </a:t>
              </a:r>
              <a:r>
                <a:rPr lang="en-US" sz="2600" b="1" dirty="0" err="1">
                  <a:latin typeface="Times New Roman" panose="02020603050405020304" pitchFamily="18" charset="0"/>
                  <a:cs typeface="Times New Roman" panose="02020603050405020304" pitchFamily="18" charset="0"/>
                </a:rPr>
                <a:t>Bài</a:t>
              </a:r>
              <a:r>
                <a:rPr lang="en-US" sz="2600" b="1" dirty="0">
                  <a:latin typeface="Times New Roman" panose="02020603050405020304" pitchFamily="18" charset="0"/>
                  <a:cs typeface="Times New Roman" panose="02020603050405020304" pitchFamily="18" charset="0"/>
                </a:rPr>
                <a:t> 4. </a:t>
              </a:r>
              <a:r>
                <a:rPr lang="nl-NL" sz="2600" b="1" dirty="0">
                  <a:latin typeface="Times New Roman" panose="02020603050405020304" pitchFamily="18" charset="0"/>
                  <a:cs typeface="Times New Roman" panose="02020603050405020304" pitchFamily="18" charset="0"/>
                </a:rPr>
                <a:t>ĐỊNH LÍ VÀ CHỨNG MINH MỘT ĐỊNH LÍ</a:t>
              </a:r>
              <a:r>
                <a:rPr lang="en-US" sz="2600" b="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a:t>
              </a:r>
              <a:endParaRPr lang="en-US" sz="26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3A846304-9171-FEE7-60CE-570F400E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0600" y="3380904"/>
              <a:ext cx="2924477" cy="143955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1139" y="535413"/>
            <a:ext cx="11554535" cy="4950987"/>
            <a:chOff x="3552241" y="1899255"/>
            <a:chExt cx="11183518" cy="5361598"/>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2241" y="1899255"/>
              <a:ext cx="11183518" cy="4941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23537" y="2063300"/>
              <a:ext cx="10440926" cy="5197553"/>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1856">
            <a:off x="806179" y="1204396"/>
            <a:ext cx="1612824" cy="83396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868109">
            <a:off x="250015" y="5548295"/>
            <a:ext cx="2039639" cy="52288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19199">
            <a:off x="10532399" y="593139"/>
            <a:ext cx="484941" cy="89596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21824" flipV="1">
            <a:off x="10296759" y="5571470"/>
            <a:ext cx="1694028" cy="446800"/>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16785" y="524058"/>
            <a:ext cx="1312567" cy="608554"/>
          </a:xfrm>
          <a:prstGeom prst="rect">
            <a:avLst/>
          </a:prstGeom>
        </p:spPr>
      </p:pic>
      <p:sp>
        <p:nvSpPr>
          <p:cNvPr id="13" name="TextBox 18">
            <a:extLst>
              <a:ext uri="{FF2B5EF4-FFF2-40B4-BE49-F238E27FC236}">
                <a16:creationId xmlns:a16="http://schemas.microsoft.com/office/drawing/2014/main" id="{8F5E62F2-E99E-4F19-B9B0-2063558D038E}"/>
              </a:ext>
            </a:extLst>
          </p:cNvPr>
          <p:cNvSpPr txBox="1"/>
          <p:nvPr/>
        </p:nvSpPr>
        <p:spPr>
          <a:xfrm>
            <a:off x="246326" y="1565999"/>
            <a:ext cx="11554535" cy="2725874"/>
          </a:xfrm>
          <a:prstGeom prst="rect">
            <a:avLst/>
          </a:prstGeom>
        </p:spPr>
        <p:txBody>
          <a:bodyPr wrap="square" lIns="0" tIns="0" rIns="0" bIns="0" rtlCol="0" anchor="t">
            <a:spAutoFit/>
          </a:bodyPr>
          <a:lstStyle/>
          <a:p>
            <a:pPr algn="ctr">
              <a:lnSpc>
                <a:spcPct val="150000"/>
              </a:lnSpc>
              <a:buClrTx/>
              <a:buFontTx/>
              <a:buNone/>
            </a:pPr>
            <a:r>
              <a:rPr lang="en-US" sz="4100" b="1" dirty="0">
                <a:solidFill>
                  <a:schemeClr val="accent1"/>
                </a:solidFill>
                <a:latin typeface="Times New Roman" panose="02020603050405020304" pitchFamily="18" charset="0"/>
                <a:cs typeface="Times New Roman" panose="02020603050405020304" pitchFamily="18" charset="0"/>
              </a:rPr>
              <a:t>CẢM ƠN THẦY CÔ VÀ </a:t>
            </a:r>
          </a:p>
          <a:p>
            <a:pPr algn="ctr">
              <a:lnSpc>
                <a:spcPct val="150000"/>
              </a:lnSpc>
              <a:buClrTx/>
              <a:buFontTx/>
              <a:buNone/>
            </a:pPr>
            <a:r>
              <a:rPr lang="en-US" sz="4100" b="1" dirty="0">
                <a:solidFill>
                  <a:schemeClr val="accent1"/>
                </a:solidFill>
                <a:latin typeface="Times New Roman" panose="02020603050405020304" pitchFamily="18" charset="0"/>
                <a:cs typeface="Times New Roman" panose="02020603050405020304" pitchFamily="18" charset="0"/>
              </a:rPr>
              <a:t>CÁC EM HỌC SINH</a:t>
            </a:r>
          </a:p>
          <a:p>
            <a:pPr algn="ctr">
              <a:lnSpc>
                <a:spcPct val="150000"/>
              </a:lnSpc>
              <a:buClrTx/>
              <a:buFontTx/>
              <a:buNone/>
            </a:pPr>
            <a:r>
              <a:rPr lang="en-US" sz="4100" b="1" dirty="0">
                <a:solidFill>
                  <a:schemeClr val="accent1"/>
                </a:solidFill>
                <a:latin typeface="Times New Roman" panose="02020603050405020304" pitchFamily="18" charset="0"/>
                <a:cs typeface="Times New Roman" panose="02020603050405020304" pitchFamily="18" charset="0"/>
              </a:rPr>
              <a:t>ĐÃ THEO DÕI BÀI HỌC</a:t>
            </a:r>
            <a:r>
              <a:rPr lang="vi-VN" sz="4100" b="1" dirty="0">
                <a:solidFill>
                  <a:schemeClr val="accent1"/>
                </a:solidFill>
                <a:latin typeface="Times New Roman" panose="02020603050405020304" pitchFamily="18" charset="0"/>
                <a:cs typeface="Times New Roman" panose="02020603050405020304" pitchFamily="18" charset="0"/>
              </a:rPr>
              <a:t>!</a:t>
            </a:r>
            <a:endParaRPr lang="en-US" sz="4100" b="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66546" y="4654771"/>
            <a:ext cx="875686" cy="150643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6078">
            <a:off x="4081473" y="273851"/>
            <a:ext cx="742231" cy="40069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200" y="1600200"/>
            <a:ext cx="918712" cy="8589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693217" flipH="1" flipV="1">
            <a:off x="10598404" y="5588853"/>
            <a:ext cx="1758616" cy="10837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6042" t="13726" b="24508"/>
          <a:stretch>
            <a:fillRect/>
          </a:stretch>
        </p:blipFill>
        <p:spPr>
          <a:xfrm rot="1718301">
            <a:off x="11169546" y="151066"/>
            <a:ext cx="616333" cy="915869"/>
          </a:xfrm>
          <a:prstGeom prst="rect">
            <a:avLst/>
          </a:prstGeom>
        </p:spPr>
      </p:pic>
      <p:sp>
        <p:nvSpPr>
          <p:cNvPr id="13" name="TextBox 12">
            <a:extLst>
              <a:ext uri="{FF2B5EF4-FFF2-40B4-BE49-F238E27FC236}">
                <a16:creationId xmlns:a16="http://schemas.microsoft.com/office/drawing/2014/main" id="{79349864-5408-4AC2-9B57-402B61D49B2C}"/>
              </a:ext>
            </a:extLst>
          </p:cNvPr>
          <p:cNvSpPr txBox="1"/>
          <p:nvPr/>
        </p:nvSpPr>
        <p:spPr>
          <a:xfrm>
            <a:off x="4525512" y="384959"/>
            <a:ext cx="3614273" cy="723275"/>
          </a:xfrm>
          <a:prstGeom prst="rect">
            <a:avLst/>
          </a:prstGeom>
          <a:noFill/>
        </p:spPr>
        <p:txBody>
          <a:bodyPr wrap="square" rtlCol="0">
            <a:spAutoFit/>
          </a:bodyPr>
          <a:lstStyle/>
          <a:p>
            <a:pPr defTabSz="609630">
              <a:defRPr/>
            </a:pPr>
            <a:r>
              <a:rPr lang="vi-VN" sz="4100" b="1" dirty="0">
                <a:solidFill>
                  <a:srgbClr val="FF0000"/>
                </a:solidFill>
                <a:latin typeface="Times New Roman" panose="02020603050405020304" pitchFamily="18" charset="0"/>
                <a:cs typeface="Times New Roman" panose="02020603050405020304" pitchFamily="18" charset="0"/>
              </a:rPr>
              <a:t>K</a:t>
            </a:r>
            <a:r>
              <a:rPr lang="en-US" sz="4100" b="1" dirty="0">
                <a:solidFill>
                  <a:srgbClr val="FF0000"/>
                </a:solidFill>
                <a:latin typeface="Times New Roman" panose="02020603050405020304" pitchFamily="18" charset="0"/>
                <a:cs typeface="Times New Roman" panose="02020603050405020304" pitchFamily="18" charset="0"/>
              </a:rPr>
              <a:t>HỞI ĐỘNG</a:t>
            </a:r>
            <a:endParaRPr lang="en-US" sz="41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29803" y="1245196"/>
            <a:ext cx="9332395" cy="4196662"/>
          </a:xfrm>
          <a:prstGeom prst="rect">
            <a:avLst/>
          </a:prstGeom>
        </p:spPr>
        <p:txBody>
          <a:bodyPr wrap="square">
            <a:spAutoFit/>
          </a:bodyPr>
          <a:lstStyle/>
          <a:p>
            <a:r>
              <a:rPr lang="en-US" sz="2600" b="1" u="sng" dirty="0" err="1">
                <a:latin typeface="Times New Roman" panose="02020603050405020304" pitchFamily="18" charset="0"/>
                <a:cs typeface="Times New Roman" panose="02020603050405020304" pitchFamily="18" charset="0"/>
              </a:rPr>
              <a:t>Câu</a:t>
            </a:r>
            <a:r>
              <a:rPr lang="en-US" sz="2600" b="1" u="sng" dirty="0">
                <a:latin typeface="Times New Roman" panose="02020603050405020304" pitchFamily="18" charset="0"/>
                <a:cs typeface="Times New Roman" panose="02020603050405020304" pitchFamily="18" charset="0"/>
              </a:rPr>
              <a:t> 1</a:t>
            </a:r>
            <a:r>
              <a:rPr lang="en-US" sz="2600" b="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c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b,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so le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cs typeface="Times New Roman" panose="02020603050405020304" pitchFamily="18" charset="0"/>
              </a:rPr>
              <a:t> a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b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Đúng</a:t>
            </a:r>
            <a:r>
              <a:rPr lang="en-US" sz="2600" b="1" dirty="0">
                <a:latin typeface="Times New Roman" panose="02020603050405020304" pitchFamily="18" charset="0"/>
                <a:cs typeface="Times New Roman" panose="02020603050405020304" pitchFamily="18" charset="0"/>
              </a:rPr>
              <a:t> hay </a:t>
            </a:r>
            <a:r>
              <a:rPr lang="en-US" sz="2600" b="1" dirty="0" err="1">
                <a:latin typeface="Times New Roman" panose="02020603050405020304" pitchFamily="18" charset="0"/>
                <a:cs typeface="Times New Roman" panose="02020603050405020304" pitchFamily="18" charset="0"/>
              </a:rPr>
              <a:t>sai</a:t>
            </a:r>
            <a:r>
              <a:rPr lang="en-US" sz="2600" b="1" dirty="0">
                <a:latin typeface="Times New Roman" panose="02020603050405020304" pitchFamily="18" charset="0"/>
                <a:cs typeface="Times New Roman" panose="02020603050405020304" pitchFamily="18" charset="0"/>
              </a:rPr>
              <a:t>?</a:t>
            </a:r>
            <a:r>
              <a:rPr lang="en-US" sz="2667" b="1" dirty="0">
                <a:latin typeface="Times New Roman" panose="02020603050405020304" pitchFamily="18" charset="0"/>
                <a:cs typeface="Times New Roman" panose="02020603050405020304" pitchFamily="18" charset="0"/>
              </a:rPr>
              <a:t>           </a:t>
            </a:r>
            <a:endParaRPr lang="en-US" sz="2667" dirty="0">
              <a:latin typeface="Times New Roman" panose="02020603050405020304" pitchFamily="18" charset="0"/>
              <a:cs typeface="Times New Roman" panose="02020603050405020304" pitchFamily="18" charset="0"/>
            </a:endParaRPr>
          </a:p>
          <a:p>
            <a:endParaRPr lang="en-US" sz="2667" b="1" dirty="0">
              <a:latin typeface="Times New Roman" panose="02020603050405020304" pitchFamily="18" charset="0"/>
              <a:cs typeface="Times New Roman" panose="02020603050405020304" pitchFamily="18" charset="0"/>
            </a:endParaRPr>
          </a:p>
          <a:p>
            <a:r>
              <a:rPr lang="en-US" sz="2600" b="1" u="sng" dirty="0" err="1">
                <a:latin typeface="Times New Roman" panose="02020603050405020304" pitchFamily="18" charset="0"/>
                <a:cs typeface="Times New Roman" panose="02020603050405020304" pitchFamily="18" charset="0"/>
              </a:rPr>
              <a:t>Câu</a:t>
            </a:r>
            <a:r>
              <a:rPr lang="en-US" sz="2600" b="1" u="sng" dirty="0">
                <a:latin typeface="Times New Roman" panose="02020603050405020304" pitchFamily="18" charset="0"/>
                <a:cs typeface="Times New Roman" panose="02020603050405020304" pitchFamily="18" charset="0"/>
              </a:rPr>
              <a:t> 2</a:t>
            </a:r>
            <a:r>
              <a:rPr lang="en-US" sz="2600" b="1"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Đúng</a:t>
            </a:r>
            <a:r>
              <a:rPr lang="en-US" sz="2600" b="1" dirty="0">
                <a:latin typeface="Times New Roman" panose="02020603050405020304" pitchFamily="18" charset="0"/>
                <a:cs typeface="Times New Roman" panose="02020603050405020304" pitchFamily="18" charset="0"/>
              </a:rPr>
              <a:t> hay </a:t>
            </a:r>
            <a:r>
              <a:rPr lang="en-US" sz="2600" b="1" dirty="0" err="1">
                <a:latin typeface="Times New Roman" panose="02020603050405020304" pitchFamily="18" charset="0"/>
                <a:cs typeface="Times New Roman" panose="02020603050405020304" pitchFamily="18" charset="0"/>
              </a:rPr>
              <a:t>sai</a:t>
            </a:r>
            <a:r>
              <a:rPr lang="en-US" sz="2600" b="1" dirty="0">
                <a:latin typeface="Times New Roman" panose="02020603050405020304" pitchFamily="18" charset="0"/>
                <a:cs typeface="Times New Roman" panose="02020603050405020304" pitchFamily="18" charset="0"/>
              </a:rPr>
              <a:t>?</a:t>
            </a:r>
            <a:r>
              <a:rPr lang="en-US" sz="2667" b="1" dirty="0">
                <a:latin typeface="Times New Roman" panose="02020603050405020304" pitchFamily="18" charset="0"/>
                <a:cs typeface="Times New Roman" panose="02020603050405020304" pitchFamily="18" charset="0"/>
              </a:rPr>
              <a:t>             </a:t>
            </a:r>
            <a:endParaRPr lang="en-US" sz="2667" dirty="0">
              <a:latin typeface="Times New Roman" panose="02020603050405020304" pitchFamily="18" charset="0"/>
              <a:cs typeface="Times New Roman" panose="02020603050405020304" pitchFamily="18" charset="0"/>
            </a:endParaRPr>
          </a:p>
          <a:p>
            <a:endParaRPr lang="en-US" sz="2667" b="1" dirty="0">
              <a:latin typeface="Times New Roman" panose="02020603050405020304" pitchFamily="18" charset="0"/>
              <a:cs typeface="Times New Roman" panose="02020603050405020304" pitchFamily="18" charset="0"/>
            </a:endParaRPr>
          </a:p>
          <a:p>
            <a:r>
              <a:rPr lang="en-US" sz="2600" b="1" u="sng" dirty="0" err="1">
                <a:latin typeface="Times New Roman" panose="02020603050405020304" pitchFamily="18" charset="0"/>
                <a:cs typeface="Times New Roman" panose="02020603050405020304" pitchFamily="18" charset="0"/>
              </a:rPr>
              <a:t>Câu</a:t>
            </a:r>
            <a:r>
              <a:rPr lang="en-US" sz="2600" b="1" u="sng" dirty="0">
                <a:latin typeface="Times New Roman" panose="02020603050405020304" pitchFamily="18" charset="0"/>
                <a:cs typeface="Times New Roman" panose="02020603050405020304" pitchFamily="18" charset="0"/>
              </a:rPr>
              <a:t> 3</a:t>
            </a:r>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Qua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Đúng</a:t>
            </a:r>
            <a:r>
              <a:rPr lang="en-US" sz="2600" b="1" dirty="0">
                <a:latin typeface="Times New Roman" panose="02020603050405020304" pitchFamily="18" charset="0"/>
                <a:cs typeface="Times New Roman" panose="02020603050405020304" pitchFamily="18" charset="0"/>
              </a:rPr>
              <a:t> hay </a:t>
            </a:r>
            <a:r>
              <a:rPr lang="en-US" sz="2600" b="1" dirty="0" err="1">
                <a:latin typeface="Times New Roman" panose="02020603050405020304" pitchFamily="18" charset="0"/>
                <a:cs typeface="Times New Roman" panose="02020603050405020304" pitchFamily="18" charset="0"/>
              </a:rPr>
              <a:t>sai</a:t>
            </a:r>
            <a:r>
              <a:rPr lang="en-US" sz="2600" b="1" dirty="0">
                <a:latin typeface="Times New Roman" panose="02020603050405020304" pitchFamily="18" charset="0"/>
                <a:cs typeface="Times New Roman" panose="02020603050405020304" pitchFamily="18" charset="0"/>
              </a:rPr>
              <a:t>?</a:t>
            </a:r>
          </a:p>
          <a:p>
            <a:r>
              <a:rPr lang="en-US" sz="2667" b="1" dirty="0">
                <a:latin typeface="Times New Roman" panose="02020603050405020304" pitchFamily="18" charset="0"/>
                <a:cs typeface="Times New Roman" panose="02020603050405020304" pitchFamily="18" charset="0"/>
              </a:rPr>
              <a:t>              </a:t>
            </a:r>
            <a:endParaRPr lang="en-US" sz="2667"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56CBE95F-210A-7A5E-32B5-B386F6DA8CFC}"/>
              </a:ext>
            </a:extLst>
          </p:cNvPr>
          <p:cNvSpPr/>
          <p:nvPr/>
        </p:nvSpPr>
        <p:spPr>
          <a:xfrm>
            <a:off x="3657600" y="2286000"/>
            <a:ext cx="918712" cy="173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31141FB-5C21-0B08-4649-40D3E511CF17}"/>
              </a:ext>
            </a:extLst>
          </p:cNvPr>
          <p:cNvSpPr/>
          <p:nvPr/>
        </p:nvSpPr>
        <p:spPr>
          <a:xfrm>
            <a:off x="1600200" y="5056820"/>
            <a:ext cx="918712" cy="173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0E9F6F42-5C99-C481-3CB0-5BED4173C5B1}"/>
              </a:ext>
            </a:extLst>
          </p:cNvPr>
          <p:cNvSpPr/>
          <p:nvPr/>
        </p:nvSpPr>
        <p:spPr>
          <a:xfrm>
            <a:off x="6781800" y="3429000"/>
            <a:ext cx="918712" cy="173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53D717-347E-0926-91E2-4288CFDE88DB}"/>
              </a:ext>
            </a:extLst>
          </p:cNvPr>
          <p:cNvSpPr txBox="1"/>
          <p:nvPr/>
        </p:nvSpPr>
        <p:spPr>
          <a:xfrm>
            <a:off x="4572000" y="2108200"/>
            <a:ext cx="918712" cy="492443"/>
          </a:xfrm>
          <a:prstGeom prst="rect">
            <a:avLst/>
          </a:prstGeom>
          <a:noFill/>
        </p:spPr>
        <p:txBody>
          <a:bodyPr wrap="square" rtlCol="0">
            <a:spAutoFit/>
          </a:bodyPr>
          <a:lstStyle/>
          <a:p>
            <a:pPr defTabSz="609630">
              <a:defRPr/>
            </a:pPr>
            <a:r>
              <a:rPr lang="en-US" sz="2600" dirty="0">
                <a:solidFill>
                  <a:srgbClr val="FF0000"/>
                </a:solidFill>
                <a:latin typeface="Times New Roman" panose="02020603050405020304" pitchFamily="18" charset="0"/>
                <a:cs typeface="Times New Roman" panose="02020603050405020304" pitchFamily="18" charset="0"/>
              </a:rPr>
              <a:t>SAI</a:t>
            </a:r>
          </a:p>
        </p:txBody>
      </p:sp>
      <p:sp>
        <p:nvSpPr>
          <p:cNvPr id="14" name="TextBox 13">
            <a:extLst>
              <a:ext uri="{FF2B5EF4-FFF2-40B4-BE49-F238E27FC236}">
                <a16:creationId xmlns:a16="http://schemas.microsoft.com/office/drawing/2014/main" id="{E38A321E-8328-0B9B-90E4-DFC660258C9A}"/>
              </a:ext>
            </a:extLst>
          </p:cNvPr>
          <p:cNvSpPr txBox="1"/>
          <p:nvPr/>
        </p:nvSpPr>
        <p:spPr>
          <a:xfrm>
            <a:off x="7696200" y="3260072"/>
            <a:ext cx="1400701" cy="492443"/>
          </a:xfrm>
          <a:prstGeom prst="rect">
            <a:avLst/>
          </a:prstGeom>
          <a:noFill/>
        </p:spPr>
        <p:txBody>
          <a:bodyPr wrap="square" rtlCol="0">
            <a:spAutoFit/>
          </a:bodyPr>
          <a:lstStyle/>
          <a:p>
            <a:pPr defTabSz="609630">
              <a:defRPr/>
            </a:pPr>
            <a:r>
              <a:rPr lang="en-US" sz="2600" dirty="0">
                <a:solidFill>
                  <a:srgbClr val="FF0000"/>
                </a:solidFill>
                <a:latin typeface="Times New Roman" panose="02020603050405020304" pitchFamily="18" charset="0"/>
                <a:cs typeface="Times New Roman" panose="02020603050405020304" pitchFamily="18" charset="0"/>
              </a:rPr>
              <a:t>ĐÚNG</a:t>
            </a:r>
            <a:endParaRPr lang="en-US" sz="2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473493D-02FF-8439-DA41-571EBE15F030}"/>
              </a:ext>
            </a:extLst>
          </p:cNvPr>
          <p:cNvSpPr txBox="1"/>
          <p:nvPr/>
        </p:nvSpPr>
        <p:spPr>
          <a:xfrm>
            <a:off x="2518912" y="4874514"/>
            <a:ext cx="918712" cy="492443"/>
          </a:xfrm>
          <a:prstGeom prst="rect">
            <a:avLst/>
          </a:prstGeom>
          <a:noFill/>
        </p:spPr>
        <p:txBody>
          <a:bodyPr wrap="square" rtlCol="0">
            <a:spAutoFit/>
          </a:bodyPr>
          <a:lstStyle/>
          <a:p>
            <a:pPr defTabSz="609630">
              <a:defRPr/>
            </a:pPr>
            <a:r>
              <a:rPr lang="en-US" sz="2600" dirty="0">
                <a:solidFill>
                  <a:srgbClr val="FF0000"/>
                </a:solidFill>
                <a:latin typeface="Times New Roman" panose="02020603050405020304" pitchFamily="18" charset="0"/>
                <a:cs typeface="Times New Roman" panose="02020603050405020304" pitchFamily="18" charset="0"/>
              </a:rPr>
              <a:t>SAI</a:t>
            </a:r>
          </a:p>
        </p:txBody>
      </p:sp>
      <p:sp>
        <p:nvSpPr>
          <p:cNvPr id="17" name="TextBox 16">
            <a:extLst>
              <a:ext uri="{FF2B5EF4-FFF2-40B4-BE49-F238E27FC236}">
                <a16:creationId xmlns:a16="http://schemas.microsoft.com/office/drawing/2014/main" id="{114A785F-49D1-6A5F-AFC7-A13B215B35CD}"/>
              </a:ext>
            </a:extLst>
          </p:cNvPr>
          <p:cNvSpPr txBox="1"/>
          <p:nvPr/>
        </p:nvSpPr>
        <p:spPr>
          <a:xfrm>
            <a:off x="1409483" y="1200052"/>
            <a:ext cx="9141677" cy="1355564"/>
          </a:xfrm>
          <a:prstGeom prst="rect">
            <a:avLst/>
          </a:prstGeom>
          <a:noFill/>
        </p:spPr>
        <p:txBody>
          <a:bodyPr wrap="square">
            <a:spAutoFit/>
          </a:bodyPr>
          <a:lstStyle/>
          <a:p>
            <a:pPr marL="0" marR="0">
              <a:lnSpc>
                <a:spcPct val="107000"/>
              </a:lnSpc>
              <a:spcBef>
                <a:spcPts val="0"/>
              </a:spcBef>
              <a:spcAft>
                <a:spcPts val="0"/>
              </a:spcAft>
            </a:pPr>
            <a:r>
              <a:rPr lang="en-US" sz="2600" b="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6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6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vỗ</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hoan</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2"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80">
                                          <p:stCondLst>
                                            <p:cond delay="0"/>
                                          </p:stCondLst>
                                        </p:cTn>
                                        <p:tgtEl>
                                          <p:spTgt spid="14"/>
                                        </p:tgtEl>
                                      </p:cBhvr>
                                    </p:animEffect>
                                    <p:anim calcmode="lin" valueType="num">
                                      <p:cBhvr>
                                        <p:cTn id="4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1" dur="26">
                                          <p:stCondLst>
                                            <p:cond delay="650"/>
                                          </p:stCondLst>
                                        </p:cTn>
                                        <p:tgtEl>
                                          <p:spTgt spid="14"/>
                                        </p:tgtEl>
                                      </p:cBhvr>
                                      <p:to x="100000" y="60000"/>
                                    </p:animScale>
                                    <p:animScale>
                                      <p:cBhvr>
                                        <p:cTn id="52" dur="166" decel="50000">
                                          <p:stCondLst>
                                            <p:cond delay="676"/>
                                          </p:stCondLst>
                                        </p:cTn>
                                        <p:tgtEl>
                                          <p:spTgt spid="14"/>
                                        </p:tgtEl>
                                      </p:cBhvr>
                                      <p:to x="100000" y="100000"/>
                                    </p:animScale>
                                    <p:animScale>
                                      <p:cBhvr>
                                        <p:cTn id="53" dur="26">
                                          <p:stCondLst>
                                            <p:cond delay="1312"/>
                                          </p:stCondLst>
                                        </p:cTn>
                                        <p:tgtEl>
                                          <p:spTgt spid="14"/>
                                        </p:tgtEl>
                                      </p:cBhvr>
                                      <p:to x="100000" y="80000"/>
                                    </p:animScale>
                                    <p:animScale>
                                      <p:cBhvr>
                                        <p:cTn id="54" dur="166" decel="50000">
                                          <p:stCondLst>
                                            <p:cond delay="1338"/>
                                          </p:stCondLst>
                                        </p:cTn>
                                        <p:tgtEl>
                                          <p:spTgt spid="14"/>
                                        </p:tgtEl>
                                      </p:cBhvr>
                                      <p:to x="100000" y="100000"/>
                                    </p:animScale>
                                    <p:animScale>
                                      <p:cBhvr>
                                        <p:cTn id="55" dur="26">
                                          <p:stCondLst>
                                            <p:cond delay="1642"/>
                                          </p:stCondLst>
                                        </p:cTn>
                                        <p:tgtEl>
                                          <p:spTgt spid="14"/>
                                        </p:tgtEl>
                                      </p:cBhvr>
                                      <p:to x="100000" y="90000"/>
                                    </p:animScale>
                                    <p:animScale>
                                      <p:cBhvr>
                                        <p:cTn id="56" dur="166" decel="50000">
                                          <p:stCondLst>
                                            <p:cond delay="1668"/>
                                          </p:stCondLst>
                                        </p:cTn>
                                        <p:tgtEl>
                                          <p:spTgt spid="14"/>
                                        </p:tgtEl>
                                      </p:cBhvr>
                                      <p:to x="100000" y="100000"/>
                                    </p:animScale>
                                    <p:animScale>
                                      <p:cBhvr>
                                        <p:cTn id="57" dur="26">
                                          <p:stCondLst>
                                            <p:cond delay="1808"/>
                                          </p:stCondLst>
                                        </p:cTn>
                                        <p:tgtEl>
                                          <p:spTgt spid="14"/>
                                        </p:tgtEl>
                                      </p:cBhvr>
                                      <p:to x="100000" y="95000"/>
                                    </p:animScale>
                                    <p:animScale>
                                      <p:cBhvr>
                                        <p:cTn id="58" dur="166" decel="50000">
                                          <p:stCondLst>
                                            <p:cond delay="1834"/>
                                          </p:stCondLst>
                                        </p:cTn>
                                        <p:tgtEl>
                                          <p:spTgt spid="1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anim calcmode="lin" valueType="num">
                                      <p:cBhvr additive="base">
                                        <p:cTn id="6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
                                            <p:txEl>
                                              <p:pRg st="5" end="5"/>
                                            </p:txEl>
                                          </p:spTgt>
                                        </p:tgtEl>
                                        <p:attrNameLst>
                                          <p:attrName>style.visibility</p:attrName>
                                        </p:attrNameLst>
                                      </p:cBhvr>
                                      <p:to>
                                        <p:strVal val="visible"/>
                                      </p:to>
                                    </p:set>
                                    <p:anim calcmode="lin" valueType="num">
                                      <p:cBhvr additive="base">
                                        <p:cTn id="6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2000"/>
                                        <p:tgtEl>
                                          <p:spTgt spid="15"/>
                                        </p:tgtEl>
                                      </p:cBhvr>
                                    </p:animEffect>
                                    <p:anim calcmode="lin" valueType="num">
                                      <p:cBhvr>
                                        <p:cTn id="81" dur="2000" fill="hold"/>
                                        <p:tgtEl>
                                          <p:spTgt spid="15"/>
                                        </p:tgtEl>
                                        <p:attrNameLst>
                                          <p:attrName>ppt_w</p:attrName>
                                        </p:attrNameLst>
                                      </p:cBhvr>
                                      <p:tavLst>
                                        <p:tav tm="0" fmla="#ppt_w*sin(2.5*pi*$)">
                                          <p:val>
                                            <p:fltVal val="0"/>
                                          </p:val>
                                        </p:tav>
                                        <p:tav tm="100000">
                                          <p:val>
                                            <p:fltVal val="1"/>
                                          </p:val>
                                        </p:tav>
                                      </p:tavLst>
                                    </p:anim>
                                    <p:anim calcmode="lin" valueType="num">
                                      <p:cBhvr>
                                        <p:cTn id="82"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2" animBg="1"/>
      <p:bldP spid="10" grpId="0"/>
      <p:bldP spid="14"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195127">
            <a:off x="725505" y="527778"/>
            <a:ext cx="10708204" cy="5661612"/>
            <a:chOff x="3349171" y="2091585"/>
            <a:chExt cx="11589658" cy="5120522"/>
          </a:xfrm>
        </p:grpSpPr>
        <p:pic>
          <p:nvPicPr>
            <p:cNvPr id="1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9171" y="2091585"/>
              <a:ext cx="11589658" cy="5120522"/>
            </a:xfrm>
            <a:prstGeom prst="rect">
              <a:avLst/>
            </a:prstGeom>
          </p:spPr>
        </p:pic>
        <p:pic>
          <p:nvPicPr>
            <p:cNvPr id="1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33950" y="2261587"/>
              <a:ext cx="10820099" cy="4780517"/>
            </a:xfrm>
            <a:prstGeom prst="rect">
              <a:avLst/>
            </a:prstGeom>
          </p:spPr>
        </p:pic>
      </p:grpSp>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86838">
            <a:off x="151085" y="417024"/>
            <a:ext cx="1612824" cy="83396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48227" y="3186687"/>
            <a:ext cx="1240388" cy="332787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68109">
            <a:off x="-277972" y="5777194"/>
            <a:ext cx="2039639" cy="5228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38990">
            <a:off x="9875684" y="623726"/>
            <a:ext cx="1672744" cy="833569"/>
          </a:xfrm>
          <a:prstGeom prst="rect">
            <a:avLst/>
          </a:prstGeom>
        </p:spPr>
      </p:pic>
      <p:sp>
        <p:nvSpPr>
          <p:cNvPr id="18" name="Rectangle 17"/>
          <p:cNvSpPr/>
          <p:nvPr/>
        </p:nvSpPr>
        <p:spPr>
          <a:xfrm>
            <a:off x="2015909" y="1595120"/>
            <a:ext cx="8249516" cy="1886670"/>
          </a:xfrm>
          <a:prstGeom prst="rect">
            <a:avLst/>
          </a:prstGeom>
        </p:spPr>
        <p:txBody>
          <a:bodyPr wrap="square">
            <a:spAutoFit/>
          </a:bodyPr>
          <a:lstStyle/>
          <a:p>
            <a:pPr lvl="0" algn="ctr">
              <a:lnSpc>
                <a:spcPct val="150000"/>
              </a:lnSpc>
              <a:defRPr/>
            </a:pPr>
            <a:r>
              <a:rPr lang="en-US"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TIẾT 22. </a:t>
            </a:r>
            <a:r>
              <a:rPr lang="vi-VN"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BÀI </a:t>
            </a:r>
            <a:r>
              <a:rPr lang="en-US"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3</a:t>
            </a:r>
            <a:r>
              <a:rPr lang="vi-VN"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HAI ĐƯỜNG THẲNG SONG </a:t>
            </a:r>
            <a:r>
              <a:rPr lang="en-US" sz="4100" b="1" kern="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SONG</a:t>
            </a:r>
            <a:r>
              <a:rPr lang="en-US"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(t4)</a:t>
            </a:r>
            <a:r>
              <a:rPr lang="vi-VN" sz="41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endParaRPr lang="en-US" sz="4100" b="1" kern="0" dirty="0">
              <a:solidFill>
                <a:schemeClr val="tx2"/>
              </a:solidFill>
              <a:latin typeface="Times New Roman" panose="02020603050405020304" pitchFamily="18" charset="0"/>
              <a:cs typeface="Times New Roman" panose="02020603050405020304" pitchFamily="18" charset="0"/>
            </a:endParaRPr>
          </a:p>
        </p:txBody>
      </p:sp>
      <p:pic>
        <p:nvPicPr>
          <p:cNvPr id="2" name="Cute">
            <a:hlinkClick r:id="" action="ppaction://media"/>
            <a:extLst>
              <a:ext uri="{FF2B5EF4-FFF2-40B4-BE49-F238E27FC236}">
                <a16:creationId xmlns:a16="http://schemas.microsoft.com/office/drawing/2014/main" id="{BD5BFC17-54B6-05BC-0EF0-8BAC2C102C6C}"/>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1119569" y="292861"/>
            <a:ext cx="9906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 presetClass="mediacall" presetSubtype="0" fill="hold" nodeType="withEffect">
                                  <p:stCondLst>
                                    <p:cond delay="0"/>
                                  </p:stCondLst>
                                  <p:childTnLst>
                                    <p:cmd type="call" cmd="playFrom(0.0)">
                                      <p:cBhvr>
                                        <p:cTn id="9" dur="178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463">
                <p:cTn id="10" fill="hold" display="0">
                  <p:stCondLst>
                    <p:cond delay="indefinite"/>
                  </p:stCondLst>
                </p:cTn>
                <p:tgtEl>
                  <p:spTgt spid="2"/>
                </p:tgtEl>
              </p:cMediaNode>
            </p:video>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240859" y="1397001"/>
            <a:ext cx="8178800" cy="4080091"/>
            <a:chOff x="1468673" y="893287"/>
            <a:chExt cx="15350655" cy="850042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8673" y="893287"/>
              <a:ext cx="15350655" cy="85004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0488" y="1171168"/>
              <a:ext cx="14347024" cy="7944664"/>
            </a:xfrm>
            <a:prstGeom prst="rect">
              <a:avLst/>
            </a:prstGeom>
          </p:spPr>
        </p:pic>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0590" y="4802582"/>
            <a:ext cx="921516" cy="92151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72142">
            <a:off x="544973" y="485059"/>
            <a:ext cx="635647" cy="56095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40279" y="918013"/>
            <a:ext cx="1291395" cy="143488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46006" y="5439176"/>
            <a:ext cx="1128873" cy="1106295"/>
          </a:xfrm>
          <a:prstGeom prst="rect">
            <a:avLst/>
          </a:prstGeom>
        </p:spPr>
      </p:pic>
      <p:grpSp>
        <p:nvGrpSpPr>
          <p:cNvPr id="14" name="Group 13"/>
          <p:cNvGrpSpPr/>
          <p:nvPr/>
        </p:nvGrpSpPr>
        <p:grpSpPr>
          <a:xfrm>
            <a:off x="5588000" y="2195626"/>
            <a:ext cx="1279161" cy="1121847"/>
            <a:chOff x="3355952" y="3043933"/>
            <a:chExt cx="1406383" cy="1285465"/>
          </a:xfrm>
          <a:solidFill>
            <a:srgbClr val="FFC000"/>
          </a:solidFill>
        </p:grpSpPr>
        <p:grpSp>
          <p:nvGrpSpPr>
            <p:cNvPr id="15" name="Group 4"/>
            <p:cNvGrpSpPr/>
            <p:nvPr/>
          </p:nvGrpSpPr>
          <p:grpSpPr>
            <a:xfrm>
              <a:off x="3355952" y="3043933"/>
              <a:ext cx="1406383" cy="1285465"/>
              <a:chOff x="14166" y="-287544"/>
              <a:chExt cx="6321665" cy="6350000"/>
            </a:xfrm>
            <a:grpFill/>
          </p:grpSpPr>
          <p:sp>
            <p:nvSpPr>
              <p:cNvPr id="17" name="Freeform 5"/>
              <p:cNvSpPr/>
              <p:nvPr/>
            </p:nvSpPr>
            <p:spPr>
              <a:xfrm>
                <a:off x="14166" y="-287544"/>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p:cNvSpPr txBox="1"/>
            <p:nvPr/>
          </p:nvSpPr>
          <p:spPr>
            <a:xfrm>
              <a:off x="3534358" y="3563850"/>
              <a:ext cx="1043391" cy="453396"/>
            </a:xfrm>
            <a:prstGeom prst="rect">
              <a:avLst/>
            </a:prstGeom>
            <a:grpFill/>
            <a:ln>
              <a:noFill/>
            </a:ln>
          </p:spPr>
          <p:txBody>
            <a:bodyPr lIns="0" tIns="0" rIns="0" bIns="0" rtlCol="0" anchor="t">
              <a:spAutoFit/>
            </a:bodyPr>
            <a:lstStyle/>
            <a:p>
              <a:pPr algn="ctr">
                <a:lnSpc>
                  <a:spcPts val="2912"/>
                </a:lnSpc>
              </a:pPr>
              <a:r>
                <a:rPr lang="en-US" sz="4000" b="1">
                  <a:solidFill>
                    <a:schemeClr val="bg1"/>
                  </a:solidFill>
                  <a:latin typeface="Arial" panose="020B0604020202020204" pitchFamily="34" charset="0"/>
                  <a:cs typeface="Arial" panose="020B0604020202020204" pitchFamily="34" charset="0"/>
                </a:rPr>
                <a:t>01</a:t>
              </a:r>
            </a:p>
          </p:txBody>
        </p:sp>
      </p:grpSp>
      <p:sp>
        <p:nvSpPr>
          <p:cNvPr id="18" name="Rectangle 17"/>
          <p:cNvSpPr/>
          <p:nvPr/>
        </p:nvSpPr>
        <p:spPr>
          <a:xfrm>
            <a:off x="1689995" y="3222517"/>
            <a:ext cx="9206119" cy="925382"/>
          </a:xfrm>
          <a:prstGeom prst="rect">
            <a:avLst/>
          </a:prstGeom>
        </p:spPr>
        <p:txBody>
          <a:bodyPr wrap="square">
            <a:spAutoFit/>
          </a:bodyPr>
          <a:lstStyle/>
          <a:p>
            <a:pPr algn="ctr">
              <a:lnSpc>
                <a:spcPct val="150000"/>
              </a:lnSpc>
              <a:tabLst>
                <a:tab pos="240042" algn="l"/>
                <a:tab pos="480084" algn="l"/>
              </a:tabLst>
            </a:pPr>
            <a:r>
              <a:rPr lang="en-US" sz="41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4100" b="1" dirty="0">
                <a:latin typeface="Times New Roman" panose="02020603050405020304" pitchFamily="18" charset="0"/>
                <a:ea typeface="Calibri" panose="020F0502020204030204" pitchFamily="34" charset="0"/>
                <a:cs typeface="Times New Roman" panose="02020603050405020304" pitchFamily="18" charset="0"/>
              </a:rPr>
              <a:t> </a:t>
            </a:r>
            <a:r>
              <a:rPr lang="en-US" sz="4100" b="1"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4100" b="1" dirty="0">
                <a:latin typeface="Times New Roman" panose="02020603050405020304" pitchFamily="18" charset="0"/>
                <a:ea typeface="Calibri" panose="020F0502020204030204" pitchFamily="34" charset="0"/>
                <a:cs typeface="Times New Roman" panose="02020603050405020304" pitchFamily="18" charset="0"/>
              </a:rPr>
              <a:t> </a:t>
            </a:r>
            <a:r>
              <a:rPr lang="en-US" sz="4100" b="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4100" b="1" dirty="0">
                <a:latin typeface="Times New Roman" panose="02020603050405020304" pitchFamily="18" charset="0"/>
                <a:ea typeface="Calibri" panose="020F0502020204030204" pitchFamily="34" charset="0"/>
                <a:cs typeface="Times New Roman" panose="02020603050405020304" pitchFamily="18" charset="0"/>
              </a:rPr>
              <a:t> </a:t>
            </a:r>
            <a:r>
              <a:rPr lang="en-US" sz="4100" b="1" dirty="0" err="1">
                <a:latin typeface="Times New Roman" panose="02020603050405020304" pitchFamily="18" charset="0"/>
                <a:ea typeface="Calibri" panose="020F0502020204030204" pitchFamily="34" charset="0"/>
                <a:cs typeface="Times New Roman" panose="02020603050405020304" pitchFamily="18" charset="0"/>
              </a:rPr>
              <a:t>thức</a:t>
            </a:r>
            <a:endParaRPr lang="vi-VN" sz="41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4827" y="2462037"/>
            <a:ext cx="1652299" cy="370924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37" t="30795"/>
          <a:stretch>
            <a:fillRect/>
          </a:stretch>
        </p:blipFill>
        <p:spPr>
          <a:xfrm rot="11759795">
            <a:off x="266038" y="219978"/>
            <a:ext cx="628041" cy="62684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4437" y="4953000"/>
            <a:ext cx="365579" cy="1751279"/>
          </a:xfrm>
          <a:prstGeom prst="rect">
            <a:avLst/>
          </a:prstGeom>
        </p:spPr>
      </p:pic>
      <p:pic>
        <p:nvPicPr>
          <p:cNvPr id="2" name="Picture 2">
            <a:extLst>
              <a:ext uri="{FF2B5EF4-FFF2-40B4-BE49-F238E27FC236}">
                <a16:creationId xmlns:a16="http://schemas.microsoft.com/office/drawing/2014/main" id="{423E95DA-B619-7B9F-034B-CBC7154EB84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82702" y="189580"/>
            <a:ext cx="12357404" cy="6527919"/>
          </a:xfrm>
          <a:prstGeom prst="rect">
            <a:avLst/>
          </a:prstGeom>
        </p:spPr>
      </p:pic>
      <p:sp>
        <p:nvSpPr>
          <p:cNvPr id="6" name="Cloud 5">
            <a:extLst>
              <a:ext uri="{FF2B5EF4-FFF2-40B4-BE49-F238E27FC236}">
                <a16:creationId xmlns:a16="http://schemas.microsoft.com/office/drawing/2014/main" id="{727EE3AA-B11D-5D3A-6D0A-77A86A159097}"/>
              </a:ext>
            </a:extLst>
          </p:cNvPr>
          <p:cNvSpPr/>
          <p:nvPr/>
        </p:nvSpPr>
        <p:spPr>
          <a:xfrm>
            <a:off x="1655169" y="1524000"/>
            <a:ext cx="8458200" cy="3505200"/>
          </a:xfrm>
          <a:prstGeom prst="cloud">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marL="0" marR="0">
              <a:lnSpc>
                <a:spcPct val="107000"/>
              </a:lnSpc>
              <a:spcBef>
                <a:spcPts val="0"/>
              </a:spcBef>
              <a:spcAft>
                <a:spcPts val="800"/>
              </a:spcAft>
              <a:tabLst>
                <a:tab pos="360045" algn="l"/>
                <a:tab pos="720090" algn="l"/>
              </a:tabLst>
            </a:pPr>
            <a:r>
              <a:rPr lang="nl-NL" sz="3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Tổng hợp các kiến thức của bài hai đường thẳng song song bằng sơ đồ tư duy?</a:t>
            </a:r>
            <a:endParaRPr lang="en-US" sz="30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6">
            <a:extLst>
              <a:ext uri="{FF2B5EF4-FFF2-40B4-BE49-F238E27FC236}">
                <a16:creationId xmlns:a16="http://schemas.microsoft.com/office/drawing/2014/main" id="{43392502-0A57-70B4-438F-7D94EB7721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47800" y="4165415"/>
            <a:ext cx="1270000" cy="2184769"/>
          </a:xfrm>
          <a:prstGeom prst="rect">
            <a:avLst/>
          </a:prstGeom>
        </p:spPr>
      </p:pic>
      <p:pic>
        <p:nvPicPr>
          <p:cNvPr id="11" name="Picture 12">
            <a:extLst>
              <a:ext uri="{FF2B5EF4-FFF2-40B4-BE49-F238E27FC236}">
                <a16:creationId xmlns:a16="http://schemas.microsoft.com/office/drawing/2014/main" id="{C0660909-DE83-6985-CD8A-624FE4CAA6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6042" t="13726" b="24508"/>
          <a:stretch>
            <a:fillRect/>
          </a:stretch>
        </p:blipFill>
        <p:spPr>
          <a:xfrm rot="1718301">
            <a:off x="1400978" y="5526297"/>
            <a:ext cx="616333" cy="915869"/>
          </a:xfrm>
          <a:prstGeom prst="rect">
            <a:avLst/>
          </a:prstGeom>
        </p:spPr>
      </p:pic>
      <p:pic>
        <p:nvPicPr>
          <p:cNvPr id="12" name="Picture 9">
            <a:extLst>
              <a:ext uri="{FF2B5EF4-FFF2-40B4-BE49-F238E27FC236}">
                <a16:creationId xmlns:a16="http://schemas.microsoft.com/office/drawing/2014/main" id="{DFB7F8F2-3123-E89E-AFB0-D6B8A132C0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693217" flipH="1" flipV="1">
            <a:off x="10266923" y="956077"/>
            <a:ext cx="1758616" cy="1083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C520B-0E3B-95A7-DCB6-D3395D65047D}"/>
              </a:ext>
            </a:extLst>
          </p:cNvPr>
          <p:cNvPicPr>
            <a:picLocks noChangeAspect="1"/>
          </p:cNvPicPr>
          <p:nvPr/>
        </p:nvPicPr>
        <p:blipFill rotWithShape="1">
          <a:blip r:embed="rId2">
            <a:extLst>
              <a:ext uri="{28A0092B-C50C-407E-A947-70E740481C1C}">
                <a14:useLocalDpi xmlns:a14="http://schemas.microsoft.com/office/drawing/2010/main" val="0"/>
              </a:ext>
            </a:extLst>
          </a:blip>
          <a:srcRect l="11852" t="2424" r="4195" b="4224"/>
          <a:stretch/>
        </p:blipFill>
        <p:spPr>
          <a:xfrm rot="16200000">
            <a:off x="2550689" y="-2855489"/>
            <a:ext cx="7166821" cy="12115800"/>
          </a:xfrm>
          <a:prstGeom prst="rect">
            <a:avLst/>
          </a:prstGeom>
        </p:spPr>
      </p:pic>
      <p:sp>
        <p:nvSpPr>
          <p:cNvPr id="4" name="Rectangle 3">
            <a:extLst>
              <a:ext uri="{FF2B5EF4-FFF2-40B4-BE49-F238E27FC236}">
                <a16:creationId xmlns:a16="http://schemas.microsoft.com/office/drawing/2014/main" id="{45A6A055-0B13-0338-6708-B25AE9BA6EFA}"/>
              </a:ext>
            </a:extLst>
          </p:cNvPr>
          <p:cNvSpPr/>
          <p:nvPr/>
        </p:nvSpPr>
        <p:spPr>
          <a:xfrm>
            <a:off x="5334529" y="234739"/>
            <a:ext cx="1508746" cy="620619"/>
          </a:xfrm>
          <a:prstGeom prst="rect">
            <a:avLst/>
          </a:prstGeom>
        </p:spPr>
        <p:txBody>
          <a:bodyPr wrap="none">
            <a:spAutoFit/>
          </a:bodyPr>
          <a:lstStyle/>
          <a:p>
            <a:pPr algn="ctr">
              <a:lnSpc>
                <a:spcPct val="150000"/>
              </a:lnSpc>
              <a:spcAft>
                <a:spcPts val="533"/>
              </a:spcAft>
            </a:pPr>
            <a:r>
              <a:rPr lang="en-US" sz="2600" b="1" dirty="0">
                <a:latin typeface="Times New Roman" panose="02020603050405020304" pitchFamily="18" charset="0"/>
                <a:ea typeface="Calibri" panose="020F0502020204030204" pitchFamily="34" charset="0"/>
                <a:cs typeface="Times New Roman" panose="02020603050405020304" pitchFamily="18" charset="0"/>
              </a:rPr>
              <a:t>NHÓM 1</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514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0926D-CFE6-C086-1E79-5F7318165F13}"/>
              </a:ext>
            </a:extLst>
          </p:cNvPr>
          <p:cNvPicPr>
            <a:picLocks noChangeAspect="1"/>
          </p:cNvPicPr>
          <p:nvPr/>
        </p:nvPicPr>
        <p:blipFill rotWithShape="1">
          <a:blip r:embed="rId2">
            <a:extLst>
              <a:ext uri="{28A0092B-C50C-407E-A947-70E740481C1C}">
                <a14:useLocalDpi xmlns:a14="http://schemas.microsoft.com/office/drawing/2010/main" val="0"/>
              </a:ext>
            </a:extLst>
          </a:blip>
          <a:srcRect l="6231" t="1888" r="4748" b="1256"/>
          <a:stretch/>
        </p:blipFill>
        <p:spPr>
          <a:xfrm rot="16200000">
            <a:off x="2590800" y="-2590800"/>
            <a:ext cx="6858000" cy="12039600"/>
          </a:xfrm>
          <a:prstGeom prst="rect">
            <a:avLst/>
          </a:prstGeom>
        </p:spPr>
      </p:pic>
      <p:sp>
        <p:nvSpPr>
          <p:cNvPr id="4" name="Rectangle 3">
            <a:extLst>
              <a:ext uri="{FF2B5EF4-FFF2-40B4-BE49-F238E27FC236}">
                <a16:creationId xmlns:a16="http://schemas.microsoft.com/office/drawing/2014/main" id="{AF719B71-B6AA-7BED-E80F-59EA6E23F14E}"/>
              </a:ext>
            </a:extLst>
          </p:cNvPr>
          <p:cNvSpPr/>
          <p:nvPr/>
        </p:nvSpPr>
        <p:spPr>
          <a:xfrm>
            <a:off x="3124200" y="152400"/>
            <a:ext cx="1508746" cy="620619"/>
          </a:xfrm>
          <a:prstGeom prst="rect">
            <a:avLst/>
          </a:prstGeom>
        </p:spPr>
        <p:txBody>
          <a:bodyPr wrap="none">
            <a:spAutoFit/>
          </a:bodyPr>
          <a:lstStyle/>
          <a:p>
            <a:pPr algn="ctr">
              <a:lnSpc>
                <a:spcPct val="150000"/>
              </a:lnSpc>
              <a:spcAft>
                <a:spcPts val="533"/>
              </a:spcAft>
            </a:pPr>
            <a:r>
              <a:rPr lang="en-US" sz="2600" b="1" dirty="0">
                <a:latin typeface="Times New Roman" panose="02020603050405020304" pitchFamily="18" charset="0"/>
                <a:ea typeface="Calibri" panose="020F0502020204030204" pitchFamily="34" charset="0"/>
                <a:cs typeface="Times New Roman" panose="02020603050405020304" pitchFamily="18" charset="0"/>
              </a:rPr>
              <a:t>NHÓM 2</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7972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41104-CEA9-043C-2BF4-14D0BBEE1EA2}"/>
              </a:ext>
            </a:extLst>
          </p:cNvPr>
          <p:cNvPicPr>
            <a:picLocks noChangeAspect="1"/>
          </p:cNvPicPr>
          <p:nvPr/>
        </p:nvPicPr>
        <p:blipFill rotWithShape="1">
          <a:blip r:embed="rId2">
            <a:extLst>
              <a:ext uri="{28A0092B-C50C-407E-A947-70E740481C1C}">
                <a14:useLocalDpi xmlns:a14="http://schemas.microsoft.com/office/drawing/2010/main" val="0"/>
              </a:ext>
            </a:extLst>
          </a:blip>
          <a:srcRect l="4373" t="1315" r="4666" b="2631"/>
          <a:stretch/>
        </p:blipFill>
        <p:spPr>
          <a:xfrm rot="16200000">
            <a:off x="2667000" y="-2667000"/>
            <a:ext cx="6858000" cy="12192000"/>
          </a:xfrm>
          <a:prstGeom prst="rect">
            <a:avLst/>
          </a:prstGeom>
        </p:spPr>
      </p:pic>
      <p:sp>
        <p:nvSpPr>
          <p:cNvPr id="6" name="Rectangle 5">
            <a:extLst>
              <a:ext uri="{FF2B5EF4-FFF2-40B4-BE49-F238E27FC236}">
                <a16:creationId xmlns:a16="http://schemas.microsoft.com/office/drawing/2014/main" id="{BC64FA1D-EE63-3280-D6B1-BA0D18F0E892}"/>
              </a:ext>
            </a:extLst>
          </p:cNvPr>
          <p:cNvSpPr/>
          <p:nvPr/>
        </p:nvSpPr>
        <p:spPr>
          <a:xfrm>
            <a:off x="9372600" y="533400"/>
            <a:ext cx="1508746" cy="620619"/>
          </a:xfrm>
          <a:prstGeom prst="rect">
            <a:avLst/>
          </a:prstGeom>
        </p:spPr>
        <p:txBody>
          <a:bodyPr wrap="none">
            <a:spAutoFit/>
          </a:bodyPr>
          <a:lstStyle/>
          <a:p>
            <a:pPr algn="ctr">
              <a:lnSpc>
                <a:spcPct val="150000"/>
              </a:lnSpc>
              <a:spcAft>
                <a:spcPts val="533"/>
              </a:spcAft>
            </a:pPr>
            <a:r>
              <a:rPr lang="en-US" sz="2600" b="1" dirty="0">
                <a:latin typeface="Times New Roman" panose="02020603050405020304" pitchFamily="18" charset="0"/>
                <a:ea typeface="Calibri" panose="020F0502020204030204" pitchFamily="34" charset="0"/>
                <a:cs typeface="Times New Roman" panose="02020603050405020304" pitchFamily="18" charset="0"/>
              </a:rPr>
              <a:t>NHÓM 3</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397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2210</TotalTime>
  <Words>837</Words>
  <Application>Microsoft Office PowerPoint</Application>
  <PresentationFormat>Widescreen</PresentationFormat>
  <Paragraphs>72</Paragraphs>
  <Slides>28</Slides>
  <Notes>0</Notes>
  <HiddenSlides>0</HiddenSlides>
  <MMClips>4</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38" baseType="lpstr">
      <vt:lpstr>Arial</vt:lpstr>
      <vt:lpstr>Calibri</vt:lpstr>
      <vt:lpstr>Calibri Light</vt:lpstr>
      <vt:lpstr>Comic Sans MS</vt:lpstr>
      <vt:lpstr>Times New Roman</vt:lpstr>
      <vt:lpstr>Office Theme</vt:lpstr>
      <vt:lpstr>1_Office Theme</vt:lpstr>
      <vt:lpstr>8_Office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Seven</cp:lastModifiedBy>
  <cp:revision>305</cp:revision>
  <dcterms:created xsi:type="dcterms:W3CDTF">2022-10-30T01:19:21Z</dcterms:created>
  <dcterms:modified xsi:type="dcterms:W3CDTF">2024-11-14T22:20:56Z</dcterms:modified>
</cp:coreProperties>
</file>