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notesMasterIdLst>
    <p:notesMasterId r:id="rId27"/>
  </p:notesMasterIdLst>
  <p:handoutMasterIdLst>
    <p:handoutMasterId r:id="rId28"/>
  </p:handoutMasterIdLst>
  <p:sldIdLst>
    <p:sldId id="256" r:id="rId3"/>
    <p:sldId id="694" r:id="rId4"/>
    <p:sldId id="705" r:id="rId5"/>
    <p:sldId id="680" r:id="rId6"/>
    <p:sldId id="262" r:id="rId7"/>
    <p:sldId id="258" r:id="rId8"/>
    <p:sldId id="260" r:id="rId9"/>
    <p:sldId id="259" r:id="rId10"/>
    <p:sldId id="263" r:id="rId11"/>
    <p:sldId id="695" r:id="rId12"/>
    <p:sldId id="697" r:id="rId13"/>
    <p:sldId id="261" r:id="rId14"/>
    <p:sldId id="696" r:id="rId15"/>
    <p:sldId id="698" r:id="rId16"/>
    <p:sldId id="257" r:id="rId17"/>
    <p:sldId id="700" r:id="rId18"/>
    <p:sldId id="699" r:id="rId19"/>
    <p:sldId id="702" r:id="rId20"/>
    <p:sldId id="704" r:id="rId21"/>
    <p:sldId id="703" r:id="rId22"/>
    <p:sldId id="701" r:id="rId23"/>
    <p:sldId id="264" r:id="rId24"/>
    <p:sldId id="314" r:id="rId25"/>
    <p:sldId id="265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32" userDrawn="1">
          <p15:clr>
            <a:srgbClr val="A4A3A4"/>
          </p15:clr>
        </p15:guide>
        <p15:guide id="2" pos="390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3300"/>
    <a:srgbClr val="FFF6DC"/>
    <a:srgbClr val="FFC6AC"/>
    <a:srgbClr val="FCE0D5"/>
    <a:srgbClr val="C8E4B2"/>
    <a:srgbClr val="9E9FA5"/>
    <a:srgbClr val="C4C1A4"/>
    <a:srgbClr val="E0EED4"/>
    <a:srgbClr val="FDEDCB"/>
    <a:srgbClr val="DFCC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9939" autoAdjust="0"/>
    <p:restoredTop sz="94660"/>
  </p:normalViewPr>
  <p:slideViewPr>
    <p:cSldViewPr snapToGrid="0" showGuides="1">
      <p:cViewPr>
        <p:scale>
          <a:sx n="33" d="100"/>
          <a:sy n="33" d="100"/>
        </p:scale>
        <p:origin x="53" y="1013"/>
      </p:cViewPr>
      <p:guideLst>
        <p:guide orient="horz" pos="1932"/>
        <p:guide pos="390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6C064A-D61B-4B21-B757-51A9B82445B8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305E07-67EA-4042-A3F6-853A8AD8D2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0448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dirty="0">
                <a:solidFill>
                  <a:schemeClr val="tx1"/>
                </a:solidFill>
                <a:effectLst/>
                <a:sym typeface="+mn-ea"/>
              </a:rPr>
              <a:t>Ha Long Bay, Cuc Phuong National Park, Dong Van Plateau, Ban </a:t>
            </a:r>
            <a:r>
              <a:rPr lang="en-US" sz="1200" i="1" dirty="0" err="1">
                <a:solidFill>
                  <a:schemeClr val="tx1"/>
                </a:solidFill>
                <a:effectLst/>
                <a:sym typeface="+mn-ea"/>
              </a:rPr>
              <a:t>Gioc</a:t>
            </a:r>
            <a:r>
              <a:rPr lang="en-US" sz="1200" i="1" dirty="0">
                <a:solidFill>
                  <a:schemeClr val="tx1"/>
                </a:solidFill>
                <a:effectLst/>
                <a:sym typeface="+mn-ea"/>
              </a:rPr>
              <a:t> Waterfall, Son Doong Cave, Cu Lao Cham Island, Con Dao Island, etc.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850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214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59829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47276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75830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23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9121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2119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6398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838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7651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6318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7005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0987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5240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320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9065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381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5.svg"/><Relationship Id="rId7" Type="http://schemas.openxmlformats.org/officeDocument/2006/relationships/image" Target="../media/image3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.png"/><Relationship Id="rId5" Type="http://schemas.openxmlformats.org/officeDocument/2006/relationships/image" Target="../media/image31.jpe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7" Type="http://schemas.openxmlformats.org/officeDocument/2006/relationships/image" Target="../media/image3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4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5.svg"/><Relationship Id="rId7" Type="http://schemas.openxmlformats.org/officeDocument/2006/relationships/image" Target="../media/image3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4.jpe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21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7" Type="http://schemas.openxmlformats.org/officeDocument/2006/relationships/image" Target="../media/image3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6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4.pn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41.jpeg"/><Relationship Id="rId4" Type="http://schemas.openxmlformats.org/officeDocument/2006/relationships/image" Target="../media/image5.svg"/><Relationship Id="rId9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7" Type="http://schemas.openxmlformats.org/officeDocument/2006/relationships/image" Target="../media/image4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2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47.png"/><Relationship Id="rId4" Type="http://schemas.openxmlformats.org/officeDocument/2006/relationships/image" Target="../media/image5.svg"/><Relationship Id="rId9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8.pn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9.pn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svg"/><Relationship Id="rId7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0.pn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7" Type="http://schemas.openxmlformats.org/officeDocument/2006/relationships/image" Target="../media/image4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6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5.svg"/><Relationship Id="rId7" Type="http://schemas.openxmlformats.org/officeDocument/2006/relationships/image" Target="../media/image3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8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7.png"/><Relationship Id="rId4" Type="http://schemas.openxmlformats.org/officeDocument/2006/relationships/image" Target="../media/image5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7" Type="http://schemas.openxmlformats.org/officeDocument/2006/relationships/image" Target="../media/image3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6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0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2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../media/image21.sv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7.png"/><Relationship Id="rId12" Type="http://schemas.openxmlformats.org/officeDocument/2006/relationships/image" Target="../media/image2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png"/><Relationship Id="rId11" Type="http://schemas.openxmlformats.org/officeDocument/2006/relationships/image" Target="../media/image19.png"/><Relationship Id="rId5" Type="http://schemas.openxmlformats.org/officeDocument/2006/relationships/image" Target="../media/image5.svg"/><Relationship Id="rId10" Type="http://schemas.openxmlformats.org/officeDocument/2006/relationships/image" Target="../media/image18.jpeg"/><Relationship Id="rId4" Type="http://schemas.openxmlformats.org/officeDocument/2006/relationships/image" Target="../media/image4.png"/><Relationship Id="rId9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image" Target="../media/image27.png"/><Relationship Id="rId3" Type="http://schemas.openxmlformats.org/officeDocument/2006/relationships/image" Target="../media/image5.svg"/><Relationship Id="rId7" Type="http://schemas.openxmlformats.org/officeDocument/2006/relationships/image" Target="../media/image23.jpeg"/><Relationship Id="rId12" Type="http://schemas.openxmlformats.org/officeDocument/2006/relationships/image" Target="../media/image26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2.jpeg"/><Relationship Id="rId11" Type="http://schemas.openxmlformats.org/officeDocument/2006/relationships/image" Target="../media/image25.png"/><Relationship Id="rId5" Type="http://schemas.openxmlformats.org/officeDocument/2006/relationships/image" Target="../media/image7.png"/><Relationship Id="rId10" Type="http://schemas.openxmlformats.org/officeDocument/2006/relationships/image" Target="../media/image21.svg"/><Relationship Id="rId4" Type="http://schemas.openxmlformats.org/officeDocument/2006/relationships/image" Target="../media/image6.png"/><Relationship Id="rId9" Type="http://schemas.openxmlformats.org/officeDocument/2006/relationships/image" Target="../media/image20.png"/><Relationship Id="rId14" Type="http://schemas.openxmlformats.org/officeDocument/2006/relationships/image" Target="../media/image28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5.svg"/><Relationship Id="rId7" Type="http://schemas.openxmlformats.org/officeDocument/2006/relationships/image" Target="../media/image3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9.jpe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21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5.svg"/><Relationship Id="rId7" Type="http://schemas.openxmlformats.org/officeDocument/2006/relationships/image" Target="../media/image3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.png"/><Relationship Id="rId5" Type="http://schemas.openxmlformats.org/officeDocument/2006/relationships/image" Target="../media/image31.jpe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4830445" y="2733675"/>
            <a:ext cx="433070" cy="401955"/>
            <a:chOff x="2180974" y="148629"/>
            <a:chExt cx="712319" cy="709214"/>
          </a:xfrm>
        </p:grpSpPr>
        <p:sp>
          <p:nvSpPr>
            <p:cNvPr id="10" name="Oval 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77ADC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>
                <a:solidFill>
                  <a:schemeClr val="tx1"/>
                </a:solidFill>
              </a:endParaRPr>
            </a:p>
          </p:txBody>
        </p:sp>
        <p:sp>
          <p:nvSpPr>
            <p:cNvPr id="11" name="Chord 1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0087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>
                <a:solidFill>
                  <a:schemeClr val="tx1"/>
                </a:solidFill>
              </a:endParaRPr>
            </a:p>
          </p:txBody>
        </p:sp>
      </p:grpSp>
      <p:sp>
        <p:nvSpPr>
          <p:cNvPr id="13" name="TextBox 16"/>
          <p:cNvSpPr txBox="1"/>
          <p:nvPr/>
        </p:nvSpPr>
        <p:spPr>
          <a:xfrm>
            <a:off x="4685129" y="2736850"/>
            <a:ext cx="730394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Myriad Pro" pitchFamily="34" charset="0"/>
              </a:rPr>
              <a:t>7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4256405" y="3241040"/>
            <a:ext cx="3943350" cy="447675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35"/>
          <p:cNvSpPr txBox="1"/>
          <p:nvPr/>
        </p:nvSpPr>
        <p:spPr>
          <a:xfrm>
            <a:off x="4781550" y="3276600"/>
            <a:ext cx="3620770" cy="5029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LESSON 4: COMMUNICATION</a:t>
            </a:r>
          </a:p>
          <a:p>
            <a:endParaRPr lang="en-US" sz="2000" b="1" dirty="0">
              <a:solidFill>
                <a:schemeClr val="bg1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4246880" y="3181350"/>
            <a:ext cx="545465" cy="518795"/>
            <a:chOff x="2766630" y="1746890"/>
            <a:chExt cx="990895" cy="941618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5"/>
            <a:srcRect t="5582"/>
            <a:stretch>
              <a:fillRect/>
            </a:stretch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  <p:sp>
        <p:nvSpPr>
          <p:cNvPr id="12" name="TextBox 39"/>
          <p:cNvSpPr txBox="1"/>
          <p:nvPr/>
        </p:nvSpPr>
        <p:spPr>
          <a:xfrm>
            <a:off x="3373701" y="2748957"/>
            <a:ext cx="208915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3" name="TextBox 40"/>
          <p:cNvSpPr txBox="1"/>
          <p:nvPr/>
        </p:nvSpPr>
        <p:spPr>
          <a:xfrm>
            <a:off x="2896235" y="2736850"/>
            <a:ext cx="7812405" cy="39878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Myriad Pro" pitchFamily="34" charset="0"/>
              </a:rPr>
              <a:t>NATURAL WONDERS</a:t>
            </a:r>
          </a:p>
        </p:txBody>
      </p:sp>
      <p:sp>
        <p:nvSpPr>
          <p:cNvPr id="26" name="Rectangles 25"/>
          <p:cNvSpPr/>
          <p:nvPr/>
        </p:nvSpPr>
        <p:spPr>
          <a:xfrm>
            <a:off x="-72390" y="-198120"/>
            <a:ext cx="12264390" cy="7195820"/>
          </a:xfrm>
          <a:prstGeom prst="rect">
            <a:avLst/>
          </a:prstGeom>
          <a:solidFill>
            <a:schemeClr val="tx1">
              <a:alpha val="32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0" name="Parallelogram 19"/>
          <p:cNvSpPr/>
          <p:nvPr/>
        </p:nvSpPr>
        <p:spPr>
          <a:xfrm>
            <a:off x="2078990" y="0"/>
            <a:ext cx="5141595" cy="6979920"/>
          </a:xfrm>
          <a:prstGeom prst="parallelogram">
            <a:avLst/>
          </a:prstGeom>
          <a:ln>
            <a:noFill/>
          </a:ln>
          <a:effectLst>
            <a:outerShdw blurRad="76200" sx="105000" sy="105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1" name="Parallelogram 20"/>
          <p:cNvSpPr/>
          <p:nvPr/>
        </p:nvSpPr>
        <p:spPr>
          <a:xfrm flipH="1">
            <a:off x="377825" y="17780"/>
            <a:ext cx="5037455" cy="6979920"/>
          </a:xfrm>
          <a:prstGeom prst="parallelogram">
            <a:avLst/>
          </a:prstGeom>
          <a:ln>
            <a:noFill/>
          </a:ln>
          <a:effectLst>
            <a:outerShdw blurRad="76200" sx="105000" sy="105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2" name="Parallelogram 21"/>
          <p:cNvSpPr/>
          <p:nvPr/>
        </p:nvSpPr>
        <p:spPr>
          <a:xfrm flipH="1">
            <a:off x="-713740" y="-121920"/>
            <a:ext cx="5037455" cy="6979920"/>
          </a:xfrm>
          <a:prstGeom prst="parallelogram">
            <a:avLst/>
          </a:prstGeom>
          <a:ln>
            <a:noFill/>
          </a:ln>
          <a:effectLst>
            <a:outerShdw blurRad="76200" sx="105000" sy="105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3" name="Parallelogram 22"/>
          <p:cNvSpPr/>
          <p:nvPr/>
        </p:nvSpPr>
        <p:spPr>
          <a:xfrm>
            <a:off x="6053455" y="-121920"/>
            <a:ext cx="5141595" cy="6979920"/>
          </a:xfrm>
          <a:prstGeom prst="parallelogram">
            <a:avLst/>
          </a:prstGeom>
          <a:ln>
            <a:noFill/>
          </a:ln>
          <a:effectLst>
            <a:outerShdw blurRad="76200" sx="105000" sy="105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4" name="Parallelogram 23"/>
          <p:cNvSpPr/>
          <p:nvPr/>
        </p:nvSpPr>
        <p:spPr>
          <a:xfrm flipH="1">
            <a:off x="7597140" y="0"/>
            <a:ext cx="5037455" cy="6979920"/>
          </a:xfrm>
          <a:prstGeom prst="parallelogram">
            <a:avLst/>
          </a:prstGeom>
          <a:ln>
            <a:noFill/>
          </a:ln>
          <a:effectLst>
            <a:outerShdw blurRad="76200" sx="105000" sy="105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5" name="Parallelogram 24"/>
          <p:cNvSpPr/>
          <p:nvPr/>
        </p:nvSpPr>
        <p:spPr>
          <a:xfrm flipH="1">
            <a:off x="8635365" y="0"/>
            <a:ext cx="5037455" cy="6979920"/>
          </a:xfrm>
          <a:prstGeom prst="parallelogram">
            <a:avLst/>
          </a:prstGeom>
          <a:ln>
            <a:noFill/>
          </a:ln>
          <a:effectLst>
            <a:outerShdw blurRad="76200" sx="105000" sy="105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Freeform 14">
            <a:extLst>
              <a:ext uri="{FF2B5EF4-FFF2-40B4-BE49-F238E27FC236}">
                <a16:creationId xmlns:a16="http://schemas.microsoft.com/office/drawing/2014/main" id="{110E779E-1A44-7C61-D154-8A1521AC1BB2}"/>
              </a:ext>
            </a:extLst>
          </p:cNvPr>
          <p:cNvSpPr/>
          <p:nvPr/>
        </p:nvSpPr>
        <p:spPr>
          <a:xfrm>
            <a:off x="7919037" y="-789496"/>
            <a:ext cx="5475083" cy="5468239"/>
          </a:xfrm>
          <a:custGeom>
            <a:avLst/>
            <a:gdLst/>
            <a:ahLst/>
            <a:cxnLst/>
            <a:rect l="l" t="t" r="r" b="b"/>
            <a:pathLst>
              <a:path w="8212625" h="8202359">
                <a:moveTo>
                  <a:pt x="0" y="0"/>
                </a:moveTo>
                <a:lnTo>
                  <a:pt x="8212624" y="0"/>
                </a:lnTo>
                <a:lnTo>
                  <a:pt x="8212624" y="8202359"/>
                </a:lnTo>
                <a:lnTo>
                  <a:pt x="0" y="820235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2" name="Group 2"/>
          <p:cNvGrpSpPr/>
          <p:nvPr/>
        </p:nvGrpSpPr>
        <p:grpSpPr>
          <a:xfrm>
            <a:off x="11397869" y="371584"/>
            <a:ext cx="91746" cy="91746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D3E3E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49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1568740" y="371584"/>
            <a:ext cx="91746" cy="91746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D3E3E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49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1736686" y="371584"/>
            <a:ext cx="91746" cy="91746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D3E3E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49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1934546" y="5657291"/>
            <a:ext cx="514909" cy="514909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D3E3E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49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0627228" y="345116"/>
            <a:ext cx="652307" cy="1322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112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F202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Contact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9590031" y="345116"/>
            <a:ext cx="706998" cy="1322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112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F202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About Us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8769526" y="345116"/>
            <a:ext cx="490304" cy="1322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112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F202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Service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7932353" y="345116"/>
            <a:ext cx="539840" cy="1322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112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F202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Home</a:t>
            </a:r>
          </a:p>
        </p:txBody>
      </p:sp>
      <p:sp>
        <p:nvSpPr>
          <p:cNvPr id="20" name="Freeform 20"/>
          <p:cNvSpPr/>
          <p:nvPr/>
        </p:nvSpPr>
        <p:spPr>
          <a:xfrm>
            <a:off x="6867277" y="913197"/>
            <a:ext cx="1811337" cy="2212321"/>
          </a:xfrm>
          <a:custGeom>
            <a:avLst/>
            <a:gdLst/>
            <a:ahLst/>
            <a:cxnLst/>
            <a:rect l="l" t="t" r="r" b="b"/>
            <a:pathLst>
              <a:path w="2717006" h="3318481">
                <a:moveTo>
                  <a:pt x="0" y="0"/>
                </a:moveTo>
                <a:lnTo>
                  <a:pt x="2717006" y="0"/>
                </a:lnTo>
                <a:lnTo>
                  <a:pt x="2717006" y="3318481"/>
                </a:lnTo>
                <a:lnTo>
                  <a:pt x="0" y="331848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21" name="Group 21"/>
          <p:cNvGrpSpPr/>
          <p:nvPr/>
        </p:nvGrpSpPr>
        <p:grpSpPr>
          <a:xfrm>
            <a:off x="6968238" y="1021328"/>
            <a:ext cx="1612648" cy="1653553"/>
            <a:chOff x="0" y="0"/>
            <a:chExt cx="3225296" cy="3307106"/>
          </a:xfrm>
        </p:grpSpPr>
        <p:pic>
          <p:nvPicPr>
            <p:cNvPr id="22" name="Picture 22"/>
            <p:cNvPicPr>
              <a:picLocks noChangeAspect="1"/>
            </p:cNvPicPr>
            <p:nvPr/>
          </p:nvPicPr>
          <p:blipFill>
            <a:blip r:embed="rId5"/>
            <a:srcRect t="15842" b="15842"/>
            <a:stretch>
              <a:fillRect/>
            </a:stretch>
          </p:blipFill>
          <p:spPr>
            <a:xfrm>
              <a:off x="0" y="0"/>
              <a:ext cx="3225296" cy="3307106"/>
            </a:xfrm>
            <a:prstGeom prst="rect">
              <a:avLst/>
            </a:prstGeom>
          </p:spPr>
        </p:pic>
      </p:grpSp>
      <p:sp>
        <p:nvSpPr>
          <p:cNvPr id="31" name="Freeform 31"/>
          <p:cNvSpPr/>
          <p:nvPr/>
        </p:nvSpPr>
        <p:spPr>
          <a:xfrm>
            <a:off x="6958189" y="3054779"/>
            <a:ext cx="1811337" cy="357739"/>
          </a:xfrm>
          <a:custGeom>
            <a:avLst/>
            <a:gdLst/>
            <a:ahLst/>
            <a:cxnLst/>
            <a:rect l="l" t="t" r="r" b="b"/>
            <a:pathLst>
              <a:path w="2717006" h="536609">
                <a:moveTo>
                  <a:pt x="0" y="0"/>
                </a:moveTo>
                <a:lnTo>
                  <a:pt x="2717006" y="0"/>
                </a:lnTo>
                <a:lnTo>
                  <a:pt x="2717006" y="536608"/>
                </a:lnTo>
                <a:lnTo>
                  <a:pt x="0" y="53660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50000"/>
            </a:blip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10380663" y="4509942"/>
            <a:ext cx="1811337" cy="2212321"/>
          </a:xfrm>
          <a:custGeom>
            <a:avLst/>
            <a:gdLst/>
            <a:ahLst/>
            <a:cxnLst/>
            <a:rect l="l" t="t" r="r" b="b"/>
            <a:pathLst>
              <a:path w="2717006" h="3318481">
                <a:moveTo>
                  <a:pt x="0" y="0"/>
                </a:moveTo>
                <a:lnTo>
                  <a:pt x="2717006" y="0"/>
                </a:lnTo>
                <a:lnTo>
                  <a:pt x="2717006" y="3318481"/>
                </a:lnTo>
                <a:lnTo>
                  <a:pt x="0" y="331848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33" name="Group 33"/>
          <p:cNvGrpSpPr/>
          <p:nvPr/>
        </p:nvGrpSpPr>
        <p:grpSpPr>
          <a:xfrm>
            <a:off x="10481623" y="4618073"/>
            <a:ext cx="1612648" cy="1653553"/>
            <a:chOff x="0" y="0"/>
            <a:chExt cx="3225296" cy="3307106"/>
          </a:xfrm>
        </p:grpSpPr>
        <p:pic>
          <p:nvPicPr>
            <p:cNvPr id="34" name="Picture 34"/>
            <p:cNvPicPr>
              <a:picLocks noChangeAspect="1"/>
            </p:cNvPicPr>
            <p:nvPr/>
          </p:nvPicPr>
          <p:blipFill>
            <a:blip r:embed="rId7"/>
            <a:srcRect t="8985" b="8985"/>
            <a:stretch>
              <a:fillRect/>
            </a:stretch>
          </p:blipFill>
          <p:spPr>
            <a:xfrm>
              <a:off x="0" y="0"/>
              <a:ext cx="3225296" cy="3307106"/>
            </a:xfrm>
            <a:prstGeom prst="rect">
              <a:avLst/>
            </a:prstGeom>
          </p:spPr>
        </p:pic>
      </p:grpSp>
      <p:sp>
        <p:nvSpPr>
          <p:cNvPr id="37" name="Freeform 37"/>
          <p:cNvSpPr/>
          <p:nvPr/>
        </p:nvSpPr>
        <p:spPr>
          <a:xfrm>
            <a:off x="8678614" y="4385527"/>
            <a:ext cx="1811337" cy="357739"/>
          </a:xfrm>
          <a:custGeom>
            <a:avLst/>
            <a:gdLst/>
            <a:ahLst/>
            <a:cxnLst/>
            <a:rect l="l" t="t" r="r" b="b"/>
            <a:pathLst>
              <a:path w="2717006" h="536609">
                <a:moveTo>
                  <a:pt x="0" y="0"/>
                </a:moveTo>
                <a:lnTo>
                  <a:pt x="2717006" y="0"/>
                </a:lnTo>
                <a:lnTo>
                  <a:pt x="2717006" y="536608"/>
                </a:lnTo>
                <a:lnTo>
                  <a:pt x="0" y="53660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50000"/>
            </a:blip>
            <a:stretch>
              <a:fillRect/>
            </a:stretch>
          </a:blipFill>
        </p:spPr>
      </p:sp>
      <p:sp>
        <p:nvSpPr>
          <p:cNvPr id="38" name="Freeform 38"/>
          <p:cNvSpPr/>
          <p:nvPr/>
        </p:nvSpPr>
        <p:spPr>
          <a:xfrm>
            <a:off x="8744281" y="2297621"/>
            <a:ext cx="1811337" cy="2212321"/>
          </a:xfrm>
          <a:custGeom>
            <a:avLst/>
            <a:gdLst/>
            <a:ahLst/>
            <a:cxnLst/>
            <a:rect l="l" t="t" r="r" b="b"/>
            <a:pathLst>
              <a:path w="2717006" h="3318481">
                <a:moveTo>
                  <a:pt x="0" y="0"/>
                </a:moveTo>
                <a:lnTo>
                  <a:pt x="2717006" y="0"/>
                </a:lnTo>
                <a:lnTo>
                  <a:pt x="2717006" y="3318481"/>
                </a:lnTo>
                <a:lnTo>
                  <a:pt x="0" y="331848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3" name="TextBox 43"/>
          <p:cNvSpPr txBox="1"/>
          <p:nvPr/>
        </p:nvSpPr>
        <p:spPr>
          <a:xfrm>
            <a:off x="333690" y="295893"/>
            <a:ext cx="6244382" cy="7214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56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DD3E3E"/>
                </a:solidFill>
                <a:effectLst/>
                <a:uLnTx/>
                <a:uFillTx/>
                <a:latin typeface="Kaushan Script"/>
                <a:ea typeface="Kaushan Script"/>
                <a:cs typeface="Kaushan Script"/>
                <a:sym typeface="Kaushan Script"/>
              </a:rPr>
              <a:t>Suggested answer</a:t>
            </a:r>
          </a:p>
        </p:txBody>
      </p:sp>
      <p:sp>
        <p:nvSpPr>
          <p:cNvPr id="44" name="Cloud Callout 2">
            <a:extLst>
              <a:ext uri="{FF2B5EF4-FFF2-40B4-BE49-F238E27FC236}">
                <a16:creationId xmlns:a16="http://schemas.microsoft.com/office/drawing/2014/main" id="{C3600C17-BBBA-466D-2070-B5C444161B31}"/>
              </a:ext>
            </a:extLst>
          </p:cNvPr>
          <p:cNvSpPr/>
          <p:nvPr/>
        </p:nvSpPr>
        <p:spPr>
          <a:xfrm>
            <a:off x="57744" y="1026774"/>
            <a:ext cx="6779951" cy="3152418"/>
          </a:xfrm>
          <a:prstGeom prst="cloudCallout">
            <a:avLst>
              <a:gd name="adj1" fmla="val -45145"/>
              <a:gd name="adj2" fmla="val 51952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u="sng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May I submit</a:t>
            </a:r>
            <a:r>
              <a:rPr lang="en-US" sz="36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my project after the deadline, Miss?</a:t>
            </a:r>
          </a:p>
        </p:txBody>
      </p:sp>
      <p:sp>
        <p:nvSpPr>
          <p:cNvPr id="45" name="Cloud Callout 3">
            <a:extLst>
              <a:ext uri="{FF2B5EF4-FFF2-40B4-BE49-F238E27FC236}">
                <a16:creationId xmlns:a16="http://schemas.microsoft.com/office/drawing/2014/main" id="{2672B067-084A-6F19-C718-8FE4D952458E}"/>
              </a:ext>
            </a:extLst>
          </p:cNvPr>
          <p:cNvSpPr/>
          <p:nvPr/>
        </p:nvSpPr>
        <p:spPr>
          <a:xfrm flipH="1">
            <a:off x="2177365" y="4179192"/>
            <a:ext cx="7073265" cy="2232025"/>
          </a:xfrm>
          <a:prstGeom prst="cloudCallout">
            <a:avLst>
              <a:gd name="adj1" fmla="val -33761"/>
              <a:gd name="adj2" fmla="val 66969"/>
            </a:avLst>
          </a:prstGeom>
          <a:solidFill>
            <a:srgbClr val="FFC6AC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I’m afraid you can’t.</a:t>
            </a:r>
          </a:p>
        </p:txBody>
      </p:sp>
      <p:grpSp>
        <p:nvGrpSpPr>
          <p:cNvPr id="46" name="Group 39">
            <a:extLst>
              <a:ext uri="{FF2B5EF4-FFF2-40B4-BE49-F238E27FC236}">
                <a16:creationId xmlns:a16="http://schemas.microsoft.com/office/drawing/2014/main" id="{AE49EF56-450A-8799-8541-340A079AE13C}"/>
              </a:ext>
            </a:extLst>
          </p:cNvPr>
          <p:cNvGrpSpPr/>
          <p:nvPr/>
        </p:nvGrpSpPr>
        <p:grpSpPr>
          <a:xfrm>
            <a:off x="8845242" y="2464232"/>
            <a:ext cx="1612648" cy="1653553"/>
            <a:chOff x="0" y="0"/>
            <a:chExt cx="3225296" cy="3307106"/>
          </a:xfrm>
        </p:grpSpPr>
        <p:pic>
          <p:nvPicPr>
            <p:cNvPr id="47" name="Picture 40">
              <a:extLst>
                <a:ext uri="{FF2B5EF4-FFF2-40B4-BE49-F238E27FC236}">
                  <a16:creationId xmlns:a16="http://schemas.microsoft.com/office/drawing/2014/main" id="{E1F2ECC6-4E8D-83C2-EF63-F2AC9DBA74F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t="3889" b="19208"/>
            <a:stretch>
              <a:fillRect/>
            </a:stretch>
          </p:blipFill>
          <p:spPr>
            <a:xfrm>
              <a:off x="0" y="0"/>
              <a:ext cx="3225296" cy="33071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32154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 bldLvl="0" animBg="1"/>
      <p:bldP spid="45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397869" y="371584"/>
            <a:ext cx="91746" cy="91746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D3E3E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49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1568740" y="371584"/>
            <a:ext cx="91746" cy="91746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D3E3E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49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1736686" y="371584"/>
            <a:ext cx="91746" cy="91746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D3E3E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49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1934546" y="5657291"/>
            <a:ext cx="514909" cy="514909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D3E3E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49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0627228" y="345116"/>
            <a:ext cx="652307" cy="1322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112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F202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Contact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9590031" y="345116"/>
            <a:ext cx="706998" cy="1322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112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F202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About Us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8769526" y="345116"/>
            <a:ext cx="490304" cy="1322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112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F202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Service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7932353" y="345116"/>
            <a:ext cx="539840" cy="1322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112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F202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Home</a:t>
            </a:r>
          </a:p>
        </p:txBody>
      </p:sp>
      <p:sp>
        <p:nvSpPr>
          <p:cNvPr id="18" name="Freeform 18"/>
          <p:cNvSpPr/>
          <p:nvPr/>
        </p:nvSpPr>
        <p:spPr>
          <a:xfrm>
            <a:off x="-1166835" y="-2294317"/>
            <a:ext cx="6481527" cy="6473425"/>
          </a:xfrm>
          <a:custGeom>
            <a:avLst/>
            <a:gdLst/>
            <a:ahLst/>
            <a:cxnLst/>
            <a:rect l="l" t="t" r="r" b="b"/>
            <a:pathLst>
              <a:path w="9722291" h="9710138">
                <a:moveTo>
                  <a:pt x="0" y="0"/>
                </a:moveTo>
                <a:lnTo>
                  <a:pt x="9722291" y="0"/>
                </a:lnTo>
                <a:lnTo>
                  <a:pt x="9722291" y="9710138"/>
                </a:lnTo>
                <a:lnTo>
                  <a:pt x="0" y="97101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432389" y="345116"/>
            <a:ext cx="1880494" cy="1291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112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Kaushan Script"/>
                <a:ea typeface="Kaushan Script"/>
                <a:cs typeface="Kaushan Script"/>
                <a:sym typeface="Kaushan Script"/>
              </a:rPr>
              <a:t>Ginyard International Co.</a:t>
            </a:r>
          </a:p>
        </p:txBody>
      </p:sp>
      <p:sp>
        <p:nvSpPr>
          <p:cNvPr id="20" name="Freeform 20"/>
          <p:cNvSpPr/>
          <p:nvPr/>
        </p:nvSpPr>
        <p:spPr>
          <a:xfrm>
            <a:off x="1132034" y="5161479"/>
            <a:ext cx="3539427" cy="699037"/>
          </a:xfrm>
          <a:custGeom>
            <a:avLst/>
            <a:gdLst/>
            <a:ahLst/>
            <a:cxnLst/>
            <a:rect l="l" t="t" r="r" b="b"/>
            <a:pathLst>
              <a:path w="5309140" h="1048555">
                <a:moveTo>
                  <a:pt x="0" y="0"/>
                </a:moveTo>
                <a:lnTo>
                  <a:pt x="5309141" y="0"/>
                </a:lnTo>
                <a:lnTo>
                  <a:pt x="5309141" y="1048555"/>
                </a:lnTo>
                <a:lnTo>
                  <a:pt x="0" y="10485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0000"/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128877" y="1188033"/>
            <a:ext cx="3539427" cy="4322964"/>
          </a:xfrm>
          <a:custGeom>
            <a:avLst/>
            <a:gdLst/>
            <a:ahLst/>
            <a:cxnLst/>
            <a:rect l="l" t="t" r="r" b="b"/>
            <a:pathLst>
              <a:path w="5309140" h="6484446">
                <a:moveTo>
                  <a:pt x="0" y="0"/>
                </a:moveTo>
                <a:lnTo>
                  <a:pt x="5309141" y="0"/>
                </a:lnTo>
                <a:lnTo>
                  <a:pt x="5309141" y="6484446"/>
                </a:lnTo>
                <a:lnTo>
                  <a:pt x="0" y="648444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22" name="Group 22"/>
          <p:cNvGrpSpPr/>
          <p:nvPr/>
        </p:nvGrpSpPr>
        <p:grpSpPr>
          <a:xfrm>
            <a:off x="1326159" y="1399326"/>
            <a:ext cx="3151179" cy="3231110"/>
            <a:chOff x="0" y="0"/>
            <a:chExt cx="6302359" cy="6462220"/>
          </a:xfrm>
        </p:grpSpPr>
        <p:pic>
          <p:nvPicPr>
            <p:cNvPr id="23" name="Picture 23"/>
            <p:cNvPicPr>
              <a:picLocks noChangeAspect="1"/>
            </p:cNvPicPr>
            <p:nvPr/>
          </p:nvPicPr>
          <p:blipFill>
            <a:blip r:embed="rId6"/>
            <a:srcRect l="24741" r="10160"/>
            <a:stretch>
              <a:fillRect/>
            </a:stretch>
          </p:blipFill>
          <p:spPr>
            <a:xfrm>
              <a:off x="0" y="0"/>
              <a:ext cx="6302359" cy="6462220"/>
            </a:xfrm>
            <a:prstGeom prst="rect">
              <a:avLst/>
            </a:prstGeom>
          </p:spPr>
        </p:pic>
      </p:grpSp>
      <p:sp>
        <p:nvSpPr>
          <p:cNvPr id="24" name="Freeform 24"/>
          <p:cNvSpPr/>
          <p:nvPr/>
        </p:nvSpPr>
        <p:spPr>
          <a:xfrm>
            <a:off x="3397596" y="3480072"/>
            <a:ext cx="3539427" cy="699037"/>
          </a:xfrm>
          <a:custGeom>
            <a:avLst/>
            <a:gdLst/>
            <a:ahLst/>
            <a:cxnLst/>
            <a:rect l="l" t="t" r="r" b="b"/>
            <a:pathLst>
              <a:path w="5309140" h="1048555">
                <a:moveTo>
                  <a:pt x="0" y="0"/>
                </a:moveTo>
                <a:lnTo>
                  <a:pt x="5309141" y="0"/>
                </a:lnTo>
                <a:lnTo>
                  <a:pt x="5309141" y="1048555"/>
                </a:lnTo>
                <a:lnTo>
                  <a:pt x="0" y="10485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0000"/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3394439" y="-493375"/>
            <a:ext cx="3539427" cy="4322964"/>
          </a:xfrm>
          <a:custGeom>
            <a:avLst/>
            <a:gdLst/>
            <a:ahLst/>
            <a:cxnLst/>
            <a:rect l="l" t="t" r="r" b="b"/>
            <a:pathLst>
              <a:path w="5309140" h="6484446">
                <a:moveTo>
                  <a:pt x="0" y="0"/>
                </a:moveTo>
                <a:lnTo>
                  <a:pt x="5309140" y="0"/>
                </a:lnTo>
                <a:lnTo>
                  <a:pt x="5309140" y="6484446"/>
                </a:lnTo>
                <a:lnTo>
                  <a:pt x="0" y="648444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26" name="Group 26"/>
          <p:cNvGrpSpPr/>
          <p:nvPr/>
        </p:nvGrpSpPr>
        <p:grpSpPr>
          <a:xfrm>
            <a:off x="3591721" y="-282082"/>
            <a:ext cx="3151179" cy="3231110"/>
            <a:chOff x="0" y="0"/>
            <a:chExt cx="6302359" cy="6462220"/>
          </a:xfrm>
        </p:grpSpPr>
        <p:pic>
          <p:nvPicPr>
            <p:cNvPr id="27" name="Picture 27"/>
            <p:cNvPicPr>
              <a:picLocks noChangeAspect="1"/>
            </p:cNvPicPr>
            <p:nvPr/>
          </p:nvPicPr>
          <p:blipFill>
            <a:blip r:embed="rId7"/>
            <a:srcRect l="17491" r="17491"/>
            <a:stretch>
              <a:fillRect/>
            </a:stretch>
          </p:blipFill>
          <p:spPr>
            <a:xfrm>
              <a:off x="0" y="0"/>
              <a:ext cx="6302359" cy="6462220"/>
            </a:xfrm>
            <a:prstGeom prst="rect">
              <a:avLst/>
            </a:prstGeom>
          </p:spPr>
        </p:pic>
      </p:grpSp>
      <p:sp>
        <p:nvSpPr>
          <p:cNvPr id="29" name="TextBox 29"/>
          <p:cNvSpPr txBox="1"/>
          <p:nvPr/>
        </p:nvSpPr>
        <p:spPr>
          <a:xfrm>
            <a:off x="7350008" y="1951672"/>
            <a:ext cx="4378255" cy="29546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DD3E3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Kaushan Script"/>
              </a:rPr>
              <a:t>CAN I? game</a:t>
            </a:r>
          </a:p>
        </p:txBody>
      </p:sp>
    </p:spTree>
    <p:extLst>
      <p:ext uri="{BB962C8B-B14F-4D97-AF65-F5344CB8AC3E}">
        <p14:creationId xmlns:p14="http://schemas.microsoft.com/office/powerpoint/2010/main" val="14466790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397869" y="371584"/>
            <a:ext cx="91746" cy="91746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D3E3E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49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1568740" y="371584"/>
            <a:ext cx="91746" cy="91746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D3E3E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49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1736686" y="371584"/>
            <a:ext cx="91746" cy="91746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D3E3E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49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1934546" y="5657291"/>
            <a:ext cx="514909" cy="514909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D3E3E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49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0627228" y="345116"/>
            <a:ext cx="652307" cy="1322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1120"/>
              </a:lnSpc>
              <a:spcBef>
                <a:spcPct val="0"/>
              </a:spcBef>
            </a:pPr>
            <a:r>
              <a:rPr lang="en-US" sz="800">
                <a:solidFill>
                  <a:srgbClr val="1F2020"/>
                </a:solidFill>
                <a:latin typeface="Open Sans"/>
                <a:ea typeface="Open Sans"/>
                <a:cs typeface="Open Sans"/>
                <a:sym typeface="Open Sans"/>
              </a:rPr>
              <a:t>Contact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9590031" y="345116"/>
            <a:ext cx="706998" cy="1322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1120"/>
              </a:lnSpc>
              <a:spcBef>
                <a:spcPct val="0"/>
              </a:spcBef>
            </a:pPr>
            <a:r>
              <a:rPr lang="en-US" sz="800">
                <a:solidFill>
                  <a:srgbClr val="1F2020"/>
                </a:solidFill>
                <a:latin typeface="Open Sans"/>
                <a:ea typeface="Open Sans"/>
                <a:cs typeface="Open Sans"/>
                <a:sym typeface="Open Sans"/>
              </a:rPr>
              <a:t>About Us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8769526" y="345116"/>
            <a:ext cx="490304" cy="1322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1120"/>
              </a:lnSpc>
              <a:spcBef>
                <a:spcPct val="0"/>
              </a:spcBef>
            </a:pPr>
            <a:r>
              <a:rPr lang="en-US" sz="800">
                <a:solidFill>
                  <a:srgbClr val="1F2020"/>
                </a:solidFill>
                <a:latin typeface="Open Sans"/>
                <a:ea typeface="Open Sans"/>
                <a:cs typeface="Open Sans"/>
                <a:sym typeface="Open Sans"/>
              </a:rPr>
              <a:t>Service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7932353" y="345116"/>
            <a:ext cx="539840" cy="1322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1120"/>
              </a:lnSpc>
              <a:spcBef>
                <a:spcPct val="0"/>
              </a:spcBef>
            </a:pPr>
            <a:r>
              <a:rPr lang="en-US" sz="800">
                <a:solidFill>
                  <a:srgbClr val="1F2020"/>
                </a:solidFill>
                <a:latin typeface="Open Sans"/>
                <a:ea typeface="Open Sans"/>
                <a:cs typeface="Open Sans"/>
                <a:sym typeface="Open Sans"/>
              </a:rPr>
              <a:t>Home</a:t>
            </a:r>
          </a:p>
        </p:txBody>
      </p:sp>
      <p:sp>
        <p:nvSpPr>
          <p:cNvPr id="18" name="Freeform 18"/>
          <p:cNvSpPr/>
          <p:nvPr/>
        </p:nvSpPr>
        <p:spPr>
          <a:xfrm>
            <a:off x="-1166835" y="-2294317"/>
            <a:ext cx="6481527" cy="6473425"/>
          </a:xfrm>
          <a:custGeom>
            <a:avLst/>
            <a:gdLst/>
            <a:ahLst/>
            <a:cxnLst/>
            <a:rect l="l" t="t" r="r" b="b"/>
            <a:pathLst>
              <a:path w="9722291" h="9710138">
                <a:moveTo>
                  <a:pt x="0" y="0"/>
                </a:moveTo>
                <a:lnTo>
                  <a:pt x="9722291" y="0"/>
                </a:lnTo>
                <a:lnTo>
                  <a:pt x="9722291" y="9710138"/>
                </a:lnTo>
                <a:lnTo>
                  <a:pt x="0" y="97101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81135" y="6217365"/>
            <a:ext cx="3539427" cy="699037"/>
          </a:xfrm>
          <a:custGeom>
            <a:avLst/>
            <a:gdLst/>
            <a:ahLst/>
            <a:cxnLst/>
            <a:rect l="l" t="t" r="r" b="b"/>
            <a:pathLst>
              <a:path w="5309140" h="1048555">
                <a:moveTo>
                  <a:pt x="0" y="0"/>
                </a:moveTo>
                <a:lnTo>
                  <a:pt x="5309141" y="0"/>
                </a:lnTo>
                <a:lnTo>
                  <a:pt x="5309141" y="1048555"/>
                </a:lnTo>
                <a:lnTo>
                  <a:pt x="0" y="10485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0000"/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200642" y="2326776"/>
            <a:ext cx="3539427" cy="4322964"/>
          </a:xfrm>
          <a:custGeom>
            <a:avLst/>
            <a:gdLst/>
            <a:ahLst/>
            <a:cxnLst/>
            <a:rect l="l" t="t" r="r" b="b"/>
            <a:pathLst>
              <a:path w="5309140" h="6484446">
                <a:moveTo>
                  <a:pt x="0" y="0"/>
                </a:moveTo>
                <a:lnTo>
                  <a:pt x="5309141" y="0"/>
                </a:lnTo>
                <a:lnTo>
                  <a:pt x="5309141" y="6484446"/>
                </a:lnTo>
                <a:lnTo>
                  <a:pt x="0" y="648444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22" name="Group 22"/>
          <p:cNvGrpSpPr/>
          <p:nvPr/>
        </p:nvGrpSpPr>
        <p:grpSpPr>
          <a:xfrm>
            <a:off x="397924" y="2538069"/>
            <a:ext cx="3151179" cy="3231110"/>
            <a:chOff x="0" y="0"/>
            <a:chExt cx="6302359" cy="6462220"/>
          </a:xfrm>
        </p:grpSpPr>
        <p:pic>
          <p:nvPicPr>
            <p:cNvPr id="23" name="Picture 23"/>
            <p:cNvPicPr>
              <a:picLocks noChangeAspect="1"/>
            </p:cNvPicPr>
            <p:nvPr/>
          </p:nvPicPr>
          <p:blipFill>
            <a:blip r:embed="rId6"/>
            <a:srcRect l="24741" r="10160"/>
            <a:stretch>
              <a:fillRect/>
            </a:stretch>
          </p:blipFill>
          <p:spPr>
            <a:xfrm>
              <a:off x="0" y="0"/>
              <a:ext cx="6302359" cy="6462220"/>
            </a:xfrm>
            <a:prstGeom prst="rect">
              <a:avLst/>
            </a:prstGeom>
          </p:spPr>
        </p:pic>
      </p:grpSp>
      <p:sp>
        <p:nvSpPr>
          <p:cNvPr id="24" name="Freeform 24"/>
          <p:cNvSpPr/>
          <p:nvPr/>
        </p:nvSpPr>
        <p:spPr>
          <a:xfrm>
            <a:off x="2365747" y="4021436"/>
            <a:ext cx="3539427" cy="699037"/>
          </a:xfrm>
          <a:custGeom>
            <a:avLst/>
            <a:gdLst/>
            <a:ahLst/>
            <a:cxnLst/>
            <a:rect l="l" t="t" r="r" b="b"/>
            <a:pathLst>
              <a:path w="5309140" h="1048555">
                <a:moveTo>
                  <a:pt x="0" y="0"/>
                </a:moveTo>
                <a:lnTo>
                  <a:pt x="5309141" y="0"/>
                </a:lnTo>
                <a:lnTo>
                  <a:pt x="5309141" y="1048555"/>
                </a:lnTo>
                <a:lnTo>
                  <a:pt x="0" y="10485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0000"/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2321058" y="0"/>
            <a:ext cx="3539427" cy="4322964"/>
          </a:xfrm>
          <a:custGeom>
            <a:avLst/>
            <a:gdLst/>
            <a:ahLst/>
            <a:cxnLst/>
            <a:rect l="l" t="t" r="r" b="b"/>
            <a:pathLst>
              <a:path w="5309140" h="6484446">
                <a:moveTo>
                  <a:pt x="0" y="0"/>
                </a:moveTo>
                <a:lnTo>
                  <a:pt x="5309140" y="0"/>
                </a:lnTo>
                <a:lnTo>
                  <a:pt x="5309140" y="6484446"/>
                </a:lnTo>
                <a:lnTo>
                  <a:pt x="0" y="648444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26" name="Group 26"/>
          <p:cNvGrpSpPr/>
          <p:nvPr/>
        </p:nvGrpSpPr>
        <p:grpSpPr>
          <a:xfrm>
            <a:off x="2518340" y="211293"/>
            <a:ext cx="3151179" cy="3231110"/>
            <a:chOff x="0" y="0"/>
            <a:chExt cx="6302359" cy="6462220"/>
          </a:xfrm>
        </p:grpSpPr>
        <p:pic>
          <p:nvPicPr>
            <p:cNvPr id="27" name="Picture 27"/>
            <p:cNvPicPr>
              <a:picLocks noChangeAspect="1"/>
            </p:cNvPicPr>
            <p:nvPr/>
          </p:nvPicPr>
          <p:blipFill>
            <a:blip r:embed="rId7"/>
            <a:srcRect l="17491" r="17491"/>
            <a:stretch>
              <a:fillRect/>
            </a:stretch>
          </p:blipFill>
          <p:spPr>
            <a:xfrm>
              <a:off x="0" y="0"/>
              <a:ext cx="6302359" cy="6462220"/>
            </a:xfrm>
            <a:prstGeom prst="rect">
              <a:avLst/>
            </a:prstGeom>
          </p:spPr>
        </p:pic>
      </p:grpSp>
      <p:sp>
        <p:nvSpPr>
          <p:cNvPr id="28" name="Freeform 28"/>
          <p:cNvSpPr/>
          <p:nvPr/>
        </p:nvSpPr>
        <p:spPr>
          <a:xfrm>
            <a:off x="5869980" y="1358554"/>
            <a:ext cx="466441" cy="468999"/>
          </a:xfrm>
          <a:custGeom>
            <a:avLst/>
            <a:gdLst/>
            <a:ahLst/>
            <a:cxnLst/>
            <a:rect l="l" t="t" r="r" b="b"/>
            <a:pathLst>
              <a:path w="699662" h="703499">
                <a:moveTo>
                  <a:pt x="0" y="0"/>
                </a:moveTo>
                <a:lnTo>
                  <a:pt x="699662" y="0"/>
                </a:lnTo>
                <a:lnTo>
                  <a:pt x="699662" y="703500"/>
                </a:lnTo>
                <a:lnTo>
                  <a:pt x="0" y="7035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9" name="TextBox 29"/>
          <p:cNvSpPr txBox="1"/>
          <p:nvPr/>
        </p:nvSpPr>
        <p:spPr>
          <a:xfrm>
            <a:off x="6118071" y="460969"/>
            <a:ext cx="3230307" cy="6740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5600"/>
              </a:lnSpc>
              <a:spcBef>
                <a:spcPct val="0"/>
              </a:spcBef>
            </a:pPr>
            <a:r>
              <a:rPr lang="en-US" sz="4000" dirty="0">
                <a:solidFill>
                  <a:srgbClr val="DD3E3E"/>
                </a:solidFill>
                <a:latin typeface="Kaushan Script"/>
                <a:ea typeface="Kaushan Script"/>
                <a:cs typeface="Kaushan Script"/>
                <a:sym typeface="Kaushan Script"/>
              </a:rPr>
              <a:t>How to play: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5938553" y="1497051"/>
            <a:ext cx="329295" cy="1688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1445"/>
              </a:lnSpc>
              <a:spcBef>
                <a:spcPct val="0"/>
              </a:spcBef>
            </a:pPr>
            <a:r>
              <a:rPr lang="en-US" sz="1032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01</a:t>
            </a:r>
          </a:p>
        </p:txBody>
      </p:sp>
      <p:sp>
        <p:nvSpPr>
          <p:cNvPr id="32" name="Freeform 32"/>
          <p:cNvSpPr/>
          <p:nvPr/>
        </p:nvSpPr>
        <p:spPr>
          <a:xfrm>
            <a:off x="5860485" y="2188030"/>
            <a:ext cx="466441" cy="468999"/>
          </a:xfrm>
          <a:custGeom>
            <a:avLst/>
            <a:gdLst/>
            <a:ahLst/>
            <a:cxnLst/>
            <a:rect l="l" t="t" r="r" b="b"/>
            <a:pathLst>
              <a:path w="699662" h="703499">
                <a:moveTo>
                  <a:pt x="0" y="0"/>
                </a:moveTo>
                <a:lnTo>
                  <a:pt x="699662" y="0"/>
                </a:lnTo>
                <a:lnTo>
                  <a:pt x="699662" y="703500"/>
                </a:lnTo>
                <a:lnTo>
                  <a:pt x="0" y="7035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4" name="TextBox 34"/>
          <p:cNvSpPr txBox="1"/>
          <p:nvPr/>
        </p:nvSpPr>
        <p:spPr>
          <a:xfrm>
            <a:off x="5929058" y="2326527"/>
            <a:ext cx="329295" cy="1688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1445"/>
              </a:lnSpc>
              <a:spcBef>
                <a:spcPct val="0"/>
              </a:spcBef>
            </a:pPr>
            <a:r>
              <a:rPr lang="en-US" sz="1032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02</a:t>
            </a:r>
          </a:p>
        </p:txBody>
      </p:sp>
      <p:sp>
        <p:nvSpPr>
          <p:cNvPr id="35" name="TextBox 20">
            <a:extLst>
              <a:ext uri="{FF2B5EF4-FFF2-40B4-BE49-F238E27FC236}">
                <a16:creationId xmlns:a16="http://schemas.microsoft.com/office/drawing/2014/main" id="{30A477A8-8FDF-06CB-DB3C-B1BC6C039EE3}"/>
              </a:ext>
            </a:extLst>
          </p:cNvPr>
          <p:cNvSpPr txBox="1"/>
          <p:nvPr/>
        </p:nvSpPr>
        <p:spPr>
          <a:xfrm>
            <a:off x="6425723" y="1274493"/>
            <a:ext cx="4943424" cy="74612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/>
            <a:r>
              <a:rPr lang="en-US" sz="3200" dirty="0">
                <a:solidFill>
                  <a:schemeClr val="tx1"/>
                </a:solidFill>
                <a:effectLst/>
                <a:sym typeface="+mn-ea"/>
              </a:rPr>
              <a:t>Work in teams</a:t>
            </a:r>
          </a:p>
        </p:txBody>
      </p:sp>
      <p:sp>
        <p:nvSpPr>
          <p:cNvPr id="36" name="TextBox 20">
            <a:extLst>
              <a:ext uri="{FF2B5EF4-FFF2-40B4-BE49-F238E27FC236}">
                <a16:creationId xmlns:a16="http://schemas.microsoft.com/office/drawing/2014/main" id="{480757AB-20A0-185B-8485-ABF7630C926F}"/>
              </a:ext>
            </a:extLst>
          </p:cNvPr>
          <p:cNvSpPr txBox="1"/>
          <p:nvPr/>
        </p:nvSpPr>
        <p:spPr>
          <a:xfrm>
            <a:off x="6402288" y="2129915"/>
            <a:ext cx="5572233" cy="74612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/>
            <a:r>
              <a:rPr lang="en-US" sz="3200" dirty="0">
                <a:solidFill>
                  <a:schemeClr val="tx1"/>
                </a:solidFill>
                <a:effectLst/>
                <a:sym typeface="+mn-ea"/>
              </a:rPr>
              <a:t>One team takes turn to asking the questions on the board, while the other team responds.</a:t>
            </a:r>
          </a:p>
        </p:txBody>
      </p:sp>
      <p:sp>
        <p:nvSpPr>
          <p:cNvPr id="37" name="TextBox 20">
            <a:extLst>
              <a:ext uri="{FF2B5EF4-FFF2-40B4-BE49-F238E27FC236}">
                <a16:creationId xmlns:a16="http://schemas.microsoft.com/office/drawing/2014/main" id="{800689AA-3917-9369-618A-71D972D5CA14}"/>
              </a:ext>
            </a:extLst>
          </p:cNvPr>
          <p:cNvSpPr txBox="1"/>
          <p:nvPr/>
        </p:nvSpPr>
        <p:spPr>
          <a:xfrm>
            <a:off x="6410586" y="4129153"/>
            <a:ext cx="5572233" cy="74612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/>
            <a:r>
              <a:rPr lang="en-US" sz="3200" dirty="0">
                <a:solidFill>
                  <a:schemeClr val="tx1"/>
                </a:solidFill>
                <a:effectLst/>
                <a:sym typeface="+mn-ea"/>
              </a:rPr>
              <a:t>Each team receives points for asking and responding politely and respectfully. The team with the most points will win.</a:t>
            </a:r>
          </a:p>
        </p:txBody>
      </p:sp>
      <p:sp>
        <p:nvSpPr>
          <p:cNvPr id="38" name="Freeform 32">
            <a:extLst>
              <a:ext uri="{FF2B5EF4-FFF2-40B4-BE49-F238E27FC236}">
                <a16:creationId xmlns:a16="http://schemas.microsoft.com/office/drawing/2014/main" id="{6599FC33-9912-9351-C488-ED68A0D59B68}"/>
              </a:ext>
            </a:extLst>
          </p:cNvPr>
          <p:cNvSpPr/>
          <p:nvPr/>
        </p:nvSpPr>
        <p:spPr>
          <a:xfrm>
            <a:off x="5872449" y="4210793"/>
            <a:ext cx="466441" cy="468999"/>
          </a:xfrm>
          <a:custGeom>
            <a:avLst/>
            <a:gdLst/>
            <a:ahLst/>
            <a:cxnLst/>
            <a:rect l="l" t="t" r="r" b="b"/>
            <a:pathLst>
              <a:path w="699662" h="703499">
                <a:moveTo>
                  <a:pt x="0" y="0"/>
                </a:moveTo>
                <a:lnTo>
                  <a:pt x="699662" y="0"/>
                </a:lnTo>
                <a:lnTo>
                  <a:pt x="699662" y="703500"/>
                </a:lnTo>
                <a:lnTo>
                  <a:pt x="0" y="7035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9" name="TextBox 34">
            <a:extLst>
              <a:ext uri="{FF2B5EF4-FFF2-40B4-BE49-F238E27FC236}">
                <a16:creationId xmlns:a16="http://schemas.microsoft.com/office/drawing/2014/main" id="{173E881B-C06B-E81C-C38F-053BF9AA6D40}"/>
              </a:ext>
            </a:extLst>
          </p:cNvPr>
          <p:cNvSpPr txBox="1"/>
          <p:nvPr/>
        </p:nvSpPr>
        <p:spPr>
          <a:xfrm>
            <a:off x="5941022" y="4349290"/>
            <a:ext cx="329295" cy="1688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1445"/>
              </a:lnSpc>
              <a:spcBef>
                <a:spcPct val="0"/>
              </a:spcBef>
            </a:pPr>
            <a:r>
              <a:rPr lang="en-US" sz="1032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03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397869" y="371584"/>
            <a:ext cx="91746" cy="91746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D3E3E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49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1568740" y="371584"/>
            <a:ext cx="91746" cy="91746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D3E3E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49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1736686" y="371584"/>
            <a:ext cx="91746" cy="91746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D3E3E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49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1934546" y="5657291"/>
            <a:ext cx="514909" cy="514909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D3E3E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49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0627228" y="345116"/>
            <a:ext cx="652307" cy="1322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112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F202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Contact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9590031" y="345116"/>
            <a:ext cx="706998" cy="1322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112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F202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About Us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8769526" y="345116"/>
            <a:ext cx="490304" cy="1322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112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F202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Service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7932353" y="345116"/>
            <a:ext cx="539840" cy="1322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112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F202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Home</a:t>
            </a:r>
          </a:p>
        </p:txBody>
      </p:sp>
      <p:sp>
        <p:nvSpPr>
          <p:cNvPr id="19" name="Freeform 19"/>
          <p:cNvSpPr/>
          <p:nvPr/>
        </p:nvSpPr>
        <p:spPr>
          <a:xfrm>
            <a:off x="4656475" y="3316634"/>
            <a:ext cx="7091598" cy="7082733"/>
          </a:xfrm>
          <a:custGeom>
            <a:avLst/>
            <a:gdLst/>
            <a:ahLst/>
            <a:cxnLst/>
            <a:rect l="l" t="t" r="r" b="b"/>
            <a:pathLst>
              <a:path w="10637397" h="10624100">
                <a:moveTo>
                  <a:pt x="0" y="0"/>
                </a:moveTo>
                <a:lnTo>
                  <a:pt x="10637396" y="0"/>
                </a:lnTo>
                <a:lnTo>
                  <a:pt x="10637396" y="10624100"/>
                </a:lnTo>
                <a:lnTo>
                  <a:pt x="0" y="106241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5330947" y="5416776"/>
            <a:ext cx="3824932" cy="755424"/>
          </a:xfrm>
          <a:custGeom>
            <a:avLst/>
            <a:gdLst/>
            <a:ahLst/>
            <a:cxnLst/>
            <a:rect l="l" t="t" r="r" b="b"/>
            <a:pathLst>
              <a:path w="5737398" h="1133136">
                <a:moveTo>
                  <a:pt x="0" y="0"/>
                </a:moveTo>
                <a:lnTo>
                  <a:pt x="5737398" y="0"/>
                </a:lnTo>
                <a:lnTo>
                  <a:pt x="5737398" y="1133136"/>
                </a:lnTo>
                <a:lnTo>
                  <a:pt x="0" y="11331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0000"/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5330947" y="1122816"/>
            <a:ext cx="3824932" cy="4671673"/>
          </a:xfrm>
          <a:custGeom>
            <a:avLst/>
            <a:gdLst/>
            <a:ahLst/>
            <a:cxnLst/>
            <a:rect l="l" t="t" r="r" b="b"/>
            <a:pathLst>
              <a:path w="5737398" h="7007509">
                <a:moveTo>
                  <a:pt x="0" y="0"/>
                </a:moveTo>
                <a:lnTo>
                  <a:pt x="5737398" y="0"/>
                </a:lnTo>
                <a:lnTo>
                  <a:pt x="5737398" y="7007509"/>
                </a:lnTo>
                <a:lnTo>
                  <a:pt x="0" y="700750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22" name="Group 22"/>
          <p:cNvGrpSpPr/>
          <p:nvPr/>
        </p:nvGrpSpPr>
        <p:grpSpPr>
          <a:xfrm>
            <a:off x="5540729" y="1351152"/>
            <a:ext cx="3405367" cy="3491745"/>
            <a:chOff x="0" y="0"/>
            <a:chExt cx="6810734" cy="6983489"/>
          </a:xfrm>
        </p:grpSpPr>
        <p:pic>
          <p:nvPicPr>
            <p:cNvPr id="23" name="Picture 23"/>
            <p:cNvPicPr>
              <a:picLocks noChangeAspect="1"/>
            </p:cNvPicPr>
            <p:nvPr/>
          </p:nvPicPr>
          <p:blipFill>
            <a:blip r:embed="rId6"/>
            <a:srcRect l="35023"/>
            <a:stretch>
              <a:fillRect/>
            </a:stretch>
          </p:blipFill>
          <p:spPr>
            <a:xfrm>
              <a:off x="0" y="0"/>
              <a:ext cx="6810734" cy="6983489"/>
            </a:xfrm>
            <a:prstGeom prst="rect">
              <a:avLst/>
            </a:prstGeom>
          </p:spPr>
        </p:pic>
      </p:grpSp>
      <p:sp>
        <p:nvSpPr>
          <p:cNvPr id="24" name="Freeform 24"/>
          <p:cNvSpPr/>
          <p:nvPr/>
        </p:nvSpPr>
        <p:spPr>
          <a:xfrm>
            <a:off x="8636653" y="5528690"/>
            <a:ext cx="2462348" cy="486314"/>
          </a:xfrm>
          <a:custGeom>
            <a:avLst/>
            <a:gdLst/>
            <a:ahLst/>
            <a:cxnLst/>
            <a:rect l="l" t="t" r="r" b="b"/>
            <a:pathLst>
              <a:path w="3693522" h="729471">
                <a:moveTo>
                  <a:pt x="0" y="0"/>
                </a:moveTo>
                <a:lnTo>
                  <a:pt x="3693522" y="0"/>
                </a:lnTo>
                <a:lnTo>
                  <a:pt x="3693522" y="729471"/>
                </a:lnTo>
                <a:lnTo>
                  <a:pt x="0" y="7294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0000"/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8636653" y="2764400"/>
            <a:ext cx="2462348" cy="3007447"/>
          </a:xfrm>
          <a:custGeom>
            <a:avLst/>
            <a:gdLst/>
            <a:ahLst/>
            <a:cxnLst/>
            <a:rect l="l" t="t" r="r" b="b"/>
            <a:pathLst>
              <a:path w="3693522" h="4511171">
                <a:moveTo>
                  <a:pt x="0" y="0"/>
                </a:moveTo>
                <a:lnTo>
                  <a:pt x="3693522" y="0"/>
                </a:lnTo>
                <a:lnTo>
                  <a:pt x="3693522" y="4511172"/>
                </a:lnTo>
                <a:lnTo>
                  <a:pt x="0" y="451117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26" name="Group 26"/>
          <p:cNvGrpSpPr/>
          <p:nvPr/>
        </p:nvGrpSpPr>
        <p:grpSpPr>
          <a:xfrm>
            <a:off x="8771703" y="2911394"/>
            <a:ext cx="2192247" cy="2247854"/>
            <a:chOff x="0" y="0"/>
            <a:chExt cx="4384495" cy="4495708"/>
          </a:xfrm>
        </p:grpSpPr>
        <p:pic>
          <p:nvPicPr>
            <p:cNvPr id="27" name="Picture 27"/>
            <p:cNvPicPr>
              <a:picLocks noChangeAspect="1"/>
            </p:cNvPicPr>
            <p:nvPr/>
          </p:nvPicPr>
          <p:blipFill>
            <a:blip r:embed="rId7"/>
            <a:srcRect l="35023"/>
            <a:stretch>
              <a:fillRect/>
            </a:stretch>
          </p:blipFill>
          <p:spPr>
            <a:xfrm>
              <a:off x="0" y="0"/>
              <a:ext cx="4384495" cy="4495708"/>
            </a:xfrm>
            <a:prstGeom prst="rect">
              <a:avLst/>
            </a:prstGeom>
          </p:spPr>
        </p:pic>
      </p:grpSp>
      <p:sp>
        <p:nvSpPr>
          <p:cNvPr id="28" name="TextBox 28"/>
          <p:cNvSpPr txBox="1"/>
          <p:nvPr/>
        </p:nvSpPr>
        <p:spPr>
          <a:xfrm>
            <a:off x="391818" y="411256"/>
            <a:ext cx="3613794" cy="7417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56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DD3E3E"/>
                </a:solidFill>
                <a:effectLst/>
                <a:uLnTx/>
                <a:uFillTx/>
                <a:latin typeface="Kaushan Script"/>
                <a:ea typeface="Kaushan Script"/>
                <a:cs typeface="Kaushan Script"/>
                <a:sym typeface="Kaushan Script"/>
              </a:rPr>
              <a:t>Questions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DD3E3E"/>
                </a:solidFill>
                <a:effectLst/>
                <a:uLnTx/>
                <a:uFillTx/>
                <a:latin typeface="Kaushan Script"/>
                <a:ea typeface="Kaushan Script"/>
                <a:cs typeface="Kaushan Script"/>
                <a:sym typeface="Kaushan Script"/>
              </a:rPr>
              <a:t>: 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391816" y="1555556"/>
            <a:ext cx="4962439" cy="44319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3200" dirty="0">
                <a:solidFill>
                  <a:schemeClr val="tx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+mn-ea"/>
              </a:rPr>
              <a:t>Can I borrow your pen?</a:t>
            </a:r>
          </a:p>
          <a:p>
            <a:pPr algn="just"/>
            <a:r>
              <a:rPr lang="en-US" sz="3200" dirty="0">
                <a:solidFill>
                  <a:schemeClr val="tx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+mn-ea"/>
              </a:rPr>
              <a:t>Can I use your phone to make a call?</a:t>
            </a:r>
          </a:p>
          <a:p>
            <a:pPr algn="just"/>
            <a:r>
              <a:rPr lang="en-US" sz="3200" dirty="0">
                <a:solidFill>
                  <a:schemeClr val="tx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+mn-ea"/>
              </a:rPr>
              <a:t>Can I use your computer?</a:t>
            </a:r>
          </a:p>
          <a:p>
            <a:pPr algn="just"/>
            <a:r>
              <a:rPr lang="en-US" sz="3200" dirty="0">
                <a:solidFill>
                  <a:schemeClr val="tx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+mn-ea"/>
              </a:rPr>
              <a:t>Can I try your jacket?</a:t>
            </a:r>
          </a:p>
          <a:p>
            <a:pPr algn="just"/>
            <a:r>
              <a:rPr lang="en-US" sz="3200" dirty="0">
                <a:solidFill>
                  <a:schemeClr val="tx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+mn-ea"/>
              </a:rPr>
              <a:t>Can I take picture of you?</a:t>
            </a:r>
          </a:p>
          <a:p>
            <a:pPr algn="just"/>
            <a:r>
              <a:rPr lang="en-US" sz="3200" dirty="0">
                <a:solidFill>
                  <a:schemeClr val="tx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+mn-ea"/>
              </a:rPr>
              <a:t>Can I visit you this weekend?</a:t>
            </a:r>
          </a:p>
          <a:p>
            <a:pPr algn="just"/>
            <a:r>
              <a:rPr lang="en-US" sz="3200" dirty="0">
                <a:solidFill>
                  <a:schemeClr val="tx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+mn-ea"/>
              </a:rPr>
              <a:t>Can I……………..?.</a:t>
            </a:r>
          </a:p>
        </p:txBody>
      </p:sp>
    </p:spTree>
    <p:extLst>
      <p:ext uri="{BB962C8B-B14F-4D97-AF65-F5344CB8AC3E}">
        <p14:creationId xmlns:p14="http://schemas.microsoft.com/office/powerpoint/2010/main" val="21748790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397869" y="371584"/>
            <a:ext cx="91746" cy="91746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D3E3E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49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1568740" y="371584"/>
            <a:ext cx="91746" cy="91746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D3E3E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49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1736686" y="371584"/>
            <a:ext cx="91746" cy="91746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D3E3E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49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1934546" y="5657291"/>
            <a:ext cx="514909" cy="514909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D3E3E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49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9" name="Freeform 19"/>
          <p:cNvSpPr/>
          <p:nvPr/>
        </p:nvSpPr>
        <p:spPr>
          <a:xfrm>
            <a:off x="-770875" y="1879314"/>
            <a:ext cx="7091598" cy="7082733"/>
          </a:xfrm>
          <a:custGeom>
            <a:avLst/>
            <a:gdLst/>
            <a:ahLst/>
            <a:cxnLst/>
            <a:rect l="l" t="t" r="r" b="b"/>
            <a:pathLst>
              <a:path w="10637397" h="10624100">
                <a:moveTo>
                  <a:pt x="0" y="0"/>
                </a:moveTo>
                <a:lnTo>
                  <a:pt x="10637397" y="0"/>
                </a:lnTo>
                <a:lnTo>
                  <a:pt x="10637397" y="10624100"/>
                </a:lnTo>
                <a:lnTo>
                  <a:pt x="0" y="106241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977015" y="3828898"/>
            <a:ext cx="2547007" cy="503034"/>
          </a:xfrm>
          <a:custGeom>
            <a:avLst/>
            <a:gdLst/>
            <a:ahLst/>
            <a:cxnLst/>
            <a:rect l="l" t="t" r="r" b="b"/>
            <a:pathLst>
              <a:path w="3820511" h="754551">
                <a:moveTo>
                  <a:pt x="0" y="0"/>
                </a:moveTo>
                <a:lnTo>
                  <a:pt x="3820511" y="0"/>
                </a:lnTo>
                <a:lnTo>
                  <a:pt x="3820511" y="754551"/>
                </a:lnTo>
                <a:lnTo>
                  <a:pt x="0" y="7545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0000"/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974743" y="969566"/>
            <a:ext cx="2547007" cy="3110849"/>
          </a:xfrm>
          <a:custGeom>
            <a:avLst/>
            <a:gdLst/>
            <a:ahLst/>
            <a:cxnLst/>
            <a:rect l="l" t="t" r="r" b="b"/>
            <a:pathLst>
              <a:path w="3820511" h="4666273">
                <a:moveTo>
                  <a:pt x="0" y="0"/>
                </a:moveTo>
                <a:lnTo>
                  <a:pt x="3820511" y="0"/>
                </a:lnTo>
                <a:lnTo>
                  <a:pt x="3820511" y="4666273"/>
                </a:lnTo>
                <a:lnTo>
                  <a:pt x="0" y="466627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22" name="Group 22"/>
          <p:cNvGrpSpPr/>
          <p:nvPr/>
        </p:nvGrpSpPr>
        <p:grpSpPr>
          <a:xfrm>
            <a:off x="1116708" y="1121615"/>
            <a:ext cx="2267621" cy="2325139"/>
            <a:chOff x="0" y="0"/>
            <a:chExt cx="4535241" cy="4650278"/>
          </a:xfrm>
        </p:grpSpPr>
        <p:pic>
          <p:nvPicPr>
            <p:cNvPr id="23" name="Picture 23"/>
            <p:cNvPicPr>
              <a:picLocks noChangeAspect="1"/>
            </p:cNvPicPr>
            <p:nvPr/>
          </p:nvPicPr>
          <p:blipFill>
            <a:blip r:embed="rId7"/>
            <a:srcRect t="15842" b="15842"/>
            <a:stretch>
              <a:fillRect/>
            </a:stretch>
          </p:blipFill>
          <p:spPr>
            <a:xfrm>
              <a:off x="0" y="0"/>
              <a:ext cx="4535241" cy="4650278"/>
            </a:xfrm>
            <a:prstGeom prst="rect">
              <a:avLst/>
            </a:prstGeom>
          </p:spPr>
        </p:pic>
      </p:grpSp>
      <p:sp>
        <p:nvSpPr>
          <p:cNvPr id="24" name="Freeform 24"/>
          <p:cNvSpPr/>
          <p:nvPr/>
        </p:nvSpPr>
        <p:spPr>
          <a:xfrm>
            <a:off x="3807738" y="3828898"/>
            <a:ext cx="2547007" cy="503034"/>
          </a:xfrm>
          <a:custGeom>
            <a:avLst/>
            <a:gdLst/>
            <a:ahLst/>
            <a:cxnLst/>
            <a:rect l="l" t="t" r="r" b="b"/>
            <a:pathLst>
              <a:path w="3820511" h="754551">
                <a:moveTo>
                  <a:pt x="0" y="0"/>
                </a:moveTo>
                <a:lnTo>
                  <a:pt x="3820511" y="0"/>
                </a:lnTo>
                <a:lnTo>
                  <a:pt x="3820511" y="754551"/>
                </a:lnTo>
                <a:lnTo>
                  <a:pt x="0" y="7545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0000"/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3805466" y="969566"/>
            <a:ext cx="2547007" cy="3110849"/>
          </a:xfrm>
          <a:custGeom>
            <a:avLst/>
            <a:gdLst/>
            <a:ahLst/>
            <a:cxnLst/>
            <a:rect l="l" t="t" r="r" b="b"/>
            <a:pathLst>
              <a:path w="3820511" h="4666273">
                <a:moveTo>
                  <a:pt x="0" y="0"/>
                </a:moveTo>
                <a:lnTo>
                  <a:pt x="3820511" y="0"/>
                </a:lnTo>
                <a:lnTo>
                  <a:pt x="3820511" y="4666273"/>
                </a:lnTo>
                <a:lnTo>
                  <a:pt x="0" y="466627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26" name="Group 26"/>
          <p:cNvGrpSpPr/>
          <p:nvPr/>
        </p:nvGrpSpPr>
        <p:grpSpPr>
          <a:xfrm>
            <a:off x="3947431" y="1121615"/>
            <a:ext cx="2267621" cy="2325139"/>
            <a:chOff x="0" y="0"/>
            <a:chExt cx="4535241" cy="4650278"/>
          </a:xfrm>
        </p:grpSpPr>
        <p:pic>
          <p:nvPicPr>
            <p:cNvPr id="27" name="Picture 27"/>
            <p:cNvPicPr>
              <a:picLocks noChangeAspect="1"/>
            </p:cNvPicPr>
            <p:nvPr/>
          </p:nvPicPr>
          <p:blipFill>
            <a:blip r:embed="rId8"/>
            <a:srcRect l="17511" r="17511"/>
            <a:stretch>
              <a:fillRect/>
            </a:stretch>
          </p:blipFill>
          <p:spPr>
            <a:xfrm>
              <a:off x="0" y="0"/>
              <a:ext cx="4535241" cy="4650278"/>
            </a:xfrm>
            <a:prstGeom prst="rect">
              <a:avLst/>
            </a:prstGeom>
          </p:spPr>
        </p:pic>
      </p:grpSp>
      <p:sp>
        <p:nvSpPr>
          <p:cNvPr id="28" name="Freeform 28"/>
          <p:cNvSpPr/>
          <p:nvPr/>
        </p:nvSpPr>
        <p:spPr>
          <a:xfrm>
            <a:off x="2360741" y="5669166"/>
            <a:ext cx="2547007" cy="503034"/>
          </a:xfrm>
          <a:custGeom>
            <a:avLst/>
            <a:gdLst/>
            <a:ahLst/>
            <a:cxnLst/>
            <a:rect l="l" t="t" r="r" b="b"/>
            <a:pathLst>
              <a:path w="3820511" h="754551">
                <a:moveTo>
                  <a:pt x="0" y="0"/>
                </a:moveTo>
                <a:lnTo>
                  <a:pt x="3820511" y="0"/>
                </a:lnTo>
                <a:lnTo>
                  <a:pt x="3820511" y="754551"/>
                </a:lnTo>
                <a:lnTo>
                  <a:pt x="0" y="7545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0000"/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2294969" y="2809835"/>
            <a:ext cx="2547007" cy="3110849"/>
          </a:xfrm>
          <a:custGeom>
            <a:avLst/>
            <a:gdLst/>
            <a:ahLst/>
            <a:cxnLst/>
            <a:rect l="l" t="t" r="r" b="b"/>
            <a:pathLst>
              <a:path w="3820511" h="4666273">
                <a:moveTo>
                  <a:pt x="0" y="0"/>
                </a:moveTo>
                <a:lnTo>
                  <a:pt x="3820512" y="0"/>
                </a:lnTo>
                <a:lnTo>
                  <a:pt x="3820512" y="4666273"/>
                </a:lnTo>
                <a:lnTo>
                  <a:pt x="0" y="466627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30" name="Group 30"/>
          <p:cNvGrpSpPr/>
          <p:nvPr/>
        </p:nvGrpSpPr>
        <p:grpSpPr>
          <a:xfrm>
            <a:off x="2436934" y="2961883"/>
            <a:ext cx="2267621" cy="2325139"/>
            <a:chOff x="0" y="0"/>
            <a:chExt cx="4535241" cy="4650278"/>
          </a:xfrm>
        </p:grpSpPr>
        <p:pic>
          <p:nvPicPr>
            <p:cNvPr id="31" name="Picture 31"/>
            <p:cNvPicPr>
              <a:picLocks noChangeAspect="1"/>
            </p:cNvPicPr>
            <p:nvPr/>
          </p:nvPicPr>
          <p:blipFill>
            <a:blip r:embed="rId9"/>
            <a:srcRect l="13427" r="13427"/>
            <a:stretch>
              <a:fillRect/>
            </a:stretch>
          </p:blipFill>
          <p:spPr>
            <a:xfrm>
              <a:off x="0" y="0"/>
              <a:ext cx="4535241" cy="4650278"/>
            </a:xfrm>
            <a:prstGeom prst="rect">
              <a:avLst/>
            </a:prstGeom>
          </p:spPr>
        </p:pic>
      </p:grpSp>
      <p:sp>
        <p:nvSpPr>
          <p:cNvPr id="32" name="Freeform 32"/>
          <p:cNvSpPr/>
          <p:nvPr/>
        </p:nvSpPr>
        <p:spPr>
          <a:xfrm>
            <a:off x="5191464" y="5669166"/>
            <a:ext cx="2547007" cy="503034"/>
          </a:xfrm>
          <a:custGeom>
            <a:avLst/>
            <a:gdLst/>
            <a:ahLst/>
            <a:cxnLst/>
            <a:rect l="l" t="t" r="r" b="b"/>
            <a:pathLst>
              <a:path w="3820511" h="754551">
                <a:moveTo>
                  <a:pt x="0" y="0"/>
                </a:moveTo>
                <a:lnTo>
                  <a:pt x="3820511" y="0"/>
                </a:lnTo>
                <a:lnTo>
                  <a:pt x="3820511" y="754551"/>
                </a:lnTo>
                <a:lnTo>
                  <a:pt x="0" y="7545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0000"/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5125692" y="2809835"/>
            <a:ext cx="2547007" cy="3110849"/>
          </a:xfrm>
          <a:custGeom>
            <a:avLst/>
            <a:gdLst/>
            <a:ahLst/>
            <a:cxnLst/>
            <a:rect l="l" t="t" r="r" b="b"/>
            <a:pathLst>
              <a:path w="3820511" h="4666273">
                <a:moveTo>
                  <a:pt x="0" y="0"/>
                </a:moveTo>
                <a:lnTo>
                  <a:pt x="3820511" y="0"/>
                </a:lnTo>
                <a:lnTo>
                  <a:pt x="3820511" y="4666273"/>
                </a:lnTo>
                <a:lnTo>
                  <a:pt x="0" y="466627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34" name="Group 34"/>
          <p:cNvGrpSpPr/>
          <p:nvPr/>
        </p:nvGrpSpPr>
        <p:grpSpPr>
          <a:xfrm>
            <a:off x="5267657" y="2961883"/>
            <a:ext cx="2267621" cy="2325139"/>
            <a:chOff x="0" y="0"/>
            <a:chExt cx="4535241" cy="4650278"/>
          </a:xfrm>
        </p:grpSpPr>
        <p:pic>
          <p:nvPicPr>
            <p:cNvPr id="35" name="Picture 35"/>
            <p:cNvPicPr>
              <a:picLocks noChangeAspect="1"/>
            </p:cNvPicPr>
            <p:nvPr/>
          </p:nvPicPr>
          <p:blipFill>
            <a:blip r:embed="rId10"/>
            <a:srcRect t="11548" b="11548"/>
            <a:stretch>
              <a:fillRect/>
            </a:stretch>
          </p:blipFill>
          <p:spPr>
            <a:xfrm>
              <a:off x="0" y="0"/>
              <a:ext cx="4535241" cy="4650278"/>
            </a:xfrm>
            <a:prstGeom prst="rect">
              <a:avLst/>
            </a:prstGeom>
          </p:spPr>
        </p:pic>
      </p:grpSp>
      <p:sp>
        <p:nvSpPr>
          <p:cNvPr id="36" name="TextBox 36"/>
          <p:cNvSpPr txBox="1"/>
          <p:nvPr/>
        </p:nvSpPr>
        <p:spPr>
          <a:xfrm>
            <a:off x="7804244" y="1653196"/>
            <a:ext cx="3701958" cy="42782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56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>
                <a:solidFill>
                  <a:srgbClr val="DD3E3E"/>
                </a:solidFill>
                <a:latin typeface="Kaushan Script"/>
                <a:ea typeface="Kaushan Script"/>
                <a:cs typeface="Kaushan Script"/>
                <a:sym typeface="Kaushan Script"/>
              </a:rPr>
              <a:t>Name some natural wonders or tourist attractions of Vietnam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DD3E3E"/>
              </a:solidFill>
              <a:effectLst/>
              <a:uLnTx/>
              <a:uFillTx/>
              <a:latin typeface="Kaushan Script"/>
              <a:ea typeface="Kaushan Script"/>
              <a:cs typeface="Kaushan Script"/>
              <a:sym typeface="Kaushan Script"/>
            </a:endParaRPr>
          </a:p>
        </p:txBody>
      </p:sp>
    </p:spTree>
    <p:extLst>
      <p:ext uri="{BB962C8B-B14F-4D97-AF65-F5344CB8AC3E}">
        <p14:creationId xmlns:p14="http://schemas.microsoft.com/office/powerpoint/2010/main" val="34853731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397869" y="371584"/>
            <a:ext cx="91746" cy="91746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D3E3E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49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1568740" y="371584"/>
            <a:ext cx="91746" cy="91746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D3E3E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49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1736686" y="371584"/>
            <a:ext cx="91746" cy="91746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D3E3E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49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1934546" y="5657291"/>
            <a:ext cx="514909" cy="514909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D3E3E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49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0627228" y="345116"/>
            <a:ext cx="652307" cy="1322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1120"/>
              </a:lnSpc>
              <a:spcBef>
                <a:spcPct val="0"/>
              </a:spcBef>
            </a:pPr>
            <a:r>
              <a:rPr lang="en-US" sz="800">
                <a:solidFill>
                  <a:srgbClr val="1F2020"/>
                </a:solidFill>
                <a:latin typeface="Open Sans"/>
                <a:ea typeface="Open Sans"/>
                <a:cs typeface="Open Sans"/>
                <a:sym typeface="Open Sans"/>
              </a:rPr>
              <a:t>Contact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9590031" y="345116"/>
            <a:ext cx="706998" cy="1322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1120"/>
              </a:lnSpc>
              <a:spcBef>
                <a:spcPct val="0"/>
              </a:spcBef>
            </a:pPr>
            <a:r>
              <a:rPr lang="en-US" sz="800">
                <a:solidFill>
                  <a:srgbClr val="1F2020"/>
                </a:solidFill>
                <a:latin typeface="Open Sans"/>
                <a:ea typeface="Open Sans"/>
                <a:cs typeface="Open Sans"/>
                <a:sym typeface="Open Sans"/>
              </a:rPr>
              <a:t>About Us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8769526" y="345116"/>
            <a:ext cx="490304" cy="1322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1120"/>
              </a:lnSpc>
              <a:spcBef>
                <a:spcPct val="0"/>
              </a:spcBef>
            </a:pPr>
            <a:r>
              <a:rPr lang="en-US" sz="800">
                <a:solidFill>
                  <a:srgbClr val="1F2020"/>
                </a:solidFill>
                <a:latin typeface="Open Sans"/>
                <a:ea typeface="Open Sans"/>
                <a:cs typeface="Open Sans"/>
                <a:sym typeface="Open Sans"/>
              </a:rPr>
              <a:t>Service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7932353" y="345116"/>
            <a:ext cx="539840" cy="1322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1120"/>
              </a:lnSpc>
              <a:spcBef>
                <a:spcPct val="0"/>
              </a:spcBef>
            </a:pPr>
            <a:r>
              <a:rPr lang="en-US" sz="800">
                <a:solidFill>
                  <a:srgbClr val="1F2020"/>
                </a:solidFill>
                <a:latin typeface="Open Sans"/>
                <a:ea typeface="Open Sans"/>
                <a:cs typeface="Open Sans"/>
                <a:sym typeface="Open Sans"/>
              </a:rPr>
              <a:t>Home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432389" y="345116"/>
            <a:ext cx="1880494" cy="1291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1120"/>
              </a:lnSpc>
              <a:spcBef>
                <a:spcPct val="0"/>
              </a:spcBef>
            </a:pPr>
            <a:r>
              <a:rPr lang="en-US" sz="800">
                <a:solidFill>
                  <a:srgbClr val="DD3E3E"/>
                </a:solidFill>
                <a:latin typeface="Kaushan Script"/>
                <a:ea typeface="Kaushan Script"/>
                <a:cs typeface="Kaushan Script"/>
                <a:sym typeface="Kaushan Script"/>
              </a:rPr>
              <a:t>Ginyard International Co.</a:t>
            </a:r>
          </a:p>
        </p:txBody>
      </p:sp>
      <p:sp>
        <p:nvSpPr>
          <p:cNvPr id="19" name="Freeform 19"/>
          <p:cNvSpPr/>
          <p:nvPr/>
        </p:nvSpPr>
        <p:spPr>
          <a:xfrm>
            <a:off x="-1155289" y="2373379"/>
            <a:ext cx="7091598" cy="7082733"/>
          </a:xfrm>
          <a:custGeom>
            <a:avLst/>
            <a:gdLst/>
            <a:ahLst/>
            <a:cxnLst/>
            <a:rect l="l" t="t" r="r" b="b"/>
            <a:pathLst>
              <a:path w="10637397" h="10624100">
                <a:moveTo>
                  <a:pt x="0" y="0"/>
                </a:moveTo>
                <a:lnTo>
                  <a:pt x="10637397" y="0"/>
                </a:lnTo>
                <a:lnTo>
                  <a:pt x="10637397" y="10624100"/>
                </a:lnTo>
                <a:lnTo>
                  <a:pt x="0" y="106241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3466577" y="5795575"/>
            <a:ext cx="3706678" cy="732069"/>
          </a:xfrm>
          <a:custGeom>
            <a:avLst/>
            <a:gdLst/>
            <a:ahLst/>
            <a:cxnLst/>
            <a:rect l="l" t="t" r="r" b="b"/>
            <a:pathLst>
              <a:path w="5560017" h="1098103">
                <a:moveTo>
                  <a:pt x="0" y="0"/>
                </a:moveTo>
                <a:lnTo>
                  <a:pt x="5560017" y="0"/>
                </a:lnTo>
                <a:lnTo>
                  <a:pt x="5560017" y="1098103"/>
                </a:lnTo>
                <a:lnTo>
                  <a:pt x="0" y="109810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0000"/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3463270" y="1634369"/>
            <a:ext cx="3706678" cy="4527240"/>
          </a:xfrm>
          <a:custGeom>
            <a:avLst/>
            <a:gdLst/>
            <a:ahLst/>
            <a:cxnLst/>
            <a:rect l="l" t="t" r="r" b="b"/>
            <a:pathLst>
              <a:path w="5560017" h="6790860">
                <a:moveTo>
                  <a:pt x="0" y="0"/>
                </a:moveTo>
                <a:lnTo>
                  <a:pt x="5560016" y="0"/>
                </a:lnTo>
                <a:lnTo>
                  <a:pt x="5560016" y="6790860"/>
                </a:lnTo>
                <a:lnTo>
                  <a:pt x="0" y="679086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22" name="Group 22"/>
          <p:cNvGrpSpPr/>
          <p:nvPr/>
        </p:nvGrpSpPr>
        <p:grpSpPr>
          <a:xfrm>
            <a:off x="3669873" y="1855647"/>
            <a:ext cx="3300084" cy="3383791"/>
            <a:chOff x="0" y="0"/>
            <a:chExt cx="6600168" cy="6767583"/>
          </a:xfrm>
        </p:grpSpPr>
        <p:pic>
          <p:nvPicPr>
            <p:cNvPr id="23" name="Picture 23"/>
            <p:cNvPicPr>
              <a:picLocks noChangeAspect="1"/>
            </p:cNvPicPr>
            <p:nvPr/>
          </p:nvPicPr>
          <p:blipFill>
            <a:blip r:embed="rId6"/>
            <a:srcRect l="17511" r="17511"/>
            <a:stretch>
              <a:fillRect/>
            </a:stretch>
          </p:blipFill>
          <p:spPr>
            <a:xfrm>
              <a:off x="0" y="0"/>
              <a:ext cx="6600168" cy="6767583"/>
            </a:xfrm>
            <a:prstGeom prst="rect">
              <a:avLst/>
            </a:prstGeom>
          </p:spPr>
        </p:pic>
      </p:grpSp>
      <p:sp>
        <p:nvSpPr>
          <p:cNvPr id="24" name="Freeform 24"/>
          <p:cNvSpPr/>
          <p:nvPr/>
        </p:nvSpPr>
        <p:spPr>
          <a:xfrm>
            <a:off x="-479050" y="4887298"/>
            <a:ext cx="3706678" cy="732069"/>
          </a:xfrm>
          <a:custGeom>
            <a:avLst/>
            <a:gdLst/>
            <a:ahLst/>
            <a:cxnLst/>
            <a:rect l="l" t="t" r="r" b="b"/>
            <a:pathLst>
              <a:path w="5560017" h="1098103">
                <a:moveTo>
                  <a:pt x="0" y="0"/>
                </a:moveTo>
                <a:lnTo>
                  <a:pt x="5560016" y="0"/>
                </a:lnTo>
                <a:lnTo>
                  <a:pt x="5560016" y="1098103"/>
                </a:lnTo>
                <a:lnTo>
                  <a:pt x="0" y="109810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0000"/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-482356" y="726092"/>
            <a:ext cx="3706678" cy="4527240"/>
          </a:xfrm>
          <a:custGeom>
            <a:avLst/>
            <a:gdLst/>
            <a:ahLst/>
            <a:cxnLst/>
            <a:rect l="l" t="t" r="r" b="b"/>
            <a:pathLst>
              <a:path w="5560017" h="6790860">
                <a:moveTo>
                  <a:pt x="0" y="0"/>
                </a:moveTo>
                <a:lnTo>
                  <a:pt x="5560016" y="0"/>
                </a:lnTo>
                <a:lnTo>
                  <a:pt x="5560016" y="6790860"/>
                </a:lnTo>
                <a:lnTo>
                  <a:pt x="0" y="679086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26" name="Group 26"/>
          <p:cNvGrpSpPr/>
          <p:nvPr/>
        </p:nvGrpSpPr>
        <p:grpSpPr>
          <a:xfrm>
            <a:off x="-275753" y="947371"/>
            <a:ext cx="3300084" cy="3383791"/>
            <a:chOff x="0" y="0"/>
            <a:chExt cx="6600168" cy="6767583"/>
          </a:xfrm>
        </p:grpSpPr>
        <p:pic>
          <p:nvPicPr>
            <p:cNvPr id="27" name="Picture 27"/>
            <p:cNvPicPr>
              <a:picLocks noChangeAspect="1"/>
            </p:cNvPicPr>
            <p:nvPr/>
          </p:nvPicPr>
          <p:blipFill>
            <a:blip r:embed="rId7"/>
            <a:srcRect l="41734" r="3407"/>
            <a:stretch>
              <a:fillRect/>
            </a:stretch>
          </p:blipFill>
          <p:spPr>
            <a:xfrm>
              <a:off x="0" y="0"/>
              <a:ext cx="6600168" cy="6767583"/>
            </a:xfrm>
            <a:prstGeom prst="rect">
              <a:avLst/>
            </a:prstGeom>
          </p:spPr>
        </p:pic>
      </p:grpSp>
      <p:sp>
        <p:nvSpPr>
          <p:cNvPr id="28" name="TextBox 28"/>
          <p:cNvSpPr txBox="1"/>
          <p:nvPr/>
        </p:nvSpPr>
        <p:spPr>
          <a:xfrm>
            <a:off x="7576461" y="1618509"/>
            <a:ext cx="4084025" cy="44319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spcBef>
                <a:spcPct val="0"/>
              </a:spcBef>
            </a:pPr>
            <a:r>
              <a:rPr lang="en-US" sz="7200" dirty="0">
                <a:solidFill>
                  <a:srgbClr val="DD3E3E"/>
                </a:solidFill>
                <a:latin typeface="Kaushan Script"/>
                <a:ea typeface="Kaushan Script"/>
                <a:cs typeface="Kaushan Script"/>
                <a:sym typeface="Kaushan Script"/>
              </a:rPr>
              <a:t>NATURAL WONDERS AND TOURISM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397869" y="371584"/>
            <a:ext cx="91746" cy="91746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D3E3E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49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1568740" y="371584"/>
            <a:ext cx="91746" cy="91746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D3E3E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49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1736686" y="371584"/>
            <a:ext cx="91746" cy="91746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D3E3E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49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1934546" y="5657291"/>
            <a:ext cx="514909" cy="514909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D3E3E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49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9" name="Freeform 19"/>
          <p:cNvSpPr/>
          <p:nvPr/>
        </p:nvSpPr>
        <p:spPr>
          <a:xfrm>
            <a:off x="4656475" y="3316634"/>
            <a:ext cx="7091598" cy="7082733"/>
          </a:xfrm>
          <a:custGeom>
            <a:avLst/>
            <a:gdLst/>
            <a:ahLst/>
            <a:cxnLst/>
            <a:rect l="l" t="t" r="r" b="b"/>
            <a:pathLst>
              <a:path w="10637397" h="10624100">
                <a:moveTo>
                  <a:pt x="0" y="0"/>
                </a:moveTo>
                <a:lnTo>
                  <a:pt x="10637396" y="0"/>
                </a:lnTo>
                <a:lnTo>
                  <a:pt x="10637396" y="10624100"/>
                </a:lnTo>
                <a:lnTo>
                  <a:pt x="0" y="106241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5330947" y="5416776"/>
            <a:ext cx="3824932" cy="755424"/>
          </a:xfrm>
          <a:custGeom>
            <a:avLst/>
            <a:gdLst/>
            <a:ahLst/>
            <a:cxnLst/>
            <a:rect l="l" t="t" r="r" b="b"/>
            <a:pathLst>
              <a:path w="5737398" h="1133136">
                <a:moveTo>
                  <a:pt x="0" y="0"/>
                </a:moveTo>
                <a:lnTo>
                  <a:pt x="5737398" y="0"/>
                </a:lnTo>
                <a:lnTo>
                  <a:pt x="5737398" y="1133136"/>
                </a:lnTo>
                <a:lnTo>
                  <a:pt x="0" y="113313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0000"/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3562702" y="955420"/>
            <a:ext cx="3824932" cy="2903613"/>
          </a:xfrm>
          <a:custGeom>
            <a:avLst/>
            <a:gdLst/>
            <a:ahLst/>
            <a:cxnLst/>
            <a:rect l="l" t="t" r="r" b="b"/>
            <a:pathLst>
              <a:path w="5737398" h="7007509">
                <a:moveTo>
                  <a:pt x="0" y="0"/>
                </a:moveTo>
                <a:lnTo>
                  <a:pt x="5737398" y="0"/>
                </a:lnTo>
                <a:lnTo>
                  <a:pt x="5737398" y="7007509"/>
                </a:lnTo>
                <a:lnTo>
                  <a:pt x="0" y="700750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8636653" y="5528690"/>
            <a:ext cx="2462348" cy="486314"/>
          </a:xfrm>
          <a:custGeom>
            <a:avLst/>
            <a:gdLst/>
            <a:ahLst/>
            <a:cxnLst/>
            <a:rect l="l" t="t" r="r" b="b"/>
            <a:pathLst>
              <a:path w="3693522" h="729471">
                <a:moveTo>
                  <a:pt x="0" y="0"/>
                </a:moveTo>
                <a:lnTo>
                  <a:pt x="3693522" y="0"/>
                </a:lnTo>
                <a:lnTo>
                  <a:pt x="3693522" y="729471"/>
                </a:lnTo>
                <a:lnTo>
                  <a:pt x="0" y="72947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0000"/>
            </a:blip>
            <a:stretch>
              <a:fillRect/>
            </a:stretch>
          </a:blipFill>
        </p:spPr>
      </p:sp>
      <p:sp>
        <p:nvSpPr>
          <p:cNvPr id="28" name="TextBox 28"/>
          <p:cNvSpPr txBox="1"/>
          <p:nvPr/>
        </p:nvSpPr>
        <p:spPr>
          <a:xfrm>
            <a:off x="189783" y="135612"/>
            <a:ext cx="11714849" cy="6740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56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DD3E3E"/>
                </a:solidFill>
                <a:effectLst/>
                <a:uLnTx/>
                <a:uFillTx/>
                <a:latin typeface="Kaushan Script"/>
                <a:ea typeface="Kaushan Script"/>
                <a:cs typeface="Kaushan Script"/>
                <a:sym typeface="Kaushan Script"/>
              </a:rPr>
              <a:t>3. Write each </a:t>
            </a:r>
            <a:r>
              <a:rPr lang="en-US" sz="4000" dirty="0">
                <a:solidFill>
                  <a:srgbClr val="DD3E3E"/>
                </a:solidFill>
                <a:latin typeface="Kaushan Script"/>
                <a:ea typeface="Kaushan Script"/>
                <a:cs typeface="Kaushan Script"/>
                <a:sym typeface="Kaushan Script"/>
              </a:rPr>
              <a:t>natural wonder under the correct picture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DD3E3E"/>
              </a:solidFill>
              <a:effectLst/>
              <a:uLnTx/>
              <a:uFillTx/>
              <a:latin typeface="Kaushan Script"/>
              <a:ea typeface="Kaushan Script"/>
              <a:cs typeface="Kaushan Script"/>
              <a:sym typeface="Kaushan Script"/>
            </a:endParaRPr>
          </a:p>
        </p:txBody>
      </p:sp>
      <p:sp>
        <p:nvSpPr>
          <p:cNvPr id="31" name="Freeform 21">
            <a:extLst>
              <a:ext uri="{FF2B5EF4-FFF2-40B4-BE49-F238E27FC236}">
                <a16:creationId xmlns:a16="http://schemas.microsoft.com/office/drawing/2014/main" id="{96AA8863-29A3-4C70-AEE1-3FF823FA5111}"/>
              </a:ext>
            </a:extLst>
          </p:cNvPr>
          <p:cNvSpPr/>
          <p:nvPr/>
        </p:nvSpPr>
        <p:spPr>
          <a:xfrm>
            <a:off x="7994899" y="948174"/>
            <a:ext cx="3824932" cy="2903613"/>
          </a:xfrm>
          <a:custGeom>
            <a:avLst/>
            <a:gdLst/>
            <a:ahLst/>
            <a:cxnLst/>
            <a:rect l="l" t="t" r="r" b="b"/>
            <a:pathLst>
              <a:path w="5737398" h="7007509">
                <a:moveTo>
                  <a:pt x="0" y="0"/>
                </a:moveTo>
                <a:lnTo>
                  <a:pt x="5737398" y="0"/>
                </a:lnTo>
                <a:lnTo>
                  <a:pt x="5737398" y="7007509"/>
                </a:lnTo>
                <a:lnTo>
                  <a:pt x="0" y="700750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32" name="Freeform 21">
            <a:extLst>
              <a:ext uri="{FF2B5EF4-FFF2-40B4-BE49-F238E27FC236}">
                <a16:creationId xmlns:a16="http://schemas.microsoft.com/office/drawing/2014/main" id="{F9821C8B-5E0E-CFA7-DDBD-861096CFB272}"/>
              </a:ext>
            </a:extLst>
          </p:cNvPr>
          <p:cNvSpPr/>
          <p:nvPr/>
        </p:nvSpPr>
        <p:spPr>
          <a:xfrm>
            <a:off x="3562702" y="4246811"/>
            <a:ext cx="3824932" cy="2482823"/>
          </a:xfrm>
          <a:custGeom>
            <a:avLst/>
            <a:gdLst/>
            <a:ahLst/>
            <a:cxnLst/>
            <a:rect l="l" t="t" r="r" b="b"/>
            <a:pathLst>
              <a:path w="5737398" h="7007509">
                <a:moveTo>
                  <a:pt x="0" y="0"/>
                </a:moveTo>
                <a:lnTo>
                  <a:pt x="5737398" y="0"/>
                </a:lnTo>
                <a:lnTo>
                  <a:pt x="5737398" y="7007509"/>
                </a:lnTo>
                <a:lnTo>
                  <a:pt x="0" y="700750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33" name="Freeform 21">
            <a:extLst>
              <a:ext uri="{FF2B5EF4-FFF2-40B4-BE49-F238E27FC236}">
                <a16:creationId xmlns:a16="http://schemas.microsoft.com/office/drawing/2014/main" id="{7446AF86-CFD5-51C0-FE25-E23913412842}"/>
              </a:ext>
            </a:extLst>
          </p:cNvPr>
          <p:cNvSpPr/>
          <p:nvPr/>
        </p:nvSpPr>
        <p:spPr>
          <a:xfrm>
            <a:off x="7994899" y="4239565"/>
            <a:ext cx="3824932" cy="2482823"/>
          </a:xfrm>
          <a:custGeom>
            <a:avLst/>
            <a:gdLst/>
            <a:ahLst/>
            <a:cxnLst/>
            <a:rect l="l" t="t" r="r" b="b"/>
            <a:pathLst>
              <a:path w="5737398" h="7007509">
                <a:moveTo>
                  <a:pt x="0" y="0"/>
                </a:moveTo>
                <a:lnTo>
                  <a:pt x="5737398" y="0"/>
                </a:lnTo>
                <a:lnTo>
                  <a:pt x="5737398" y="7007509"/>
                </a:lnTo>
                <a:lnTo>
                  <a:pt x="0" y="700750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1811CACF-C551-8C8B-46BA-538523C19CD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180" t="4795" r="2476" b="23512"/>
          <a:stretch/>
        </p:blipFill>
        <p:spPr>
          <a:xfrm>
            <a:off x="3724424" y="1133593"/>
            <a:ext cx="3501487" cy="2175232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525EAD38-57C8-20B0-2B13-4C82BA6FABC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131" t="12539" r="4298" b="25416"/>
          <a:stretch/>
        </p:blipFill>
        <p:spPr>
          <a:xfrm>
            <a:off x="8217765" y="1045615"/>
            <a:ext cx="3396848" cy="2172848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F3EC99A4-D23E-D3EA-FC12-A95984C3030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657" t="4258" r="10378" b="27046"/>
          <a:stretch/>
        </p:blipFill>
        <p:spPr>
          <a:xfrm>
            <a:off x="8231933" y="4374876"/>
            <a:ext cx="3330168" cy="183891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4E2D4944-DF8B-D079-2A92-170DCCC4B29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180" t="7945" r="5662" b="24951"/>
          <a:stretch/>
        </p:blipFill>
        <p:spPr>
          <a:xfrm>
            <a:off x="3752401" y="4374876"/>
            <a:ext cx="3400999" cy="1838915"/>
          </a:xfrm>
          <a:prstGeom prst="rect">
            <a:avLst/>
          </a:prstGeom>
        </p:spPr>
      </p:pic>
      <p:sp>
        <p:nvSpPr>
          <p:cNvPr id="38" name="Text Box 4">
            <a:extLst>
              <a:ext uri="{FF2B5EF4-FFF2-40B4-BE49-F238E27FC236}">
                <a16:creationId xmlns:a16="http://schemas.microsoft.com/office/drawing/2014/main" id="{BDA44E69-A6E1-9AEE-BB0F-956B482203FC}"/>
              </a:ext>
            </a:extLst>
          </p:cNvPr>
          <p:cNvSpPr txBox="1"/>
          <p:nvPr/>
        </p:nvSpPr>
        <p:spPr>
          <a:xfrm>
            <a:off x="309484" y="1148645"/>
            <a:ext cx="3048000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76200">
            <a:solidFill>
              <a:schemeClr val="accent2">
                <a:lumMod val="60000"/>
                <a:lumOff val="40000"/>
              </a:schemeClr>
            </a:solidFill>
            <a:prstDash val="sysDot"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en-US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 Long Bay</a:t>
            </a:r>
          </a:p>
        </p:txBody>
      </p:sp>
      <p:sp>
        <p:nvSpPr>
          <p:cNvPr id="39" name="Text Box 9">
            <a:extLst>
              <a:ext uri="{FF2B5EF4-FFF2-40B4-BE49-F238E27FC236}">
                <a16:creationId xmlns:a16="http://schemas.microsoft.com/office/drawing/2014/main" id="{D7B3CAAF-A7AA-3F2E-2CE1-B6CD75BB89AF}"/>
              </a:ext>
            </a:extLst>
          </p:cNvPr>
          <p:cNvSpPr txBox="1"/>
          <p:nvPr/>
        </p:nvSpPr>
        <p:spPr>
          <a:xfrm>
            <a:off x="333626" y="2350758"/>
            <a:ext cx="3023858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76200">
            <a:solidFill>
              <a:schemeClr val="accent2">
                <a:lumMod val="60000"/>
                <a:lumOff val="40000"/>
              </a:schemeClr>
            </a:solidFill>
            <a:prstDash val="sysDot"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en-US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Jeju Island</a:t>
            </a:r>
          </a:p>
        </p:txBody>
      </p:sp>
      <p:sp>
        <p:nvSpPr>
          <p:cNvPr id="40" name="Text Box 12">
            <a:extLst>
              <a:ext uri="{FF2B5EF4-FFF2-40B4-BE49-F238E27FC236}">
                <a16:creationId xmlns:a16="http://schemas.microsoft.com/office/drawing/2014/main" id="{4D1B1F86-84F6-C02D-9D9A-B66449D17321}"/>
              </a:ext>
            </a:extLst>
          </p:cNvPr>
          <p:cNvSpPr txBox="1"/>
          <p:nvPr/>
        </p:nvSpPr>
        <p:spPr>
          <a:xfrm>
            <a:off x="333626" y="3583440"/>
            <a:ext cx="3023858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76200">
            <a:solidFill>
              <a:schemeClr val="accent2">
                <a:lumMod val="60000"/>
                <a:lumOff val="40000"/>
              </a:schemeClr>
            </a:solidFill>
            <a:prstDash val="sysDot"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en-US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Grand Canyon</a:t>
            </a:r>
          </a:p>
        </p:txBody>
      </p:sp>
      <p:sp>
        <p:nvSpPr>
          <p:cNvPr id="41" name="Text Box 13">
            <a:extLst>
              <a:ext uri="{FF2B5EF4-FFF2-40B4-BE49-F238E27FC236}">
                <a16:creationId xmlns:a16="http://schemas.microsoft.com/office/drawing/2014/main" id="{32376ED2-B602-6F0F-D244-8ABE4F3D80BA}"/>
              </a:ext>
            </a:extLst>
          </p:cNvPr>
          <p:cNvSpPr txBox="1"/>
          <p:nvPr/>
        </p:nvSpPr>
        <p:spPr>
          <a:xfrm>
            <a:off x="303285" y="4837527"/>
            <a:ext cx="3054199" cy="107721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76200">
            <a:solidFill>
              <a:schemeClr val="accent2">
                <a:lumMod val="60000"/>
                <a:lumOff val="40000"/>
              </a:schemeClr>
            </a:solidFill>
            <a:prstDash val="sysDot"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en-US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Sahara Desert</a:t>
            </a:r>
          </a:p>
        </p:txBody>
      </p:sp>
    </p:spTree>
    <p:extLst>
      <p:ext uri="{BB962C8B-B14F-4D97-AF65-F5344CB8AC3E}">
        <p14:creationId xmlns:p14="http://schemas.microsoft.com/office/powerpoint/2010/main" val="3628272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DEDCB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3.7037E-6 L 0.28724 -0.0564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62" y="-2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DEDCB"/>
                                      </p:to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3.33333E-6 L 0.65925 0.12314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56" y="6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DEDCB"/>
                                      </p:to>
                                    </p:animClr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4.81481E-6 L 0.29831 0.71805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09" y="35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DEDCB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7037E-6 L 0.66042 0.10139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021" y="5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40" grpId="0" animBg="1"/>
      <p:bldP spid="4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397869" y="371584"/>
            <a:ext cx="91746" cy="91746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D3E3E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49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1568740" y="371584"/>
            <a:ext cx="91746" cy="91746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D3E3E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49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1736686" y="371584"/>
            <a:ext cx="91746" cy="91746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D3E3E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49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0627228" y="345116"/>
            <a:ext cx="652307" cy="1322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112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1F202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Contact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9590031" y="345116"/>
            <a:ext cx="706998" cy="1322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112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F202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About Us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8769526" y="345116"/>
            <a:ext cx="490304" cy="1322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112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F202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Service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7932353" y="345116"/>
            <a:ext cx="539840" cy="1322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112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F202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Home</a:t>
            </a:r>
          </a:p>
        </p:txBody>
      </p:sp>
      <p:sp>
        <p:nvSpPr>
          <p:cNvPr id="19" name="Freeform 19"/>
          <p:cNvSpPr/>
          <p:nvPr/>
        </p:nvSpPr>
        <p:spPr>
          <a:xfrm>
            <a:off x="-3200400" y="-5085051"/>
            <a:ext cx="18135599" cy="7082733"/>
          </a:xfrm>
          <a:custGeom>
            <a:avLst/>
            <a:gdLst/>
            <a:ahLst/>
            <a:cxnLst/>
            <a:rect l="l" t="t" r="r" b="b"/>
            <a:pathLst>
              <a:path w="10637397" h="10624100">
                <a:moveTo>
                  <a:pt x="0" y="0"/>
                </a:moveTo>
                <a:lnTo>
                  <a:pt x="10637397" y="0"/>
                </a:lnTo>
                <a:lnTo>
                  <a:pt x="10637397" y="10624100"/>
                </a:lnTo>
                <a:lnTo>
                  <a:pt x="0" y="106241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6" name="TextBox 36"/>
          <p:cNvSpPr txBox="1"/>
          <p:nvPr/>
        </p:nvSpPr>
        <p:spPr>
          <a:xfrm>
            <a:off x="487680" y="627505"/>
            <a:ext cx="11614529" cy="718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56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Kaushan Script"/>
              </a:rPr>
              <a:t>Natural wonders they have visited</a:t>
            </a:r>
          </a:p>
        </p:txBody>
      </p:sp>
      <p:sp>
        <p:nvSpPr>
          <p:cNvPr id="46" name="Freeform 19">
            <a:extLst>
              <a:ext uri="{FF2B5EF4-FFF2-40B4-BE49-F238E27FC236}">
                <a16:creationId xmlns:a16="http://schemas.microsoft.com/office/drawing/2014/main" id="{1A4597A6-96E9-5448-B955-6C6FFDB5D6CB}"/>
              </a:ext>
            </a:extLst>
          </p:cNvPr>
          <p:cNvSpPr/>
          <p:nvPr/>
        </p:nvSpPr>
        <p:spPr>
          <a:xfrm>
            <a:off x="-83999" y="5392975"/>
            <a:ext cx="11652739" cy="7082733"/>
          </a:xfrm>
          <a:custGeom>
            <a:avLst/>
            <a:gdLst/>
            <a:ahLst/>
            <a:cxnLst/>
            <a:rect l="l" t="t" r="r" b="b"/>
            <a:pathLst>
              <a:path w="10637397" h="10624100">
                <a:moveTo>
                  <a:pt x="0" y="0"/>
                </a:moveTo>
                <a:lnTo>
                  <a:pt x="10637397" y="0"/>
                </a:lnTo>
                <a:lnTo>
                  <a:pt x="10637397" y="10624100"/>
                </a:lnTo>
                <a:lnTo>
                  <a:pt x="0" y="106241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00F75D6-6A5C-F20E-B768-EF2F71120E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8941" y="2089762"/>
            <a:ext cx="2289740" cy="2319293"/>
          </a:xfrm>
          <a:prstGeom prst="rect">
            <a:avLst/>
          </a:prstGeom>
        </p:spPr>
      </p:pic>
      <p:sp>
        <p:nvSpPr>
          <p:cNvPr id="12" name="Text Box 8">
            <a:extLst>
              <a:ext uri="{FF2B5EF4-FFF2-40B4-BE49-F238E27FC236}">
                <a16:creationId xmlns:a16="http://schemas.microsoft.com/office/drawing/2014/main" id="{593BE2F0-3D3B-6F3B-1D2D-4611EEDF059A}"/>
              </a:ext>
            </a:extLst>
          </p:cNvPr>
          <p:cNvSpPr txBox="1"/>
          <p:nvPr/>
        </p:nvSpPr>
        <p:spPr>
          <a:xfrm>
            <a:off x="1358910" y="4501135"/>
            <a:ext cx="1578253" cy="83099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4800" b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Mai</a:t>
            </a:r>
          </a:p>
        </p:txBody>
      </p:sp>
      <p:sp>
        <p:nvSpPr>
          <p:cNvPr id="13" name="Text Box 8">
            <a:extLst>
              <a:ext uri="{FF2B5EF4-FFF2-40B4-BE49-F238E27FC236}">
                <a16:creationId xmlns:a16="http://schemas.microsoft.com/office/drawing/2014/main" id="{4CA6D2FC-03BF-067A-9E21-4D80F62E0E1B}"/>
              </a:ext>
            </a:extLst>
          </p:cNvPr>
          <p:cNvSpPr txBox="1"/>
          <p:nvPr/>
        </p:nvSpPr>
        <p:spPr>
          <a:xfrm>
            <a:off x="4532646" y="4501135"/>
            <a:ext cx="2579875" cy="83099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4800" b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Phong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2AADD32-FF74-64FB-1FED-BB11D8447A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7091" y="2096112"/>
            <a:ext cx="2186946" cy="2393819"/>
          </a:xfrm>
          <a:prstGeom prst="rect">
            <a:avLst/>
          </a:prstGeom>
        </p:spPr>
      </p:pic>
      <p:sp>
        <p:nvSpPr>
          <p:cNvPr id="20" name="Text Box 8">
            <a:extLst>
              <a:ext uri="{FF2B5EF4-FFF2-40B4-BE49-F238E27FC236}">
                <a16:creationId xmlns:a16="http://schemas.microsoft.com/office/drawing/2014/main" id="{A1156D95-8FB7-CECA-0A48-A90BD3BD0AFB}"/>
              </a:ext>
            </a:extLst>
          </p:cNvPr>
          <p:cNvSpPr txBox="1"/>
          <p:nvPr/>
        </p:nvSpPr>
        <p:spPr>
          <a:xfrm>
            <a:off x="8472192" y="4507485"/>
            <a:ext cx="2579875" cy="83099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4800" b="0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Mark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53CC256-8F04-583A-0FC1-E8B77CF093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02273" y="2141579"/>
            <a:ext cx="2579875" cy="2372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9986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12" grpId="0"/>
      <p:bldP spid="12" grpId="1"/>
      <p:bldP spid="13" grpId="0"/>
      <p:bldP spid="13" grpId="1"/>
      <p:bldP spid="20" grpId="0"/>
      <p:bldP spid="20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397869" y="371584"/>
            <a:ext cx="91746" cy="91746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D3E3E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49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1568740" y="371584"/>
            <a:ext cx="91746" cy="91746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D3E3E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49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1736686" y="371584"/>
            <a:ext cx="91746" cy="91746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D3E3E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49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1934546" y="5657291"/>
            <a:ext cx="514909" cy="514909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D3E3E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49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9" name="Freeform 19"/>
          <p:cNvSpPr/>
          <p:nvPr/>
        </p:nvSpPr>
        <p:spPr>
          <a:xfrm>
            <a:off x="7520936" y="1168654"/>
            <a:ext cx="7091598" cy="7082733"/>
          </a:xfrm>
          <a:custGeom>
            <a:avLst/>
            <a:gdLst/>
            <a:ahLst/>
            <a:cxnLst/>
            <a:rect l="l" t="t" r="r" b="b"/>
            <a:pathLst>
              <a:path w="10637397" h="10624100">
                <a:moveTo>
                  <a:pt x="0" y="0"/>
                </a:moveTo>
                <a:lnTo>
                  <a:pt x="10637396" y="0"/>
                </a:lnTo>
                <a:lnTo>
                  <a:pt x="10637396" y="10624100"/>
                </a:lnTo>
                <a:lnTo>
                  <a:pt x="0" y="106241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5330947" y="5416776"/>
            <a:ext cx="3824932" cy="755424"/>
          </a:xfrm>
          <a:custGeom>
            <a:avLst/>
            <a:gdLst/>
            <a:ahLst/>
            <a:cxnLst/>
            <a:rect l="l" t="t" r="r" b="b"/>
            <a:pathLst>
              <a:path w="5737398" h="1133136">
                <a:moveTo>
                  <a:pt x="0" y="0"/>
                </a:moveTo>
                <a:lnTo>
                  <a:pt x="5737398" y="0"/>
                </a:lnTo>
                <a:lnTo>
                  <a:pt x="5737398" y="1133136"/>
                </a:lnTo>
                <a:lnTo>
                  <a:pt x="0" y="113313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0000"/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8636653" y="5528690"/>
            <a:ext cx="2462348" cy="486314"/>
          </a:xfrm>
          <a:custGeom>
            <a:avLst/>
            <a:gdLst/>
            <a:ahLst/>
            <a:cxnLst/>
            <a:rect l="l" t="t" r="r" b="b"/>
            <a:pathLst>
              <a:path w="3693522" h="729471">
                <a:moveTo>
                  <a:pt x="0" y="0"/>
                </a:moveTo>
                <a:lnTo>
                  <a:pt x="3693522" y="0"/>
                </a:lnTo>
                <a:lnTo>
                  <a:pt x="3693522" y="729471"/>
                </a:lnTo>
                <a:lnTo>
                  <a:pt x="0" y="72947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0000"/>
            </a:blip>
            <a:stretch>
              <a:fillRect/>
            </a:stretch>
          </a:blipFill>
        </p:spPr>
      </p:sp>
      <p:sp>
        <p:nvSpPr>
          <p:cNvPr id="28" name="TextBox 28"/>
          <p:cNvSpPr txBox="1"/>
          <p:nvPr/>
        </p:nvSpPr>
        <p:spPr>
          <a:xfrm>
            <a:off x="189783" y="135612"/>
            <a:ext cx="11714849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DD3E3E"/>
                </a:solidFill>
                <a:effectLst/>
                <a:uLnTx/>
                <a:uFillTx/>
                <a:latin typeface="Kaushan Script"/>
                <a:ea typeface="Kaushan Script"/>
                <a:cs typeface="Kaushan Script"/>
                <a:sym typeface="Kaushan Script"/>
              </a:rPr>
              <a:t>4. Read and decide which wonder in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DD3E3E"/>
                </a:solidFill>
                <a:effectLst/>
                <a:uLnTx/>
                <a:uFillTx/>
                <a:latin typeface="Kaushan Script"/>
                <a:ea typeface="Kaushan Script"/>
                <a:cs typeface="Kaushan Script"/>
                <a:sym typeface="Kaushan Script"/>
              </a:rPr>
              <a:t> 3 that Mai, Phong, mark is talking about.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DD3E3E"/>
              </a:solidFill>
              <a:effectLst/>
              <a:uLnTx/>
              <a:uFillTx/>
              <a:latin typeface="Kaushan Script"/>
              <a:ea typeface="Kaushan Script"/>
              <a:cs typeface="Kaushan Script"/>
              <a:sym typeface="Kaushan Script"/>
            </a:endParaRPr>
          </a:p>
        </p:txBody>
      </p:sp>
      <p:sp>
        <p:nvSpPr>
          <p:cNvPr id="38" name="Text Box 4">
            <a:extLst>
              <a:ext uri="{FF2B5EF4-FFF2-40B4-BE49-F238E27FC236}">
                <a16:creationId xmlns:a16="http://schemas.microsoft.com/office/drawing/2014/main" id="{BDA44E69-A6E1-9AEE-BB0F-956B482203FC}"/>
              </a:ext>
            </a:extLst>
          </p:cNvPr>
          <p:cNvSpPr txBox="1"/>
          <p:nvPr/>
        </p:nvSpPr>
        <p:spPr>
          <a:xfrm>
            <a:off x="122769" y="1413536"/>
            <a:ext cx="2589449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76200">
            <a:solidFill>
              <a:schemeClr val="accent2">
                <a:lumMod val="60000"/>
                <a:lumOff val="40000"/>
              </a:schemeClr>
            </a:solidFill>
            <a:prstDash val="sysDot"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 Long Bay</a:t>
            </a:r>
          </a:p>
        </p:txBody>
      </p:sp>
      <p:sp>
        <p:nvSpPr>
          <p:cNvPr id="39" name="Text Box 9">
            <a:extLst>
              <a:ext uri="{FF2B5EF4-FFF2-40B4-BE49-F238E27FC236}">
                <a16:creationId xmlns:a16="http://schemas.microsoft.com/office/drawing/2014/main" id="{D7B3CAAF-A7AA-3F2E-2CE1-B6CD75BB89AF}"/>
              </a:ext>
            </a:extLst>
          </p:cNvPr>
          <p:cNvSpPr txBox="1"/>
          <p:nvPr/>
        </p:nvSpPr>
        <p:spPr>
          <a:xfrm>
            <a:off x="2850765" y="1403256"/>
            <a:ext cx="2123017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76200">
            <a:solidFill>
              <a:schemeClr val="accent2">
                <a:lumMod val="60000"/>
                <a:lumOff val="40000"/>
              </a:schemeClr>
            </a:solidFill>
            <a:prstDash val="sysDot"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Jeju Island</a:t>
            </a:r>
          </a:p>
        </p:txBody>
      </p:sp>
      <p:sp>
        <p:nvSpPr>
          <p:cNvPr id="40" name="Text Box 12">
            <a:extLst>
              <a:ext uri="{FF2B5EF4-FFF2-40B4-BE49-F238E27FC236}">
                <a16:creationId xmlns:a16="http://schemas.microsoft.com/office/drawing/2014/main" id="{4D1B1F86-84F6-C02D-9D9A-B66449D17321}"/>
              </a:ext>
            </a:extLst>
          </p:cNvPr>
          <p:cNvSpPr txBox="1"/>
          <p:nvPr/>
        </p:nvSpPr>
        <p:spPr>
          <a:xfrm>
            <a:off x="5112329" y="1392477"/>
            <a:ext cx="2992586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76200">
            <a:solidFill>
              <a:schemeClr val="accent2">
                <a:lumMod val="60000"/>
                <a:lumOff val="40000"/>
              </a:schemeClr>
            </a:solidFill>
            <a:prstDash val="sysDot"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Grand Canyon</a:t>
            </a:r>
          </a:p>
        </p:txBody>
      </p:sp>
      <p:sp>
        <p:nvSpPr>
          <p:cNvPr id="41" name="Text Box 13">
            <a:extLst>
              <a:ext uri="{FF2B5EF4-FFF2-40B4-BE49-F238E27FC236}">
                <a16:creationId xmlns:a16="http://schemas.microsoft.com/office/drawing/2014/main" id="{32376ED2-B602-6F0F-D244-8ABE4F3D80BA}"/>
              </a:ext>
            </a:extLst>
          </p:cNvPr>
          <p:cNvSpPr txBox="1"/>
          <p:nvPr/>
        </p:nvSpPr>
        <p:spPr>
          <a:xfrm>
            <a:off x="8243462" y="1403400"/>
            <a:ext cx="3825769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76200">
            <a:solidFill>
              <a:schemeClr val="accent2">
                <a:lumMod val="60000"/>
                <a:lumOff val="40000"/>
              </a:schemeClr>
            </a:solidFill>
            <a:prstDash val="sysDot"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Sahara Desert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75E0AC3-D3F0-6172-9C44-91788CC471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3927" y="3429000"/>
            <a:ext cx="1383842" cy="1401703"/>
          </a:xfrm>
          <a:prstGeom prst="rect">
            <a:avLst/>
          </a:prstGeom>
        </p:spPr>
      </p:pic>
      <p:sp>
        <p:nvSpPr>
          <p:cNvPr id="16" name="Text Box 8">
            <a:extLst>
              <a:ext uri="{FF2B5EF4-FFF2-40B4-BE49-F238E27FC236}">
                <a16:creationId xmlns:a16="http://schemas.microsoft.com/office/drawing/2014/main" id="{830E2252-7B08-870E-F57D-EA873D90FFC7}"/>
              </a:ext>
            </a:extLst>
          </p:cNvPr>
          <p:cNvSpPr txBox="1"/>
          <p:nvPr/>
        </p:nvSpPr>
        <p:spPr>
          <a:xfrm>
            <a:off x="570927" y="4710021"/>
            <a:ext cx="100457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4000" b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</a:t>
            </a:r>
          </a:p>
        </p:txBody>
      </p: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0C9099D1-EEC4-ED00-CE41-F077633DED1D}"/>
              </a:ext>
            </a:extLst>
          </p:cNvPr>
          <p:cNvSpPr/>
          <p:nvPr/>
        </p:nvSpPr>
        <p:spPr>
          <a:xfrm>
            <a:off x="2369127" y="2216477"/>
            <a:ext cx="9698965" cy="4505911"/>
          </a:xfrm>
          <a:prstGeom prst="wedgeRoundRectCallout">
            <a:avLst>
              <a:gd name="adj1" fmla="val -54980"/>
              <a:gd name="adj2" fmla="val 8457"/>
              <a:gd name="adj3" fmla="val 16667"/>
            </a:avLst>
          </a:prstGeom>
          <a:solidFill>
            <a:srgbClr val="FFF6DC"/>
          </a:solidFill>
          <a:ln w="76200"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It’s an island located off the coast of South Korea. It was formed by the eruption of an underwater volcano about 2 million years ago. It ranks among the world’s seven natural wonders. Every year, it receives millions of tourists.</a:t>
            </a:r>
          </a:p>
          <a:p>
            <a:pPr algn="ctr"/>
            <a:endParaRPr lang="en-US" sz="3200" b="1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en-US" sz="32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1.</a:t>
            </a:r>
            <a:r>
              <a:rPr lang="en-US" sz="3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_______________________</a:t>
            </a:r>
          </a:p>
        </p:txBody>
      </p:sp>
    </p:spTree>
    <p:extLst>
      <p:ext uri="{BB962C8B-B14F-4D97-AF65-F5344CB8AC3E}">
        <p14:creationId xmlns:p14="http://schemas.microsoft.com/office/powerpoint/2010/main" val="15876077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DEDCB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22222E-6 L 0.24545 0.6298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66" y="3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397869" y="371584"/>
            <a:ext cx="91746" cy="91746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D3E3E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49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1568740" y="371584"/>
            <a:ext cx="91746" cy="91746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D3E3E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49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1736686" y="371584"/>
            <a:ext cx="91746" cy="91746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D3E3E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49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1934546" y="5657291"/>
            <a:ext cx="514909" cy="514909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D3E3E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49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9" name="Freeform 19"/>
          <p:cNvSpPr/>
          <p:nvPr/>
        </p:nvSpPr>
        <p:spPr>
          <a:xfrm>
            <a:off x="7520936" y="1168654"/>
            <a:ext cx="7091598" cy="7082733"/>
          </a:xfrm>
          <a:custGeom>
            <a:avLst/>
            <a:gdLst/>
            <a:ahLst/>
            <a:cxnLst/>
            <a:rect l="l" t="t" r="r" b="b"/>
            <a:pathLst>
              <a:path w="10637397" h="10624100">
                <a:moveTo>
                  <a:pt x="0" y="0"/>
                </a:moveTo>
                <a:lnTo>
                  <a:pt x="10637396" y="0"/>
                </a:lnTo>
                <a:lnTo>
                  <a:pt x="10637396" y="10624100"/>
                </a:lnTo>
                <a:lnTo>
                  <a:pt x="0" y="106241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5330947" y="5416776"/>
            <a:ext cx="3824932" cy="755424"/>
          </a:xfrm>
          <a:custGeom>
            <a:avLst/>
            <a:gdLst/>
            <a:ahLst/>
            <a:cxnLst/>
            <a:rect l="l" t="t" r="r" b="b"/>
            <a:pathLst>
              <a:path w="5737398" h="1133136">
                <a:moveTo>
                  <a:pt x="0" y="0"/>
                </a:moveTo>
                <a:lnTo>
                  <a:pt x="5737398" y="0"/>
                </a:lnTo>
                <a:lnTo>
                  <a:pt x="5737398" y="1133136"/>
                </a:lnTo>
                <a:lnTo>
                  <a:pt x="0" y="113313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0000"/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8636653" y="5528690"/>
            <a:ext cx="2462348" cy="486314"/>
          </a:xfrm>
          <a:custGeom>
            <a:avLst/>
            <a:gdLst/>
            <a:ahLst/>
            <a:cxnLst/>
            <a:rect l="l" t="t" r="r" b="b"/>
            <a:pathLst>
              <a:path w="3693522" h="729471">
                <a:moveTo>
                  <a:pt x="0" y="0"/>
                </a:moveTo>
                <a:lnTo>
                  <a:pt x="3693522" y="0"/>
                </a:lnTo>
                <a:lnTo>
                  <a:pt x="3693522" y="729471"/>
                </a:lnTo>
                <a:lnTo>
                  <a:pt x="0" y="72947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0000"/>
            </a:blip>
            <a:stretch>
              <a:fillRect/>
            </a:stretch>
          </a:blipFill>
        </p:spPr>
      </p:sp>
      <p:sp>
        <p:nvSpPr>
          <p:cNvPr id="28" name="TextBox 28"/>
          <p:cNvSpPr txBox="1"/>
          <p:nvPr/>
        </p:nvSpPr>
        <p:spPr>
          <a:xfrm>
            <a:off x="189783" y="135612"/>
            <a:ext cx="11714849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DD3E3E"/>
                </a:solidFill>
                <a:effectLst/>
                <a:uLnTx/>
                <a:uFillTx/>
                <a:latin typeface="Kaushan Script"/>
                <a:ea typeface="Kaushan Script"/>
                <a:cs typeface="Kaushan Script"/>
                <a:sym typeface="Kaushan Script"/>
              </a:rPr>
              <a:t>4. Read and decide which wonder in 3 that Mai, Phong, mark is talking about. </a:t>
            </a:r>
          </a:p>
        </p:txBody>
      </p:sp>
      <p:sp>
        <p:nvSpPr>
          <p:cNvPr id="38" name="Text Box 4">
            <a:extLst>
              <a:ext uri="{FF2B5EF4-FFF2-40B4-BE49-F238E27FC236}">
                <a16:creationId xmlns:a16="http://schemas.microsoft.com/office/drawing/2014/main" id="{BDA44E69-A6E1-9AEE-BB0F-956B482203FC}"/>
              </a:ext>
            </a:extLst>
          </p:cNvPr>
          <p:cNvSpPr txBox="1"/>
          <p:nvPr/>
        </p:nvSpPr>
        <p:spPr>
          <a:xfrm>
            <a:off x="122769" y="1413536"/>
            <a:ext cx="2589449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76200">
            <a:solidFill>
              <a:schemeClr val="accent2">
                <a:lumMod val="60000"/>
                <a:lumOff val="40000"/>
              </a:schemeClr>
            </a:solidFill>
            <a:prstDash val="sysDot"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 Long Bay</a:t>
            </a:r>
          </a:p>
        </p:txBody>
      </p:sp>
      <p:sp>
        <p:nvSpPr>
          <p:cNvPr id="39" name="Text Box 9">
            <a:extLst>
              <a:ext uri="{FF2B5EF4-FFF2-40B4-BE49-F238E27FC236}">
                <a16:creationId xmlns:a16="http://schemas.microsoft.com/office/drawing/2014/main" id="{D7B3CAAF-A7AA-3F2E-2CE1-B6CD75BB89AF}"/>
              </a:ext>
            </a:extLst>
          </p:cNvPr>
          <p:cNvSpPr txBox="1"/>
          <p:nvPr/>
        </p:nvSpPr>
        <p:spPr>
          <a:xfrm>
            <a:off x="2850765" y="1403256"/>
            <a:ext cx="2123017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76200">
            <a:solidFill>
              <a:schemeClr val="accent2">
                <a:lumMod val="60000"/>
                <a:lumOff val="40000"/>
              </a:schemeClr>
            </a:solidFill>
            <a:prstDash val="sysDot"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Jeju Island</a:t>
            </a:r>
          </a:p>
        </p:txBody>
      </p:sp>
      <p:sp>
        <p:nvSpPr>
          <p:cNvPr id="40" name="Text Box 12">
            <a:extLst>
              <a:ext uri="{FF2B5EF4-FFF2-40B4-BE49-F238E27FC236}">
                <a16:creationId xmlns:a16="http://schemas.microsoft.com/office/drawing/2014/main" id="{4D1B1F86-84F6-C02D-9D9A-B66449D17321}"/>
              </a:ext>
            </a:extLst>
          </p:cNvPr>
          <p:cNvSpPr txBox="1"/>
          <p:nvPr/>
        </p:nvSpPr>
        <p:spPr>
          <a:xfrm>
            <a:off x="5112329" y="1392477"/>
            <a:ext cx="2992586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76200">
            <a:solidFill>
              <a:schemeClr val="accent2">
                <a:lumMod val="60000"/>
                <a:lumOff val="40000"/>
              </a:schemeClr>
            </a:solidFill>
            <a:prstDash val="sysDot"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Grand Canyon</a:t>
            </a:r>
          </a:p>
        </p:txBody>
      </p:sp>
      <p:sp>
        <p:nvSpPr>
          <p:cNvPr id="41" name="Text Box 13">
            <a:extLst>
              <a:ext uri="{FF2B5EF4-FFF2-40B4-BE49-F238E27FC236}">
                <a16:creationId xmlns:a16="http://schemas.microsoft.com/office/drawing/2014/main" id="{32376ED2-B602-6F0F-D244-8ABE4F3D80BA}"/>
              </a:ext>
            </a:extLst>
          </p:cNvPr>
          <p:cNvSpPr txBox="1"/>
          <p:nvPr/>
        </p:nvSpPr>
        <p:spPr>
          <a:xfrm>
            <a:off x="8243462" y="1403400"/>
            <a:ext cx="3825769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76200">
            <a:solidFill>
              <a:schemeClr val="accent2">
                <a:lumMod val="60000"/>
                <a:lumOff val="40000"/>
              </a:schemeClr>
            </a:solidFill>
            <a:prstDash val="sysDot"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Sahara Desert</a:t>
            </a:r>
          </a:p>
        </p:txBody>
      </p:sp>
      <p:sp>
        <p:nvSpPr>
          <p:cNvPr id="16" name="Text Box 8">
            <a:extLst>
              <a:ext uri="{FF2B5EF4-FFF2-40B4-BE49-F238E27FC236}">
                <a16:creationId xmlns:a16="http://schemas.microsoft.com/office/drawing/2014/main" id="{830E2252-7B08-870E-F57D-EA873D90FFC7}"/>
              </a:ext>
            </a:extLst>
          </p:cNvPr>
          <p:cNvSpPr txBox="1"/>
          <p:nvPr/>
        </p:nvSpPr>
        <p:spPr>
          <a:xfrm>
            <a:off x="318655" y="4736578"/>
            <a:ext cx="1669109" cy="70788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marR="0" lvl="0" indent="-635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Phong</a:t>
            </a:r>
          </a:p>
        </p:txBody>
      </p: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0C9099D1-EEC4-ED00-CE41-F077633DED1D}"/>
              </a:ext>
            </a:extLst>
          </p:cNvPr>
          <p:cNvSpPr/>
          <p:nvPr/>
        </p:nvSpPr>
        <p:spPr>
          <a:xfrm>
            <a:off x="2369127" y="2216477"/>
            <a:ext cx="9698965" cy="4505911"/>
          </a:xfrm>
          <a:prstGeom prst="wedgeRoundRectCallout">
            <a:avLst>
              <a:gd name="adj1" fmla="val -54980"/>
              <a:gd name="adj2" fmla="val 8457"/>
              <a:gd name="adj3" fmla="val 16667"/>
            </a:avLst>
          </a:prstGeom>
          <a:solidFill>
            <a:srgbClr val="FFF6DC"/>
          </a:solidFill>
          <a:ln w="76200"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Visiting this place is a wonderful experience for adventurers like me. It’s the largest desert on Earth, covering over 9 million square </a:t>
            </a:r>
            <a:r>
              <a:rPr lang="en-US" sz="32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kilometres</a:t>
            </a:r>
            <a:r>
              <a:rPr lang="en-US" sz="3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You can see red sand and beautiful sand dunes everywhere. You can also see plant life and even nomadic men with their camels.</a:t>
            </a:r>
          </a:p>
          <a:p>
            <a:pPr algn="ctr"/>
            <a:endParaRPr lang="en-US" sz="3200" b="1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en-US" sz="32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2.</a:t>
            </a:r>
            <a:r>
              <a:rPr lang="en-US" sz="3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_______________________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8533A86-BAF9-7AA8-29EC-1F08E31916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4727" y="3527015"/>
            <a:ext cx="1080770" cy="118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6408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DEDCB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22222E-6 L -0.2276 0.6298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80" y="3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477000" y="956360"/>
            <a:ext cx="7091598" cy="7082733"/>
          </a:xfrm>
          <a:custGeom>
            <a:avLst/>
            <a:gdLst/>
            <a:ahLst/>
            <a:cxnLst/>
            <a:rect l="l" t="t" r="r" b="b"/>
            <a:pathLst>
              <a:path w="10637397" h="10624100">
                <a:moveTo>
                  <a:pt x="0" y="0"/>
                </a:moveTo>
                <a:lnTo>
                  <a:pt x="10637397" y="0"/>
                </a:lnTo>
                <a:lnTo>
                  <a:pt x="10637397" y="10624100"/>
                </a:lnTo>
                <a:lnTo>
                  <a:pt x="0" y="106241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1397869" y="371584"/>
            <a:ext cx="91746" cy="91746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D3E3E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49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1568740" y="371584"/>
            <a:ext cx="91746" cy="91746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D3E3E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49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1736686" y="371584"/>
            <a:ext cx="91746" cy="91746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D3E3E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49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1934546" y="5657291"/>
            <a:ext cx="514909" cy="514909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D3E3E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49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5" name="Freeform 15"/>
          <p:cNvSpPr/>
          <p:nvPr/>
        </p:nvSpPr>
        <p:spPr>
          <a:xfrm>
            <a:off x="5704516" y="5741790"/>
            <a:ext cx="3885515" cy="767389"/>
          </a:xfrm>
          <a:custGeom>
            <a:avLst/>
            <a:gdLst/>
            <a:ahLst/>
            <a:cxnLst/>
            <a:rect l="l" t="t" r="r" b="b"/>
            <a:pathLst>
              <a:path w="5828273" h="1151084">
                <a:moveTo>
                  <a:pt x="0" y="0"/>
                </a:moveTo>
                <a:lnTo>
                  <a:pt x="5828273" y="0"/>
                </a:lnTo>
                <a:lnTo>
                  <a:pt x="5828273" y="1151084"/>
                </a:lnTo>
                <a:lnTo>
                  <a:pt x="0" y="11510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0000"/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5701049" y="1379818"/>
            <a:ext cx="3885515" cy="4745667"/>
          </a:xfrm>
          <a:custGeom>
            <a:avLst/>
            <a:gdLst/>
            <a:ahLst/>
            <a:cxnLst/>
            <a:rect l="l" t="t" r="r" b="b"/>
            <a:pathLst>
              <a:path w="5828273" h="7118501">
                <a:moveTo>
                  <a:pt x="0" y="0"/>
                </a:moveTo>
                <a:lnTo>
                  <a:pt x="5828273" y="0"/>
                </a:lnTo>
                <a:lnTo>
                  <a:pt x="5828273" y="7118501"/>
                </a:lnTo>
                <a:lnTo>
                  <a:pt x="0" y="711850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17" name="Group 17"/>
          <p:cNvGrpSpPr/>
          <p:nvPr/>
        </p:nvGrpSpPr>
        <p:grpSpPr>
          <a:xfrm>
            <a:off x="5917621" y="1611771"/>
            <a:ext cx="3459305" cy="3547051"/>
            <a:chOff x="0" y="0"/>
            <a:chExt cx="6918609" cy="7094101"/>
          </a:xfrm>
        </p:grpSpPr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6"/>
            <a:srcRect l="2726" t="13545" r="1945" b="17299"/>
            <a:stretch>
              <a:fillRect/>
            </a:stretch>
          </p:blipFill>
          <p:spPr>
            <a:xfrm>
              <a:off x="0" y="0"/>
              <a:ext cx="6918609" cy="7094101"/>
            </a:xfrm>
            <a:prstGeom prst="rect">
              <a:avLst/>
            </a:prstGeom>
          </p:spPr>
        </p:pic>
      </p:grpSp>
      <p:sp>
        <p:nvSpPr>
          <p:cNvPr id="19" name="Freeform 19"/>
          <p:cNvSpPr/>
          <p:nvPr/>
        </p:nvSpPr>
        <p:spPr>
          <a:xfrm>
            <a:off x="8902053" y="4589138"/>
            <a:ext cx="2243493" cy="443090"/>
          </a:xfrm>
          <a:custGeom>
            <a:avLst/>
            <a:gdLst/>
            <a:ahLst/>
            <a:cxnLst/>
            <a:rect l="l" t="t" r="r" b="b"/>
            <a:pathLst>
              <a:path w="3365240" h="664635">
                <a:moveTo>
                  <a:pt x="0" y="0"/>
                </a:moveTo>
                <a:lnTo>
                  <a:pt x="3365240" y="0"/>
                </a:lnTo>
                <a:lnTo>
                  <a:pt x="3365240" y="664635"/>
                </a:lnTo>
                <a:lnTo>
                  <a:pt x="0" y="66463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0000"/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8900052" y="2070538"/>
            <a:ext cx="2243493" cy="2740145"/>
          </a:xfrm>
          <a:custGeom>
            <a:avLst/>
            <a:gdLst/>
            <a:ahLst/>
            <a:cxnLst/>
            <a:rect l="l" t="t" r="r" b="b"/>
            <a:pathLst>
              <a:path w="3365240" h="4110217">
                <a:moveTo>
                  <a:pt x="0" y="0"/>
                </a:moveTo>
                <a:lnTo>
                  <a:pt x="3365240" y="0"/>
                </a:lnTo>
                <a:lnTo>
                  <a:pt x="3365240" y="4110217"/>
                </a:lnTo>
                <a:lnTo>
                  <a:pt x="0" y="411021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21" name="Group 21"/>
          <p:cNvGrpSpPr/>
          <p:nvPr/>
        </p:nvGrpSpPr>
        <p:grpSpPr>
          <a:xfrm>
            <a:off x="9025101" y="2204468"/>
            <a:ext cx="1997399" cy="2048064"/>
            <a:chOff x="0" y="0"/>
            <a:chExt cx="3994799" cy="4096128"/>
          </a:xfrm>
        </p:grpSpPr>
        <p:pic>
          <p:nvPicPr>
            <p:cNvPr id="22" name="Picture 22"/>
            <p:cNvPicPr>
              <a:picLocks noChangeAspect="1"/>
            </p:cNvPicPr>
            <p:nvPr/>
          </p:nvPicPr>
          <p:blipFill>
            <a:blip r:embed="rId7"/>
            <a:srcRect l="16353" r="16353"/>
            <a:stretch>
              <a:fillRect/>
            </a:stretch>
          </p:blipFill>
          <p:spPr>
            <a:xfrm>
              <a:off x="0" y="0"/>
              <a:ext cx="3994799" cy="4096128"/>
            </a:xfrm>
            <a:prstGeom prst="rect">
              <a:avLst/>
            </a:prstGeom>
          </p:spPr>
        </p:pic>
      </p:grpSp>
      <p:sp>
        <p:nvSpPr>
          <p:cNvPr id="23" name="Freeform 23"/>
          <p:cNvSpPr/>
          <p:nvPr/>
        </p:nvSpPr>
        <p:spPr>
          <a:xfrm>
            <a:off x="1167176" y="3228500"/>
            <a:ext cx="3575257" cy="630545"/>
          </a:xfrm>
          <a:custGeom>
            <a:avLst/>
            <a:gdLst/>
            <a:ahLst/>
            <a:cxnLst/>
            <a:rect l="l" t="t" r="r" b="b"/>
            <a:pathLst>
              <a:path w="5362886" h="945818">
                <a:moveTo>
                  <a:pt x="0" y="0"/>
                </a:moveTo>
                <a:lnTo>
                  <a:pt x="5362886" y="0"/>
                </a:lnTo>
                <a:lnTo>
                  <a:pt x="5362886" y="945818"/>
                </a:lnTo>
                <a:lnTo>
                  <a:pt x="0" y="94581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4" name="TextBox 24"/>
          <p:cNvSpPr txBox="1"/>
          <p:nvPr/>
        </p:nvSpPr>
        <p:spPr>
          <a:xfrm>
            <a:off x="10627228" y="345116"/>
            <a:ext cx="652307" cy="1322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1120"/>
              </a:lnSpc>
              <a:spcBef>
                <a:spcPct val="0"/>
              </a:spcBef>
            </a:pPr>
            <a:r>
              <a:rPr lang="en-US" sz="800">
                <a:solidFill>
                  <a:srgbClr val="1F2020"/>
                </a:solidFill>
                <a:latin typeface="Open Sans"/>
                <a:ea typeface="Open Sans"/>
                <a:cs typeface="Open Sans"/>
                <a:sym typeface="Open Sans"/>
              </a:rPr>
              <a:t>Contact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9590031" y="345116"/>
            <a:ext cx="706998" cy="1322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1120"/>
              </a:lnSpc>
              <a:spcBef>
                <a:spcPct val="0"/>
              </a:spcBef>
            </a:pPr>
            <a:r>
              <a:rPr lang="en-US" sz="800">
                <a:solidFill>
                  <a:srgbClr val="1F2020"/>
                </a:solidFill>
                <a:latin typeface="Open Sans"/>
                <a:ea typeface="Open Sans"/>
                <a:cs typeface="Open Sans"/>
                <a:sym typeface="Open Sans"/>
              </a:rPr>
              <a:t>About Us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8769526" y="345116"/>
            <a:ext cx="490304" cy="1322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1120"/>
              </a:lnSpc>
              <a:spcBef>
                <a:spcPct val="0"/>
              </a:spcBef>
            </a:pPr>
            <a:r>
              <a:rPr lang="en-US" sz="800">
                <a:solidFill>
                  <a:srgbClr val="1F2020"/>
                </a:solidFill>
                <a:latin typeface="Open Sans"/>
                <a:ea typeface="Open Sans"/>
                <a:cs typeface="Open Sans"/>
                <a:sym typeface="Open Sans"/>
              </a:rPr>
              <a:t>Service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7932353" y="345116"/>
            <a:ext cx="539840" cy="1322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1120"/>
              </a:lnSpc>
              <a:spcBef>
                <a:spcPct val="0"/>
              </a:spcBef>
            </a:pPr>
            <a:r>
              <a:rPr lang="en-US" sz="800">
                <a:solidFill>
                  <a:srgbClr val="1F2020"/>
                </a:solidFill>
                <a:latin typeface="Open Sans"/>
                <a:ea typeface="Open Sans"/>
                <a:cs typeface="Open Sans"/>
                <a:sym typeface="Open Sans"/>
              </a:rPr>
              <a:t>Home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318687" y="1466645"/>
            <a:ext cx="5878623" cy="16523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13804"/>
              </a:lnSpc>
              <a:spcBef>
                <a:spcPct val="0"/>
              </a:spcBef>
            </a:pPr>
            <a:r>
              <a:rPr lang="en-US" sz="8800" dirty="0">
                <a:solidFill>
                  <a:srgbClr val="DD3E3E"/>
                </a:solidFill>
                <a:latin typeface="Kaushan Script"/>
                <a:ea typeface="Kaushan Script"/>
                <a:cs typeface="Kaushan Script"/>
                <a:sym typeface="Kaushan Script"/>
              </a:rPr>
              <a:t>WARM - UP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397869" y="371584"/>
            <a:ext cx="91746" cy="91746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D3E3E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49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1568740" y="371584"/>
            <a:ext cx="91746" cy="91746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D3E3E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49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1736686" y="371584"/>
            <a:ext cx="91746" cy="91746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D3E3E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49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1934546" y="5657291"/>
            <a:ext cx="514909" cy="514909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D3E3E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49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9" name="Freeform 19"/>
          <p:cNvSpPr/>
          <p:nvPr/>
        </p:nvSpPr>
        <p:spPr>
          <a:xfrm>
            <a:off x="7520936" y="1168654"/>
            <a:ext cx="7091598" cy="7082733"/>
          </a:xfrm>
          <a:custGeom>
            <a:avLst/>
            <a:gdLst/>
            <a:ahLst/>
            <a:cxnLst/>
            <a:rect l="l" t="t" r="r" b="b"/>
            <a:pathLst>
              <a:path w="10637397" h="10624100">
                <a:moveTo>
                  <a:pt x="0" y="0"/>
                </a:moveTo>
                <a:lnTo>
                  <a:pt x="10637396" y="0"/>
                </a:lnTo>
                <a:lnTo>
                  <a:pt x="10637396" y="10624100"/>
                </a:lnTo>
                <a:lnTo>
                  <a:pt x="0" y="106241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5330947" y="5416776"/>
            <a:ext cx="3824932" cy="755424"/>
          </a:xfrm>
          <a:custGeom>
            <a:avLst/>
            <a:gdLst/>
            <a:ahLst/>
            <a:cxnLst/>
            <a:rect l="l" t="t" r="r" b="b"/>
            <a:pathLst>
              <a:path w="5737398" h="1133136">
                <a:moveTo>
                  <a:pt x="0" y="0"/>
                </a:moveTo>
                <a:lnTo>
                  <a:pt x="5737398" y="0"/>
                </a:lnTo>
                <a:lnTo>
                  <a:pt x="5737398" y="1133136"/>
                </a:lnTo>
                <a:lnTo>
                  <a:pt x="0" y="113313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0000"/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8636653" y="5528690"/>
            <a:ext cx="2462348" cy="486314"/>
          </a:xfrm>
          <a:custGeom>
            <a:avLst/>
            <a:gdLst/>
            <a:ahLst/>
            <a:cxnLst/>
            <a:rect l="l" t="t" r="r" b="b"/>
            <a:pathLst>
              <a:path w="3693522" h="729471">
                <a:moveTo>
                  <a:pt x="0" y="0"/>
                </a:moveTo>
                <a:lnTo>
                  <a:pt x="3693522" y="0"/>
                </a:lnTo>
                <a:lnTo>
                  <a:pt x="3693522" y="729471"/>
                </a:lnTo>
                <a:lnTo>
                  <a:pt x="0" y="72947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0000"/>
            </a:blip>
            <a:stretch>
              <a:fillRect/>
            </a:stretch>
          </a:blipFill>
        </p:spPr>
      </p:sp>
      <p:sp>
        <p:nvSpPr>
          <p:cNvPr id="28" name="TextBox 28"/>
          <p:cNvSpPr txBox="1"/>
          <p:nvPr/>
        </p:nvSpPr>
        <p:spPr>
          <a:xfrm>
            <a:off x="189783" y="135612"/>
            <a:ext cx="11714849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DD3E3E"/>
                </a:solidFill>
                <a:effectLst/>
                <a:uLnTx/>
                <a:uFillTx/>
                <a:latin typeface="Kaushan Script"/>
                <a:ea typeface="Kaushan Script"/>
                <a:cs typeface="Kaushan Script"/>
                <a:sym typeface="Kaushan Script"/>
              </a:rPr>
              <a:t>4. Read and decide which wonder in 3 that Mai, Phong, mark is talking about. </a:t>
            </a:r>
          </a:p>
        </p:txBody>
      </p:sp>
      <p:sp>
        <p:nvSpPr>
          <p:cNvPr id="38" name="Text Box 4">
            <a:extLst>
              <a:ext uri="{FF2B5EF4-FFF2-40B4-BE49-F238E27FC236}">
                <a16:creationId xmlns:a16="http://schemas.microsoft.com/office/drawing/2014/main" id="{BDA44E69-A6E1-9AEE-BB0F-956B482203FC}"/>
              </a:ext>
            </a:extLst>
          </p:cNvPr>
          <p:cNvSpPr txBox="1"/>
          <p:nvPr/>
        </p:nvSpPr>
        <p:spPr>
          <a:xfrm>
            <a:off x="122769" y="1413536"/>
            <a:ext cx="2589449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76200">
            <a:solidFill>
              <a:schemeClr val="accent2">
                <a:lumMod val="60000"/>
                <a:lumOff val="40000"/>
              </a:schemeClr>
            </a:solidFill>
            <a:prstDash val="sysDot"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 Long Bay</a:t>
            </a:r>
          </a:p>
        </p:txBody>
      </p:sp>
      <p:sp>
        <p:nvSpPr>
          <p:cNvPr id="39" name="Text Box 9">
            <a:extLst>
              <a:ext uri="{FF2B5EF4-FFF2-40B4-BE49-F238E27FC236}">
                <a16:creationId xmlns:a16="http://schemas.microsoft.com/office/drawing/2014/main" id="{D7B3CAAF-A7AA-3F2E-2CE1-B6CD75BB89AF}"/>
              </a:ext>
            </a:extLst>
          </p:cNvPr>
          <p:cNvSpPr txBox="1"/>
          <p:nvPr/>
        </p:nvSpPr>
        <p:spPr>
          <a:xfrm>
            <a:off x="2850765" y="1403256"/>
            <a:ext cx="2123017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76200">
            <a:solidFill>
              <a:schemeClr val="accent2">
                <a:lumMod val="60000"/>
                <a:lumOff val="40000"/>
              </a:schemeClr>
            </a:solidFill>
            <a:prstDash val="sysDot"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Jeju Island</a:t>
            </a:r>
          </a:p>
        </p:txBody>
      </p:sp>
      <p:sp>
        <p:nvSpPr>
          <p:cNvPr id="40" name="Text Box 12">
            <a:extLst>
              <a:ext uri="{FF2B5EF4-FFF2-40B4-BE49-F238E27FC236}">
                <a16:creationId xmlns:a16="http://schemas.microsoft.com/office/drawing/2014/main" id="{4D1B1F86-84F6-C02D-9D9A-B66449D17321}"/>
              </a:ext>
            </a:extLst>
          </p:cNvPr>
          <p:cNvSpPr txBox="1"/>
          <p:nvPr/>
        </p:nvSpPr>
        <p:spPr>
          <a:xfrm>
            <a:off x="5112329" y="1392477"/>
            <a:ext cx="2992586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76200">
            <a:solidFill>
              <a:schemeClr val="accent2">
                <a:lumMod val="60000"/>
                <a:lumOff val="40000"/>
              </a:schemeClr>
            </a:solidFill>
            <a:prstDash val="sysDot"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Grand Canyon</a:t>
            </a:r>
          </a:p>
        </p:txBody>
      </p:sp>
      <p:sp>
        <p:nvSpPr>
          <p:cNvPr id="41" name="Text Box 13">
            <a:extLst>
              <a:ext uri="{FF2B5EF4-FFF2-40B4-BE49-F238E27FC236}">
                <a16:creationId xmlns:a16="http://schemas.microsoft.com/office/drawing/2014/main" id="{32376ED2-B602-6F0F-D244-8ABE4F3D80BA}"/>
              </a:ext>
            </a:extLst>
          </p:cNvPr>
          <p:cNvSpPr txBox="1"/>
          <p:nvPr/>
        </p:nvSpPr>
        <p:spPr>
          <a:xfrm>
            <a:off x="8243462" y="1403400"/>
            <a:ext cx="3825769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76200">
            <a:solidFill>
              <a:schemeClr val="accent2">
                <a:lumMod val="60000"/>
                <a:lumOff val="40000"/>
              </a:schemeClr>
            </a:solidFill>
            <a:prstDash val="sysDot"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Sahara Desert</a:t>
            </a:r>
          </a:p>
        </p:txBody>
      </p:sp>
      <p:sp>
        <p:nvSpPr>
          <p:cNvPr id="16" name="Text Box 8">
            <a:extLst>
              <a:ext uri="{FF2B5EF4-FFF2-40B4-BE49-F238E27FC236}">
                <a16:creationId xmlns:a16="http://schemas.microsoft.com/office/drawing/2014/main" id="{830E2252-7B08-870E-F57D-EA873D90FFC7}"/>
              </a:ext>
            </a:extLst>
          </p:cNvPr>
          <p:cNvSpPr txBox="1"/>
          <p:nvPr/>
        </p:nvSpPr>
        <p:spPr>
          <a:xfrm>
            <a:off x="438460" y="4859690"/>
            <a:ext cx="1452728" cy="70788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marR="0" lvl="0" indent="-635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Mark</a:t>
            </a:r>
          </a:p>
        </p:txBody>
      </p: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0C9099D1-EEC4-ED00-CE41-F077633DED1D}"/>
              </a:ext>
            </a:extLst>
          </p:cNvPr>
          <p:cNvSpPr/>
          <p:nvPr/>
        </p:nvSpPr>
        <p:spPr>
          <a:xfrm>
            <a:off x="2369127" y="2216477"/>
            <a:ext cx="9698965" cy="4505911"/>
          </a:xfrm>
          <a:prstGeom prst="wedgeRoundRectCallout">
            <a:avLst>
              <a:gd name="adj1" fmla="val -54980"/>
              <a:gd name="adj2" fmla="val 8457"/>
              <a:gd name="adj3" fmla="val 16667"/>
            </a:avLst>
          </a:prstGeom>
          <a:solidFill>
            <a:srgbClr val="FFF6DC"/>
          </a:solidFill>
          <a:ln w="76200"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It’s a UNESCO World Heritage Site and one of the greatest tourist attractions of the USA! It’s 446 </a:t>
            </a:r>
            <a:r>
              <a:rPr lang="en-US" sz="32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kilometres</a:t>
            </a:r>
            <a:r>
              <a:rPr lang="en-US" sz="3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long, up to 29 </a:t>
            </a:r>
            <a:r>
              <a:rPr lang="en-US" sz="32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kilometres</a:t>
            </a:r>
            <a:r>
              <a:rPr lang="en-US" sz="3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wide, and over 1,800 </a:t>
            </a:r>
            <a:r>
              <a:rPr lang="en-US" sz="32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metres</a:t>
            </a:r>
            <a:r>
              <a:rPr lang="en-US" sz="3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deep. Some people say that it’s the most magnificent landscape on Earth.</a:t>
            </a:r>
          </a:p>
          <a:p>
            <a:pPr algn="ctr"/>
            <a:endParaRPr lang="en-US" sz="3200" b="1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en-US" sz="32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3.</a:t>
            </a:r>
            <a:r>
              <a:rPr lang="en-US" sz="3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_______________________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1517340-097B-BD71-2229-8171C453D7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8460" y="3790350"/>
            <a:ext cx="1162685" cy="1069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7110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DEDCB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1.85185E-6 L 0.05117 0.6314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2" y="3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1"/>
          <p:cNvGrpSpPr/>
          <p:nvPr/>
        </p:nvGrpSpPr>
        <p:grpSpPr>
          <a:xfrm>
            <a:off x="11934546" y="5657291"/>
            <a:ext cx="514909" cy="514909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D3E3E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49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9" name="Freeform 19"/>
          <p:cNvSpPr/>
          <p:nvPr/>
        </p:nvSpPr>
        <p:spPr>
          <a:xfrm>
            <a:off x="-1760651" y="4114042"/>
            <a:ext cx="7091598" cy="7082733"/>
          </a:xfrm>
          <a:custGeom>
            <a:avLst/>
            <a:gdLst/>
            <a:ahLst/>
            <a:cxnLst/>
            <a:rect l="l" t="t" r="r" b="b"/>
            <a:pathLst>
              <a:path w="10637397" h="10624100">
                <a:moveTo>
                  <a:pt x="0" y="0"/>
                </a:moveTo>
                <a:lnTo>
                  <a:pt x="10637396" y="0"/>
                </a:lnTo>
                <a:lnTo>
                  <a:pt x="10637396" y="10624100"/>
                </a:lnTo>
                <a:lnTo>
                  <a:pt x="0" y="106241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5330947" y="5416776"/>
            <a:ext cx="3824932" cy="755424"/>
          </a:xfrm>
          <a:custGeom>
            <a:avLst/>
            <a:gdLst/>
            <a:ahLst/>
            <a:cxnLst/>
            <a:rect l="l" t="t" r="r" b="b"/>
            <a:pathLst>
              <a:path w="5737398" h="1133136">
                <a:moveTo>
                  <a:pt x="0" y="0"/>
                </a:moveTo>
                <a:lnTo>
                  <a:pt x="5737398" y="0"/>
                </a:lnTo>
                <a:lnTo>
                  <a:pt x="5737398" y="1133136"/>
                </a:lnTo>
                <a:lnTo>
                  <a:pt x="0" y="11331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0000"/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8636653" y="5528690"/>
            <a:ext cx="2462348" cy="486314"/>
          </a:xfrm>
          <a:custGeom>
            <a:avLst/>
            <a:gdLst/>
            <a:ahLst/>
            <a:cxnLst/>
            <a:rect l="l" t="t" r="r" b="b"/>
            <a:pathLst>
              <a:path w="3693522" h="729471">
                <a:moveTo>
                  <a:pt x="0" y="0"/>
                </a:moveTo>
                <a:lnTo>
                  <a:pt x="3693522" y="0"/>
                </a:lnTo>
                <a:lnTo>
                  <a:pt x="3693522" y="729471"/>
                </a:lnTo>
                <a:lnTo>
                  <a:pt x="0" y="7294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0000"/>
            </a:blip>
            <a:stretch>
              <a:fillRect/>
            </a:stretch>
          </a:blipFill>
        </p:spPr>
      </p:sp>
      <p:sp>
        <p:nvSpPr>
          <p:cNvPr id="31" name="TextBox 28">
            <a:extLst>
              <a:ext uri="{FF2B5EF4-FFF2-40B4-BE49-F238E27FC236}">
                <a16:creationId xmlns:a16="http://schemas.microsoft.com/office/drawing/2014/main" id="{86BB0E2C-76ED-C4C3-E9A2-E6749F9DE0C6}"/>
              </a:ext>
            </a:extLst>
          </p:cNvPr>
          <p:cNvSpPr txBox="1"/>
          <p:nvPr/>
        </p:nvSpPr>
        <p:spPr>
          <a:xfrm>
            <a:off x="152094" y="-33113"/>
            <a:ext cx="11714849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DD3E3E"/>
                </a:solidFill>
                <a:effectLst/>
                <a:uLnTx/>
                <a:uFillTx/>
                <a:latin typeface="Kaushan Script"/>
                <a:ea typeface="Kaushan Script"/>
                <a:cs typeface="Kaushan Script"/>
                <a:sym typeface="Kaushan Script"/>
              </a:rPr>
              <a:t>5. Discuss and decide which place in 3 and 4 your group wants to visit. </a:t>
            </a:r>
          </a:p>
        </p:txBody>
      </p:sp>
      <p:sp>
        <p:nvSpPr>
          <p:cNvPr id="32" name="Text Box 99">
            <a:extLst>
              <a:ext uri="{FF2B5EF4-FFF2-40B4-BE49-F238E27FC236}">
                <a16:creationId xmlns:a16="http://schemas.microsoft.com/office/drawing/2014/main" id="{5CCD46D4-477C-2D92-331B-9723DD236983}"/>
              </a:ext>
            </a:extLst>
          </p:cNvPr>
          <p:cNvSpPr txBox="1"/>
          <p:nvPr/>
        </p:nvSpPr>
        <p:spPr>
          <a:xfrm>
            <a:off x="152094" y="1479572"/>
            <a:ext cx="11123295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4000" b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Work in groups</a:t>
            </a:r>
          </a:p>
        </p:txBody>
      </p:sp>
      <p:sp>
        <p:nvSpPr>
          <p:cNvPr id="33" name="Text Box 1">
            <a:extLst>
              <a:ext uri="{FF2B5EF4-FFF2-40B4-BE49-F238E27FC236}">
                <a16:creationId xmlns:a16="http://schemas.microsoft.com/office/drawing/2014/main" id="{53EEE197-83B9-B610-584C-B84F651C0FCC}"/>
              </a:ext>
            </a:extLst>
          </p:cNvPr>
          <p:cNvSpPr txBox="1"/>
          <p:nvPr/>
        </p:nvSpPr>
        <p:spPr>
          <a:xfrm>
            <a:off x="152094" y="2135088"/>
            <a:ext cx="11123295" cy="132343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4000" b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Discuss and decide on the place  you want to visit.</a:t>
            </a:r>
            <a:r>
              <a:rPr lang="en-US" sz="4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  <p:sp>
        <p:nvSpPr>
          <p:cNvPr id="34" name="Text Box 3">
            <a:extLst>
              <a:ext uri="{FF2B5EF4-FFF2-40B4-BE49-F238E27FC236}">
                <a16:creationId xmlns:a16="http://schemas.microsoft.com/office/drawing/2014/main" id="{F0169D89-7229-06A6-5495-06C0599521BC}"/>
              </a:ext>
            </a:extLst>
          </p:cNvPr>
          <p:cNvSpPr txBox="1"/>
          <p:nvPr/>
        </p:nvSpPr>
        <p:spPr>
          <a:xfrm>
            <a:off x="152094" y="3453780"/>
            <a:ext cx="11123295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4000" b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Explain the reasons why they want to visit it.</a:t>
            </a:r>
          </a:p>
        </p:txBody>
      </p:sp>
      <p:sp>
        <p:nvSpPr>
          <p:cNvPr id="35" name="Freeform 21">
            <a:extLst>
              <a:ext uri="{FF2B5EF4-FFF2-40B4-BE49-F238E27FC236}">
                <a16:creationId xmlns:a16="http://schemas.microsoft.com/office/drawing/2014/main" id="{2315CEBE-FBAB-FAD1-A4DE-752EDB755131}"/>
              </a:ext>
            </a:extLst>
          </p:cNvPr>
          <p:cNvSpPr/>
          <p:nvPr/>
        </p:nvSpPr>
        <p:spPr>
          <a:xfrm>
            <a:off x="3562702" y="4246811"/>
            <a:ext cx="3824932" cy="2482823"/>
          </a:xfrm>
          <a:custGeom>
            <a:avLst/>
            <a:gdLst/>
            <a:ahLst/>
            <a:cxnLst/>
            <a:rect l="l" t="t" r="r" b="b"/>
            <a:pathLst>
              <a:path w="5737398" h="7007509">
                <a:moveTo>
                  <a:pt x="0" y="0"/>
                </a:moveTo>
                <a:lnTo>
                  <a:pt x="5737398" y="0"/>
                </a:lnTo>
                <a:lnTo>
                  <a:pt x="5737398" y="7007509"/>
                </a:lnTo>
                <a:lnTo>
                  <a:pt x="0" y="700750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36" name="Freeform 21">
            <a:extLst>
              <a:ext uri="{FF2B5EF4-FFF2-40B4-BE49-F238E27FC236}">
                <a16:creationId xmlns:a16="http://schemas.microsoft.com/office/drawing/2014/main" id="{27581540-34E4-AC59-72DD-5778D5F4EAD1}"/>
              </a:ext>
            </a:extLst>
          </p:cNvPr>
          <p:cNvSpPr/>
          <p:nvPr/>
        </p:nvSpPr>
        <p:spPr>
          <a:xfrm>
            <a:off x="7994899" y="4239565"/>
            <a:ext cx="3824932" cy="2482823"/>
          </a:xfrm>
          <a:custGeom>
            <a:avLst/>
            <a:gdLst/>
            <a:ahLst/>
            <a:cxnLst/>
            <a:rect l="l" t="t" r="r" b="b"/>
            <a:pathLst>
              <a:path w="5737398" h="7007509">
                <a:moveTo>
                  <a:pt x="0" y="0"/>
                </a:moveTo>
                <a:lnTo>
                  <a:pt x="5737398" y="0"/>
                </a:lnTo>
                <a:lnTo>
                  <a:pt x="5737398" y="7007509"/>
                </a:lnTo>
                <a:lnTo>
                  <a:pt x="0" y="700750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8509A1D8-8D17-85AB-0DE6-20136A80C4D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657" t="4258" r="10378" b="27046"/>
          <a:stretch/>
        </p:blipFill>
        <p:spPr>
          <a:xfrm>
            <a:off x="8231933" y="4374876"/>
            <a:ext cx="3330168" cy="183891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4E95CE82-007E-30D9-CFD2-B5EBC7D2D6A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180" t="7945" r="5662" b="24951"/>
          <a:stretch/>
        </p:blipFill>
        <p:spPr>
          <a:xfrm>
            <a:off x="3752401" y="4374876"/>
            <a:ext cx="3400999" cy="183891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213711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3" grpId="1"/>
      <p:bldP spid="34" grpId="0"/>
      <p:bldP spid="34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397869" y="371584"/>
            <a:ext cx="91746" cy="91746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D3E3E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49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1568740" y="371584"/>
            <a:ext cx="91746" cy="91746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D3E3E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49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1736686" y="371584"/>
            <a:ext cx="91746" cy="91746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D3E3E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49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1934546" y="5657291"/>
            <a:ext cx="514909" cy="514909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D3E3E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49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9" name="Freeform 19"/>
          <p:cNvSpPr/>
          <p:nvPr/>
        </p:nvSpPr>
        <p:spPr>
          <a:xfrm>
            <a:off x="-571179" y="1916132"/>
            <a:ext cx="7091598" cy="7082733"/>
          </a:xfrm>
          <a:custGeom>
            <a:avLst/>
            <a:gdLst/>
            <a:ahLst/>
            <a:cxnLst/>
            <a:rect l="l" t="t" r="r" b="b"/>
            <a:pathLst>
              <a:path w="10637397" h="10624100">
                <a:moveTo>
                  <a:pt x="0" y="0"/>
                </a:moveTo>
                <a:lnTo>
                  <a:pt x="10637397" y="0"/>
                </a:lnTo>
                <a:lnTo>
                  <a:pt x="10637397" y="10624100"/>
                </a:lnTo>
                <a:lnTo>
                  <a:pt x="0" y="106241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977015" y="3828898"/>
            <a:ext cx="2547007" cy="503034"/>
          </a:xfrm>
          <a:custGeom>
            <a:avLst/>
            <a:gdLst/>
            <a:ahLst/>
            <a:cxnLst/>
            <a:rect l="l" t="t" r="r" b="b"/>
            <a:pathLst>
              <a:path w="3820511" h="754551">
                <a:moveTo>
                  <a:pt x="0" y="0"/>
                </a:moveTo>
                <a:lnTo>
                  <a:pt x="3820511" y="0"/>
                </a:lnTo>
                <a:lnTo>
                  <a:pt x="3820511" y="754551"/>
                </a:lnTo>
                <a:lnTo>
                  <a:pt x="0" y="7545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0000"/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209181" y="75863"/>
            <a:ext cx="2547007" cy="3110849"/>
          </a:xfrm>
          <a:custGeom>
            <a:avLst/>
            <a:gdLst/>
            <a:ahLst/>
            <a:cxnLst/>
            <a:rect l="l" t="t" r="r" b="b"/>
            <a:pathLst>
              <a:path w="3820511" h="4666273">
                <a:moveTo>
                  <a:pt x="0" y="0"/>
                </a:moveTo>
                <a:lnTo>
                  <a:pt x="3820511" y="0"/>
                </a:lnTo>
                <a:lnTo>
                  <a:pt x="3820511" y="4666273"/>
                </a:lnTo>
                <a:lnTo>
                  <a:pt x="0" y="466627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22" name="Group 22"/>
          <p:cNvGrpSpPr/>
          <p:nvPr/>
        </p:nvGrpSpPr>
        <p:grpSpPr>
          <a:xfrm>
            <a:off x="351146" y="227912"/>
            <a:ext cx="2267621" cy="2325139"/>
            <a:chOff x="0" y="0"/>
            <a:chExt cx="4535241" cy="4650278"/>
          </a:xfrm>
        </p:grpSpPr>
        <p:pic>
          <p:nvPicPr>
            <p:cNvPr id="23" name="Picture 23"/>
            <p:cNvPicPr>
              <a:picLocks noChangeAspect="1"/>
            </p:cNvPicPr>
            <p:nvPr/>
          </p:nvPicPr>
          <p:blipFill>
            <a:blip r:embed="rId6"/>
            <a:srcRect t="15842" b="15842"/>
            <a:stretch>
              <a:fillRect/>
            </a:stretch>
          </p:blipFill>
          <p:spPr>
            <a:xfrm>
              <a:off x="0" y="0"/>
              <a:ext cx="4535241" cy="4650278"/>
            </a:xfrm>
            <a:prstGeom prst="rect">
              <a:avLst/>
            </a:prstGeom>
          </p:spPr>
        </p:pic>
      </p:grpSp>
      <p:sp>
        <p:nvSpPr>
          <p:cNvPr id="24" name="Freeform 24"/>
          <p:cNvSpPr/>
          <p:nvPr/>
        </p:nvSpPr>
        <p:spPr>
          <a:xfrm>
            <a:off x="3807738" y="3828898"/>
            <a:ext cx="2547007" cy="503034"/>
          </a:xfrm>
          <a:custGeom>
            <a:avLst/>
            <a:gdLst/>
            <a:ahLst/>
            <a:cxnLst/>
            <a:rect l="l" t="t" r="r" b="b"/>
            <a:pathLst>
              <a:path w="3820511" h="754551">
                <a:moveTo>
                  <a:pt x="0" y="0"/>
                </a:moveTo>
                <a:lnTo>
                  <a:pt x="3820511" y="0"/>
                </a:lnTo>
                <a:lnTo>
                  <a:pt x="3820511" y="754551"/>
                </a:lnTo>
                <a:lnTo>
                  <a:pt x="0" y="7545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0000"/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3039904" y="75863"/>
            <a:ext cx="2547007" cy="3110849"/>
          </a:xfrm>
          <a:custGeom>
            <a:avLst/>
            <a:gdLst/>
            <a:ahLst/>
            <a:cxnLst/>
            <a:rect l="l" t="t" r="r" b="b"/>
            <a:pathLst>
              <a:path w="3820511" h="4666273">
                <a:moveTo>
                  <a:pt x="0" y="0"/>
                </a:moveTo>
                <a:lnTo>
                  <a:pt x="3820511" y="0"/>
                </a:lnTo>
                <a:lnTo>
                  <a:pt x="3820511" y="4666273"/>
                </a:lnTo>
                <a:lnTo>
                  <a:pt x="0" y="466627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26" name="Group 26"/>
          <p:cNvGrpSpPr/>
          <p:nvPr/>
        </p:nvGrpSpPr>
        <p:grpSpPr>
          <a:xfrm>
            <a:off x="3181869" y="227912"/>
            <a:ext cx="2267621" cy="2325139"/>
            <a:chOff x="0" y="0"/>
            <a:chExt cx="4535241" cy="4650278"/>
          </a:xfrm>
        </p:grpSpPr>
        <p:pic>
          <p:nvPicPr>
            <p:cNvPr id="27" name="Picture 27"/>
            <p:cNvPicPr>
              <a:picLocks noChangeAspect="1"/>
            </p:cNvPicPr>
            <p:nvPr/>
          </p:nvPicPr>
          <p:blipFill>
            <a:blip r:embed="rId7"/>
            <a:srcRect l="17511" r="17511"/>
            <a:stretch>
              <a:fillRect/>
            </a:stretch>
          </p:blipFill>
          <p:spPr>
            <a:xfrm>
              <a:off x="0" y="0"/>
              <a:ext cx="4535241" cy="4650278"/>
            </a:xfrm>
            <a:prstGeom prst="rect">
              <a:avLst/>
            </a:prstGeom>
          </p:spPr>
        </p:pic>
      </p:grpSp>
      <p:sp>
        <p:nvSpPr>
          <p:cNvPr id="28" name="Freeform 28"/>
          <p:cNvSpPr/>
          <p:nvPr/>
        </p:nvSpPr>
        <p:spPr>
          <a:xfrm>
            <a:off x="2360741" y="5669166"/>
            <a:ext cx="2547007" cy="503034"/>
          </a:xfrm>
          <a:custGeom>
            <a:avLst/>
            <a:gdLst/>
            <a:ahLst/>
            <a:cxnLst/>
            <a:rect l="l" t="t" r="r" b="b"/>
            <a:pathLst>
              <a:path w="3820511" h="754551">
                <a:moveTo>
                  <a:pt x="0" y="0"/>
                </a:moveTo>
                <a:lnTo>
                  <a:pt x="3820511" y="0"/>
                </a:lnTo>
                <a:lnTo>
                  <a:pt x="3820511" y="754551"/>
                </a:lnTo>
                <a:lnTo>
                  <a:pt x="0" y="7545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0000"/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1529407" y="1916132"/>
            <a:ext cx="2547007" cy="3110849"/>
          </a:xfrm>
          <a:custGeom>
            <a:avLst/>
            <a:gdLst/>
            <a:ahLst/>
            <a:cxnLst/>
            <a:rect l="l" t="t" r="r" b="b"/>
            <a:pathLst>
              <a:path w="3820511" h="4666273">
                <a:moveTo>
                  <a:pt x="0" y="0"/>
                </a:moveTo>
                <a:lnTo>
                  <a:pt x="3820512" y="0"/>
                </a:lnTo>
                <a:lnTo>
                  <a:pt x="3820512" y="4666273"/>
                </a:lnTo>
                <a:lnTo>
                  <a:pt x="0" y="466627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30" name="Group 30"/>
          <p:cNvGrpSpPr/>
          <p:nvPr/>
        </p:nvGrpSpPr>
        <p:grpSpPr>
          <a:xfrm>
            <a:off x="1671372" y="2068180"/>
            <a:ext cx="2267621" cy="2325139"/>
            <a:chOff x="0" y="0"/>
            <a:chExt cx="4535241" cy="4650278"/>
          </a:xfrm>
        </p:grpSpPr>
        <p:pic>
          <p:nvPicPr>
            <p:cNvPr id="31" name="Picture 31"/>
            <p:cNvPicPr>
              <a:picLocks noChangeAspect="1"/>
            </p:cNvPicPr>
            <p:nvPr/>
          </p:nvPicPr>
          <p:blipFill>
            <a:blip r:embed="rId8"/>
            <a:srcRect l="13427" r="13427"/>
            <a:stretch>
              <a:fillRect/>
            </a:stretch>
          </p:blipFill>
          <p:spPr>
            <a:xfrm>
              <a:off x="0" y="0"/>
              <a:ext cx="4535241" cy="4650278"/>
            </a:xfrm>
            <a:prstGeom prst="rect">
              <a:avLst/>
            </a:prstGeom>
          </p:spPr>
        </p:pic>
      </p:grpSp>
      <p:sp>
        <p:nvSpPr>
          <p:cNvPr id="32" name="Freeform 32"/>
          <p:cNvSpPr/>
          <p:nvPr/>
        </p:nvSpPr>
        <p:spPr>
          <a:xfrm>
            <a:off x="5191464" y="5669166"/>
            <a:ext cx="2547007" cy="503034"/>
          </a:xfrm>
          <a:custGeom>
            <a:avLst/>
            <a:gdLst/>
            <a:ahLst/>
            <a:cxnLst/>
            <a:rect l="l" t="t" r="r" b="b"/>
            <a:pathLst>
              <a:path w="3820511" h="754551">
                <a:moveTo>
                  <a:pt x="0" y="0"/>
                </a:moveTo>
                <a:lnTo>
                  <a:pt x="3820511" y="0"/>
                </a:lnTo>
                <a:lnTo>
                  <a:pt x="3820511" y="754551"/>
                </a:lnTo>
                <a:lnTo>
                  <a:pt x="0" y="7545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0000"/>
            </a:blip>
            <a:stretch>
              <a:fillRect/>
            </a:stretch>
          </a:blipFill>
        </p:spPr>
      </p:sp>
      <p:sp>
        <p:nvSpPr>
          <p:cNvPr id="36" name="TextBox 36"/>
          <p:cNvSpPr txBox="1"/>
          <p:nvPr/>
        </p:nvSpPr>
        <p:spPr>
          <a:xfrm>
            <a:off x="6520419" y="77752"/>
            <a:ext cx="5140067" cy="6740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5600"/>
              </a:lnSpc>
              <a:spcBef>
                <a:spcPct val="0"/>
              </a:spcBef>
            </a:pPr>
            <a:r>
              <a:rPr lang="en-US" sz="4000" dirty="0">
                <a:solidFill>
                  <a:srgbClr val="DD3E3E"/>
                </a:solidFill>
                <a:latin typeface="Kaushan Script"/>
                <a:ea typeface="Kaushan Script"/>
                <a:cs typeface="Kaushan Script"/>
                <a:sym typeface="Kaushan Script"/>
              </a:rPr>
              <a:t>Suggested answer: 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C15C6B4-34BE-0514-51B9-AE9E1CB33E1F}"/>
              </a:ext>
            </a:extLst>
          </p:cNvPr>
          <p:cNvSpPr txBox="1"/>
          <p:nvPr/>
        </p:nvSpPr>
        <p:spPr>
          <a:xfrm>
            <a:off x="5586911" y="867310"/>
            <a:ext cx="6395908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35" indent="-635" algn="just"/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Hey everyone, I’m super excited to tell you why I’m keen on visiting Ha Long Bay. It’s in Quang Ninh Province, and not only it’s beautiful but it’s also a World Natural Heritage site!</a:t>
            </a:r>
          </a:p>
          <a:p>
            <a:pPr marL="635" indent="-635" algn="just"/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Imagine over 2,000 islands and islets rising from crystal-clear blue water, like giants in the sea. Caves filled with secrets and history await exploration.</a:t>
            </a:r>
          </a:p>
          <a:p>
            <a:pPr marL="635" indent="-635" algn="just"/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There’s even more! Floating villages where people live their lives right on the water, and incredibly fresh seafood that practically jumps onto your plate.</a:t>
            </a:r>
          </a:p>
          <a:p>
            <a:pPr marL="635" indent="-635" algn="just"/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Seriously, Ha Long Bay sounds like an adventure playground, and I can’t wait to experience it all for myself! Who’s with me?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19">
            <a:extLst>
              <a:ext uri="{FF2B5EF4-FFF2-40B4-BE49-F238E27FC236}">
                <a16:creationId xmlns:a16="http://schemas.microsoft.com/office/drawing/2014/main" id="{9C6E9DBB-E3BC-221D-549A-219FDF6ABE28}"/>
              </a:ext>
            </a:extLst>
          </p:cNvPr>
          <p:cNvSpPr/>
          <p:nvPr/>
        </p:nvSpPr>
        <p:spPr>
          <a:xfrm>
            <a:off x="4656475" y="3316634"/>
            <a:ext cx="7091598" cy="7082733"/>
          </a:xfrm>
          <a:custGeom>
            <a:avLst/>
            <a:gdLst/>
            <a:ahLst/>
            <a:cxnLst/>
            <a:rect l="l" t="t" r="r" b="b"/>
            <a:pathLst>
              <a:path w="10637397" h="10624100">
                <a:moveTo>
                  <a:pt x="0" y="0"/>
                </a:moveTo>
                <a:lnTo>
                  <a:pt x="10637396" y="0"/>
                </a:lnTo>
                <a:lnTo>
                  <a:pt x="10637396" y="10624100"/>
                </a:lnTo>
                <a:lnTo>
                  <a:pt x="0" y="106241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1"/>
          <p:cNvSpPr txBox="1"/>
          <p:nvPr/>
        </p:nvSpPr>
        <p:spPr>
          <a:xfrm>
            <a:off x="849181" y="161511"/>
            <a:ext cx="4373880" cy="120032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CC3300"/>
                </a:solidFill>
                <a:effectLst>
                  <a:glow rad="88900">
                    <a:schemeClr val="bg1"/>
                  </a:glow>
                </a:effectLst>
                <a:latin typeface="Kaushan Script"/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5170" y="1597821"/>
            <a:ext cx="4735994" cy="45477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What have we learnt in this lesson?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+mn-ea"/>
              </a:rPr>
              <a:t>Know how to ask for permission and respond.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+mn-ea"/>
              </a:rPr>
              <a:t>Talk about Natural wonders and tourism</a:t>
            </a:r>
          </a:p>
        </p:txBody>
      </p:sp>
      <p:sp>
        <p:nvSpPr>
          <p:cNvPr id="2" name="Freeform 21">
            <a:extLst>
              <a:ext uri="{FF2B5EF4-FFF2-40B4-BE49-F238E27FC236}">
                <a16:creationId xmlns:a16="http://schemas.microsoft.com/office/drawing/2014/main" id="{678A7825-900E-A26F-60BC-082BB3A18121}"/>
              </a:ext>
            </a:extLst>
          </p:cNvPr>
          <p:cNvSpPr/>
          <p:nvPr/>
        </p:nvSpPr>
        <p:spPr>
          <a:xfrm>
            <a:off x="5330947" y="1122816"/>
            <a:ext cx="3824932" cy="4671673"/>
          </a:xfrm>
          <a:custGeom>
            <a:avLst/>
            <a:gdLst/>
            <a:ahLst/>
            <a:cxnLst/>
            <a:rect l="l" t="t" r="r" b="b"/>
            <a:pathLst>
              <a:path w="5737398" h="7007509">
                <a:moveTo>
                  <a:pt x="0" y="0"/>
                </a:moveTo>
                <a:lnTo>
                  <a:pt x="5737398" y="0"/>
                </a:lnTo>
                <a:lnTo>
                  <a:pt x="5737398" y="7007509"/>
                </a:lnTo>
                <a:lnTo>
                  <a:pt x="0" y="700750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3" name="Group 22">
            <a:extLst>
              <a:ext uri="{FF2B5EF4-FFF2-40B4-BE49-F238E27FC236}">
                <a16:creationId xmlns:a16="http://schemas.microsoft.com/office/drawing/2014/main" id="{DDE2727B-FFFD-896F-0387-BC62FC9F90B9}"/>
              </a:ext>
            </a:extLst>
          </p:cNvPr>
          <p:cNvGrpSpPr/>
          <p:nvPr/>
        </p:nvGrpSpPr>
        <p:grpSpPr>
          <a:xfrm>
            <a:off x="5540729" y="1351152"/>
            <a:ext cx="3405367" cy="3491745"/>
            <a:chOff x="0" y="0"/>
            <a:chExt cx="6810734" cy="6983489"/>
          </a:xfrm>
        </p:grpSpPr>
        <p:pic>
          <p:nvPicPr>
            <p:cNvPr id="4" name="Picture 23">
              <a:extLst>
                <a:ext uri="{FF2B5EF4-FFF2-40B4-BE49-F238E27FC236}">
                  <a16:creationId xmlns:a16="http://schemas.microsoft.com/office/drawing/2014/main" id="{C054E997-1C79-4C67-B370-DF3DDF8FA59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35023"/>
            <a:stretch>
              <a:fillRect/>
            </a:stretch>
          </p:blipFill>
          <p:spPr>
            <a:xfrm>
              <a:off x="0" y="0"/>
              <a:ext cx="6810734" cy="6983489"/>
            </a:xfrm>
            <a:prstGeom prst="rect">
              <a:avLst/>
            </a:prstGeom>
          </p:spPr>
        </p:pic>
      </p:grpSp>
      <p:sp>
        <p:nvSpPr>
          <p:cNvPr id="5" name="Freeform 25">
            <a:extLst>
              <a:ext uri="{FF2B5EF4-FFF2-40B4-BE49-F238E27FC236}">
                <a16:creationId xmlns:a16="http://schemas.microsoft.com/office/drawing/2014/main" id="{AAE8C9E5-6109-072E-33F8-4A0B1ADB42A8}"/>
              </a:ext>
            </a:extLst>
          </p:cNvPr>
          <p:cNvSpPr/>
          <p:nvPr/>
        </p:nvSpPr>
        <p:spPr>
          <a:xfrm>
            <a:off x="8636653" y="2764400"/>
            <a:ext cx="2462348" cy="3007447"/>
          </a:xfrm>
          <a:custGeom>
            <a:avLst/>
            <a:gdLst/>
            <a:ahLst/>
            <a:cxnLst/>
            <a:rect l="l" t="t" r="r" b="b"/>
            <a:pathLst>
              <a:path w="3693522" h="4511171">
                <a:moveTo>
                  <a:pt x="0" y="0"/>
                </a:moveTo>
                <a:lnTo>
                  <a:pt x="3693522" y="0"/>
                </a:lnTo>
                <a:lnTo>
                  <a:pt x="3693522" y="4511172"/>
                </a:lnTo>
                <a:lnTo>
                  <a:pt x="0" y="451117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6" name="Group 26">
            <a:extLst>
              <a:ext uri="{FF2B5EF4-FFF2-40B4-BE49-F238E27FC236}">
                <a16:creationId xmlns:a16="http://schemas.microsoft.com/office/drawing/2014/main" id="{9AD1E3C2-8D7B-EF6C-9C45-B3555361C0A8}"/>
              </a:ext>
            </a:extLst>
          </p:cNvPr>
          <p:cNvGrpSpPr/>
          <p:nvPr/>
        </p:nvGrpSpPr>
        <p:grpSpPr>
          <a:xfrm>
            <a:off x="8771703" y="2911394"/>
            <a:ext cx="2192247" cy="2247854"/>
            <a:chOff x="0" y="0"/>
            <a:chExt cx="4384495" cy="4495708"/>
          </a:xfrm>
        </p:grpSpPr>
        <p:pic>
          <p:nvPicPr>
            <p:cNvPr id="7" name="Picture 27">
              <a:extLst>
                <a:ext uri="{FF2B5EF4-FFF2-40B4-BE49-F238E27FC236}">
                  <a16:creationId xmlns:a16="http://schemas.microsoft.com/office/drawing/2014/main" id="{24A9B22F-DCAF-3A30-12F9-2296D238C86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35023"/>
            <a:stretch>
              <a:fillRect/>
            </a:stretch>
          </p:blipFill>
          <p:spPr>
            <a:xfrm>
              <a:off x="0" y="0"/>
              <a:ext cx="4384495" cy="4495708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397869" y="371584"/>
            <a:ext cx="91746" cy="91746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D3E3E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49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1568740" y="371584"/>
            <a:ext cx="91746" cy="91746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D3E3E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49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1736686" y="371584"/>
            <a:ext cx="91746" cy="91746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D3E3E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49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1934546" y="5657291"/>
            <a:ext cx="514909" cy="514909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D3E3E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49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9" name="Freeform 19"/>
          <p:cNvSpPr/>
          <p:nvPr/>
        </p:nvSpPr>
        <p:spPr>
          <a:xfrm>
            <a:off x="4656475" y="3316634"/>
            <a:ext cx="7091598" cy="7082733"/>
          </a:xfrm>
          <a:custGeom>
            <a:avLst/>
            <a:gdLst/>
            <a:ahLst/>
            <a:cxnLst/>
            <a:rect l="l" t="t" r="r" b="b"/>
            <a:pathLst>
              <a:path w="10637397" h="10624100">
                <a:moveTo>
                  <a:pt x="0" y="0"/>
                </a:moveTo>
                <a:lnTo>
                  <a:pt x="10637396" y="0"/>
                </a:lnTo>
                <a:lnTo>
                  <a:pt x="10637396" y="10624100"/>
                </a:lnTo>
                <a:lnTo>
                  <a:pt x="0" y="106241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5330947" y="5416776"/>
            <a:ext cx="3824932" cy="755424"/>
          </a:xfrm>
          <a:custGeom>
            <a:avLst/>
            <a:gdLst/>
            <a:ahLst/>
            <a:cxnLst/>
            <a:rect l="l" t="t" r="r" b="b"/>
            <a:pathLst>
              <a:path w="5737398" h="1133136">
                <a:moveTo>
                  <a:pt x="0" y="0"/>
                </a:moveTo>
                <a:lnTo>
                  <a:pt x="5737398" y="0"/>
                </a:lnTo>
                <a:lnTo>
                  <a:pt x="5737398" y="1133136"/>
                </a:lnTo>
                <a:lnTo>
                  <a:pt x="0" y="11331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0000"/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5330947" y="1122816"/>
            <a:ext cx="3824932" cy="4671673"/>
          </a:xfrm>
          <a:custGeom>
            <a:avLst/>
            <a:gdLst/>
            <a:ahLst/>
            <a:cxnLst/>
            <a:rect l="l" t="t" r="r" b="b"/>
            <a:pathLst>
              <a:path w="5737398" h="7007509">
                <a:moveTo>
                  <a:pt x="0" y="0"/>
                </a:moveTo>
                <a:lnTo>
                  <a:pt x="5737398" y="0"/>
                </a:lnTo>
                <a:lnTo>
                  <a:pt x="5737398" y="7007509"/>
                </a:lnTo>
                <a:lnTo>
                  <a:pt x="0" y="700750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22" name="Group 22"/>
          <p:cNvGrpSpPr/>
          <p:nvPr/>
        </p:nvGrpSpPr>
        <p:grpSpPr>
          <a:xfrm>
            <a:off x="5540729" y="1351152"/>
            <a:ext cx="3405367" cy="3491745"/>
            <a:chOff x="0" y="0"/>
            <a:chExt cx="6810734" cy="6983489"/>
          </a:xfrm>
        </p:grpSpPr>
        <p:pic>
          <p:nvPicPr>
            <p:cNvPr id="23" name="Picture 23"/>
            <p:cNvPicPr>
              <a:picLocks noChangeAspect="1"/>
            </p:cNvPicPr>
            <p:nvPr/>
          </p:nvPicPr>
          <p:blipFill>
            <a:blip r:embed="rId6"/>
            <a:srcRect l="35023"/>
            <a:stretch>
              <a:fillRect/>
            </a:stretch>
          </p:blipFill>
          <p:spPr>
            <a:xfrm>
              <a:off x="0" y="0"/>
              <a:ext cx="6810734" cy="6983489"/>
            </a:xfrm>
            <a:prstGeom prst="rect">
              <a:avLst/>
            </a:prstGeom>
          </p:spPr>
        </p:pic>
      </p:grpSp>
      <p:sp>
        <p:nvSpPr>
          <p:cNvPr id="24" name="Freeform 24"/>
          <p:cNvSpPr/>
          <p:nvPr/>
        </p:nvSpPr>
        <p:spPr>
          <a:xfrm>
            <a:off x="8636653" y="5528690"/>
            <a:ext cx="2462348" cy="486314"/>
          </a:xfrm>
          <a:custGeom>
            <a:avLst/>
            <a:gdLst/>
            <a:ahLst/>
            <a:cxnLst/>
            <a:rect l="l" t="t" r="r" b="b"/>
            <a:pathLst>
              <a:path w="3693522" h="729471">
                <a:moveTo>
                  <a:pt x="0" y="0"/>
                </a:moveTo>
                <a:lnTo>
                  <a:pt x="3693522" y="0"/>
                </a:lnTo>
                <a:lnTo>
                  <a:pt x="3693522" y="729471"/>
                </a:lnTo>
                <a:lnTo>
                  <a:pt x="0" y="7294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0000"/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8636653" y="2764400"/>
            <a:ext cx="2462348" cy="3007447"/>
          </a:xfrm>
          <a:custGeom>
            <a:avLst/>
            <a:gdLst/>
            <a:ahLst/>
            <a:cxnLst/>
            <a:rect l="l" t="t" r="r" b="b"/>
            <a:pathLst>
              <a:path w="3693522" h="4511171">
                <a:moveTo>
                  <a:pt x="0" y="0"/>
                </a:moveTo>
                <a:lnTo>
                  <a:pt x="3693522" y="0"/>
                </a:lnTo>
                <a:lnTo>
                  <a:pt x="3693522" y="4511172"/>
                </a:lnTo>
                <a:lnTo>
                  <a:pt x="0" y="451117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26" name="Group 26"/>
          <p:cNvGrpSpPr/>
          <p:nvPr/>
        </p:nvGrpSpPr>
        <p:grpSpPr>
          <a:xfrm>
            <a:off x="8771703" y="2911394"/>
            <a:ext cx="2192247" cy="2247854"/>
            <a:chOff x="0" y="0"/>
            <a:chExt cx="4384495" cy="4495708"/>
          </a:xfrm>
        </p:grpSpPr>
        <p:pic>
          <p:nvPicPr>
            <p:cNvPr id="27" name="Picture 27"/>
            <p:cNvPicPr>
              <a:picLocks noChangeAspect="1"/>
            </p:cNvPicPr>
            <p:nvPr/>
          </p:nvPicPr>
          <p:blipFill>
            <a:blip r:embed="rId7"/>
            <a:srcRect l="35023"/>
            <a:stretch>
              <a:fillRect/>
            </a:stretch>
          </p:blipFill>
          <p:spPr>
            <a:xfrm>
              <a:off x="0" y="0"/>
              <a:ext cx="4384495" cy="4495708"/>
            </a:xfrm>
            <a:prstGeom prst="rect">
              <a:avLst/>
            </a:prstGeom>
          </p:spPr>
        </p:pic>
      </p:grpSp>
      <p:sp>
        <p:nvSpPr>
          <p:cNvPr id="28" name="TextBox 28"/>
          <p:cNvSpPr txBox="1"/>
          <p:nvPr/>
        </p:nvSpPr>
        <p:spPr>
          <a:xfrm>
            <a:off x="592272" y="1688937"/>
            <a:ext cx="4089603" cy="35394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spcBef>
                <a:spcPct val="0"/>
              </a:spcBef>
            </a:pPr>
            <a:r>
              <a:rPr lang="en-US" sz="11500" dirty="0">
                <a:solidFill>
                  <a:srgbClr val="DD3E3E"/>
                </a:solidFill>
                <a:latin typeface="Kaushan Script"/>
                <a:ea typeface="Kaushan Script"/>
                <a:cs typeface="Kaushan Script"/>
                <a:sym typeface="Kaushan Script"/>
              </a:rPr>
              <a:t>Thank You!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9">
            <a:extLst>
              <a:ext uri="{FF2B5EF4-FFF2-40B4-BE49-F238E27FC236}">
                <a16:creationId xmlns:a16="http://schemas.microsoft.com/office/drawing/2014/main" id="{943EFB98-A304-1E50-A66D-366C5AFACF14}"/>
              </a:ext>
            </a:extLst>
          </p:cNvPr>
          <p:cNvSpPr/>
          <p:nvPr/>
        </p:nvSpPr>
        <p:spPr>
          <a:xfrm>
            <a:off x="-3054732" y="-112367"/>
            <a:ext cx="7091598" cy="7082733"/>
          </a:xfrm>
          <a:custGeom>
            <a:avLst/>
            <a:gdLst/>
            <a:ahLst/>
            <a:cxnLst/>
            <a:rect l="l" t="t" r="r" b="b"/>
            <a:pathLst>
              <a:path w="10637397" h="10624100">
                <a:moveTo>
                  <a:pt x="0" y="0"/>
                </a:moveTo>
                <a:lnTo>
                  <a:pt x="10637396" y="0"/>
                </a:lnTo>
                <a:lnTo>
                  <a:pt x="10637396" y="10624100"/>
                </a:lnTo>
                <a:lnTo>
                  <a:pt x="0" y="106241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2" name="Asking for PermissionㅣEnglish ConversationㅣStory&amp;SongㅣBoost Up">
            <a:hlinkClick r:id="" action="ppaction://media"/>
            <a:extLst>
              <a:ext uri="{FF2B5EF4-FFF2-40B4-BE49-F238E27FC236}">
                <a16:creationId xmlns:a16="http://schemas.microsoft.com/office/drawing/2014/main" id="{4E8311C8-3CE5-DBE1-40B9-D2A8E354DF8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2409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16667" y="1183579"/>
            <a:ext cx="10075333" cy="5667375"/>
          </a:xfrm>
          <a:prstGeom prst="rect">
            <a:avLst/>
          </a:prstGeom>
        </p:spPr>
      </p:pic>
      <p:sp>
        <p:nvSpPr>
          <p:cNvPr id="4" name="Freeform 23">
            <a:extLst>
              <a:ext uri="{FF2B5EF4-FFF2-40B4-BE49-F238E27FC236}">
                <a16:creationId xmlns:a16="http://schemas.microsoft.com/office/drawing/2014/main" id="{301E3932-D8D3-AE13-24AE-152821C464D5}"/>
              </a:ext>
            </a:extLst>
          </p:cNvPr>
          <p:cNvSpPr/>
          <p:nvPr/>
        </p:nvSpPr>
        <p:spPr>
          <a:xfrm>
            <a:off x="8616743" y="868306"/>
            <a:ext cx="3575257" cy="630545"/>
          </a:xfrm>
          <a:custGeom>
            <a:avLst/>
            <a:gdLst/>
            <a:ahLst/>
            <a:cxnLst/>
            <a:rect l="l" t="t" r="r" b="b"/>
            <a:pathLst>
              <a:path w="5362886" h="945818">
                <a:moveTo>
                  <a:pt x="0" y="0"/>
                </a:moveTo>
                <a:lnTo>
                  <a:pt x="5362886" y="0"/>
                </a:lnTo>
                <a:lnTo>
                  <a:pt x="5362886" y="945818"/>
                </a:lnTo>
                <a:lnTo>
                  <a:pt x="0" y="94581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42">
            <a:extLst>
              <a:ext uri="{FF2B5EF4-FFF2-40B4-BE49-F238E27FC236}">
                <a16:creationId xmlns:a16="http://schemas.microsoft.com/office/drawing/2014/main" id="{6DBBC039-28C2-7579-E8AE-6D97873283FE}"/>
              </a:ext>
            </a:extLst>
          </p:cNvPr>
          <p:cNvSpPr txBox="1"/>
          <p:nvPr/>
        </p:nvSpPr>
        <p:spPr>
          <a:xfrm>
            <a:off x="3243701" y="735930"/>
            <a:ext cx="8278464" cy="2647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1120"/>
              </a:lnSpc>
              <a:spcBef>
                <a:spcPct val="0"/>
              </a:spcBef>
            </a:pPr>
            <a:r>
              <a:rPr lang="en-US" sz="4800" dirty="0">
                <a:solidFill>
                  <a:srgbClr val="1F2020"/>
                </a:solidFill>
                <a:latin typeface="Open Sans"/>
                <a:ea typeface="Open Sans"/>
                <a:cs typeface="Open Sans"/>
                <a:sym typeface="Open Sans"/>
              </a:rPr>
              <a:t>What is the video about? </a:t>
            </a:r>
          </a:p>
        </p:txBody>
      </p:sp>
    </p:spTree>
    <p:extLst>
      <p:ext uri="{BB962C8B-B14F-4D97-AF65-F5344CB8AC3E}">
        <p14:creationId xmlns:p14="http://schemas.microsoft.com/office/powerpoint/2010/main" val="27907371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3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s 25"/>
          <p:cNvSpPr/>
          <p:nvPr/>
        </p:nvSpPr>
        <p:spPr>
          <a:xfrm>
            <a:off x="-72390" y="-198120"/>
            <a:ext cx="12264390" cy="7195820"/>
          </a:xfrm>
          <a:prstGeom prst="rect">
            <a:avLst/>
          </a:prstGeom>
          <a:solidFill>
            <a:schemeClr val="tx1">
              <a:alpha val="32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0" name="Parallelogram 19"/>
          <p:cNvSpPr/>
          <p:nvPr/>
        </p:nvSpPr>
        <p:spPr>
          <a:xfrm>
            <a:off x="300990" y="0"/>
            <a:ext cx="5141595" cy="6979920"/>
          </a:xfrm>
          <a:prstGeom prst="parallelogram">
            <a:avLst/>
          </a:prstGeom>
          <a:ln>
            <a:noFill/>
          </a:ln>
          <a:effectLst>
            <a:outerShdw blurRad="76200" sx="105000" sy="105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1" name="Parallelogram 20"/>
          <p:cNvSpPr/>
          <p:nvPr/>
        </p:nvSpPr>
        <p:spPr>
          <a:xfrm flipH="1">
            <a:off x="0" y="0"/>
            <a:ext cx="5037455" cy="6979920"/>
          </a:xfrm>
          <a:prstGeom prst="parallelogram">
            <a:avLst/>
          </a:prstGeom>
          <a:ln>
            <a:noFill/>
          </a:ln>
          <a:effectLst>
            <a:outerShdw blurRad="76200" sx="105000" sy="105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2" name="Parallelogram 21"/>
          <p:cNvSpPr/>
          <p:nvPr/>
        </p:nvSpPr>
        <p:spPr>
          <a:xfrm flipH="1">
            <a:off x="-998220" y="-121920"/>
            <a:ext cx="5037455" cy="6979920"/>
          </a:xfrm>
          <a:prstGeom prst="parallelogram">
            <a:avLst/>
          </a:prstGeom>
          <a:ln>
            <a:noFill/>
          </a:ln>
          <a:effectLst>
            <a:outerShdw blurRad="76200" sx="105000" sy="105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3" name="Parallelogram 22"/>
          <p:cNvSpPr/>
          <p:nvPr/>
        </p:nvSpPr>
        <p:spPr>
          <a:xfrm>
            <a:off x="7942580" y="0"/>
            <a:ext cx="5141595" cy="6979920"/>
          </a:xfrm>
          <a:prstGeom prst="parallelogram">
            <a:avLst/>
          </a:prstGeom>
          <a:ln>
            <a:noFill/>
          </a:ln>
          <a:effectLst>
            <a:outerShdw blurRad="76200" sx="105000" sy="105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4" name="Parallelogram 23"/>
          <p:cNvSpPr/>
          <p:nvPr/>
        </p:nvSpPr>
        <p:spPr>
          <a:xfrm flipH="1">
            <a:off x="7597140" y="0"/>
            <a:ext cx="5037455" cy="6979920"/>
          </a:xfrm>
          <a:prstGeom prst="parallelogram">
            <a:avLst/>
          </a:prstGeom>
          <a:ln>
            <a:noFill/>
          </a:ln>
          <a:effectLst>
            <a:outerShdw blurRad="76200" sx="105000" sy="105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5" name="Parallelogram 24"/>
          <p:cNvSpPr/>
          <p:nvPr/>
        </p:nvSpPr>
        <p:spPr>
          <a:xfrm flipH="1">
            <a:off x="8635365" y="0"/>
            <a:ext cx="5037455" cy="6979920"/>
          </a:xfrm>
          <a:prstGeom prst="parallelogram">
            <a:avLst/>
          </a:prstGeom>
          <a:ln>
            <a:noFill/>
          </a:ln>
          <a:effectLst>
            <a:outerShdw blurRad="76200" sx="105000" sy="105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4017404" y="2181903"/>
            <a:ext cx="712319" cy="709214"/>
            <a:chOff x="2180974" y="148629"/>
            <a:chExt cx="712319" cy="709214"/>
          </a:xfrm>
        </p:grpSpPr>
        <p:sp>
          <p:nvSpPr>
            <p:cNvPr id="10" name="Oval 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77ADC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1" name="Chord 1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0087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sp>
        <p:nvSpPr>
          <p:cNvPr id="12" name="TextBox 39"/>
          <p:cNvSpPr txBox="1"/>
          <p:nvPr/>
        </p:nvSpPr>
        <p:spPr>
          <a:xfrm>
            <a:off x="2179901" y="2075857"/>
            <a:ext cx="208915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>
                <a:latin typeface="Dosis" panose="02010703020202060003" pitchFamily="2" charset="0"/>
              </a:rPr>
              <a:t>Unit</a:t>
            </a:r>
          </a:p>
        </p:txBody>
      </p:sp>
      <p:sp>
        <p:nvSpPr>
          <p:cNvPr id="13" name="TextBox 16"/>
          <p:cNvSpPr txBox="1"/>
          <p:nvPr/>
        </p:nvSpPr>
        <p:spPr>
          <a:xfrm>
            <a:off x="3886065" y="2164123"/>
            <a:ext cx="9625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7</a:t>
            </a:r>
          </a:p>
        </p:txBody>
      </p:sp>
      <p:sp>
        <p:nvSpPr>
          <p:cNvPr id="3" name="TextBox 40"/>
          <p:cNvSpPr txBox="1"/>
          <p:nvPr/>
        </p:nvSpPr>
        <p:spPr>
          <a:xfrm>
            <a:off x="1447841" y="3315710"/>
            <a:ext cx="9491898" cy="144655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solidFill>
                  <a:srgbClr val="FFFF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Dosis" panose="02010703020202060003" pitchFamily="2" charset="0"/>
              </a:rPr>
              <a:t>NATURAL WONDERS</a:t>
            </a:r>
          </a:p>
        </p:txBody>
      </p:sp>
      <p:sp>
        <p:nvSpPr>
          <p:cNvPr id="15" name="TextBox 35"/>
          <p:cNvSpPr txBox="1"/>
          <p:nvPr/>
        </p:nvSpPr>
        <p:spPr>
          <a:xfrm>
            <a:off x="2700972" y="5156448"/>
            <a:ext cx="78124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Dosis" panose="02010703020202060003" pitchFamily="2" charset="0"/>
              </a:rPr>
              <a:t>LESSON 4: COMMUNICATION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397869" y="371584"/>
            <a:ext cx="91746" cy="91746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D3E3E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49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1568740" y="371584"/>
            <a:ext cx="91746" cy="91746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D3E3E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49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1736686" y="371584"/>
            <a:ext cx="91746" cy="91746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D3E3E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49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1934546" y="5657291"/>
            <a:ext cx="514909" cy="514909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D3E3E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49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0627228" y="345116"/>
            <a:ext cx="652307" cy="1322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1120"/>
              </a:lnSpc>
              <a:spcBef>
                <a:spcPct val="0"/>
              </a:spcBef>
            </a:pPr>
            <a:r>
              <a:rPr lang="en-US" sz="800">
                <a:solidFill>
                  <a:srgbClr val="1F2020"/>
                </a:solidFill>
                <a:latin typeface="Open Sans"/>
                <a:ea typeface="Open Sans"/>
                <a:cs typeface="Open Sans"/>
                <a:sym typeface="Open Sans"/>
              </a:rPr>
              <a:t>Contact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9590031" y="345116"/>
            <a:ext cx="706998" cy="1322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1120"/>
              </a:lnSpc>
              <a:spcBef>
                <a:spcPct val="0"/>
              </a:spcBef>
            </a:pPr>
            <a:r>
              <a:rPr lang="en-US" sz="800">
                <a:solidFill>
                  <a:srgbClr val="1F2020"/>
                </a:solidFill>
                <a:latin typeface="Open Sans"/>
                <a:ea typeface="Open Sans"/>
                <a:cs typeface="Open Sans"/>
                <a:sym typeface="Open Sans"/>
              </a:rPr>
              <a:t>About Us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8769526" y="345116"/>
            <a:ext cx="490304" cy="1322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1120"/>
              </a:lnSpc>
              <a:spcBef>
                <a:spcPct val="0"/>
              </a:spcBef>
            </a:pPr>
            <a:r>
              <a:rPr lang="en-US" sz="800">
                <a:solidFill>
                  <a:srgbClr val="1F2020"/>
                </a:solidFill>
                <a:latin typeface="Open Sans"/>
                <a:ea typeface="Open Sans"/>
                <a:cs typeface="Open Sans"/>
                <a:sym typeface="Open Sans"/>
              </a:rPr>
              <a:t>Service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7932353" y="345116"/>
            <a:ext cx="539840" cy="1322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1120"/>
              </a:lnSpc>
              <a:spcBef>
                <a:spcPct val="0"/>
              </a:spcBef>
            </a:pPr>
            <a:r>
              <a:rPr lang="en-US" sz="800">
                <a:solidFill>
                  <a:srgbClr val="1F2020"/>
                </a:solidFill>
                <a:latin typeface="Open Sans"/>
                <a:ea typeface="Open Sans"/>
                <a:cs typeface="Open Sans"/>
                <a:sym typeface="Open Sans"/>
              </a:rPr>
              <a:t>Home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432389" y="345116"/>
            <a:ext cx="1880494" cy="1291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1120"/>
              </a:lnSpc>
              <a:spcBef>
                <a:spcPct val="0"/>
              </a:spcBef>
            </a:pPr>
            <a:r>
              <a:rPr lang="en-US" sz="800">
                <a:solidFill>
                  <a:srgbClr val="DD3E3E"/>
                </a:solidFill>
                <a:latin typeface="Kaushan Script"/>
                <a:ea typeface="Kaushan Script"/>
                <a:cs typeface="Kaushan Script"/>
                <a:sym typeface="Kaushan Script"/>
              </a:rPr>
              <a:t>Ginyard International Co.</a:t>
            </a:r>
          </a:p>
        </p:txBody>
      </p:sp>
      <p:sp>
        <p:nvSpPr>
          <p:cNvPr id="19" name="Freeform 19"/>
          <p:cNvSpPr/>
          <p:nvPr/>
        </p:nvSpPr>
        <p:spPr>
          <a:xfrm>
            <a:off x="8417305" y="4927656"/>
            <a:ext cx="3088895" cy="610057"/>
          </a:xfrm>
          <a:custGeom>
            <a:avLst/>
            <a:gdLst/>
            <a:ahLst/>
            <a:cxnLst/>
            <a:rect l="l" t="t" r="r" b="b"/>
            <a:pathLst>
              <a:path w="4633342" h="915085">
                <a:moveTo>
                  <a:pt x="0" y="0"/>
                </a:moveTo>
                <a:lnTo>
                  <a:pt x="4633342" y="0"/>
                </a:lnTo>
                <a:lnTo>
                  <a:pt x="4633342" y="915085"/>
                </a:lnTo>
                <a:lnTo>
                  <a:pt x="0" y="91508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8414550" y="1459989"/>
            <a:ext cx="3088895" cy="3772695"/>
          </a:xfrm>
          <a:custGeom>
            <a:avLst/>
            <a:gdLst/>
            <a:ahLst/>
            <a:cxnLst/>
            <a:rect l="l" t="t" r="r" b="b"/>
            <a:pathLst>
              <a:path w="4633342" h="5659043">
                <a:moveTo>
                  <a:pt x="0" y="0"/>
                </a:moveTo>
                <a:lnTo>
                  <a:pt x="4633342" y="0"/>
                </a:lnTo>
                <a:lnTo>
                  <a:pt x="4633342" y="5659043"/>
                </a:lnTo>
                <a:lnTo>
                  <a:pt x="0" y="56590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21" name="Group 21"/>
          <p:cNvGrpSpPr/>
          <p:nvPr/>
        </p:nvGrpSpPr>
        <p:grpSpPr>
          <a:xfrm>
            <a:off x="8586719" y="1644386"/>
            <a:ext cx="2750067" cy="2819823"/>
            <a:chOff x="0" y="0"/>
            <a:chExt cx="5500134" cy="5639646"/>
          </a:xfrm>
        </p:grpSpPr>
        <p:pic>
          <p:nvPicPr>
            <p:cNvPr id="22" name="Picture 22"/>
            <p:cNvPicPr>
              <a:picLocks noChangeAspect="1"/>
            </p:cNvPicPr>
            <p:nvPr/>
          </p:nvPicPr>
          <p:blipFill>
            <a:blip r:embed="rId4"/>
            <a:srcRect t="15778" b="15778"/>
            <a:stretch>
              <a:fillRect/>
            </a:stretch>
          </p:blipFill>
          <p:spPr>
            <a:xfrm>
              <a:off x="0" y="0"/>
              <a:ext cx="5500134" cy="5639646"/>
            </a:xfrm>
            <a:prstGeom prst="rect">
              <a:avLst/>
            </a:prstGeom>
          </p:spPr>
        </p:pic>
      </p:grpSp>
      <p:sp>
        <p:nvSpPr>
          <p:cNvPr id="23" name="Freeform 23"/>
          <p:cNvSpPr/>
          <p:nvPr/>
        </p:nvSpPr>
        <p:spPr>
          <a:xfrm>
            <a:off x="5190025" y="4927656"/>
            <a:ext cx="3088895" cy="610057"/>
          </a:xfrm>
          <a:custGeom>
            <a:avLst/>
            <a:gdLst/>
            <a:ahLst/>
            <a:cxnLst/>
            <a:rect l="l" t="t" r="r" b="b"/>
            <a:pathLst>
              <a:path w="4633342" h="915085">
                <a:moveTo>
                  <a:pt x="0" y="0"/>
                </a:moveTo>
                <a:lnTo>
                  <a:pt x="4633342" y="0"/>
                </a:lnTo>
                <a:lnTo>
                  <a:pt x="4633342" y="915085"/>
                </a:lnTo>
                <a:lnTo>
                  <a:pt x="0" y="91508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5187269" y="1459989"/>
            <a:ext cx="3088895" cy="3772695"/>
          </a:xfrm>
          <a:custGeom>
            <a:avLst/>
            <a:gdLst/>
            <a:ahLst/>
            <a:cxnLst/>
            <a:rect l="l" t="t" r="r" b="b"/>
            <a:pathLst>
              <a:path w="4633342" h="5659043">
                <a:moveTo>
                  <a:pt x="0" y="0"/>
                </a:moveTo>
                <a:lnTo>
                  <a:pt x="4633342" y="0"/>
                </a:lnTo>
                <a:lnTo>
                  <a:pt x="4633342" y="5659043"/>
                </a:lnTo>
                <a:lnTo>
                  <a:pt x="0" y="56590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25" name="Group 25"/>
          <p:cNvGrpSpPr/>
          <p:nvPr/>
        </p:nvGrpSpPr>
        <p:grpSpPr>
          <a:xfrm>
            <a:off x="5359439" y="1644386"/>
            <a:ext cx="2750067" cy="2819823"/>
            <a:chOff x="0" y="0"/>
            <a:chExt cx="5500134" cy="5639646"/>
          </a:xfrm>
        </p:grpSpPr>
        <p:pic>
          <p:nvPicPr>
            <p:cNvPr id="26" name="Picture 26"/>
            <p:cNvPicPr>
              <a:picLocks noChangeAspect="1"/>
            </p:cNvPicPr>
            <p:nvPr/>
          </p:nvPicPr>
          <p:blipFill>
            <a:blip r:embed="rId5"/>
            <a:srcRect l="29077" r="4726"/>
            <a:stretch>
              <a:fillRect/>
            </a:stretch>
          </p:blipFill>
          <p:spPr>
            <a:xfrm>
              <a:off x="0" y="0"/>
              <a:ext cx="5500134" cy="5639646"/>
            </a:xfrm>
            <a:prstGeom prst="rect">
              <a:avLst/>
            </a:prstGeom>
          </p:spPr>
        </p:pic>
      </p:grpSp>
      <p:sp>
        <p:nvSpPr>
          <p:cNvPr id="27" name="Freeform 27"/>
          <p:cNvSpPr/>
          <p:nvPr/>
        </p:nvSpPr>
        <p:spPr>
          <a:xfrm>
            <a:off x="1962743" y="4927656"/>
            <a:ext cx="3088895" cy="610057"/>
          </a:xfrm>
          <a:custGeom>
            <a:avLst/>
            <a:gdLst/>
            <a:ahLst/>
            <a:cxnLst/>
            <a:rect l="l" t="t" r="r" b="b"/>
            <a:pathLst>
              <a:path w="4633342" h="915085">
                <a:moveTo>
                  <a:pt x="0" y="0"/>
                </a:moveTo>
                <a:lnTo>
                  <a:pt x="4633342" y="0"/>
                </a:lnTo>
                <a:lnTo>
                  <a:pt x="4633342" y="915085"/>
                </a:lnTo>
                <a:lnTo>
                  <a:pt x="0" y="91508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1959988" y="1459989"/>
            <a:ext cx="3088895" cy="3772695"/>
          </a:xfrm>
          <a:custGeom>
            <a:avLst/>
            <a:gdLst/>
            <a:ahLst/>
            <a:cxnLst/>
            <a:rect l="l" t="t" r="r" b="b"/>
            <a:pathLst>
              <a:path w="4633342" h="5659043">
                <a:moveTo>
                  <a:pt x="0" y="0"/>
                </a:moveTo>
                <a:lnTo>
                  <a:pt x="4633342" y="0"/>
                </a:lnTo>
                <a:lnTo>
                  <a:pt x="4633342" y="5659043"/>
                </a:lnTo>
                <a:lnTo>
                  <a:pt x="0" y="56590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29" name="Group 29"/>
          <p:cNvGrpSpPr/>
          <p:nvPr/>
        </p:nvGrpSpPr>
        <p:grpSpPr>
          <a:xfrm>
            <a:off x="2132157" y="1644386"/>
            <a:ext cx="2750067" cy="2819823"/>
            <a:chOff x="0" y="0"/>
            <a:chExt cx="5500134" cy="5639646"/>
          </a:xfrm>
        </p:grpSpPr>
        <p:pic>
          <p:nvPicPr>
            <p:cNvPr id="30" name="Picture 30"/>
            <p:cNvPicPr>
              <a:picLocks noChangeAspect="1"/>
            </p:cNvPicPr>
            <p:nvPr/>
          </p:nvPicPr>
          <p:blipFill>
            <a:blip r:embed="rId6"/>
            <a:srcRect t="15842" b="15842"/>
            <a:stretch>
              <a:fillRect/>
            </a:stretch>
          </p:blipFill>
          <p:spPr>
            <a:xfrm>
              <a:off x="0" y="0"/>
              <a:ext cx="5500134" cy="5639646"/>
            </a:xfrm>
            <a:prstGeom prst="rect">
              <a:avLst/>
            </a:prstGeom>
          </p:spPr>
        </p:pic>
      </p:grpSp>
      <p:sp>
        <p:nvSpPr>
          <p:cNvPr id="31" name="TextBox 31"/>
          <p:cNvSpPr txBox="1"/>
          <p:nvPr/>
        </p:nvSpPr>
        <p:spPr>
          <a:xfrm rot="-5400000">
            <a:off x="-885008" y="2312975"/>
            <a:ext cx="3967375" cy="2066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spcBef>
                <a:spcPct val="0"/>
              </a:spcBef>
            </a:pPr>
            <a:r>
              <a:rPr lang="en-US" sz="6715" dirty="0">
                <a:solidFill>
                  <a:srgbClr val="DD3E3E"/>
                </a:solidFill>
                <a:latin typeface="Kaushan Script"/>
                <a:ea typeface="Kaushan Script"/>
                <a:cs typeface="Kaushan Script"/>
                <a:sym typeface="Kaushan Script"/>
              </a:rPr>
              <a:t>EVERYDAY ENGLISH</a:t>
            </a:r>
          </a:p>
        </p:txBody>
      </p:sp>
      <p:sp>
        <p:nvSpPr>
          <p:cNvPr id="32" name="TextBox 42">
            <a:extLst>
              <a:ext uri="{FF2B5EF4-FFF2-40B4-BE49-F238E27FC236}">
                <a16:creationId xmlns:a16="http://schemas.microsoft.com/office/drawing/2014/main" id="{E9DEE4A4-D92A-11BF-1CCC-E9C01475AB07}"/>
              </a:ext>
            </a:extLst>
          </p:cNvPr>
          <p:cNvSpPr txBox="1"/>
          <p:nvPr/>
        </p:nvSpPr>
        <p:spPr>
          <a:xfrm>
            <a:off x="2802193" y="6059733"/>
            <a:ext cx="8278464" cy="2249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1120"/>
              </a:lnSpc>
              <a:spcBef>
                <a:spcPct val="0"/>
              </a:spcBef>
            </a:pPr>
            <a:r>
              <a:rPr lang="en-US" sz="3600" dirty="0">
                <a:solidFill>
                  <a:srgbClr val="1F2020"/>
                </a:solidFill>
                <a:latin typeface="Open Sans"/>
                <a:ea typeface="Open Sans"/>
                <a:cs typeface="Open Sans"/>
                <a:sym typeface="Open Sans"/>
              </a:rPr>
              <a:t>ASK FOR PERMISSION AND ANSWER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397731" y="-3064270"/>
            <a:ext cx="7091598" cy="7082733"/>
          </a:xfrm>
          <a:custGeom>
            <a:avLst/>
            <a:gdLst/>
            <a:ahLst/>
            <a:cxnLst/>
            <a:rect l="l" t="t" r="r" b="b"/>
            <a:pathLst>
              <a:path w="10637397" h="10624100">
                <a:moveTo>
                  <a:pt x="0" y="0"/>
                </a:moveTo>
                <a:lnTo>
                  <a:pt x="10637396" y="0"/>
                </a:lnTo>
                <a:lnTo>
                  <a:pt x="10637396" y="10624099"/>
                </a:lnTo>
                <a:lnTo>
                  <a:pt x="0" y="106240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1397869" y="371584"/>
            <a:ext cx="91746" cy="91746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49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1568740" y="371584"/>
            <a:ext cx="91746" cy="91746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49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1736686" y="371584"/>
            <a:ext cx="91746" cy="91746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49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1934546" y="5657291"/>
            <a:ext cx="514909" cy="514909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D3E3E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49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10627228" y="345116"/>
            <a:ext cx="652307" cy="1322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1120"/>
              </a:lnSpc>
              <a:spcBef>
                <a:spcPct val="0"/>
              </a:spcBef>
            </a:pPr>
            <a:r>
              <a:rPr lang="en-US" sz="8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Contact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9590031" y="345116"/>
            <a:ext cx="706998" cy="1322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1120"/>
              </a:lnSpc>
              <a:spcBef>
                <a:spcPct val="0"/>
              </a:spcBef>
            </a:pPr>
            <a:r>
              <a:rPr lang="en-US" sz="8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About Us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8769526" y="345116"/>
            <a:ext cx="490304" cy="1322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1120"/>
              </a:lnSpc>
              <a:spcBef>
                <a:spcPct val="0"/>
              </a:spcBef>
            </a:pPr>
            <a:r>
              <a:rPr lang="en-US" sz="8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Service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7932353" y="345116"/>
            <a:ext cx="539840" cy="1322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1120"/>
              </a:lnSpc>
              <a:spcBef>
                <a:spcPct val="0"/>
              </a:spcBef>
            </a:pPr>
            <a:r>
              <a:rPr lang="en-US" sz="8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Home</a:t>
            </a:r>
          </a:p>
        </p:txBody>
      </p:sp>
      <p:sp>
        <p:nvSpPr>
          <p:cNvPr id="20" name="Freeform 20"/>
          <p:cNvSpPr/>
          <p:nvPr/>
        </p:nvSpPr>
        <p:spPr>
          <a:xfrm>
            <a:off x="5326485" y="3699259"/>
            <a:ext cx="2684299" cy="530149"/>
          </a:xfrm>
          <a:custGeom>
            <a:avLst/>
            <a:gdLst/>
            <a:ahLst/>
            <a:cxnLst/>
            <a:rect l="l" t="t" r="r" b="b"/>
            <a:pathLst>
              <a:path w="4026448" h="795224">
                <a:moveTo>
                  <a:pt x="0" y="0"/>
                </a:moveTo>
                <a:lnTo>
                  <a:pt x="4026448" y="0"/>
                </a:lnTo>
                <a:lnTo>
                  <a:pt x="4026448" y="795223"/>
                </a:lnTo>
                <a:lnTo>
                  <a:pt x="0" y="79522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50000"/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5324091" y="685800"/>
            <a:ext cx="2684299" cy="3278533"/>
          </a:xfrm>
          <a:custGeom>
            <a:avLst/>
            <a:gdLst/>
            <a:ahLst/>
            <a:cxnLst/>
            <a:rect l="l" t="t" r="r" b="b"/>
            <a:pathLst>
              <a:path w="4026448" h="4917799">
                <a:moveTo>
                  <a:pt x="0" y="0"/>
                </a:moveTo>
                <a:lnTo>
                  <a:pt x="4026448" y="0"/>
                </a:lnTo>
                <a:lnTo>
                  <a:pt x="4026448" y="4917799"/>
                </a:lnTo>
                <a:lnTo>
                  <a:pt x="0" y="491779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grpSp>
        <p:nvGrpSpPr>
          <p:cNvPr id="22" name="Group 22"/>
          <p:cNvGrpSpPr/>
          <p:nvPr/>
        </p:nvGrpSpPr>
        <p:grpSpPr>
          <a:xfrm>
            <a:off x="5473709" y="846045"/>
            <a:ext cx="2389852" cy="2450471"/>
            <a:chOff x="0" y="0"/>
            <a:chExt cx="4779705" cy="4900943"/>
          </a:xfrm>
        </p:grpSpPr>
        <p:pic>
          <p:nvPicPr>
            <p:cNvPr id="23" name="Picture 23"/>
            <p:cNvPicPr>
              <a:picLocks noChangeAspect="1"/>
            </p:cNvPicPr>
            <p:nvPr/>
          </p:nvPicPr>
          <p:blipFill>
            <a:blip r:embed="rId8"/>
            <a:srcRect l="35023"/>
            <a:stretch>
              <a:fillRect/>
            </a:stretch>
          </p:blipFill>
          <p:spPr>
            <a:xfrm flipH="1">
              <a:off x="0" y="0"/>
              <a:ext cx="4779705" cy="4900943"/>
            </a:xfrm>
            <a:prstGeom prst="rect">
              <a:avLst/>
            </a:prstGeom>
          </p:spPr>
        </p:pic>
      </p:grpSp>
      <p:sp>
        <p:nvSpPr>
          <p:cNvPr id="24" name="Freeform 24"/>
          <p:cNvSpPr/>
          <p:nvPr/>
        </p:nvSpPr>
        <p:spPr>
          <a:xfrm>
            <a:off x="7067741" y="4670655"/>
            <a:ext cx="2684299" cy="530149"/>
          </a:xfrm>
          <a:custGeom>
            <a:avLst/>
            <a:gdLst/>
            <a:ahLst/>
            <a:cxnLst/>
            <a:rect l="l" t="t" r="r" b="b"/>
            <a:pathLst>
              <a:path w="4026448" h="795224">
                <a:moveTo>
                  <a:pt x="0" y="0"/>
                </a:moveTo>
                <a:lnTo>
                  <a:pt x="4026448" y="0"/>
                </a:lnTo>
                <a:lnTo>
                  <a:pt x="4026448" y="795224"/>
                </a:lnTo>
                <a:lnTo>
                  <a:pt x="0" y="79522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50000"/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7065347" y="1657196"/>
            <a:ext cx="2684299" cy="3278533"/>
          </a:xfrm>
          <a:custGeom>
            <a:avLst/>
            <a:gdLst/>
            <a:ahLst/>
            <a:cxnLst/>
            <a:rect l="l" t="t" r="r" b="b"/>
            <a:pathLst>
              <a:path w="4026448" h="4917799">
                <a:moveTo>
                  <a:pt x="0" y="0"/>
                </a:moveTo>
                <a:lnTo>
                  <a:pt x="4026448" y="0"/>
                </a:lnTo>
                <a:lnTo>
                  <a:pt x="4026448" y="4917800"/>
                </a:lnTo>
                <a:lnTo>
                  <a:pt x="0" y="49178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grpSp>
        <p:nvGrpSpPr>
          <p:cNvPr id="26" name="Group 26"/>
          <p:cNvGrpSpPr/>
          <p:nvPr/>
        </p:nvGrpSpPr>
        <p:grpSpPr>
          <a:xfrm>
            <a:off x="7214965" y="1817441"/>
            <a:ext cx="2389852" cy="2450471"/>
            <a:chOff x="0" y="0"/>
            <a:chExt cx="4779705" cy="4900943"/>
          </a:xfrm>
        </p:grpSpPr>
        <p:pic>
          <p:nvPicPr>
            <p:cNvPr id="27" name="Picture 27"/>
            <p:cNvPicPr>
              <a:picLocks noChangeAspect="1"/>
            </p:cNvPicPr>
            <p:nvPr/>
          </p:nvPicPr>
          <p:blipFill>
            <a:blip r:embed="rId9"/>
            <a:srcRect l="17511" r="17511"/>
            <a:stretch>
              <a:fillRect/>
            </a:stretch>
          </p:blipFill>
          <p:spPr>
            <a:xfrm>
              <a:off x="0" y="0"/>
              <a:ext cx="4779705" cy="4900943"/>
            </a:xfrm>
            <a:prstGeom prst="rect">
              <a:avLst/>
            </a:prstGeom>
          </p:spPr>
        </p:pic>
      </p:grpSp>
      <p:sp>
        <p:nvSpPr>
          <p:cNvPr id="28" name="Freeform 28"/>
          <p:cNvSpPr/>
          <p:nvPr/>
        </p:nvSpPr>
        <p:spPr>
          <a:xfrm>
            <a:off x="8808997" y="5642051"/>
            <a:ext cx="2684299" cy="530149"/>
          </a:xfrm>
          <a:custGeom>
            <a:avLst/>
            <a:gdLst/>
            <a:ahLst/>
            <a:cxnLst/>
            <a:rect l="l" t="t" r="r" b="b"/>
            <a:pathLst>
              <a:path w="4026448" h="795224">
                <a:moveTo>
                  <a:pt x="0" y="0"/>
                </a:moveTo>
                <a:lnTo>
                  <a:pt x="4026448" y="0"/>
                </a:lnTo>
                <a:lnTo>
                  <a:pt x="4026448" y="795224"/>
                </a:lnTo>
                <a:lnTo>
                  <a:pt x="0" y="79522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50000"/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8806603" y="2628593"/>
            <a:ext cx="2684299" cy="3278533"/>
          </a:xfrm>
          <a:custGeom>
            <a:avLst/>
            <a:gdLst/>
            <a:ahLst/>
            <a:cxnLst/>
            <a:rect l="l" t="t" r="r" b="b"/>
            <a:pathLst>
              <a:path w="4026448" h="4917799">
                <a:moveTo>
                  <a:pt x="0" y="0"/>
                </a:moveTo>
                <a:lnTo>
                  <a:pt x="4026448" y="0"/>
                </a:lnTo>
                <a:lnTo>
                  <a:pt x="4026448" y="4917799"/>
                </a:lnTo>
                <a:lnTo>
                  <a:pt x="0" y="491779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grpSp>
        <p:nvGrpSpPr>
          <p:cNvPr id="30" name="Group 30"/>
          <p:cNvGrpSpPr/>
          <p:nvPr/>
        </p:nvGrpSpPr>
        <p:grpSpPr>
          <a:xfrm>
            <a:off x="8956221" y="2788838"/>
            <a:ext cx="2389852" cy="2450471"/>
            <a:chOff x="0" y="0"/>
            <a:chExt cx="4779705" cy="4900943"/>
          </a:xfrm>
        </p:grpSpPr>
        <p:pic>
          <p:nvPicPr>
            <p:cNvPr id="31" name="Picture 31"/>
            <p:cNvPicPr>
              <a:picLocks noChangeAspect="1"/>
            </p:cNvPicPr>
            <p:nvPr/>
          </p:nvPicPr>
          <p:blipFill>
            <a:blip r:embed="rId10"/>
            <a:srcRect l="17572" r="17572"/>
            <a:stretch>
              <a:fillRect/>
            </a:stretch>
          </p:blipFill>
          <p:spPr>
            <a:xfrm>
              <a:off x="0" y="0"/>
              <a:ext cx="4779705" cy="4900943"/>
            </a:xfrm>
            <a:prstGeom prst="rect">
              <a:avLst/>
            </a:prstGeom>
          </p:spPr>
        </p:pic>
      </p:grpSp>
      <p:sp>
        <p:nvSpPr>
          <p:cNvPr id="32" name="TextBox 32"/>
          <p:cNvSpPr txBox="1"/>
          <p:nvPr/>
        </p:nvSpPr>
        <p:spPr>
          <a:xfrm>
            <a:off x="182499" y="126314"/>
            <a:ext cx="5050905" cy="2462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09630">
              <a:spcBef>
                <a:spcPct val="0"/>
              </a:spcBef>
            </a:pPr>
            <a:r>
              <a:rPr lang="en-US" sz="4000" dirty="0">
                <a:solidFill>
                  <a:srgbClr val="DD3E3E"/>
                </a:solidFill>
                <a:latin typeface="Kaushan Script"/>
                <a:ea typeface="Kaushan Script"/>
                <a:cs typeface="Kaushan Script"/>
                <a:sym typeface="Kaushan Script"/>
              </a:rPr>
              <a:t>1. Listen and read the conversations below. Pay attention to the highlighted parts. </a:t>
            </a:r>
          </a:p>
        </p:txBody>
      </p:sp>
      <p:sp>
        <p:nvSpPr>
          <p:cNvPr id="36" name="Text Box 2">
            <a:extLst>
              <a:ext uri="{FF2B5EF4-FFF2-40B4-BE49-F238E27FC236}">
                <a16:creationId xmlns:a16="http://schemas.microsoft.com/office/drawing/2014/main" id="{8D322B25-FD31-A9B8-B149-D3A28D09AEAE}"/>
              </a:ext>
            </a:extLst>
          </p:cNvPr>
          <p:cNvSpPr txBox="1"/>
          <p:nvPr/>
        </p:nvSpPr>
        <p:spPr>
          <a:xfrm>
            <a:off x="974283" y="2889785"/>
            <a:ext cx="7795243" cy="1569660"/>
          </a:xfrm>
          <a:prstGeom prst="rect">
            <a:avLst/>
          </a:prstGeom>
          <a:solidFill>
            <a:srgbClr val="FFFFFF"/>
          </a:solidFill>
          <a:ln w="38100">
            <a:solidFill>
              <a:schemeClr val="accent1"/>
            </a:solidFill>
          </a:ln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Anne:</a:t>
            </a:r>
            <a:r>
              <a:rPr lang="en-US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dirty="0">
                <a:highlight>
                  <a:srgbClr val="FFFF0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Can I watch</a:t>
            </a:r>
            <a:r>
              <a:rPr lang="en-US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 horror film, Mum?</a:t>
            </a:r>
          </a:p>
          <a:p>
            <a:pPr algn="just"/>
            <a:r>
              <a:rPr lang="en-US" sz="3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Anne’s Mum:</a:t>
            </a:r>
            <a:r>
              <a:rPr lang="en-US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dirty="0">
                <a:highlight>
                  <a:srgbClr val="FFFF0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No, dear, you can’t.</a:t>
            </a:r>
            <a:r>
              <a:rPr lang="en-US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It’s late now.</a:t>
            </a:r>
          </a:p>
        </p:txBody>
      </p:sp>
      <p:sp>
        <p:nvSpPr>
          <p:cNvPr id="37" name="Text Box 9">
            <a:extLst>
              <a:ext uri="{FF2B5EF4-FFF2-40B4-BE49-F238E27FC236}">
                <a16:creationId xmlns:a16="http://schemas.microsoft.com/office/drawing/2014/main" id="{F9C7BB4C-1E6B-1A5A-1431-FF987D189A77}"/>
              </a:ext>
            </a:extLst>
          </p:cNvPr>
          <p:cNvSpPr txBox="1"/>
          <p:nvPr/>
        </p:nvSpPr>
        <p:spPr>
          <a:xfrm>
            <a:off x="974284" y="4596751"/>
            <a:ext cx="7837108" cy="2062103"/>
          </a:xfrm>
          <a:prstGeom prst="rect">
            <a:avLst/>
          </a:prstGeom>
          <a:solidFill>
            <a:srgbClr val="FFFFFF"/>
          </a:solidFill>
          <a:ln w="38100">
            <a:solidFill>
              <a:schemeClr val="accent2"/>
            </a:solidFill>
          </a:ln>
        </p:spPr>
        <p:txBody>
          <a:bodyPr wrap="square" rtlCol="0" anchor="t">
            <a:spAutoFit/>
          </a:bodyPr>
          <a:lstStyle/>
          <a:p>
            <a:r>
              <a:rPr lang="en-US" sz="3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Tourist:</a:t>
            </a:r>
            <a:r>
              <a:rPr lang="en-US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dirty="0">
                <a:highlight>
                  <a:srgbClr val="FFFF0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May we come in</a:t>
            </a:r>
            <a:r>
              <a:rPr lang="en-US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and have a look around the temple?</a:t>
            </a:r>
          </a:p>
          <a:p>
            <a:r>
              <a:rPr lang="en-US" sz="3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Guard:</a:t>
            </a:r>
            <a:r>
              <a:rPr lang="en-US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dirty="0">
                <a:highlight>
                  <a:srgbClr val="FFFF0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Sure. </a:t>
            </a:r>
            <a:r>
              <a:rPr lang="en-US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But be careful. It’s very dark inside.</a:t>
            </a:r>
          </a:p>
        </p:txBody>
      </p:sp>
      <p:pic>
        <p:nvPicPr>
          <p:cNvPr id="38" name="044">
            <a:hlinkClick r:id="" action="ppaction://media"/>
            <a:extLst>
              <a:ext uri="{FF2B5EF4-FFF2-40B4-BE49-F238E27FC236}">
                <a16:creationId xmlns:a16="http://schemas.microsoft.com/office/drawing/2014/main" id="{24E71972-F7D5-939B-BB31-8299B8267F86}"/>
              </a:ext>
            </a:extLst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877282" y="1743666"/>
            <a:ext cx="958850" cy="958850"/>
          </a:xfrm>
          <a:prstGeom prst="rect">
            <a:avLst/>
          </a:prstGeom>
        </p:spPr>
      </p:pic>
      <p:sp>
        <p:nvSpPr>
          <p:cNvPr id="39" name="Oval 38">
            <a:extLst>
              <a:ext uri="{FF2B5EF4-FFF2-40B4-BE49-F238E27FC236}">
                <a16:creationId xmlns:a16="http://schemas.microsoft.com/office/drawing/2014/main" id="{C20DB2E8-8FD1-8933-FE5F-A98146D4E5E8}"/>
              </a:ext>
            </a:extLst>
          </p:cNvPr>
          <p:cNvSpPr/>
          <p:nvPr/>
        </p:nvSpPr>
        <p:spPr>
          <a:xfrm>
            <a:off x="412790" y="3338258"/>
            <a:ext cx="663428" cy="722001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8EEC996F-1BC8-B3D0-48F1-EF0137C55023}"/>
              </a:ext>
            </a:extLst>
          </p:cNvPr>
          <p:cNvSpPr/>
          <p:nvPr/>
        </p:nvSpPr>
        <p:spPr>
          <a:xfrm>
            <a:off x="412790" y="5296290"/>
            <a:ext cx="663428" cy="722001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</a:p>
        </p:txBody>
      </p:sp>
      <p:sp>
        <p:nvSpPr>
          <p:cNvPr id="41" name="Freeform 35">
            <a:extLst>
              <a:ext uri="{FF2B5EF4-FFF2-40B4-BE49-F238E27FC236}">
                <a16:creationId xmlns:a16="http://schemas.microsoft.com/office/drawing/2014/main" id="{7869F845-E406-1024-8B0F-AA498F3E1FAB}"/>
              </a:ext>
            </a:extLst>
          </p:cNvPr>
          <p:cNvSpPr/>
          <p:nvPr/>
        </p:nvSpPr>
        <p:spPr>
          <a:xfrm>
            <a:off x="37670" y="126314"/>
            <a:ext cx="732248" cy="737644"/>
          </a:xfrm>
          <a:custGeom>
            <a:avLst/>
            <a:gdLst/>
            <a:ahLst/>
            <a:cxnLst/>
            <a:rect l="l" t="t" r="r" b="b"/>
            <a:pathLst>
              <a:path w="699662" h="703499">
                <a:moveTo>
                  <a:pt x="0" y="0"/>
                </a:moveTo>
                <a:lnTo>
                  <a:pt x="699662" y="0"/>
                </a:lnTo>
                <a:lnTo>
                  <a:pt x="699662" y="703499"/>
                </a:lnTo>
                <a:lnTo>
                  <a:pt x="0" y="70349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42" name="TextBox 31">
            <a:extLst>
              <a:ext uri="{FF2B5EF4-FFF2-40B4-BE49-F238E27FC236}">
                <a16:creationId xmlns:a16="http://schemas.microsoft.com/office/drawing/2014/main" id="{CB06E528-26E9-30D7-24CD-8F5E1A1C0C79}"/>
              </a:ext>
            </a:extLst>
          </p:cNvPr>
          <p:cNvSpPr txBox="1"/>
          <p:nvPr/>
        </p:nvSpPr>
        <p:spPr>
          <a:xfrm>
            <a:off x="76777" y="495136"/>
            <a:ext cx="644946" cy="2405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1445"/>
              </a:lnSpc>
              <a:spcBef>
                <a:spcPct val="0"/>
              </a:spcBef>
            </a:pPr>
            <a:r>
              <a:rPr lang="en-US" sz="3200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1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50665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934546" y="5657291"/>
            <a:ext cx="514909" cy="514909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D3E3E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49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5833085" y="-4347252"/>
            <a:ext cx="7091598" cy="7082733"/>
          </a:xfrm>
          <a:custGeom>
            <a:avLst/>
            <a:gdLst/>
            <a:ahLst/>
            <a:cxnLst/>
            <a:rect l="l" t="t" r="r" b="b"/>
            <a:pathLst>
              <a:path w="10637397" h="10624100">
                <a:moveTo>
                  <a:pt x="0" y="0"/>
                </a:moveTo>
                <a:lnTo>
                  <a:pt x="10637396" y="0"/>
                </a:lnTo>
                <a:lnTo>
                  <a:pt x="10637396" y="10624100"/>
                </a:lnTo>
                <a:lnTo>
                  <a:pt x="0" y="106241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130796" y="3577244"/>
            <a:ext cx="2239013" cy="442205"/>
          </a:xfrm>
          <a:custGeom>
            <a:avLst/>
            <a:gdLst/>
            <a:ahLst/>
            <a:cxnLst/>
            <a:rect l="l" t="t" r="r" b="b"/>
            <a:pathLst>
              <a:path w="3358520" h="663308">
                <a:moveTo>
                  <a:pt x="0" y="0"/>
                </a:moveTo>
                <a:lnTo>
                  <a:pt x="3358520" y="0"/>
                </a:lnTo>
                <a:lnTo>
                  <a:pt x="3358520" y="663308"/>
                </a:lnTo>
                <a:lnTo>
                  <a:pt x="0" y="6633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0000"/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128799" y="1063674"/>
            <a:ext cx="2239013" cy="2734673"/>
          </a:xfrm>
          <a:custGeom>
            <a:avLst/>
            <a:gdLst/>
            <a:ahLst/>
            <a:cxnLst/>
            <a:rect l="l" t="t" r="r" b="b"/>
            <a:pathLst>
              <a:path w="3358520" h="4102009">
                <a:moveTo>
                  <a:pt x="0" y="0"/>
                </a:moveTo>
                <a:lnTo>
                  <a:pt x="3358520" y="0"/>
                </a:lnTo>
                <a:lnTo>
                  <a:pt x="3358520" y="4102009"/>
                </a:lnTo>
                <a:lnTo>
                  <a:pt x="0" y="410200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5253598" y="1197335"/>
            <a:ext cx="1993411" cy="2043975"/>
            <a:chOff x="0" y="0"/>
            <a:chExt cx="3986822" cy="4087949"/>
          </a:xfrm>
        </p:grpSpPr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6"/>
            <a:srcRect t="21161" b="21161"/>
            <a:stretch>
              <a:fillRect/>
            </a:stretch>
          </p:blipFill>
          <p:spPr>
            <a:xfrm>
              <a:off x="0" y="0"/>
              <a:ext cx="3986822" cy="4087949"/>
            </a:xfrm>
            <a:prstGeom prst="rect">
              <a:avLst/>
            </a:prstGeom>
          </p:spPr>
        </p:pic>
      </p:grpSp>
      <p:sp>
        <p:nvSpPr>
          <p:cNvPr id="11" name="Freeform 11"/>
          <p:cNvSpPr/>
          <p:nvPr/>
        </p:nvSpPr>
        <p:spPr>
          <a:xfrm>
            <a:off x="7651018" y="3577244"/>
            <a:ext cx="2239013" cy="442205"/>
          </a:xfrm>
          <a:custGeom>
            <a:avLst/>
            <a:gdLst/>
            <a:ahLst/>
            <a:cxnLst/>
            <a:rect l="l" t="t" r="r" b="b"/>
            <a:pathLst>
              <a:path w="3358520" h="663308">
                <a:moveTo>
                  <a:pt x="0" y="0"/>
                </a:moveTo>
                <a:lnTo>
                  <a:pt x="3358521" y="0"/>
                </a:lnTo>
                <a:lnTo>
                  <a:pt x="3358521" y="663308"/>
                </a:lnTo>
                <a:lnTo>
                  <a:pt x="0" y="6633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0000"/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7649021" y="1063674"/>
            <a:ext cx="2239013" cy="2734673"/>
          </a:xfrm>
          <a:custGeom>
            <a:avLst/>
            <a:gdLst/>
            <a:ahLst/>
            <a:cxnLst/>
            <a:rect l="l" t="t" r="r" b="b"/>
            <a:pathLst>
              <a:path w="3358520" h="4102009">
                <a:moveTo>
                  <a:pt x="0" y="0"/>
                </a:moveTo>
                <a:lnTo>
                  <a:pt x="3358520" y="0"/>
                </a:lnTo>
                <a:lnTo>
                  <a:pt x="3358520" y="4102009"/>
                </a:lnTo>
                <a:lnTo>
                  <a:pt x="0" y="410200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13" name="Group 13"/>
          <p:cNvGrpSpPr/>
          <p:nvPr/>
        </p:nvGrpSpPr>
        <p:grpSpPr>
          <a:xfrm>
            <a:off x="7773820" y="1197335"/>
            <a:ext cx="1993411" cy="2043975"/>
            <a:chOff x="0" y="0"/>
            <a:chExt cx="3986822" cy="4087949"/>
          </a:xfrm>
        </p:grpSpPr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7"/>
            <a:srcRect l="17491" r="17491"/>
            <a:stretch>
              <a:fillRect/>
            </a:stretch>
          </p:blipFill>
          <p:spPr>
            <a:xfrm>
              <a:off x="0" y="0"/>
              <a:ext cx="3986822" cy="4087949"/>
            </a:xfrm>
            <a:prstGeom prst="rect">
              <a:avLst/>
            </a:prstGeom>
          </p:spPr>
        </p:pic>
      </p:grpSp>
      <p:sp>
        <p:nvSpPr>
          <p:cNvPr id="15" name="Freeform 15"/>
          <p:cNvSpPr/>
          <p:nvPr/>
        </p:nvSpPr>
        <p:spPr>
          <a:xfrm>
            <a:off x="10171241" y="3577244"/>
            <a:ext cx="2239013" cy="442205"/>
          </a:xfrm>
          <a:custGeom>
            <a:avLst/>
            <a:gdLst/>
            <a:ahLst/>
            <a:cxnLst/>
            <a:rect l="l" t="t" r="r" b="b"/>
            <a:pathLst>
              <a:path w="3358520" h="663308">
                <a:moveTo>
                  <a:pt x="0" y="0"/>
                </a:moveTo>
                <a:lnTo>
                  <a:pt x="3358520" y="0"/>
                </a:lnTo>
                <a:lnTo>
                  <a:pt x="3358520" y="663308"/>
                </a:lnTo>
                <a:lnTo>
                  <a:pt x="0" y="6633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0000"/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0169244" y="1063674"/>
            <a:ext cx="2239013" cy="2734673"/>
          </a:xfrm>
          <a:custGeom>
            <a:avLst/>
            <a:gdLst/>
            <a:ahLst/>
            <a:cxnLst/>
            <a:rect l="l" t="t" r="r" b="b"/>
            <a:pathLst>
              <a:path w="3358520" h="4102009">
                <a:moveTo>
                  <a:pt x="0" y="0"/>
                </a:moveTo>
                <a:lnTo>
                  <a:pt x="3358520" y="0"/>
                </a:lnTo>
                <a:lnTo>
                  <a:pt x="3358520" y="4102009"/>
                </a:lnTo>
                <a:lnTo>
                  <a:pt x="0" y="410200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17" name="Group 17"/>
          <p:cNvGrpSpPr/>
          <p:nvPr/>
        </p:nvGrpSpPr>
        <p:grpSpPr>
          <a:xfrm>
            <a:off x="10294042" y="1197335"/>
            <a:ext cx="1993411" cy="2043975"/>
            <a:chOff x="0" y="0"/>
            <a:chExt cx="3986822" cy="4087949"/>
          </a:xfrm>
        </p:grpSpPr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8"/>
            <a:srcRect l="17511" r="17511"/>
            <a:stretch>
              <a:fillRect/>
            </a:stretch>
          </p:blipFill>
          <p:spPr>
            <a:xfrm>
              <a:off x="0" y="0"/>
              <a:ext cx="3986822" cy="4087949"/>
            </a:xfrm>
            <a:prstGeom prst="rect">
              <a:avLst/>
            </a:prstGeom>
          </p:spPr>
        </p:pic>
      </p:grpSp>
      <p:grpSp>
        <p:nvGrpSpPr>
          <p:cNvPr id="19" name="Group 19"/>
          <p:cNvGrpSpPr/>
          <p:nvPr/>
        </p:nvGrpSpPr>
        <p:grpSpPr>
          <a:xfrm>
            <a:off x="11397869" y="371584"/>
            <a:ext cx="91746" cy="91746"/>
            <a:chOff x="0" y="0"/>
            <a:chExt cx="812800" cy="8128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49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1568740" y="371584"/>
            <a:ext cx="91746" cy="91746"/>
            <a:chOff x="0" y="0"/>
            <a:chExt cx="812800" cy="8128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49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1736686" y="371584"/>
            <a:ext cx="91746" cy="91746"/>
            <a:chOff x="0" y="0"/>
            <a:chExt cx="812800" cy="8128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49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32" name="TextBox 32"/>
          <p:cNvSpPr txBox="1"/>
          <p:nvPr/>
        </p:nvSpPr>
        <p:spPr>
          <a:xfrm>
            <a:off x="1087030" y="324115"/>
            <a:ext cx="3691983" cy="718145"/>
          </a:xfrm>
          <a:prstGeom prst="rect">
            <a:avLst/>
          </a:prstGeom>
          <a:solidFill>
            <a:srgbClr val="FCE0D5"/>
          </a:solidFill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5600"/>
              </a:lnSpc>
              <a:spcBef>
                <a:spcPct val="0"/>
              </a:spcBef>
            </a:pPr>
            <a:r>
              <a:rPr lang="en-US" sz="4800" dirty="0">
                <a:solidFill>
                  <a:srgbClr val="DD3E3E"/>
                </a:solidFill>
                <a:latin typeface="Kaushan Script"/>
                <a:ea typeface="Kaushan Script"/>
                <a:cs typeface="Kaushan Script"/>
                <a:sym typeface="Kaushan Script"/>
              </a:rPr>
              <a:t>STRUCTURES</a:t>
            </a:r>
          </a:p>
        </p:txBody>
      </p:sp>
      <p:sp>
        <p:nvSpPr>
          <p:cNvPr id="33" name="Freeform 33"/>
          <p:cNvSpPr/>
          <p:nvPr/>
        </p:nvSpPr>
        <p:spPr>
          <a:xfrm>
            <a:off x="420684" y="1309376"/>
            <a:ext cx="466441" cy="468999"/>
          </a:xfrm>
          <a:custGeom>
            <a:avLst/>
            <a:gdLst/>
            <a:ahLst/>
            <a:cxnLst/>
            <a:rect l="l" t="t" r="r" b="b"/>
            <a:pathLst>
              <a:path w="699662" h="703499">
                <a:moveTo>
                  <a:pt x="0" y="0"/>
                </a:moveTo>
                <a:lnTo>
                  <a:pt x="699662" y="0"/>
                </a:lnTo>
                <a:lnTo>
                  <a:pt x="699662" y="703499"/>
                </a:lnTo>
                <a:lnTo>
                  <a:pt x="0" y="70349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34" name="TextBox 34"/>
          <p:cNvSpPr txBox="1"/>
          <p:nvPr/>
        </p:nvSpPr>
        <p:spPr>
          <a:xfrm>
            <a:off x="1384573" y="2326547"/>
            <a:ext cx="3867028" cy="2249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1120"/>
              </a:lnSpc>
              <a:spcBef>
                <a:spcPct val="0"/>
              </a:spcBef>
            </a:pPr>
            <a:r>
              <a:rPr lang="en-US" sz="3600" dirty="0">
                <a:solidFill>
                  <a:srgbClr val="1F2020"/>
                </a:solidFill>
                <a:latin typeface="Open Sans"/>
                <a:ea typeface="Open Sans"/>
                <a:cs typeface="Open Sans"/>
                <a:sym typeface="Open Sans"/>
              </a:rPr>
              <a:t>Can I + V ……..</a:t>
            </a:r>
          </a:p>
        </p:txBody>
      </p:sp>
      <p:sp>
        <p:nvSpPr>
          <p:cNvPr id="36" name="Freeform 36"/>
          <p:cNvSpPr/>
          <p:nvPr/>
        </p:nvSpPr>
        <p:spPr>
          <a:xfrm>
            <a:off x="339380" y="3708446"/>
            <a:ext cx="466441" cy="468999"/>
          </a:xfrm>
          <a:custGeom>
            <a:avLst/>
            <a:gdLst/>
            <a:ahLst/>
            <a:cxnLst/>
            <a:rect l="l" t="t" r="r" b="b"/>
            <a:pathLst>
              <a:path w="699662" h="703499">
                <a:moveTo>
                  <a:pt x="0" y="0"/>
                </a:moveTo>
                <a:lnTo>
                  <a:pt x="699662" y="0"/>
                </a:lnTo>
                <a:lnTo>
                  <a:pt x="699662" y="703499"/>
                </a:lnTo>
                <a:lnTo>
                  <a:pt x="0" y="70349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37" name="TextBox 37"/>
          <p:cNvSpPr txBox="1"/>
          <p:nvPr/>
        </p:nvSpPr>
        <p:spPr>
          <a:xfrm>
            <a:off x="1384573" y="3055823"/>
            <a:ext cx="3867028" cy="2249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1120"/>
              </a:lnSpc>
              <a:spcBef>
                <a:spcPct val="0"/>
              </a:spcBef>
            </a:pPr>
            <a:r>
              <a:rPr lang="en-US" sz="3600" dirty="0">
                <a:solidFill>
                  <a:srgbClr val="1F2020"/>
                </a:solidFill>
                <a:latin typeface="Open Sans"/>
                <a:ea typeface="Open Sans"/>
                <a:cs typeface="Open Sans"/>
                <a:sym typeface="Open Sans"/>
              </a:rPr>
              <a:t>May we + V ……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4753811" y="4820337"/>
            <a:ext cx="329295" cy="1688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1445"/>
              </a:lnSpc>
              <a:spcBef>
                <a:spcPct val="0"/>
              </a:spcBef>
            </a:pPr>
            <a:r>
              <a:rPr lang="en-US" sz="1032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02</a:t>
            </a:r>
          </a:p>
        </p:txBody>
      </p:sp>
      <p:sp>
        <p:nvSpPr>
          <p:cNvPr id="43" name="TextBox 34">
            <a:extLst>
              <a:ext uri="{FF2B5EF4-FFF2-40B4-BE49-F238E27FC236}">
                <a16:creationId xmlns:a16="http://schemas.microsoft.com/office/drawing/2014/main" id="{13B88282-4CA1-CA2C-90D5-36282AC094DA}"/>
              </a:ext>
            </a:extLst>
          </p:cNvPr>
          <p:cNvSpPr txBox="1"/>
          <p:nvPr/>
        </p:nvSpPr>
        <p:spPr>
          <a:xfrm>
            <a:off x="1133114" y="1605330"/>
            <a:ext cx="4385538" cy="2249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1120"/>
              </a:lnSpc>
              <a:spcBef>
                <a:spcPct val="0"/>
              </a:spcBef>
            </a:pPr>
            <a:r>
              <a:rPr lang="en-US" sz="3600" dirty="0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rPr>
              <a:t>Ask for permission</a:t>
            </a:r>
          </a:p>
        </p:txBody>
      </p:sp>
      <p:sp>
        <p:nvSpPr>
          <p:cNvPr id="44" name="TextBox 37">
            <a:extLst>
              <a:ext uri="{FF2B5EF4-FFF2-40B4-BE49-F238E27FC236}">
                <a16:creationId xmlns:a16="http://schemas.microsoft.com/office/drawing/2014/main" id="{DAF30BF3-66FD-EC18-4A97-E6DB35B42312}"/>
              </a:ext>
            </a:extLst>
          </p:cNvPr>
          <p:cNvSpPr txBox="1"/>
          <p:nvPr/>
        </p:nvSpPr>
        <p:spPr>
          <a:xfrm>
            <a:off x="1087030" y="4042208"/>
            <a:ext cx="3867028" cy="2249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1120"/>
              </a:lnSpc>
              <a:spcBef>
                <a:spcPct val="0"/>
              </a:spcBef>
            </a:pPr>
            <a:r>
              <a:rPr lang="en-US" sz="3600" dirty="0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rPr>
              <a:t>Respond</a:t>
            </a:r>
          </a:p>
        </p:txBody>
      </p:sp>
      <p:sp>
        <p:nvSpPr>
          <p:cNvPr id="45" name="TextBox 34">
            <a:extLst>
              <a:ext uri="{FF2B5EF4-FFF2-40B4-BE49-F238E27FC236}">
                <a16:creationId xmlns:a16="http://schemas.microsoft.com/office/drawing/2014/main" id="{BB1CE165-C3BB-72CF-9554-B3870087EBA0}"/>
              </a:ext>
            </a:extLst>
          </p:cNvPr>
          <p:cNvSpPr txBox="1"/>
          <p:nvPr/>
        </p:nvSpPr>
        <p:spPr>
          <a:xfrm>
            <a:off x="1992327" y="4765324"/>
            <a:ext cx="3867028" cy="2249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1120"/>
              </a:lnSpc>
              <a:spcBef>
                <a:spcPct val="0"/>
              </a:spcBef>
            </a:pPr>
            <a:r>
              <a:rPr lang="en-US" sz="3600" dirty="0">
                <a:solidFill>
                  <a:srgbClr val="1F2020"/>
                </a:solidFill>
                <a:latin typeface="Open Sans"/>
                <a:ea typeface="Open Sans"/>
                <a:cs typeface="Open Sans"/>
                <a:sym typeface="Open Sans"/>
              </a:rPr>
              <a:t>Sure.</a:t>
            </a:r>
          </a:p>
        </p:txBody>
      </p:sp>
      <p:sp>
        <p:nvSpPr>
          <p:cNvPr id="46" name="TextBox 37">
            <a:extLst>
              <a:ext uri="{FF2B5EF4-FFF2-40B4-BE49-F238E27FC236}">
                <a16:creationId xmlns:a16="http://schemas.microsoft.com/office/drawing/2014/main" id="{8C7636EC-E37C-0DCD-AE84-34CB11339FC3}"/>
              </a:ext>
            </a:extLst>
          </p:cNvPr>
          <p:cNvSpPr txBox="1"/>
          <p:nvPr/>
        </p:nvSpPr>
        <p:spPr>
          <a:xfrm>
            <a:off x="1992327" y="5544824"/>
            <a:ext cx="4878575" cy="2249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1120"/>
              </a:lnSpc>
              <a:spcBef>
                <a:spcPct val="0"/>
              </a:spcBef>
            </a:pPr>
            <a:r>
              <a:rPr lang="en-US" sz="3600" dirty="0">
                <a:solidFill>
                  <a:srgbClr val="1F2020"/>
                </a:solidFill>
                <a:latin typeface="Open Sans"/>
                <a:ea typeface="Open Sans"/>
                <a:cs typeface="Open Sans"/>
                <a:sym typeface="Open Sans"/>
              </a:rPr>
              <a:t>No dear, you can’t. </a:t>
            </a:r>
          </a:p>
        </p:txBody>
      </p:sp>
      <p:pic>
        <p:nvPicPr>
          <p:cNvPr id="48" name="Graphic 47" descr="Checkmark with solid fill">
            <a:extLst>
              <a:ext uri="{FF2B5EF4-FFF2-40B4-BE49-F238E27FC236}">
                <a16:creationId xmlns:a16="http://schemas.microsoft.com/office/drawing/2014/main" id="{05551EE1-26E5-41E6-1157-7F1374EE5B9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361530" y="4458450"/>
            <a:ext cx="497447" cy="497447"/>
          </a:xfrm>
          <a:prstGeom prst="rect">
            <a:avLst/>
          </a:prstGeom>
        </p:spPr>
      </p:pic>
      <p:pic>
        <p:nvPicPr>
          <p:cNvPr id="50" name="Graphic 49" descr="Close with solid fill">
            <a:extLst>
              <a:ext uri="{FF2B5EF4-FFF2-40B4-BE49-F238E27FC236}">
                <a16:creationId xmlns:a16="http://schemas.microsoft.com/office/drawing/2014/main" id="{40235553-F757-16AF-BD8E-31794BECC5E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361530" y="5252670"/>
            <a:ext cx="497447" cy="4974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7" grpId="0"/>
      <p:bldP spid="43" grpId="0"/>
      <p:bldP spid="44" grpId="0"/>
      <p:bldP spid="45" grpId="0"/>
      <p:bldP spid="4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397869" y="371584"/>
            <a:ext cx="91746" cy="91746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D3E3E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49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1568740" y="371584"/>
            <a:ext cx="91746" cy="91746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D3E3E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49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1736686" y="371584"/>
            <a:ext cx="91746" cy="91746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D3E3E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49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1934546" y="5657291"/>
            <a:ext cx="514909" cy="514909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D3E3E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49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4" name="Freeform 14"/>
          <p:cNvSpPr/>
          <p:nvPr/>
        </p:nvSpPr>
        <p:spPr>
          <a:xfrm>
            <a:off x="-2051741" y="2885873"/>
            <a:ext cx="5475083" cy="5468239"/>
          </a:xfrm>
          <a:custGeom>
            <a:avLst/>
            <a:gdLst/>
            <a:ahLst/>
            <a:cxnLst/>
            <a:rect l="l" t="t" r="r" b="b"/>
            <a:pathLst>
              <a:path w="8212625" h="8202359">
                <a:moveTo>
                  <a:pt x="0" y="0"/>
                </a:moveTo>
                <a:lnTo>
                  <a:pt x="8212624" y="0"/>
                </a:lnTo>
                <a:lnTo>
                  <a:pt x="8212624" y="8202359"/>
                </a:lnTo>
                <a:lnTo>
                  <a:pt x="0" y="820235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986740" y="5174627"/>
            <a:ext cx="3773821" cy="745330"/>
          </a:xfrm>
          <a:custGeom>
            <a:avLst/>
            <a:gdLst/>
            <a:ahLst/>
            <a:cxnLst/>
            <a:rect l="l" t="t" r="r" b="b"/>
            <a:pathLst>
              <a:path w="5660732" h="1117995">
                <a:moveTo>
                  <a:pt x="0" y="0"/>
                </a:moveTo>
                <a:lnTo>
                  <a:pt x="5660733" y="0"/>
                </a:lnTo>
                <a:lnTo>
                  <a:pt x="5660733" y="1117994"/>
                </a:lnTo>
                <a:lnTo>
                  <a:pt x="0" y="11179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0000"/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983374" y="938044"/>
            <a:ext cx="3773821" cy="4609248"/>
          </a:xfrm>
          <a:custGeom>
            <a:avLst/>
            <a:gdLst/>
            <a:ahLst/>
            <a:cxnLst/>
            <a:rect l="l" t="t" r="r" b="b"/>
            <a:pathLst>
              <a:path w="5660732" h="6913872">
                <a:moveTo>
                  <a:pt x="0" y="0"/>
                </a:moveTo>
                <a:lnTo>
                  <a:pt x="5660733" y="0"/>
                </a:lnTo>
                <a:lnTo>
                  <a:pt x="5660733" y="6913871"/>
                </a:lnTo>
                <a:lnTo>
                  <a:pt x="0" y="691387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17" name="Group 17"/>
          <p:cNvGrpSpPr/>
          <p:nvPr/>
        </p:nvGrpSpPr>
        <p:grpSpPr>
          <a:xfrm>
            <a:off x="1193719" y="1163329"/>
            <a:ext cx="3359863" cy="3445087"/>
            <a:chOff x="0" y="0"/>
            <a:chExt cx="6719726" cy="6890173"/>
          </a:xfrm>
        </p:grpSpPr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6"/>
            <a:srcRect t="8985" b="8985"/>
            <a:stretch>
              <a:fillRect/>
            </a:stretch>
          </p:blipFill>
          <p:spPr>
            <a:xfrm>
              <a:off x="0" y="0"/>
              <a:ext cx="6719726" cy="6890173"/>
            </a:xfrm>
            <a:prstGeom prst="rect">
              <a:avLst/>
            </a:prstGeom>
          </p:spPr>
        </p:pic>
      </p:grpSp>
      <p:sp>
        <p:nvSpPr>
          <p:cNvPr id="19" name="Freeform 19"/>
          <p:cNvSpPr/>
          <p:nvPr/>
        </p:nvSpPr>
        <p:spPr>
          <a:xfrm>
            <a:off x="3548993" y="4370017"/>
            <a:ext cx="2547007" cy="503034"/>
          </a:xfrm>
          <a:custGeom>
            <a:avLst/>
            <a:gdLst/>
            <a:ahLst/>
            <a:cxnLst/>
            <a:rect l="l" t="t" r="r" b="b"/>
            <a:pathLst>
              <a:path w="3820511" h="754551">
                <a:moveTo>
                  <a:pt x="0" y="0"/>
                </a:moveTo>
                <a:lnTo>
                  <a:pt x="3820511" y="0"/>
                </a:lnTo>
                <a:lnTo>
                  <a:pt x="3820511" y="754551"/>
                </a:lnTo>
                <a:lnTo>
                  <a:pt x="0" y="7545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0000"/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3546721" y="1510685"/>
            <a:ext cx="2547007" cy="3110849"/>
          </a:xfrm>
          <a:custGeom>
            <a:avLst/>
            <a:gdLst/>
            <a:ahLst/>
            <a:cxnLst/>
            <a:rect l="l" t="t" r="r" b="b"/>
            <a:pathLst>
              <a:path w="3820511" h="4666273">
                <a:moveTo>
                  <a:pt x="0" y="0"/>
                </a:moveTo>
                <a:lnTo>
                  <a:pt x="3820511" y="0"/>
                </a:lnTo>
                <a:lnTo>
                  <a:pt x="3820511" y="4666273"/>
                </a:lnTo>
                <a:lnTo>
                  <a:pt x="0" y="466627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21" name="Group 21"/>
          <p:cNvGrpSpPr/>
          <p:nvPr/>
        </p:nvGrpSpPr>
        <p:grpSpPr>
          <a:xfrm>
            <a:off x="3688686" y="1662734"/>
            <a:ext cx="2267621" cy="2325139"/>
            <a:chOff x="0" y="0"/>
            <a:chExt cx="4535241" cy="4650278"/>
          </a:xfrm>
        </p:grpSpPr>
        <p:pic>
          <p:nvPicPr>
            <p:cNvPr id="22" name="Picture 22"/>
            <p:cNvPicPr>
              <a:picLocks noChangeAspect="1"/>
            </p:cNvPicPr>
            <p:nvPr/>
          </p:nvPicPr>
          <p:blipFill>
            <a:blip r:embed="rId7"/>
            <a:srcRect l="19523" r="19523"/>
            <a:stretch>
              <a:fillRect/>
            </a:stretch>
          </p:blipFill>
          <p:spPr>
            <a:xfrm>
              <a:off x="0" y="0"/>
              <a:ext cx="4535241" cy="4650278"/>
            </a:xfrm>
            <a:prstGeom prst="rect">
              <a:avLst/>
            </a:prstGeom>
          </p:spPr>
        </p:pic>
      </p:grpSp>
      <p:sp>
        <p:nvSpPr>
          <p:cNvPr id="23" name="Freeform 23"/>
          <p:cNvSpPr/>
          <p:nvPr/>
        </p:nvSpPr>
        <p:spPr>
          <a:xfrm>
            <a:off x="6119903" y="3652376"/>
            <a:ext cx="466441" cy="468999"/>
          </a:xfrm>
          <a:custGeom>
            <a:avLst/>
            <a:gdLst/>
            <a:ahLst/>
            <a:cxnLst/>
            <a:rect l="l" t="t" r="r" b="b"/>
            <a:pathLst>
              <a:path w="699662" h="703499">
                <a:moveTo>
                  <a:pt x="0" y="0"/>
                </a:moveTo>
                <a:lnTo>
                  <a:pt x="699662" y="0"/>
                </a:lnTo>
                <a:lnTo>
                  <a:pt x="699662" y="703499"/>
                </a:lnTo>
                <a:lnTo>
                  <a:pt x="0" y="70349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4" name="TextBox 24"/>
          <p:cNvSpPr txBox="1"/>
          <p:nvPr/>
        </p:nvSpPr>
        <p:spPr>
          <a:xfrm>
            <a:off x="10627228" y="345116"/>
            <a:ext cx="652307" cy="1322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1120"/>
              </a:lnSpc>
              <a:spcBef>
                <a:spcPct val="0"/>
              </a:spcBef>
            </a:pPr>
            <a:r>
              <a:rPr lang="en-US" sz="800">
                <a:solidFill>
                  <a:srgbClr val="1F2020"/>
                </a:solidFill>
                <a:latin typeface="Open Sans"/>
                <a:ea typeface="Open Sans"/>
                <a:cs typeface="Open Sans"/>
                <a:sym typeface="Open Sans"/>
              </a:rPr>
              <a:t>Contact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9590031" y="345116"/>
            <a:ext cx="706998" cy="1322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1120"/>
              </a:lnSpc>
              <a:spcBef>
                <a:spcPct val="0"/>
              </a:spcBef>
            </a:pPr>
            <a:r>
              <a:rPr lang="en-US" sz="800">
                <a:solidFill>
                  <a:srgbClr val="1F2020"/>
                </a:solidFill>
                <a:latin typeface="Open Sans"/>
                <a:ea typeface="Open Sans"/>
                <a:cs typeface="Open Sans"/>
                <a:sym typeface="Open Sans"/>
              </a:rPr>
              <a:t>About Us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8769526" y="345116"/>
            <a:ext cx="490304" cy="1322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1120"/>
              </a:lnSpc>
              <a:spcBef>
                <a:spcPct val="0"/>
              </a:spcBef>
            </a:pPr>
            <a:r>
              <a:rPr lang="en-US" sz="800">
                <a:solidFill>
                  <a:srgbClr val="1F2020"/>
                </a:solidFill>
                <a:latin typeface="Open Sans"/>
                <a:ea typeface="Open Sans"/>
                <a:cs typeface="Open Sans"/>
                <a:sym typeface="Open Sans"/>
              </a:rPr>
              <a:t>Service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7932353" y="345116"/>
            <a:ext cx="539840" cy="1322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1120"/>
              </a:lnSpc>
              <a:spcBef>
                <a:spcPct val="0"/>
              </a:spcBef>
            </a:pPr>
            <a:r>
              <a:rPr lang="en-US" sz="800">
                <a:solidFill>
                  <a:srgbClr val="1F2020"/>
                </a:solidFill>
                <a:latin typeface="Open Sans"/>
                <a:ea typeface="Open Sans"/>
                <a:cs typeface="Open Sans"/>
                <a:sym typeface="Open Sans"/>
              </a:rPr>
              <a:t>Home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6135331" y="336000"/>
            <a:ext cx="6002891" cy="2462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09630">
              <a:spcBef>
                <a:spcPct val="0"/>
              </a:spcBef>
            </a:pPr>
            <a:r>
              <a:rPr lang="en-US" sz="4000" dirty="0">
                <a:solidFill>
                  <a:srgbClr val="DD3E3E"/>
                </a:solidFill>
                <a:latin typeface="Kaushan Script"/>
                <a:ea typeface="Kaushan Script"/>
                <a:cs typeface="Kaushan Script"/>
                <a:sym typeface="Kaushan Script"/>
              </a:rPr>
              <a:t>2. Work in pairs. Make similar conversations to ask for permission and respond in the following situation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6669907" y="2988079"/>
            <a:ext cx="5468315" cy="19697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35" indent="-635" algn="just"/>
            <a:r>
              <a:rPr lang="en-US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You ask your friend for permission to borrow a book on the Galápagos Islands.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6188476" y="3790873"/>
            <a:ext cx="329295" cy="1688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1445"/>
              </a:lnSpc>
              <a:spcBef>
                <a:spcPct val="0"/>
              </a:spcBef>
            </a:pPr>
            <a:r>
              <a:rPr lang="en-US" sz="1032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01</a:t>
            </a:r>
          </a:p>
        </p:txBody>
      </p:sp>
      <p:sp>
        <p:nvSpPr>
          <p:cNvPr id="32" name="Freeform 32"/>
          <p:cNvSpPr/>
          <p:nvPr/>
        </p:nvSpPr>
        <p:spPr>
          <a:xfrm>
            <a:off x="3623827" y="5438551"/>
            <a:ext cx="466441" cy="468999"/>
          </a:xfrm>
          <a:custGeom>
            <a:avLst/>
            <a:gdLst/>
            <a:ahLst/>
            <a:cxnLst/>
            <a:rect l="l" t="t" r="r" b="b"/>
            <a:pathLst>
              <a:path w="699662" h="703499">
                <a:moveTo>
                  <a:pt x="0" y="0"/>
                </a:moveTo>
                <a:lnTo>
                  <a:pt x="699662" y="0"/>
                </a:lnTo>
                <a:lnTo>
                  <a:pt x="699662" y="703499"/>
                </a:lnTo>
                <a:lnTo>
                  <a:pt x="0" y="70349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3" name="TextBox 33"/>
          <p:cNvSpPr txBox="1"/>
          <p:nvPr/>
        </p:nvSpPr>
        <p:spPr>
          <a:xfrm>
            <a:off x="4090268" y="5147715"/>
            <a:ext cx="8047954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35" indent="-635" algn="just"/>
            <a:r>
              <a:rPr lang="en-US" sz="32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You ask your teacher for permission to submit your project after the deadline.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3692400" y="5577048"/>
            <a:ext cx="329295" cy="1688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1445"/>
              </a:lnSpc>
              <a:spcBef>
                <a:spcPct val="0"/>
              </a:spcBef>
            </a:pPr>
            <a:r>
              <a:rPr lang="en-US" sz="1032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02</a:t>
            </a:r>
          </a:p>
        </p:txBody>
      </p:sp>
      <p:sp>
        <p:nvSpPr>
          <p:cNvPr id="41" name="Freeform 32">
            <a:extLst>
              <a:ext uri="{FF2B5EF4-FFF2-40B4-BE49-F238E27FC236}">
                <a16:creationId xmlns:a16="http://schemas.microsoft.com/office/drawing/2014/main" id="{28C0F5DB-7955-6E86-F863-45F6EF09D82F}"/>
              </a:ext>
            </a:extLst>
          </p:cNvPr>
          <p:cNvSpPr/>
          <p:nvPr/>
        </p:nvSpPr>
        <p:spPr>
          <a:xfrm>
            <a:off x="5946720" y="447878"/>
            <a:ext cx="649101" cy="628474"/>
          </a:xfrm>
          <a:custGeom>
            <a:avLst/>
            <a:gdLst/>
            <a:ahLst/>
            <a:cxnLst/>
            <a:rect l="l" t="t" r="r" b="b"/>
            <a:pathLst>
              <a:path w="699662" h="703499">
                <a:moveTo>
                  <a:pt x="0" y="0"/>
                </a:moveTo>
                <a:lnTo>
                  <a:pt x="699662" y="0"/>
                </a:lnTo>
                <a:lnTo>
                  <a:pt x="699662" y="703499"/>
                </a:lnTo>
                <a:lnTo>
                  <a:pt x="0" y="70349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42" name="TextBox 34">
            <a:extLst>
              <a:ext uri="{FF2B5EF4-FFF2-40B4-BE49-F238E27FC236}">
                <a16:creationId xmlns:a16="http://schemas.microsoft.com/office/drawing/2014/main" id="{38A9B1D2-E830-1E08-A24D-56D964165C2A}"/>
              </a:ext>
            </a:extLst>
          </p:cNvPr>
          <p:cNvSpPr txBox="1"/>
          <p:nvPr/>
        </p:nvSpPr>
        <p:spPr>
          <a:xfrm>
            <a:off x="5905117" y="763987"/>
            <a:ext cx="727535" cy="2670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1445"/>
              </a:lnSpc>
              <a:spcBef>
                <a:spcPct val="0"/>
              </a:spcBef>
            </a:pPr>
            <a:r>
              <a:rPr lang="en-US" sz="4000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2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3" grpId="0"/>
      <p:bldP spid="3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Freeform 14">
            <a:extLst>
              <a:ext uri="{FF2B5EF4-FFF2-40B4-BE49-F238E27FC236}">
                <a16:creationId xmlns:a16="http://schemas.microsoft.com/office/drawing/2014/main" id="{110E779E-1A44-7C61-D154-8A1521AC1BB2}"/>
              </a:ext>
            </a:extLst>
          </p:cNvPr>
          <p:cNvSpPr/>
          <p:nvPr/>
        </p:nvSpPr>
        <p:spPr>
          <a:xfrm>
            <a:off x="7919037" y="-789496"/>
            <a:ext cx="5475083" cy="5468239"/>
          </a:xfrm>
          <a:custGeom>
            <a:avLst/>
            <a:gdLst/>
            <a:ahLst/>
            <a:cxnLst/>
            <a:rect l="l" t="t" r="r" b="b"/>
            <a:pathLst>
              <a:path w="8212625" h="8202359">
                <a:moveTo>
                  <a:pt x="0" y="0"/>
                </a:moveTo>
                <a:lnTo>
                  <a:pt x="8212624" y="0"/>
                </a:lnTo>
                <a:lnTo>
                  <a:pt x="8212624" y="8202359"/>
                </a:lnTo>
                <a:lnTo>
                  <a:pt x="0" y="820235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2" name="Group 2"/>
          <p:cNvGrpSpPr/>
          <p:nvPr/>
        </p:nvGrpSpPr>
        <p:grpSpPr>
          <a:xfrm>
            <a:off x="11397869" y="371584"/>
            <a:ext cx="91746" cy="91746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D3E3E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49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1568740" y="371584"/>
            <a:ext cx="91746" cy="91746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D3E3E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49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1736686" y="371584"/>
            <a:ext cx="91746" cy="91746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D3E3E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49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1934546" y="5657291"/>
            <a:ext cx="514909" cy="514909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D3E3E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49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0627228" y="345116"/>
            <a:ext cx="652307" cy="1322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1120"/>
              </a:lnSpc>
              <a:spcBef>
                <a:spcPct val="0"/>
              </a:spcBef>
            </a:pPr>
            <a:r>
              <a:rPr lang="en-US" sz="800">
                <a:solidFill>
                  <a:srgbClr val="1F2020"/>
                </a:solidFill>
                <a:latin typeface="Open Sans"/>
                <a:ea typeface="Open Sans"/>
                <a:cs typeface="Open Sans"/>
                <a:sym typeface="Open Sans"/>
              </a:rPr>
              <a:t>Contact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9590031" y="345116"/>
            <a:ext cx="706998" cy="1322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1120"/>
              </a:lnSpc>
              <a:spcBef>
                <a:spcPct val="0"/>
              </a:spcBef>
            </a:pPr>
            <a:r>
              <a:rPr lang="en-US" sz="800">
                <a:solidFill>
                  <a:srgbClr val="1F2020"/>
                </a:solidFill>
                <a:latin typeface="Open Sans"/>
                <a:ea typeface="Open Sans"/>
                <a:cs typeface="Open Sans"/>
                <a:sym typeface="Open Sans"/>
              </a:rPr>
              <a:t>About Us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8769526" y="345116"/>
            <a:ext cx="490304" cy="1322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1120"/>
              </a:lnSpc>
              <a:spcBef>
                <a:spcPct val="0"/>
              </a:spcBef>
            </a:pPr>
            <a:r>
              <a:rPr lang="en-US" sz="800">
                <a:solidFill>
                  <a:srgbClr val="1F2020"/>
                </a:solidFill>
                <a:latin typeface="Open Sans"/>
                <a:ea typeface="Open Sans"/>
                <a:cs typeface="Open Sans"/>
                <a:sym typeface="Open Sans"/>
              </a:rPr>
              <a:t>Service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7932353" y="345116"/>
            <a:ext cx="539840" cy="1322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1120"/>
              </a:lnSpc>
              <a:spcBef>
                <a:spcPct val="0"/>
              </a:spcBef>
            </a:pPr>
            <a:r>
              <a:rPr lang="en-US" sz="800">
                <a:solidFill>
                  <a:srgbClr val="1F2020"/>
                </a:solidFill>
                <a:latin typeface="Open Sans"/>
                <a:ea typeface="Open Sans"/>
                <a:cs typeface="Open Sans"/>
                <a:sym typeface="Open Sans"/>
              </a:rPr>
              <a:t>Home</a:t>
            </a:r>
          </a:p>
        </p:txBody>
      </p:sp>
      <p:sp>
        <p:nvSpPr>
          <p:cNvPr id="20" name="Freeform 20"/>
          <p:cNvSpPr/>
          <p:nvPr/>
        </p:nvSpPr>
        <p:spPr>
          <a:xfrm>
            <a:off x="6867277" y="913197"/>
            <a:ext cx="1811337" cy="2212321"/>
          </a:xfrm>
          <a:custGeom>
            <a:avLst/>
            <a:gdLst/>
            <a:ahLst/>
            <a:cxnLst/>
            <a:rect l="l" t="t" r="r" b="b"/>
            <a:pathLst>
              <a:path w="2717006" h="3318481">
                <a:moveTo>
                  <a:pt x="0" y="0"/>
                </a:moveTo>
                <a:lnTo>
                  <a:pt x="2717006" y="0"/>
                </a:lnTo>
                <a:lnTo>
                  <a:pt x="2717006" y="3318481"/>
                </a:lnTo>
                <a:lnTo>
                  <a:pt x="0" y="331848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21" name="Group 21"/>
          <p:cNvGrpSpPr/>
          <p:nvPr/>
        </p:nvGrpSpPr>
        <p:grpSpPr>
          <a:xfrm>
            <a:off x="6968238" y="1021328"/>
            <a:ext cx="1612648" cy="1653553"/>
            <a:chOff x="0" y="0"/>
            <a:chExt cx="3225296" cy="3307106"/>
          </a:xfrm>
        </p:grpSpPr>
        <p:pic>
          <p:nvPicPr>
            <p:cNvPr id="22" name="Picture 22"/>
            <p:cNvPicPr>
              <a:picLocks noChangeAspect="1"/>
            </p:cNvPicPr>
            <p:nvPr/>
          </p:nvPicPr>
          <p:blipFill>
            <a:blip r:embed="rId5"/>
            <a:srcRect t="15842" b="15842"/>
            <a:stretch>
              <a:fillRect/>
            </a:stretch>
          </p:blipFill>
          <p:spPr>
            <a:xfrm>
              <a:off x="0" y="0"/>
              <a:ext cx="3225296" cy="3307106"/>
            </a:xfrm>
            <a:prstGeom prst="rect">
              <a:avLst/>
            </a:prstGeom>
          </p:spPr>
        </p:pic>
      </p:grpSp>
      <p:sp>
        <p:nvSpPr>
          <p:cNvPr id="31" name="Freeform 31"/>
          <p:cNvSpPr/>
          <p:nvPr/>
        </p:nvSpPr>
        <p:spPr>
          <a:xfrm>
            <a:off x="6958189" y="3054779"/>
            <a:ext cx="1811337" cy="357739"/>
          </a:xfrm>
          <a:custGeom>
            <a:avLst/>
            <a:gdLst/>
            <a:ahLst/>
            <a:cxnLst/>
            <a:rect l="l" t="t" r="r" b="b"/>
            <a:pathLst>
              <a:path w="2717006" h="536609">
                <a:moveTo>
                  <a:pt x="0" y="0"/>
                </a:moveTo>
                <a:lnTo>
                  <a:pt x="2717006" y="0"/>
                </a:lnTo>
                <a:lnTo>
                  <a:pt x="2717006" y="536608"/>
                </a:lnTo>
                <a:lnTo>
                  <a:pt x="0" y="53660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50000"/>
            </a:blip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10380663" y="4509942"/>
            <a:ext cx="1811337" cy="2212321"/>
          </a:xfrm>
          <a:custGeom>
            <a:avLst/>
            <a:gdLst/>
            <a:ahLst/>
            <a:cxnLst/>
            <a:rect l="l" t="t" r="r" b="b"/>
            <a:pathLst>
              <a:path w="2717006" h="3318481">
                <a:moveTo>
                  <a:pt x="0" y="0"/>
                </a:moveTo>
                <a:lnTo>
                  <a:pt x="2717006" y="0"/>
                </a:lnTo>
                <a:lnTo>
                  <a:pt x="2717006" y="3318481"/>
                </a:lnTo>
                <a:lnTo>
                  <a:pt x="0" y="331848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33" name="Group 33"/>
          <p:cNvGrpSpPr/>
          <p:nvPr/>
        </p:nvGrpSpPr>
        <p:grpSpPr>
          <a:xfrm>
            <a:off x="10481623" y="4618073"/>
            <a:ext cx="1612648" cy="1653553"/>
            <a:chOff x="0" y="0"/>
            <a:chExt cx="3225296" cy="3307106"/>
          </a:xfrm>
        </p:grpSpPr>
        <p:pic>
          <p:nvPicPr>
            <p:cNvPr id="34" name="Picture 34"/>
            <p:cNvPicPr>
              <a:picLocks noChangeAspect="1"/>
            </p:cNvPicPr>
            <p:nvPr/>
          </p:nvPicPr>
          <p:blipFill>
            <a:blip r:embed="rId7"/>
            <a:srcRect t="8985" b="8985"/>
            <a:stretch>
              <a:fillRect/>
            </a:stretch>
          </p:blipFill>
          <p:spPr>
            <a:xfrm>
              <a:off x="0" y="0"/>
              <a:ext cx="3225296" cy="3307106"/>
            </a:xfrm>
            <a:prstGeom prst="rect">
              <a:avLst/>
            </a:prstGeom>
          </p:spPr>
        </p:pic>
      </p:grpSp>
      <p:sp>
        <p:nvSpPr>
          <p:cNvPr id="37" name="Freeform 37"/>
          <p:cNvSpPr/>
          <p:nvPr/>
        </p:nvSpPr>
        <p:spPr>
          <a:xfrm>
            <a:off x="8678614" y="4385527"/>
            <a:ext cx="1811337" cy="357739"/>
          </a:xfrm>
          <a:custGeom>
            <a:avLst/>
            <a:gdLst/>
            <a:ahLst/>
            <a:cxnLst/>
            <a:rect l="l" t="t" r="r" b="b"/>
            <a:pathLst>
              <a:path w="2717006" h="536609">
                <a:moveTo>
                  <a:pt x="0" y="0"/>
                </a:moveTo>
                <a:lnTo>
                  <a:pt x="2717006" y="0"/>
                </a:lnTo>
                <a:lnTo>
                  <a:pt x="2717006" y="536608"/>
                </a:lnTo>
                <a:lnTo>
                  <a:pt x="0" y="53660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50000"/>
            </a:blip>
            <a:stretch>
              <a:fillRect/>
            </a:stretch>
          </a:blipFill>
        </p:spPr>
      </p:sp>
      <p:sp>
        <p:nvSpPr>
          <p:cNvPr id="38" name="Freeform 38"/>
          <p:cNvSpPr/>
          <p:nvPr/>
        </p:nvSpPr>
        <p:spPr>
          <a:xfrm>
            <a:off x="8744281" y="2297621"/>
            <a:ext cx="1811337" cy="2212321"/>
          </a:xfrm>
          <a:custGeom>
            <a:avLst/>
            <a:gdLst/>
            <a:ahLst/>
            <a:cxnLst/>
            <a:rect l="l" t="t" r="r" b="b"/>
            <a:pathLst>
              <a:path w="2717006" h="3318481">
                <a:moveTo>
                  <a:pt x="0" y="0"/>
                </a:moveTo>
                <a:lnTo>
                  <a:pt x="2717006" y="0"/>
                </a:lnTo>
                <a:lnTo>
                  <a:pt x="2717006" y="3318481"/>
                </a:lnTo>
                <a:lnTo>
                  <a:pt x="0" y="331848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3" name="TextBox 43"/>
          <p:cNvSpPr txBox="1"/>
          <p:nvPr/>
        </p:nvSpPr>
        <p:spPr>
          <a:xfrm>
            <a:off x="333690" y="295893"/>
            <a:ext cx="6244382" cy="7214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5600"/>
              </a:lnSpc>
              <a:spcBef>
                <a:spcPct val="0"/>
              </a:spcBef>
            </a:pPr>
            <a:r>
              <a:rPr lang="en-US" sz="5400" dirty="0">
                <a:solidFill>
                  <a:srgbClr val="DD3E3E"/>
                </a:solidFill>
                <a:latin typeface="Kaushan Script"/>
                <a:ea typeface="Kaushan Script"/>
                <a:cs typeface="Kaushan Script"/>
                <a:sym typeface="Kaushan Script"/>
              </a:rPr>
              <a:t>Suggested answer</a:t>
            </a:r>
          </a:p>
        </p:txBody>
      </p:sp>
      <p:sp>
        <p:nvSpPr>
          <p:cNvPr id="44" name="Cloud Callout 2">
            <a:extLst>
              <a:ext uri="{FF2B5EF4-FFF2-40B4-BE49-F238E27FC236}">
                <a16:creationId xmlns:a16="http://schemas.microsoft.com/office/drawing/2014/main" id="{C3600C17-BBBA-466D-2070-B5C444161B31}"/>
              </a:ext>
            </a:extLst>
          </p:cNvPr>
          <p:cNvSpPr/>
          <p:nvPr/>
        </p:nvSpPr>
        <p:spPr>
          <a:xfrm>
            <a:off x="57744" y="1026774"/>
            <a:ext cx="6779951" cy="3152418"/>
          </a:xfrm>
          <a:prstGeom prst="cloudCallout">
            <a:avLst>
              <a:gd name="adj1" fmla="val -45145"/>
              <a:gd name="adj2" fmla="val 51952"/>
            </a:avLst>
          </a:prstGeom>
          <a:solidFill>
            <a:srgbClr val="A8DF8E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Can I borrow you / Can you lend me a book</a:t>
            </a:r>
            <a:r>
              <a:rPr lang="en-US" sz="36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on the Galapagos Islands?</a:t>
            </a:r>
          </a:p>
        </p:txBody>
      </p:sp>
      <p:sp>
        <p:nvSpPr>
          <p:cNvPr id="45" name="Cloud Callout 3">
            <a:extLst>
              <a:ext uri="{FF2B5EF4-FFF2-40B4-BE49-F238E27FC236}">
                <a16:creationId xmlns:a16="http://schemas.microsoft.com/office/drawing/2014/main" id="{2672B067-084A-6F19-C718-8FE4D952458E}"/>
              </a:ext>
            </a:extLst>
          </p:cNvPr>
          <p:cNvSpPr/>
          <p:nvPr/>
        </p:nvSpPr>
        <p:spPr>
          <a:xfrm flipH="1">
            <a:off x="2177365" y="4179192"/>
            <a:ext cx="7073265" cy="2232025"/>
          </a:xfrm>
          <a:prstGeom prst="cloudCallout">
            <a:avLst>
              <a:gd name="adj1" fmla="val -33761"/>
              <a:gd name="adj2" fmla="val 66969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Sure</a:t>
            </a:r>
            <a:r>
              <a:rPr lang="en-US" sz="36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But please look after it carefully.</a:t>
            </a:r>
          </a:p>
        </p:txBody>
      </p:sp>
      <p:grpSp>
        <p:nvGrpSpPr>
          <p:cNvPr id="46" name="Group 39">
            <a:extLst>
              <a:ext uri="{FF2B5EF4-FFF2-40B4-BE49-F238E27FC236}">
                <a16:creationId xmlns:a16="http://schemas.microsoft.com/office/drawing/2014/main" id="{AE49EF56-450A-8799-8541-340A079AE13C}"/>
              </a:ext>
            </a:extLst>
          </p:cNvPr>
          <p:cNvGrpSpPr/>
          <p:nvPr/>
        </p:nvGrpSpPr>
        <p:grpSpPr>
          <a:xfrm>
            <a:off x="8845242" y="2464232"/>
            <a:ext cx="1612648" cy="1653553"/>
            <a:chOff x="0" y="0"/>
            <a:chExt cx="3225296" cy="3307106"/>
          </a:xfrm>
        </p:grpSpPr>
        <p:pic>
          <p:nvPicPr>
            <p:cNvPr id="47" name="Picture 40">
              <a:extLst>
                <a:ext uri="{FF2B5EF4-FFF2-40B4-BE49-F238E27FC236}">
                  <a16:creationId xmlns:a16="http://schemas.microsoft.com/office/drawing/2014/main" id="{E1F2ECC6-4E8D-83C2-EF63-F2AC9DBA74F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t="3889" b="19208"/>
            <a:stretch>
              <a:fillRect/>
            </a:stretch>
          </p:blipFill>
          <p:spPr>
            <a:xfrm>
              <a:off x="0" y="0"/>
              <a:ext cx="3225296" cy="3307106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 bldLvl="0" animBg="1"/>
      <p:bldP spid="45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138</TotalTime>
  <Words>901</Words>
  <Application>Microsoft Office PowerPoint</Application>
  <PresentationFormat>Widescreen</PresentationFormat>
  <Paragraphs>163</Paragraphs>
  <Slides>24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5" baseType="lpstr">
      <vt:lpstr>Arial</vt:lpstr>
      <vt:lpstr>Calibri</vt:lpstr>
      <vt:lpstr>Calibri Light</vt:lpstr>
      <vt:lpstr>Dosis</vt:lpstr>
      <vt:lpstr>Kaushan Script</vt:lpstr>
      <vt:lpstr>Myriad Pro</vt:lpstr>
      <vt:lpstr>Open Sans</vt:lpstr>
      <vt:lpstr>Open Sans Bold</vt:lpstr>
      <vt:lpstr>Wingdings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Duyên Lương</cp:lastModifiedBy>
  <cp:revision>334</cp:revision>
  <dcterms:created xsi:type="dcterms:W3CDTF">2020-12-09T02:04:00Z</dcterms:created>
  <dcterms:modified xsi:type="dcterms:W3CDTF">2024-08-21T09:34:48Z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E895415BFDEF4C42A425147BED9F47EC_13</vt:lpwstr>
  </property>
  <property fmtid="{D5CDD505-2E9C-101B-9397-08002B2CF9AE}" pid="3" name="KSOProductBuildVer">
    <vt:lpwstr>1033-12.2.0.13359</vt:lpwstr>
  </property>
</Properties>
</file>